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4" r:id="rId9"/>
    <p:sldId id="270" r:id="rId10"/>
    <p:sldId id="272" r:id="rId11"/>
    <p:sldId id="295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atamaran" panose="020B0604020202020204" charset="0"/>
      <p:regular r:id="rId15"/>
      <p:bold r:id="rId16"/>
    </p:embeddedFont>
    <p:embeddedFont>
      <p:font typeface="Londrina Solid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57A4D1-4ABC-42B4-80EA-498A8924ABEA}">
  <a:tblStyle styleId="{5557A4D1-4ABC-42B4-80EA-498A8924A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ERALDIN WIJAYA" userId="753f66fc-7c2b-4f23-84a4-8e45f99a70ba" providerId="ADAL" clId="{831EA91F-DF49-4EA2-BB69-C58EEE557642}"/>
    <pc:docChg chg="modSld">
      <pc:chgData name="MICHAEL GERALDIN WIJAYA" userId="753f66fc-7c2b-4f23-84a4-8e45f99a70ba" providerId="ADAL" clId="{831EA91F-DF49-4EA2-BB69-C58EEE557642}" dt="2022-12-12T05:54:10.141" v="1" actId="20577"/>
      <pc:docMkLst>
        <pc:docMk/>
      </pc:docMkLst>
      <pc:sldChg chg="modSp mod">
        <pc:chgData name="MICHAEL GERALDIN WIJAYA" userId="753f66fc-7c2b-4f23-84a4-8e45f99a70ba" providerId="ADAL" clId="{831EA91F-DF49-4EA2-BB69-C58EEE557642}" dt="2022-12-12T05:54:10.141" v="1" actId="20577"/>
        <pc:sldMkLst>
          <pc:docMk/>
          <pc:sldMk cId="0" sldId="270"/>
        </pc:sldMkLst>
        <pc:spChg chg="mod">
          <ac:chgData name="MICHAEL GERALDIN WIJAYA" userId="753f66fc-7c2b-4f23-84a4-8e45f99a70ba" providerId="ADAL" clId="{831EA91F-DF49-4EA2-BB69-C58EEE557642}" dt="2022-12-12T05:54:10.141" v="1" actId="20577"/>
          <ac:spMkLst>
            <pc:docMk/>
            <pc:sldMk cId="0" sldId="270"/>
            <ac:spMk id="12" creationId="{706C3EC6-66BA-6578-83DC-2CC1D2363B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5ec77dee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5ec77dee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Google Shape;3802;gff8f7fa8f4_4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3" name="Google Shape;3803;gff8f7fa8f4_4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Google Shape;3802;gff8f7fa8f4_4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3" name="Google Shape;3803;gff8f7fa8f4_4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3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ff8f7fa8f4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ff8f7fa8f4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15d7aff06a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15d7aff06a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1779281a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1779281a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gff8f7fa8f4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2" name="Google Shape;2442;gff8f7fa8f4_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g1397342beea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2" name="Google Shape;2552;g1397342beea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ff8f7fa8f4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ff8f7fa8f4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911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ff8f7fa8f4_4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ff8f7fa8f4_4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524766" y="1278449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6770" y="33407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45630" y="3822326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199794" y="4167462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flipH="1">
            <a:off x="718800" y="2303900"/>
            <a:ext cx="3441000" cy="23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700079" y="885109"/>
            <a:ext cx="1755000" cy="10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163850" y="539500"/>
            <a:ext cx="6816300" cy="11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8656454" y="2054524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 rot="10800000">
            <a:off x="347223" y="447220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 rot="10800000">
            <a:off x="1157098" y="4758040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700525" y="1982550"/>
            <a:ext cx="66777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2"/>
          </p:nvPr>
        </p:nvSpPr>
        <p:spPr>
          <a:xfrm>
            <a:off x="1700525" y="2689200"/>
            <a:ext cx="66777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3"/>
          </p:nvPr>
        </p:nvSpPr>
        <p:spPr>
          <a:xfrm>
            <a:off x="1700525" y="3606150"/>
            <a:ext cx="66777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4" hasCustomPrompt="1"/>
          </p:nvPr>
        </p:nvSpPr>
        <p:spPr>
          <a:xfrm>
            <a:off x="765775" y="1877400"/>
            <a:ext cx="839400" cy="81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5" hasCustomPrompt="1"/>
          </p:nvPr>
        </p:nvSpPr>
        <p:spPr>
          <a:xfrm>
            <a:off x="765775" y="2689200"/>
            <a:ext cx="839400" cy="81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6" hasCustomPrompt="1"/>
          </p:nvPr>
        </p:nvSpPr>
        <p:spPr>
          <a:xfrm>
            <a:off x="765775" y="3606150"/>
            <a:ext cx="839400" cy="81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859402" y="3773150"/>
            <a:ext cx="19215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3611250" y="3773150"/>
            <a:ext cx="19215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>
            <a:off x="6363098" y="3773150"/>
            <a:ext cx="19215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900066" y="352049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419291" y="948074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035780" y="306751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8442930" y="857476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>
            <a:off x="859402" y="3773150"/>
            <a:ext cx="19215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3618208" y="3773150"/>
            <a:ext cx="19215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3"/>
          </p:nvPr>
        </p:nvSpPr>
        <p:spPr>
          <a:xfrm>
            <a:off x="6363098" y="3773150"/>
            <a:ext cx="19215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flipH="1">
            <a:off x="336691" y="834576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flipH="1">
            <a:off x="8649558" y="485874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4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 flipH="1">
            <a:off x="775136" y="2130182"/>
            <a:ext cx="34959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2"/>
          </p:nvPr>
        </p:nvSpPr>
        <p:spPr>
          <a:xfrm flipH="1">
            <a:off x="775573" y="1795450"/>
            <a:ext cx="3495900" cy="4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 flipH="1">
            <a:off x="771803" y="3090498"/>
            <a:ext cx="34959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4"/>
          </p:nvPr>
        </p:nvSpPr>
        <p:spPr>
          <a:xfrm flipH="1">
            <a:off x="771869" y="2755766"/>
            <a:ext cx="3495900" cy="4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 flipH="1">
            <a:off x="775204" y="4050825"/>
            <a:ext cx="34959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6"/>
          </p:nvPr>
        </p:nvSpPr>
        <p:spPr>
          <a:xfrm flipH="1">
            <a:off x="775925" y="3716068"/>
            <a:ext cx="3495900" cy="4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7"/>
          </p:nvPr>
        </p:nvSpPr>
        <p:spPr>
          <a:xfrm flipH="1">
            <a:off x="4876302" y="3090500"/>
            <a:ext cx="34959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8"/>
          </p:nvPr>
        </p:nvSpPr>
        <p:spPr>
          <a:xfrm flipH="1">
            <a:off x="4876281" y="2755770"/>
            <a:ext cx="3495900" cy="4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9"/>
          </p:nvPr>
        </p:nvSpPr>
        <p:spPr>
          <a:xfrm flipH="1">
            <a:off x="4876299" y="2130176"/>
            <a:ext cx="34959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13"/>
          </p:nvPr>
        </p:nvSpPr>
        <p:spPr>
          <a:xfrm flipH="1">
            <a:off x="4876300" y="1795450"/>
            <a:ext cx="3495900" cy="4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4"/>
          </p:nvPr>
        </p:nvSpPr>
        <p:spPr>
          <a:xfrm flipH="1">
            <a:off x="4876299" y="4050825"/>
            <a:ext cx="34959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5"/>
          </p:nvPr>
        </p:nvSpPr>
        <p:spPr>
          <a:xfrm flipH="1">
            <a:off x="4876300" y="3716067"/>
            <a:ext cx="3495900" cy="4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8144855" y="264701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184620" y="75451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8571166" y="889399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50116" y="301910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482770" y="478028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 rot="6299940">
            <a:off x="4930313" y="2729277"/>
            <a:ext cx="4974633" cy="4090920"/>
          </a:xfrm>
          <a:custGeom>
            <a:avLst/>
            <a:gdLst/>
            <a:ahLst/>
            <a:cxnLst/>
            <a:rect l="l" t="t" r="r" b="b"/>
            <a:pathLst>
              <a:path w="62068" h="51042" extrusionOk="0">
                <a:moveTo>
                  <a:pt x="31450" y="1"/>
                </a:moveTo>
                <a:cubicBezTo>
                  <a:pt x="29104" y="1"/>
                  <a:pt x="26641" y="1447"/>
                  <a:pt x="25288" y="4734"/>
                </a:cubicBezTo>
                <a:cubicBezTo>
                  <a:pt x="24838" y="5827"/>
                  <a:pt x="24603" y="7087"/>
                  <a:pt x="24511" y="8367"/>
                </a:cubicBezTo>
                <a:cubicBezTo>
                  <a:pt x="22652" y="5567"/>
                  <a:pt x="19021" y="3497"/>
                  <a:pt x="16029" y="3497"/>
                </a:cubicBezTo>
                <a:cubicBezTo>
                  <a:pt x="13340" y="3497"/>
                  <a:pt x="11168" y="5170"/>
                  <a:pt x="11265" y="9487"/>
                </a:cubicBezTo>
                <a:cubicBezTo>
                  <a:pt x="11306" y="11311"/>
                  <a:pt x="11914" y="13199"/>
                  <a:pt x="12768" y="14804"/>
                </a:cubicBezTo>
                <a:cubicBezTo>
                  <a:pt x="11824" y="13540"/>
                  <a:pt x="10698" y="13009"/>
                  <a:pt x="9558" y="13009"/>
                </a:cubicBezTo>
                <a:cubicBezTo>
                  <a:pt x="5330" y="13009"/>
                  <a:pt x="923" y="20324"/>
                  <a:pt x="4999" y="24692"/>
                </a:cubicBezTo>
                <a:cubicBezTo>
                  <a:pt x="5982" y="25742"/>
                  <a:pt x="7071" y="26481"/>
                  <a:pt x="8500" y="26653"/>
                </a:cubicBezTo>
                <a:cubicBezTo>
                  <a:pt x="2022" y="27759"/>
                  <a:pt x="0" y="38706"/>
                  <a:pt x="7546" y="39824"/>
                </a:cubicBezTo>
                <a:cubicBezTo>
                  <a:pt x="7938" y="39882"/>
                  <a:pt x="8328" y="39913"/>
                  <a:pt x="8714" y="39913"/>
                </a:cubicBezTo>
                <a:cubicBezTo>
                  <a:pt x="9681" y="39913"/>
                  <a:pt x="10625" y="39722"/>
                  <a:pt x="11522" y="39301"/>
                </a:cubicBezTo>
                <a:lnTo>
                  <a:pt x="11522" y="39301"/>
                </a:lnTo>
                <a:cubicBezTo>
                  <a:pt x="8100" y="44448"/>
                  <a:pt x="10904" y="50351"/>
                  <a:pt x="15727" y="50351"/>
                </a:cubicBezTo>
                <a:cubicBezTo>
                  <a:pt x="17114" y="50351"/>
                  <a:pt x="18667" y="49863"/>
                  <a:pt x="20287" y="48729"/>
                </a:cubicBezTo>
                <a:cubicBezTo>
                  <a:pt x="21932" y="47575"/>
                  <a:pt x="23314" y="45990"/>
                  <a:pt x="24669" y="44514"/>
                </a:cubicBezTo>
                <a:lnTo>
                  <a:pt x="24669" y="44514"/>
                </a:lnTo>
                <a:cubicBezTo>
                  <a:pt x="24662" y="48719"/>
                  <a:pt x="26855" y="51042"/>
                  <a:pt x="29535" y="51042"/>
                </a:cubicBezTo>
                <a:cubicBezTo>
                  <a:pt x="31534" y="51042"/>
                  <a:pt x="33803" y="49749"/>
                  <a:pt x="35631" y="46982"/>
                </a:cubicBezTo>
                <a:cubicBezTo>
                  <a:pt x="36325" y="45930"/>
                  <a:pt x="36515" y="44807"/>
                  <a:pt x="36382" y="43888"/>
                </a:cubicBezTo>
                <a:lnTo>
                  <a:pt x="36382" y="43888"/>
                </a:lnTo>
                <a:cubicBezTo>
                  <a:pt x="37098" y="46813"/>
                  <a:pt x="38509" y="49675"/>
                  <a:pt x="41604" y="50532"/>
                </a:cubicBezTo>
                <a:cubicBezTo>
                  <a:pt x="42229" y="50705"/>
                  <a:pt x="42816" y="50787"/>
                  <a:pt x="43359" y="50787"/>
                </a:cubicBezTo>
                <a:cubicBezTo>
                  <a:pt x="45996" y="50787"/>
                  <a:pt x="47595" y="48858"/>
                  <a:pt x="47554" y="46144"/>
                </a:cubicBezTo>
                <a:cubicBezTo>
                  <a:pt x="47534" y="44897"/>
                  <a:pt x="46770" y="43362"/>
                  <a:pt x="46269" y="42222"/>
                </a:cubicBezTo>
                <a:lnTo>
                  <a:pt x="46269" y="42222"/>
                </a:lnTo>
                <a:cubicBezTo>
                  <a:pt x="47754" y="43624"/>
                  <a:pt x="49400" y="44208"/>
                  <a:pt x="50938" y="44208"/>
                </a:cubicBezTo>
                <a:cubicBezTo>
                  <a:pt x="55691" y="44208"/>
                  <a:pt x="59408" y="38629"/>
                  <a:pt x="54110" y="34390"/>
                </a:cubicBezTo>
                <a:lnTo>
                  <a:pt x="54112" y="34390"/>
                </a:lnTo>
                <a:cubicBezTo>
                  <a:pt x="52965" y="33473"/>
                  <a:pt x="51570" y="32862"/>
                  <a:pt x="50125" y="32625"/>
                </a:cubicBezTo>
                <a:lnTo>
                  <a:pt x="50125" y="32625"/>
                </a:lnTo>
                <a:cubicBezTo>
                  <a:pt x="50209" y="32627"/>
                  <a:pt x="50291" y="32628"/>
                  <a:pt x="50374" y="32628"/>
                </a:cubicBezTo>
                <a:cubicBezTo>
                  <a:pt x="57616" y="32628"/>
                  <a:pt x="62068" y="24477"/>
                  <a:pt x="54460" y="20831"/>
                </a:cubicBezTo>
                <a:cubicBezTo>
                  <a:pt x="53297" y="20274"/>
                  <a:pt x="52134" y="19911"/>
                  <a:pt x="50849" y="19864"/>
                </a:cubicBezTo>
                <a:cubicBezTo>
                  <a:pt x="55626" y="17395"/>
                  <a:pt x="58936" y="9706"/>
                  <a:pt x="53277" y="9706"/>
                </a:cubicBezTo>
                <a:cubicBezTo>
                  <a:pt x="52532" y="9706"/>
                  <a:pt x="51630" y="9840"/>
                  <a:pt x="50556" y="10136"/>
                </a:cubicBezTo>
                <a:cubicBezTo>
                  <a:pt x="49129" y="10531"/>
                  <a:pt x="47761" y="11387"/>
                  <a:pt x="46657" y="12361"/>
                </a:cubicBezTo>
                <a:cubicBezTo>
                  <a:pt x="49398" y="8257"/>
                  <a:pt x="47387" y="1304"/>
                  <a:pt x="43506" y="1304"/>
                </a:cubicBezTo>
                <a:cubicBezTo>
                  <a:pt x="42357" y="1304"/>
                  <a:pt x="41045" y="1913"/>
                  <a:pt x="39643" y="3386"/>
                </a:cubicBezTo>
                <a:cubicBezTo>
                  <a:pt x="38428" y="4664"/>
                  <a:pt x="37466" y="6492"/>
                  <a:pt x="37112" y="8209"/>
                </a:cubicBezTo>
                <a:cubicBezTo>
                  <a:pt x="38131" y="3164"/>
                  <a:pt x="34919" y="1"/>
                  <a:pt x="31450" y="1"/>
                </a:cubicBezTo>
                <a:close/>
              </a:path>
            </a:pathLst>
          </a:custGeom>
          <a:solidFill>
            <a:srgbClr val="FF8EDE">
              <a:alpha val="26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23"/>
          <p:cNvGrpSpPr/>
          <p:nvPr/>
        </p:nvGrpSpPr>
        <p:grpSpPr>
          <a:xfrm>
            <a:off x="6540149" y="1982439"/>
            <a:ext cx="1754952" cy="3616197"/>
            <a:chOff x="6863326" y="2045375"/>
            <a:chExt cx="1209811" cy="2492554"/>
          </a:xfrm>
        </p:grpSpPr>
        <p:sp>
          <p:nvSpPr>
            <p:cNvPr id="160" name="Google Shape;160;p23"/>
            <p:cNvSpPr/>
            <p:nvPr/>
          </p:nvSpPr>
          <p:spPr>
            <a:xfrm>
              <a:off x="6865221" y="2055341"/>
              <a:ext cx="1196837" cy="2465733"/>
            </a:xfrm>
            <a:custGeom>
              <a:avLst/>
              <a:gdLst/>
              <a:ahLst/>
              <a:cxnLst/>
              <a:rect l="l" t="t" r="r" b="b"/>
              <a:pathLst>
                <a:path w="14899" h="30696" extrusionOk="0">
                  <a:moveTo>
                    <a:pt x="6130" y="9197"/>
                  </a:moveTo>
                  <a:cubicBezTo>
                    <a:pt x="6132" y="9197"/>
                    <a:pt x="6135" y="9202"/>
                    <a:pt x="6137" y="9202"/>
                  </a:cubicBezTo>
                  <a:cubicBezTo>
                    <a:pt x="6137" y="9206"/>
                    <a:pt x="6137" y="9209"/>
                    <a:pt x="6137" y="9216"/>
                  </a:cubicBezTo>
                  <a:cubicBezTo>
                    <a:pt x="6135" y="9209"/>
                    <a:pt x="6132" y="9202"/>
                    <a:pt x="6130" y="9197"/>
                  </a:cubicBezTo>
                  <a:close/>
                  <a:moveTo>
                    <a:pt x="7784" y="1"/>
                  </a:moveTo>
                  <a:cubicBezTo>
                    <a:pt x="7276" y="1"/>
                    <a:pt x="6782" y="100"/>
                    <a:pt x="6374" y="310"/>
                  </a:cubicBezTo>
                  <a:cubicBezTo>
                    <a:pt x="5893" y="555"/>
                    <a:pt x="5881" y="754"/>
                    <a:pt x="5713" y="754"/>
                  </a:cubicBezTo>
                  <a:cubicBezTo>
                    <a:pt x="5690" y="754"/>
                    <a:pt x="5665" y="750"/>
                    <a:pt x="5634" y="743"/>
                  </a:cubicBezTo>
                  <a:cubicBezTo>
                    <a:pt x="5551" y="721"/>
                    <a:pt x="5465" y="710"/>
                    <a:pt x="5377" y="710"/>
                  </a:cubicBezTo>
                  <a:cubicBezTo>
                    <a:pt x="4411" y="710"/>
                    <a:pt x="3261" y="1986"/>
                    <a:pt x="3265" y="3617"/>
                  </a:cubicBezTo>
                  <a:cubicBezTo>
                    <a:pt x="3268" y="4368"/>
                    <a:pt x="3505" y="4955"/>
                    <a:pt x="3826" y="5234"/>
                  </a:cubicBezTo>
                  <a:cubicBezTo>
                    <a:pt x="3780" y="5266"/>
                    <a:pt x="3740" y="5306"/>
                    <a:pt x="3703" y="5350"/>
                  </a:cubicBezTo>
                  <a:cubicBezTo>
                    <a:pt x="3594" y="5481"/>
                    <a:pt x="3535" y="5664"/>
                    <a:pt x="3535" y="5867"/>
                  </a:cubicBezTo>
                  <a:cubicBezTo>
                    <a:pt x="3535" y="6167"/>
                    <a:pt x="3661" y="6470"/>
                    <a:pt x="3894" y="6681"/>
                  </a:cubicBezTo>
                  <a:cubicBezTo>
                    <a:pt x="3831" y="6767"/>
                    <a:pt x="3789" y="6875"/>
                    <a:pt x="3789" y="6989"/>
                  </a:cubicBezTo>
                  <a:cubicBezTo>
                    <a:pt x="3789" y="7103"/>
                    <a:pt x="3833" y="7219"/>
                    <a:pt x="3901" y="7305"/>
                  </a:cubicBezTo>
                  <a:cubicBezTo>
                    <a:pt x="3822" y="7461"/>
                    <a:pt x="3777" y="7663"/>
                    <a:pt x="3777" y="7891"/>
                  </a:cubicBezTo>
                  <a:cubicBezTo>
                    <a:pt x="3777" y="7975"/>
                    <a:pt x="3782" y="8057"/>
                    <a:pt x="3794" y="8129"/>
                  </a:cubicBezTo>
                  <a:cubicBezTo>
                    <a:pt x="3857" y="8520"/>
                    <a:pt x="4059" y="8783"/>
                    <a:pt x="4301" y="8783"/>
                  </a:cubicBezTo>
                  <a:cubicBezTo>
                    <a:pt x="4594" y="8783"/>
                    <a:pt x="4825" y="8389"/>
                    <a:pt x="4825" y="7891"/>
                  </a:cubicBezTo>
                  <a:cubicBezTo>
                    <a:pt x="4825" y="7833"/>
                    <a:pt x="4822" y="7775"/>
                    <a:pt x="4815" y="7719"/>
                  </a:cubicBezTo>
                  <a:lnTo>
                    <a:pt x="4815" y="7719"/>
                  </a:lnTo>
                  <a:cubicBezTo>
                    <a:pt x="4864" y="7843"/>
                    <a:pt x="4922" y="7959"/>
                    <a:pt x="4987" y="8066"/>
                  </a:cubicBezTo>
                  <a:cubicBezTo>
                    <a:pt x="5062" y="8185"/>
                    <a:pt x="5160" y="8320"/>
                    <a:pt x="5281" y="8464"/>
                  </a:cubicBezTo>
                  <a:cubicBezTo>
                    <a:pt x="5276" y="8464"/>
                    <a:pt x="5271" y="8466"/>
                    <a:pt x="5264" y="8469"/>
                  </a:cubicBezTo>
                  <a:cubicBezTo>
                    <a:pt x="4748" y="8643"/>
                    <a:pt x="4215" y="9520"/>
                    <a:pt x="4308" y="10126"/>
                  </a:cubicBezTo>
                  <a:lnTo>
                    <a:pt x="4303" y="10126"/>
                  </a:lnTo>
                  <a:cubicBezTo>
                    <a:pt x="3989" y="10221"/>
                    <a:pt x="3701" y="10319"/>
                    <a:pt x="3449" y="10416"/>
                  </a:cubicBezTo>
                  <a:cubicBezTo>
                    <a:pt x="3379" y="10444"/>
                    <a:pt x="3307" y="10475"/>
                    <a:pt x="3240" y="10505"/>
                  </a:cubicBezTo>
                  <a:cubicBezTo>
                    <a:pt x="3189" y="10526"/>
                    <a:pt x="3140" y="10549"/>
                    <a:pt x="3089" y="10570"/>
                  </a:cubicBezTo>
                  <a:cubicBezTo>
                    <a:pt x="3006" y="10605"/>
                    <a:pt x="2978" y="10615"/>
                    <a:pt x="2951" y="10615"/>
                  </a:cubicBezTo>
                  <a:cubicBezTo>
                    <a:pt x="2938" y="10615"/>
                    <a:pt x="2925" y="10613"/>
                    <a:pt x="2907" y="10610"/>
                  </a:cubicBezTo>
                  <a:cubicBezTo>
                    <a:pt x="2863" y="10598"/>
                    <a:pt x="2784" y="10584"/>
                    <a:pt x="2588" y="10584"/>
                  </a:cubicBezTo>
                  <a:lnTo>
                    <a:pt x="2577" y="10584"/>
                  </a:lnTo>
                  <a:cubicBezTo>
                    <a:pt x="2342" y="10584"/>
                    <a:pt x="2123" y="10663"/>
                    <a:pt x="1925" y="10814"/>
                  </a:cubicBezTo>
                  <a:cubicBezTo>
                    <a:pt x="1855" y="10870"/>
                    <a:pt x="1767" y="10952"/>
                    <a:pt x="1741" y="11077"/>
                  </a:cubicBezTo>
                  <a:cubicBezTo>
                    <a:pt x="1732" y="11131"/>
                    <a:pt x="1699" y="11140"/>
                    <a:pt x="1620" y="11163"/>
                  </a:cubicBezTo>
                  <a:cubicBezTo>
                    <a:pt x="1539" y="11187"/>
                    <a:pt x="1425" y="11217"/>
                    <a:pt x="1306" y="11340"/>
                  </a:cubicBezTo>
                  <a:cubicBezTo>
                    <a:pt x="1162" y="11485"/>
                    <a:pt x="1150" y="11617"/>
                    <a:pt x="1271" y="11785"/>
                  </a:cubicBezTo>
                  <a:cubicBezTo>
                    <a:pt x="1280" y="11794"/>
                    <a:pt x="1280" y="11799"/>
                    <a:pt x="1280" y="11799"/>
                  </a:cubicBezTo>
                  <a:cubicBezTo>
                    <a:pt x="1278" y="11806"/>
                    <a:pt x="1255" y="11820"/>
                    <a:pt x="1238" y="11829"/>
                  </a:cubicBezTo>
                  <a:cubicBezTo>
                    <a:pt x="1204" y="11850"/>
                    <a:pt x="1148" y="11885"/>
                    <a:pt x="1094" y="11948"/>
                  </a:cubicBezTo>
                  <a:cubicBezTo>
                    <a:pt x="1031" y="12020"/>
                    <a:pt x="1006" y="12129"/>
                    <a:pt x="1024" y="12229"/>
                  </a:cubicBezTo>
                  <a:cubicBezTo>
                    <a:pt x="1043" y="12313"/>
                    <a:pt x="1092" y="12378"/>
                    <a:pt x="1164" y="12415"/>
                  </a:cubicBezTo>
                  <a:cubicBezTo>
                    <a:pt x="1201" y="12432"/>
                    <a:pt x="1204" y="12443"/>
                    <a:pt x="1204" y="12443"/>
                  </a:cubicBezTo>
                  <a:cubicBezTo>
                    <a:pt x="1204" y="12448"/>
                    <a:pt x="1190" y="12462"/>
                    <a:pt x="1183" y="12471"/>
                  </a:cubicBezTo>
                  <a:cubicBezTo>
                    <a:pt x="1176" y="12478"/>
                    <a:pt x="1166" y="12485"/>
                    <a:pt x="1159" y="12495"/>
                  </a:cubicBezTo>
                  <a:cubicBezTo>
                    <a:pt x="1055" y="12623"/>
                    <a:pt x="1052" y="12744"/>
                    <a:pt x="1150" y="12872"/>
                  </a:cubicBezTo>
                  <a:cubicBezTo>
                    <a:pt x="1220" y="12958"/>
                    <a:pt x="1285" y="13007"/>
                    <a:pt x="1329" y="13039"/>
                  </a:cubicBezTo>
                  <a:cubicBezTo>
                    <a:pt x="1350" y="13053"/>
                    <a:pt x="1378" y="13074"/>
                    <a:pt x="1378" y="13081"/>
                  </a:cubicBezTo>
                  <a:cubicBezTo>
                    <a:pt x="1378" y="13081"/>
                    <a:pt x="1378" y="13086"/>
                    <a:pt x="1369" y="13095"/>
                  </a:cubicBezTo>
                  <a:cubicBezTo>
                    <a:pt x="1280" y="13193"/>
                    <a:pt x="1276" y="13304"/>
                    <a:pt x="1352" y="13437"/>
                  </a:cubicBezTo>
                  <a:cubicBezTo>
                    <a:pt x="1383" y="13486"/>
                    <a:pt x="1378" y="13491"/>
                    <a:pt x="1352" y="13563"/>
                  </a:cubicBezTo>
                  <a:cubicBezTo>
                    <a:pt x="1336" y="13602"/>
                    <a:pt x="1313" y="13667"/>
                    <a:pt x="1285" y="13774"/>
                  </a:cubicBezTo>
                  <a:cubicBezTo>
                    <a:pt x="992" y="14903"/>
                    <a:pt x="803" y="15776"/>
                    <a:pt x="708" y="16444"/>
                  </a:cubicBezTo>
                  <a:cubicBezTo>
                    <a:pt x="459" y="18175"/>
                    <a:pt x="42" y="21077"/>
                    <a:pt x="978" y="22792"/>
                  </a:cubicBezTo>
                  <a:cubicBezTo>
                    <a:pt x="1064" y="22950"/>
                    <a:pt x="1122" y="23036"/>
                    <a:pt x="1159" y="23092"/>
                  </a:cubicBezTo>
                  <a:cubicBezTo>
                    <a:pt x="1211" y="23167"/>
                    <a:pt x="1220" y="23181"/>
                    <a:pt x="1220" y="23244"/>
                  </a:cubicBezTo>
                  <a:cubicBezTo>
                    <a:pt x="1211" y="23718"/>
                    <a:pt x="598" y="26844"/>
                    <a:pt x="35" y="28966"/>
                  </a:cubicBezTo>
                  <a:cubicBezTo>
                    <a:pt x="0" y="29096"/>
                    <a:pt x="28" y="29215"/>
                    <a:pt x="121" y="29341"/>
                  </a:cubicBezTo>
                  <a:cubicBezTo>
                    <a:pt x="619" y="29995"/>
                    <a:pt x="1965" y="30695"/>
                    <a:pt x="3540" y="30695"/>
                  </a:cubicBezTo>
                  <a:cubicBezTo>
                    <a:pt x="4371" y="30695"/>
                    <a:pt x="5269" y="30502"/>
                    <a:pt x="6139" y="29999"/>
                  </a:cubicBezTo>
                  <a:cubicBezTo>
                    <a:pt x="6821" y="29606"/>
                    <a:pt x="7249" y="29192"/>
                    <a:pt x="7391" y="29057"/>
                  </a:cubicBezTo>
                  <a:cubicBezTo>
                    <a:pt x="7410" y="29038"/>
                    <a:pt x="7424" y="29024"/>
                    <a:pt x="7433" y="29015"/>
                  </a:cubicBezTo>
                  <a:cubicBezTo>
                    <a:pt x="7441" y="29008"/>
                    <a:pt x="7450" y="29004"/>
                    <a:pt x="7457" y="29004"/>
                  </a:cubicBezTo>
                  <a:cubicBezTo>
                    <a:pt x="7465" y="29004"/>
                    <a:pt x="7473" y="29008"/>
                    <a:pt x="7480" y="29015"/>
                  </a:cubicBezTo>
                  <a:lnTo>
                    <a:pt x="7522" y="29050"/>
                  </a:lnTo>
                  <a:cubicBezTo>
                    <a:pt x="7578" y="29099"/>
                    <a:pt x="7636" y="29148"/>
                    <a:pt x="7689" y="29199"/>
                  </a:cubicBezTo>
                  <a:cubicBezTo>
                    <a:pt x="8504" y="30016"/>
                    <a:pt x="9912" y="30642"/>
                    <a:pt x="11031" y="30690"/>
                  </a:cubicBezTo>
                  <a:cubicBezTo>
                    <a:pt x="11121" y="30694"/>
                    <a:pt x="11211" y="30696"/>
                    <a:pt x="11299" y="30696"/>
                  </a:cubicBezTo>
                  <a:cubicBezTo>
                    <a:pt x="12588" y="30696"/>
                    <a:pt x="13714" y="30317"/>
                    <a:pt x="14559" y="29592"/>
                  </a:cubicBezTo>
                  <a:cubicBezTo>
                    <a:pt x="14738" y="29438"/>
                    <a:pt x="14896" y="29271"/>
                    <a:pt x="14896" y="29064"/>
                  </a:cubicBezTo>
                  <a:cubicBezTo>
                    <a:pt x="14896" y="29029"/>
                    <a:pt x="14892" y="28994"/>
                    <a:pt x="14885" y="28957"/>
                  </a:cubicBezTo>
                  <a:cubicBezTo>
                    <a:pt x="14305" y="26641"/>
                    <a:pt x="14038" y="25480"/>
                    <a:pt x="13705" y="23288"/>
                  </a:cubicBezTo>
                  <a:cubicBezTo>
                    <a:pt x="13691" y="23190"/>
                    <a:pt x="13726" y="23139"/>
                    <a:pt x="13800" y="23029"/>
                  </a:cubicBezTo>
                  <a:cubicBezTo>
                    <a:pt x="13910" y="22869"/>
                    <a:pt x="14094" y="22599"/>
                    <a:pt x="14287" y="21924"/>
                  </a:cubicBezTo>
                  <a:cubicBezTo>
                    <a:pt x="14899" y="19753"/>
                    <a:pt x="14203" y="15918"/>
                    <a:pt x="13696" y="13993"/>
                  </a:cubicBezTo>
                  <a:cubicBezTo>
                    <a:pt x="13654" y="13840"/>
                    <a:pt x="13624" y="13733"/>
                    <a:pt x="13598" y="13656"/>
                  </a:cubicBezTo>
                  <a:cubicBezTo>
                    <a:pt x="13547" y="13488"/>
                    <a:pt x="13542" y="13474"/>
                    <a:pt x="13579" y="13421"/>
                  </a:cubicBezTo>
                  <a:cubicBezTo>
                    <a:pt x="13656" y="13309"/>
                    <a:pt x="13647" y="13195"/>
                    <a:pt x="13556" y="13107"/>
                  </a:cubicBezTo>
                  <a:cubicBezTo>
                    <a:pt x="13542" y="13088"/>
                    <a:pt x="13542" y="13083"/>
                    <a:pt x="13542" y="13083"/>
                  </a:cubicBezTo>
                  <a:cubicBezTo>
                    <a:pt x="13542" y="13076"/>
                    <a:pt x="13570" y="13055"/>
                    <a:pt x="13591" y="13041"/>
                  </a:cubicBezTo>
                  <a:cubicBezTo>
                    <a:pt x="13619" y="13020"/>
                    <a:pt x="13661" y="12993"/>
                    <a:pt x="13703" y="12953"/>
                  </a:cubicBezTo>
                  <a:cubicBezTo>
                    <a:pt x="13793" y="12865"/>
                    <a:pt x="13840" y="12776"/>
                    <a:pt x="13842" y="12685"/>
                  </a:cubicBezTo>
                  <a:cubicBezTo>
                    <a:pt x="13842" y="12609"/>
                    <a:pt x="13810" y="12534"/>
                    <a:pt x="13742" y="12462"/>
                  </a:cubicBezTo>
                  <a:cubicBezTo>
                    <a:pt x="13735" y="12457"/>
                    <a:pt x="13726" y="12446"/>
                    <a:pt x="13719" y="12439"/>
                  </a:cubicBezTo>
                  <a:cubicBezTo>
                    <a:pt x="13726" y="12432"/>
                    <a:pt x="13745" y="12422"/>
                    <a:pt x="13754" y="12418"/>
                  </a:cubicBezTo>
                  <a:cubicBezTo>
                    <a:pt x="13828" y="12374"/>
                    <a:pt x="13880" y="12301"/>
                    <a:pt x="13896" y="12215"/>
                  </a:cubicBezTo>
                  <a:cubicBezTo>
                    <a:pt x="13912" y="12120"/>
                    <a:pt x="13882" y="12015"/>
                    <a:pt x="13819" y="11943"/>
                  </a:cubicBezTo>
                  <a:cubicBezTo>
                    <a:pt x="13754" y="11866"/>
                    <a:pt x="13696" y="11831"/>
                    <a:pt x="13661" y="11813"/>
                  </a:cubicBezTo>
                  <a:cubicBezTo>
                    <a:pt x="13654" y="11808"/>
                    <a:pt x="13644" y="11803"/>
                    <a:pt x="13642" y="11799"/>
                  </a:cubicBezTo>
                  <a:cubicBezTo>
                    <a:pt x="13642" y="11796"/>
                    <a:pt x="13647" y="11792"/>
                    <a:pt x="13654" y="11782"/>
                  </a:cubicBezTo>
                  <a:cubicBezTo>
                    <a:pt x="13735" y="11703"/>
                    <a:pt x="13758" y="11610"/>
                    <a:pt x="13724" y="11506"/>
                  </a:cubicBezTo>
                  <a:cubicBezTo>
                    <a:pt x="13663" y="11326"/>
                    <a:pt x="13449" y="11180"/>
                    <a:pt x="13284" y="11159"/>
                  </a:cubicBezTo>
                  <a:cubicBezTo>
                    <a:pt x="13202" y="11145"/>
                    <a:pt x="13195" y="11126"/>
                    <a:pt x="13179" y="11073"/>
                  </a:cubicBezTo>
                  <a:cubicBezTo>
                    <a:pt x="13158" y="10994"/>
                    <a:pt x="13123" y="10875"/>
                    <a:pt x="12853" y="10719"/>
                  </a:cubicBezTo>
                  <a:cubicBezTo>
                    <a:pt x="12687" y="10626"/>
                    <a:pt x="12508" y="10580"/>
                    <a:pt x="12309" y="10580"/>
                  </a:cubicBezTo>
                  <a:cubicBezTo>
                    <a:pt x="12238" y="10580"/>
                    <a:pt x="12164" y="10586"/>
                    <a:pt x="12088" y="10598"/>
                  </a:cubicBezTo>
                  <a:cubicBezTo>
                    <a:pt x="12054" y="10602"/>
                    <a:pt x="12023" y="10606"/>
                    <a:pt x="11992" y="10606"/>
                  </a:cubicBezTo>
                  <a:cubicBezTo>
                    <a:pt x="11943" y="10606"/>
                    <a:pt x="11896" y="10598"/>
                    <a:pt x="11846" y="10575"/>
                  </a:cubicBezTo>
                  <a:cubicBezTo>
                    <a:pt x="10903" y="10142"/>
                    <a:pt x="9677" y="9851"/>
                    <a:pt x="8839" y="9728"/>
                  </a:cubicBezTo>
                  <a:cubicBezTo>
                    <a:pt x="8839" y="9728"/>
                    <a:pt x="8834" y="9728"/>
                    <a:pt x="8834" y="9725"/>
                  </a:cubicBezTo>
                  <a:cubicBezTo>
                    <a:pt x="8827" y="9686"/>
                    <a:pt x="8823" y="9648"/>
                    <a:pt x="8818" y="9611"/>
                  </a:cubicBezTo>
                  <a:cubicBezTo>
                    <a:pt x="8799" y="9465"/>
                    <a:pt x="8785" y="9330"/>
                    <a:pt x="8776" y="9206"/>
                  </a:cubicBezTo>
                  <a:cubicBezTo>
                    <a:pt x="9323" y="8874"/>
                    <a:pt x="9728" y="8401"/>
                    <a:pt x="9933" y="8066"/>
                  </a:cubicBezTo>
                  <a:cubicBezTo>
                    <a:pt x="9998" y="7961"/>
                    <a:pt x="10056" y="7845"/>
                    <a:pt x="10105" y="7722"/>
                  </a:cubicBezTo>
                  <a:lnTo>
                    <a:pt x="10105" y="7722"/>
                  </a:lnTo>
                  <a:cubicBezTo>
                    <a:pt x="10098" y="7775"/>
                    <a:pt x="10096" y="7833"/>
                    <a:pt x="10096" y="7891"/>
                  </a:cubicBezTo>
                  <a:cubicBezTo>
                    <a:pt x="10096" y="7978"/>
                    <a:pt x="10103" y="8057"/>
                    <a:pt x="10114" y="8129"/>
                  </a:cubicBezTo>
                  <a:cubicBezTo>
                    <a:pt x="10175" y="8520"/>
                    <a:pt x="10379" y="8783"/>
                    <a:pt x="10622" y="8783"/>
                  </a:cubicBezTo>
                  <a:cubicBezTo>
                    <a:pt x="10915" y="8783"/>
                    <a:pt x="11145" y="8389"/>
                    <a:pt x="11145" y="7891"/>
                  </a:cubicBezTo>
                  <a:cubicBezTo>
                    <a:pt x="11145" y="7780"/>
                    <a:pt x="11133" y="7673"/>
                    <a:pt x="11110" y="7568"/>
                  </a:cubicBezTo>
                  <a:cubicBezTo>
                    <a:pt x="11087" y="7470"/>
                    <a:pt x="11057" y="7382"/>
                    <a:pt x="11019" y="7307"/>
                  </a:cubicBezTo>
                  <a:cubicBezTo>
                    <a:pt x="11089" y="7219"/>
                    <a:pt x="11131" y="7110"/>
                    <a:pt x="11131" y="6989"/>
                  </a:cubicBezTo>
                  <a:cubicBezTo>
                    <a:pt x="11131" y="6868"/>
                    <a:pt x="11092" y="6767"/>
                    <a:pt x="11026" y="6681"/>
                  </a:cubicBezTo>
                  <a:cubicBezTo>
                    <a:pt x="11259" y="6472"/>
                    <a:pt x="11387" y="6167"/>
                    <a:pt x="11387" y="5867"/>
                  </a:cubicBezTo>
                  <a:cubicBezTo>
                    <a:pt x="11387" y="5664"/>
                    <a:pt x="11327" y="5481"/>
                    <a:pt x="11217" y="5350"/>
                  </a:cubicBezTo>
                  <a:cubicBezTo>
                    <a:pt x="11168" y="5290"/>
                    <a:pt x="11113" y="5243"/>
                    <a:pt x="11047" y="5206"/>
                  </a:cubicBezTo>
                  <a:cubicBezTo>
                    <a:pt x="11720" y="4215"/>
                    <a:pt x="11880" y="1389"/>
                    <a:pt x="9339" y="312"/>
                  </a:cubicBezTo>
                  <a:cubicBezTo>
                    <a:pt x="8859" y="109"/>
                    <a:pt x="8314" y="1"/>
                    <a:pt x="7784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6866679" y="3648192"/>
              <a:ext cx="1196816" cy="880179"/>
            </a:xfrm>
            <a:custGeom>
              <a:avLst/>
              <a:gdLst/>
              <a:ahLst/>
              <a:cxnLst/>
              <a:rect l="l" t="t" r="r" b="b"/>
              <a:pathLst>
                <a:path w="14275" h="10498" extrusionOk="0">
                  <a:moveTo>
                    <a:pt x="7179" y="0"/>
                  </a:moveTo>
                  <a:cubicBezTo>
                    <a:pt x="7167" y="0"/>
                    <a:pt x="7157" y="11"/>
                    <a:pt x="7146" y="27"/>
                  </a:cubicBezTo>
                  <a:cubicBezTo>
                    <a:pt x="6988" y="242"/>
                    <a:pt x="5631" y="2392"/>
                    <a:pt x="5462" y="2604"/>
                  </a:cubicBezTo>
                  <a:cubicBezTo>
                    <a:pt x="5403" y="2678"/>
                    <a:pt x="5550" y="2856"/>
                    <a:pt x="5712" y="3620"/>
                  </a:cubicBezTo>
                  <a:cubicBezTo>
                    <a:pt x="5732" y="3712"/>
                    <a:pt x="5744" y="3807"/>
                    <a:pt x="5762" y="3900"/>
                  </a:cubicBezTo>
                  <a:cubicBezTo>
                    <a:pt x="5773" y="3954"/>
                    <a:pt x="5748" y="3985"/>
                    <a:pt x="5712" y="4017"/>
                  </a:cubicBezTo>
                  <a:cubicBezTo>
                    <a:pt x="5660" y="4057"/>
                    <a:pt x="5153" y="4240"/>
                    <a:pt x="5043" y="4276"/>
                  </a:cubicBezTo>
                  <a:cubicBezTo>
                    <a:pt x="4726" y="4384"/>
                    <a:pt x="4302" y="4456"/>
                    <a:pt x="3848" y="4456"/>
                  </a:cubicBezTo>
                  <a:cubicBezTo>
                    <a:pt x="3590" y="4456"/>
                    <a:pt x="3324" y="4433"/>
                    <a:pt x="3062" y="4380"/>
                  </a:cubicBezTo>
                  <a:cubicBezTo>
                    <a:pt x="2737" y="4314"/>
                    <a:pt x="2426" y="4202"/>
                    <a:pt x="2129" y="4057"/>
                  </a:cubicBezTo>
                  <a:cubicBezTo>
                    <a:pt x="1558" y="3777"/>
                    <a:pt x="1385" y="3440"/>
                    <a:pt x="1305" y="3440"/>
                  </a:cubicBezTo>
                  <a:cubicBezTo>
                    <a:pt x="1217" y="3440"/>
                    <a:pt x="1243" y="3851"/>
                    <a:pt x="972" y="5202"/>
                  </a:cubicBezTo>
                  <a:cubicBezTo>
                    <a:pt x="206" y="9043"/>
                    <a:pt x="1" y="8993"/>
                    <a:pt x="154" y="9189"/>
                  </a:cubicBezTo>
                  <a:cubicBezTo>
                    <a:pt x="267" y="9336"/>
                    <a:pt x="298" y="9392"/>
                    <a:pt x="646" y="9651"/>
                  </a:cubicBezTo>
                  <a:cubicBezTo>
                    <a:pt x="1484" y="10271"/>
                    <a:pt x="2467" y="10454"/>
                    <a:pt x="3404" y="10497"/>
                  </a:cubicBezTo>
                  <a:cubicBezTo>
                    <a:pt x="3413" y="10497"/>
                    <a:pt x="3421" y="10497"/>
                    <a:pt x="3430" y="10497"/>
                  </a:cubicBezTo>
                  <a:cubicBezTo>
                    <a:pt x="3525" y="10497"/>
                    <a:pt x="3618" y="10476"/>
                    <a:pt x="3713" y="10474"/>
                  </a:cubicBezTo>
                  <a:cubicBezTo>
                    <a:pt x="4723" y="10458"/>
                    <a:pt x="6098" y="9890"/>
                    <a:pt x="7123" y="8847"/>
                  </a:cubicBezTo>
                  <a:cubicBezTo>
                    <a:pt x="7150" y="8819"/>
                    <a:pt x="7166" y="8805"/>
                    <a:pt x="7183" y="8805"/>
                  </a:cubicBezTo>
                  <a:cubicBezTo>
                    <a:pt x="7234" y="8805"/>
                    <a:pt x="7298" y="8937"/>
                    <a:pt x="7718" y="9270"/>
                  </a:cubicBezTo>
                  <a:cubicBezTo>
                    <a:pt x="8387" y="9802"/>
                    <a:pt x="9082" y="10188"/>
                    <a:pt x="9983" y="10391"/>
                  </a:cubicBezTo>
                  <a:cubicBezTo>
                    <a:pt x="10269" y="10456"/>
                    <a:pt x="10565" y="10467"/>
                    <a:pt x="10855" y="10494"/>
                  </a:cubicBezTo>
                  <a:cubicBezTo>
                    <a:pt x="10875" y="10496"/>
                    <a:pt x="10894" y="10497"/>
                    <a:pt x="10913" y="10497"/>
                  </a:cubicBezTo>
                  <a:cubicBezTo>
                    <a:pt x="11007" y="10497"/>
                    <a:pt x="11100" y="10478"/>
                    <a:pt x="11193" y="10476"/>
                  </a:cubicBezTo>
                  <a:cubicBezTo>
                    <a:pt x="12494" y="10465"/>
                    <a:pt x="13785" y="9769"/>
                    <a:pt x="14191" y="9225"/>
                  </a:cubicBezTo>
                  <a:cubicBezTo>
                    <a:pt x="14254" y="9142"/>
                    <a:pt x="14274" y="9056"/>
                    <a:pt x="14254" y="8959"/>
                  </a:cubicBezTo>
                  <a:cubicBezTo>
                    <a:pt x="14229" y="8842"/>
                    <a:pt x="13488" y="6009"/>
                    <a:pt x="13215" y="4179"/>
                  </a:cubicBezTo>
                  <a:cubicBezTo>
                    <a:pt x="13134" y="3633"/>
                    <a:pt x="13132" y="3440"/>
                    <a:pt x="13070" y="3440"/>
                  </a:cubicBezTo>
                  <a:cubicBezTo>
                    <a:pt x="12978" y="3440"/>
                    <a:pt x="12752" y="3875"/>
                    <a:pt x="11924" y="4195"/>
                  </a:cubicBezTo>
                  <a:cubicBezTo>
                    <a:pt x="11489" y="4364"/>
                    <a:pt x="11040" y="4454"/>
                    <a:pt x="10542" y="4463"/>
                  </a:cubicBezTo>
                  <a:cubicBezTo>
                    <a:pt x="10529" y="4465"/>
                    <a:pt x="10515" y="4466"/>
                    <a:pt x="10501" y="4466"/>
                  </a:cubicBezTo>
                  <a:cubicBezTo>
                    <a:pt x="10426" y="4466"/>
                    <a:pt x="10333" y="4444"/>
                    <a:pt x="10238" y="4440"/>
                  </a:cubicBezTo>
                  <a:cubicBezTo>
                    <a:pt x="9677" y="4418"/>
                    <a:pt x="9233" y="4265"/>
                    <a:pt x="8701" y="4037"/>
                  </a:cubicBezTo>
                  <a:cubicBezTo>
                    <a:pt x="8602" y="3994"/>
                    <a:pt x="8604" y="3947"/>
                    <a:pt x="8622" y="3821"/>
                  </a:cubicBezTo>
                  <a:cubicBezTo>
                    <a:pt x="8689" y="3397"/>
                    <a:pt x="8816" y="3023"/>
                    <a:pt x="8915" y="2707"/>
                  </a:cubicBezTo>
                  <a:cubicBezTo>
                    <a:pt x="8924" y="2673"/>
                    <a:pt x="8933" y="2640"/>
                    <a:pt x="8906" y="2606"/>
                  </a:cubicBezTo>
                  <a:cubicBezTo>
                    <a:pt x="8786" y="2453"/>
                    <a:pt x="8692" y="2281"/>
                    <a:pt x="8586" y="2119"/>
                  </a:cubicBezTo>
                  <a:cubicBezTo>
                    <a:pt x="7415" y="348"/>
                    <a:pt x="7249" y="0"/>
                    <a:pt x="7179" y="0"/>
                  </a:cubicBezTo>
                  <a:close/>
                </a:path>
              </a:pathLst>
            </a:custGeom>
            <a:solidFill>
              <a:srgbClr val="FF36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593841" y="3146143"/>
              <a:ext cx="438483" cy="870453"/>
            </a:xfrm>
            <a:custGeom>
              <a:avLst/>
              <a:gdLst/>
              <a:ahLst/>
              <a:cxnLst/>
              <a:rect l="l" t="t" r="r" b="b"/>
              <a:pathLst>
                <a:path w="5230" h="10382" extrusionOk="0">
                  <a:moveTo>
                    <a:pt x="4254" y="1"/>
                  </a:moveTo>
                  <a:cubicBezTo>
                    <a:pt x="4205" y="1"/>
                    <a:pt x="4137" y="71"/>
                    <a:pt x="4040" y="131"/>
                  </a:cubicBezTo>
                  <a:cubicBezTo>
                    <a:pt x="3704" y="338"/>
                    <a:pt x="3377" y="295"/>
                    <a:pt x="3041" y="681"/>
                  </a:cubicBezTo>
                  <a:cubicBezTo>
                    <a:pt x="2615" y="1170"/>
                    <a:pt x="2022" y="1566"/>
                    <a:pt x="1371" y="1625"/>
                  </a:cubicBezTo>
                  <a:cubicBezTo>
                    <a:pt x="1283" y="1634"/>
                    <a:pt x="1373" y="1524"/>
                    <a:pt x="163" y="3392"/>
                  </a:cubicBezTo>
                  <a:cubicBezTo>
                    <a:pt x="19" y="3617"/>
                    <a:pt x="1" y="3498"/>
                    <a:pt x="1170" y="4519"/>
                  </a:cubicBezTo>
                  <a:cubicBezTo>
                    <a:pt x="2049" y="5285"/>
                    <a:pt x="3330" y="6176"/>
                    <a:pt x="3701" y="6475"/>
                  </a:cubicBezTo>
                  <a:cubicBezTo>
                    <a:pt x="3721" y="6490"/>
                    <a:pt x="3709" y="6511"/>
                    <a:pt x="3691" y="6511"/>
                  </a:cubicBezTo>
                  <a:cubicBezTo>
                    <a:pt x="3687" y="6511"/>
                    <a:pt x="3682" y="6510"/>
                    <a:pt x="3677" y="6507"/>
                  </a:cubicBezTo>
                  <a:cubicBezTo>
                    <a:pt x="2178" y="5448"/>
                    <a:pt x="1844" y="5097"/>
                    <a:pt x="1762" y="5097"/>
                  </a:cubicBezTo>
                  <a:cubicBezTo>
                    <a:pt x="1746" y="5097"/>
                    <a:pt x="1740" y="5110"/>
                    <a:pt x="1736" y="5134"/>
                  </a:cubicBezTo>
                  <a:cubicBezTo>
                    <a:pt x="1725" y="5195"/>
                    <a:pt x="1741" y="5698"/>
                    <a:pt x="1303" y="6160"/>
                  </a:cubicBezTo>
                  <a:cubicBezTo>
                    <a:pt x="1085" y="6396"/>
                    <a:pt x="1146" y="6288"/>
                    <a:pt x="1376" y="6624"/>
                  </a:cubicBezTo>
                  <a:cubicBezTo>
                    <a:pt x="1772" y="7201"/>
                    <a:pt x="1761" y="7805"/>
                    <a:pt x="1452" y="8287"/>
                  </a:cubicBezTo>
                  <a:cubicBezTo>
                    <a:pt x="1403" y="8364"/>
                    <a:pt x="1344" y="8432"/>
                    <a:pt x="1285" y="8499"/>
                  </a:cubicBezTo>
                  <a:cubicBezTo>
                    <a:pt x="1170" y="8634"/>
                    <a:pt x="1173" y="8637"/>
                    <a:pt x="1265" y="8792"/>
                  </a:cubicBezTo>
                  <a:cubicBezTo>
                    <a:pt x="1614" y="9371"/>
                    <a:pt x="1515" y="9743"/>
                    <a:pt x="1258" y="10280"/>
                  </a:cubicBezTo>
                  <a:cubicBezTo>
                    <a:pt x="1240" y="10316"/>
                    <a:pt x="1256" y="10345"/>
                    <a:pt x="1292" y="10350"/>
                  </a:cubicBezTo>
                  <a:cubicBezTo>
                    <a:pt x="1355" y="10361"/>
                    <a:pt x="1418" y="10372"/>
                    <a:pt x="1481" y="10374"/>
                  </a:cubicBezTo>
                  <a:cubicBezTo>
                    <a:pt x="1524" y="10376"/>
                    <a:pt x="1566" y="10376"/>
                    <a:pt x="1608" y="10376"/>
                  </a:cubicBezTo>
                  <a:cubicBezTo>
                    <a:pt x="1692" y="10376"/>
                    <a:pt x="1776" y="10374"/>
                    <a:pt x="1860" y="10374"/>
                  </a:cubicBezTo>
                  <a:cubicBezTo>
                    <a:pt x="1946" y="10377"/>
                    <a:pt x="2033" y="10382"/>
                    <a:pt x="2120" y="10382"/>
                  </a:cubicBezTo>
                  <a:cubicBezTo>
                    <a:pt x="2187" y="10382"/>
                    <a:pt x="2255" y="10379"/>
                    <a:pt x="2322" y="10370"/>
                  </a:cubicBezTo>
                  <a:cubicBezTo>
                    <a:pt x="4621" y="10054"/>
                    <a:pt x="5227" y="8375"/>
                    <a:pt x="5230" y="6054"/>
                  </a:cubicBezTo>
                  <a:cubicBezTo>
                    <a:pt x="5230" y="5837"/>
                    <a:pt x="5203" y="5621"/>
                    <a:pt x="5207" y="5402"/>
                  </a:cubicBezTo>
                  <a:cubicBezTo>
                    <a:pt x="5207" y="5339"/>
                    <a:pt x="5212" y="5274"/>
                    <a:pt x="5200" y="5213"/>
                  </a:cubicBezTo>
                  <a:cubicBezTo>
                    <a:pt x="5166" y="5024"/>
                    <a:pt x="5212" y="5242"/>
                    <a:pt x="5090" y="3987"/>
                  </a:cubicBezTo>
                  <a:cubicBezTo>
                    <a:pt x="4955" y="2567"/>
                    <a:pt x="4452" y="401"/>
                    <a:pt x="4312" y="56"/>
                  </a:cubicBezTo>
                  <a:cubicBezTo>
                    <a:pt x="4296" y="17"/>
                    <a:pt x="4277" y="1"/>
                    <a:pt x="4254" y="1"/>
                  </a:cubicBezTo>
                  <a:close/>
                </a:path>
              </a:pathLst>
            </a:custGeom>
            <a:solidFill>
              <a:srgbClr val="FF36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00132" y="3146394"/>
              <a:ext cx="446280" cy="870369"/>
            </a:xfrm>
            <a:custGeom>
              <a:avLst/>
              <a:gdLst/>
              <a:ahLst/>
              <a:cxnLst/>
              <a:rect l="l" t="t" r="r" b="b"/>
              <a:pathLst>
                <a:path w="5323" h="10381" extrusionOk="0">
                  <a:moveTo>
                    <a:pt x="1048" y="0"/>
                  </a:moveTo>
                  <a:cubicBezTo>
                    <a:pt x="1031" y="0"/>
                    <a:pt x="1016" y="9"/>
                    <a:pt x="1004" y="31"/>
                  </a:cubicBezTo>
                  <a:cubicBezTo>
                    <a:pt x="952" y="119"/>
                    <a:pt x="950" y="175"/>
                    <a:pt x="911" y="313"/>
                  </a:cubicBezTo>
                  <a:cubicBezTo>
                    <a:pt x="188" y="2972"/>
                    <a:pt x="1" y="5573"/>
                    <a:pt x="109" y="6916"/>
                  </a:cubicBezTo>
                  <a:cubicBezTo>
                    <a:pt x="201" y="8048"/>
                    <a:pt x="492" y="9102"/>
                    <a:pt x="1405" y="9785"/>
                  </a:cubicBezTo>
                  <a:lnTo>
                    <a:pt x="1405" y="9783"/>
                  </a:lnTo>
                  <a:cubicBezTo>
                    <a:pt x="1823" y="10096"/>
                    <a:pt x="2610" y="10380"/>
                    <a:pt x="3271" y="10380"/>
                  </a:cubicBezTo>
                  <a:cubicBezTo>
                    <a:pt x="3305" y="10380"/>
                    <a:pt x="3339" y="10380"/>
                    <a:pt x="3373" y="10378"/>
                  </a:cubicBezTo>
                  <a:cubicBezTo>
                    <a:pt x="3382" y="10377"/>
                    <a:pt x="3391" y="10377"/>
                    <a:pt x="3400" y="10377"/>
                  </a:cubicBezTo>
                  <a:cubicBezTo>
                    <a:pt x="3418" y="10377"/>
                    <a:pt x="3436" y="10378"/>
                    <a:pt x="3454" y="10378"/>
                  </a:cubicBezTo>
                  <a:lnTo>
                    <a:pt x="3454" y="10371"/>
                  </a:lnTo>
                  <a:cubicBezTo>
                    <a:pt x="3541" y="10371"/>
                    <a:pt x="3629" y="10372"/>
                    <a:pt x="3717" y="10372"/>
                  </a:cubicBezTo>
                  <a:cubicBezTo>
                    <a:pt x="3761" y="10372"/>
                    <a:pt x="3805" y="10372"/>
                    <a:pt x="3848" y="10371"/>
                  </a:cubicBezTo>
                  <a:cubicBezTo>
                    <a:pt x="3902" y="10369"/>
                    <a:pt x="3954" y="10358"/>
                    <a:pt x="4008" y="10347"/>
                  </a:cubicBezTo>
                  <a:cubicBezTo>
                    <a:pt x="4044" y="10340"/>
                    <a:pt x="4058" y="10308"/>
                    <a:pt x="4042" y="10272"/>
                  </a:cubicBezTo>
                  <a:cubicBezTo>
                    <a:pt x="4035" y="10256"/>
                    <a:pt x="3943" y="10110"/>
                    <a:pt x="3868" y="9862"/>
                  </a:cubicBezTo>
                  <a:cubicBezTo>
                    <a:pt x="3724" y="9380"/>
                    <a:pt x="3862" y="9082"/>
                    <a:pt x="4078" y="8719"/>
                  </a:cubicBezTo>
                  <a:cubicBezTo>
                    <a:pt x="4130" y="8629"/>
                    <a:pt x="4092" y="8575"/>
                    <a:pt x="4024" y="8505"/>
                  </a:cubicBezTo>
                  <a:cubicBezTo>
                    <a:pt x="3702" y="8178"/>
                    <a:pt x="3517" y="7647"/>
                    <a:pt x="3681" y="7101"/>
                  </a:cubicBezTo>
                  <a:cubicBezTo>
                    <a:pt x="3756" y="6849"/>
                    <a:pt x="3898" y="6635"/>
                    <a:pt x="4071" y="6441"/>
                  </a:cubicBezTo>
                  <a:cubicBezTo>
                    <a:pt x="4222" y="6267"/>
                    <a:pt x="4058" y="6296"/>
                    <a:pt x="3837" y="5956"/>
                  </a:cubicBezTo>
                  <a:cubicBezTo>
                    <a:pt x="3493" y="5430"/>
                    <a:pt x="3611" y="5105"/>
                    <a:pt x="3526" y="5105"/>
                  </a:cubicBezTo>
                  <a:cubicBezTo>
                    <a:pt x="3502" y="5105"/>
                    <a:pt x="3461" y="5131"/>
                    <a:pt x="3388" y="5188"/>
                  </a:cubicBezTo>
                  <a:cubicBezTo>
                    <a:pt x="2622" y="5780"/>
                    <a:pt x="1745" y="6420"/>
                    <a:pt x="1628" y="6502"/>
                  </a:cubicBezTo>
                  <a:cubicBezTo>
                    <a:pt x="1627" y="6502"/>
                    <a:pt x="1626" y="6502"/>
                    <a:pt x="1625" y="6502"/>
                  </a:cubicBezTo>
                  <a:cubicBezTo>
                    <a:pt x="1619" y="6502"/>
                    <a:pt x="1609" y="6498"/>
                    <a:pt x="1606" y="6495"/>
                  </a:cubicBezTo>
                  <a:cubicBezTo>
                    <a:pt x="1574" y="6452"/>
                    <a:pt x="1682" y="6432"/>
                    <a:pt x="3388" y="5120"/>
                  </a:cubicBezTo>
                  <a:cubicBezTo>
                    <a:pt x="3925" y="4708"/>
                    <a:pt x="4937" y="3840"/>
                    <a:pt x="5164" y="3612"/>
                  </a:cubicBezTo>
                  <a:cubicBezTo>
                    <a:pt x="5268" y="3506"/>
                    <a:pt x="5322" y="3684"/>
                    <a:pt x="4040" y="1694"/>
                  </a:cubicBezTo>
                  <a:cubicBezTo>
                    <a:pt x="3959" y="1568"/>
                    <a:pt x="3855" y="1660"/>
                    <a:pt x="3510" y="1539"/>
                  </a:cubicBezTo>
                  <a:cubicBezTo>
                    <a:pt x="2793" y="1288"/>
                    <a:pt x="2462" y="890"/>
                    <a:pt x="2185" y="603"/>
                  </a:cubicBezTo>
                  <a:cubicBezTo>
                    <a:pt x="1869" y="279"/>
                    <a:pt x="1536" y="333"/>
                    <a:pt x="1150" y="58"/>
                  </a:cubicBezTo>
                  <a:cubicBezTo>
                    <a:pt x="1123" y="38"/>
                    <a:pt x="1083" y="0"/>
                    <a:pt x="1048" y="0"/>
                  </a:cubicBezTo>
                  <a:close/>
                </a:path>
              </a:pathLst>
            </a:custGeom>
            <a:solidFill>
              <a:srgbClr val="FF36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7117702" y="2872900"/>
              <a:ext cx="702998" cy="439754"/>
            </a:xfrm>
            <a:custGeom>
              <a:avLst/>
              <a:gdLst/>
              <a:ahLst/>
              <a:cxnLst/>
              <a:rect l="l" t="t" r="r" b="b"/>
              <a:pathLst>
                <a:path w="8385" h="5245" extrusionOk="0">
                  <a:moveTo>
                    <a:pt x="7005" y="0"/>
                  </a:moveTo>
                  <a:cubicBezTo>
                    <a:pt x="6957" y="0"/>
                    <a:pt x="6944" y="43"/>
                    <a:pt x="6888" y="180"/>
                  </a:cubicBezTo>
                  <a:cubicBezTo>
                    <a:pt x="6430" y="1305"/>
                    <a:pt x="5556" y="3169"/>
                    <a:pt x="4372" y="3453"/>
                  </a:cubicBezTo>
                  <a:cubicBezTo>
                    <a:pt x="4310" y="3468"/>
                    <a:pt x="4246" y="3477"/>
                    <a:pt x="4184" y="3477"/>
                  </a:cubicBezTo>
                  <a:cubicBezTo>
                    <a:pt x="4143" y="3477"/>
                    <a:pt x="4103" y="3473"/>
                    <a:pt x="4064" y="3464"/>
                  </a:cubicBezTo>
                  <a:cubicBezTo>
                    <a:pt x="3888" y="3426"/>
                    <a:pt x="3717" y="3365"/>
                    <a:pt x="3561" y="3266"/>
                  </a:cubicBezTo>
                  <a:cubicBezTo>
                    <a:pt x="2964" y="2887"/>
                    <a:pt x="2477" y="2188"/>
                    <a:pt x="2141" y="1566"/>
                  </a:cubicBezTo>
                  <a:cubicBezTo>
                    <a:pt x="1431" y="254"/>
                    <a:pt x="1509" y="6"/>
                    <a:pt x="1377" y="6"/>
                  </a:cubicBezTo>
                  <a:cubicBezTo>
                    <a:pt x="1359" y="6"/>
                    <a:pt x="1337" y="11"/>
                    <a:pt x="1307" y="18"/>
                  </a:cubicBezTo>
                  <a:cubicBezTo>
                    <a:pt x="805" y="146"/>
                    <a:pt x="144" y="408"/>
                    <a:pt x="32" y="473"/>
                  </a:cubicBezTo>
                  <a:cubicBezTo>
                    <a:pt x="0" y="494"/>
                    <a:pt x="0" y="532"/>
                    <a:pt x="32" y="550"/>
                  </a:cubicBezTo>
                  <a:cubicBezTo>
                    <a:pt x="74" y="572"/>
                    <a:pt x="241" y="629"/>
                    <a:pt x="541" y="805"/>
                  </a:cubicBezTo>
                  <a:cubicBezTo>
                    <a:pt x="1059" y="1104"/>
                    <a:pt x="1659" y="1690"/>
                    <a:pt x="1988" y="2159"/>
                  </a:cubicBezTo>
                  <a:cubicBezTo>
                    <a:pt x="2522" y="2916"/>
                    <a:pt x="2430" y="3322"/>
                    <a:pt x="2581" y="3500"/>
                  </a:cubicBezTo>
                  <a:cubicBezTo>
                    <a:pt x="2914" y="3895"/>
                    <a:pt x="3703" y="4807"/>
                    <a:pt x="4136" y="5215"/>
                  </a:cubicBezTo>
                  <a:cubicBezTo>
                    <a:pt x="4158" y="5235"/>
                    <a:pt x="4176" y="5245"/>
                    <a:pt x="4194" y="5245"/>
                  </a:cubicBezTo>
                  <a:cubicBezTo>
                    <a:pt x="4213" y="5245"/>
                    <a:pt x="4231" y="5234"/>
                    <a:pt x="4253" y="5213"/>
                  </a:cubicBezTo>
                  <a:cubicBezTo>
                    <a:pt x="4260" y="5209"/>
                    <a:pt x="4650" y="4796"/>
                    <a:pt x="4656" y="4792"/>
                  </a:cubicBezTo>
                  <a:cubicBezTo>
                    <a:pt x="5614" y="3764"/>
                    <a:pt x="4997" y="4424"/>
                    <a:pt x="5734" y="3590"/>
                  </a:cubicBezTo>
                  <a:cubicBezTo>
                    <a:pt x="5817" y="3493"/>
                    <a:pt x="5880" y="3387"/>
                    <a:pt x="5898" y="3257"/>
                  </a:cubicBezTo>
                  <a:cubicBezTo>
                    <a:pt x="5905" y="3205"/>
                    <a:pt x="5930" y="3153"/>
                    <a:pt x="5943" y="3101"/>
                  </a:cubicBezTo>
                  <a:cubicBezTo>
                    <a:pt x="6221" y="2055"/>
                    <a:pt x="7370" y="956"/>
                    <a:pt x="8272" y="588"/>
                  </a:cubicBezTo>
                  <a:cubicBezTo>
                    <a:pt x="8301" y="577"/>
                    <a:pt x="8328" y="563"/>
                    <a:pt x="8357" y="548"/>
                  </a:cubicBezTo>
                  <a:cubicBezTo>
                    <a:pt x="8384" y="534"/>
                    <a:pt x="8384" y="500"/>
                    <a:pt x="8359" y="482"/>
                  </a:cubicBezTo>
                  <a:cubicBezTo>
                    <a:pt x="8206" y="365"/>
                    <a:pt x="7343" y="92"/>
                    <a:pt x="7088" y="18"/>
                  </a:cubicBezTo>
                  <a:cubicBezTo>
                    <a:pt x="7051" y="8"/>
                    <a:pt x="7025" y="0"/>
                    <a:pt x="7005" y="0"/>
                  </a:cubicBezTo>
                  <a:close/>
                </a:path>
              </a:pathLst>
            </a:custGeom>
            <a:solidFill>
              <a:srgbClr val="FF36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196262" y="3497191"/>
              <a:ext cx="149571" cy="514458"/>
            </a:xfrm>
            <a:custGeom>
              <a:avLst/>
              <a:gdLst/>
              <a:ahLst/>
              <a:cxnLst/>
              <a:rect l="l" t="t" r="r" b="b"/>
              <a:pathLst>
                <a:path w="1784" h="6136" extrusionOk="0">
                  <a:moveTo>
                    <a:pt x="1096" y="1"/>
                  </a:moveTo>
                  <a:cubicBezTo>
                    <a:pt x="1049" y="1"/>
                    <a:pt x="959" y="100"/>
                    <a:pt x="611" y="388"/>
                  </a:cubicBezTo>
                  <a:cubicBezTo>
                    <a:pt x="136" y="783"/>
                    <a:pt x="91" y="789"/>
                    <a:pt x="91" y="882"/>
                  </a:cubicBezTo>
                  <a:cubicBezTo>
                    <a:pt x="91" y="954"/>
                    <a:pt x="84" y="1028"/>
                    <a:pt x="95" y="1098"/>
                  </a:cubicBezTo>
                  <a:cubicBezTo>
                    <a:pt x="255" y="2018"/>
                    <a:pt x="848" y="2009"/>
                    <a:pt x="591" y="2270"/>
                  </a:cubicBezTo>
                  <a:cubicBezTo>
                    <a:pt x="494" y="2369"/>
                    <a:pt x="422" y="2484"/>
                    <a:pt x="352" y="2599"/>
                  </a:cubicBezTo>
                  <a:cubicBezTo>
                    <a:pt x="1" y="3172"/>
                    <a:pt x="98" y="3834"/>
                    <a:pt x="537" y="4296"/>
                  </a:cubicBezTo>
                  <a:cubicBezTo>
                    <a:pt x="652" y="4418"/>
                    <a:pt x="654" y="4445"/>
                    <a:pt x="571" y="4592"/>
                  </a:cubicBezTo>
                  <a:cubicBezTo>
                    <a:pt x="442" y="4817"/>
                    <a:pt x="339" y="5002"/>
                    <a:pt x="334" y="5288"/>
                  </a:cubicBezTo>
                  <a:cubicBezTo>
                    <a:pt x="330" y="5570"/>
                    <a:pt x="424" y="5820"/>
                    <a:pt x="557" y="6061"/>
                  </a:cubicBezTo>
                  <a:cubicBezTo>
                    <a:pt x="587" y="6117"/>
                    <a:pt x="609" y="6136"/>
                    <a:pt x="653" y="6136"/>
                  </a:cubicBezTo>
                  <a:cubicBezTo>
                    <a:pt x="669" y="6136"/>
                    <a:pt x="689" y="6133"/>
                    <a:pt x="713" y="6129"/>
                  </a:cubicBezTo>
                  <a:cubicBezTo>
                    <a:pt x="1062" y="6059"/>
                    <a:pt x="1389" y="5933"/>
                    <a:pt x="1716" y="5795"/>
                  </a:cubicBezTo>
                  <a:cubicBezTo>
                    <a:pt x="1772" y="5770"/>
                    <a:pt x="1783" y="5750"/>
                    <a:pt x="1774" y="5689"/>
                  </a:cubicBezTo>
                  <a:cubicBezTo>
                    <a:pt x="1723" y="5297"/>
                    <a:pt x="1587" y="4853"/>
                    <a:pt x="1463" y="4483"/>
                  </a:cubicBezTo>
                  <a:cubicBezTo>
                    <a:pt x="1125" y="3472"/>
                    <a:pt x="1283" y="3194"/>
                    <a:pt x="1468" y="2153"/>
                  </a:cubicBezTo>
                  <a:cubicBezTo>
                    <a:pt x="1567" y="1583"/>
                    <a:pt x="1520" y="1378"/>
                    <a:pt x="1511" y="1238"/>
                  </a:cubicBezTo>
                  <a:cubicBezTo>
                    <a:pt x="1484" y="855"/>
                    <a:pt x="1339" y="300"/>
                    <a:pt x="1139" y="32"/>
                  </a:cubicBezTo>
                  <a:cubicBezTo>
                    <a:pt x="1124" y="13"/>
                    <a:pt x="1113" y="1"/>
                    <a:pt x="1096" y="1"/>
                  </a:cubicBezTo>
                  <a:close/>
                </a:path>
              </a:pathLst>
            </a:custGeom>
            <a:solidFill>
              <a:srgbClr val="FF8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592499" y="3497778"/>
              <a:ext cx="151667" cy="514038"/>
            </a:xfrm>
            <a:custGeom>
              <a:avLst/>
              <a:gdLst/>
              <a:ahLst/>
              <a:cxnLst/>
              <a:rect l="l" t="t" r="r" b="b"/>
              <a:pathLst>
                <a:path w="1809" h="6131" extrusionOk="0">
                  <a:moveTo>
                    <a:pt x="689" y="1"/>
                  </a:moveTo>
                  <a:cubicBezTo>
                    <a:pt x="674" y="1"/>
                    <a:pt x="663" y="8"/>
                    <a:pt x="652" y="23"/>
                  </a:cubicBezTo>
                  <a:cubicBezTo>
                    <a:pt x="362" y="449"/>
                    <a:pt x="274" y="1028"/>
                    <a:pt x="249" y="1537"/>
                  </a:cubicBezTo>
                  <a:cubicBezTo>
                    <a:pt x="247" y="1605"/>
                    <a:pt x="269" y="1670"/>
                    <a:pt x="269" y="1738"/>
                  </a:cubicBezTo>
                  <a:cubicBezTo>
                    <a:pt x="276" y="2295"/>
                    <a:pt x="616" y="3045"/>
                    <a:pt x="476" y="3884"/>
                  </a:cubicBezTo>
                  <a:cubicBezTo>
                    <a:pt x="380" y="4454"/>
                    <a:pt x="125" y="4914"/>
                    <a:pt x="17" y="5639"/>
                  </a:cubicBezTo>
                  <a:cubicBezTo>
                    <a:pt x="1" y="5743"/>
                    <a:pt x="12" y="5766"/>
                    <a:pt x="109" y="5806"/>
                  </a:cubicBezTo>
                  <a:lnTo>
                    <a:pt x="111" y="5806"/>
                  </a:lnTo>
                  <a:cubicBezTo>
                    <a:pt x="391" y="5921"/>
                    <a:pt x="632" y="6027"/>
                    <a:pt x="1074" y="6122"/>
                  </a:cubicBezTo>
                  <a:cubicBezTo>
                    <a:pt x="1099" y="6127"/>
                    <a:pt x="1119" y="6131"/>
                    <a:pt x="1135" y="6131"/>
                  </a:cubicBezTo>
                  <a:cubicBezTo>
                    <a:pt x="1178" y="6131"/>
                    <a:pt x="1198" y="6109"/>
                    <a:pt x="1229" y="6052"/>
                  </a:cubicBezTo>
                  <a:cubicBezTo>
                    <a:pt x="1394" y="5734"/>
                    <a:pt x="1509" y="5432"/>
                    <a:pt x="1423" y="5051"/>
                  </a:cubicBezTo>
                  <a:cubicBezTo>
                    <a:pt x="1389" y="4898"/>
                    <a:pt x="1315" y="4765"/>
                    <a:pt x="1238" y="4630"/>
                  </a:cubicBezTo>
                  <a:cubicBezTo>
                    <a:pt x="1171" y="4508"/>
                    <a:pt x="1117" y="4447"/>
                    <a:pt x="1180" y="4373"/>
                  </a:cubicBezTo>
                  <a:cubicBezTo>
                    <a:pt x="1222" y="4323"/>
                    <a:pt x="1268" y="4271"/>
                    <a:pt x="1310" y="4217"/>
                  </a:cubicBezTo>
                  <a:cubicBezTo>
                    <a:pt x="1808" y="3609"/>
                    <a:pt x="1732" y="2894"/>
                    <a:pt x="1220" y="2295"/>
                  </a:cubicBezTo>
                  <a:cubicBezTo>
                    <a:pt x="1141" y="2202"/>
                    <a:pt x="1083" y="2155"/>
                    <a:pt x="1159" y="2065"/>
                  </a:cubicBezTo>
                  <a:cubicBezTo>
                    <a:pt x="1218" y="1995"/>
                    <a:pt x="1691" y="1576"/>
                    <a:pt x="1694" y="974"/>
                  </a:cubicBezTo>
                  <a:cubicBezTo>
                    <a:pt x="1707" y="877"/>
                    <a:pt x="1689" y="798"/>
                    <a:pt x="1603" y="735"/>
                  </a:cubicBezTo>
                  <a:cubicBezTo>
                    <a:pt x="949" y="231"/>
                    <a:pt x="769" y="1"/>
                    <a:pt x="689" y="1"/>
                  </a:cubicBezTo>
                  <a:close/>
                </a:path>
              </a:pathLst>
            </a:custGeom>
            <a:solidFill>
              <a:srgbClr val="FF8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6925704" y="4318177"/>
              <a:ext cx="478894" cy="123248"/>
            </a:xfrm>
            <a:custGeom>
              <a:avLst/>
              <a:gdLst/>
              <a:ahLst/>
              <a:cxnLst/>
              <a:rect l="l" t="t" r="r" b="b"/>
              <a:pathLst>
                <a:path w="5712" h="1470" extrusionOk="0">
                  <a:moveTo>
                    <a:pt x="5615" y="1"/>
                  </a:moveTo>
                  <a:cubicBezTo>
                    <a:pt x="5595" y="1"/>
                    <a:pt x="5574" y="8"/>
                    <a:pt x="5558" y="22"/>
                  </a:cubicBezTo>
                  <a:cubicBezTo>
                    <a:pt x="5188" y="342"/>
                    <a:pt x="4767" y="588"/>
                    <a:pt x="4321" y="766"/>
                  </a:cubicBezTo>
                  <a:cubicBezTo>
                    <a:pt x="3874" y="941"/>
                    <a:pt x="3403" y="1050"/>
                    <a:pt x="2923" y="1086"/>
                  </a:cubicBezTo>
                  <a:cubicBezTo>
                    <a:pt x="2791" y="1097"/>
                    <a:pt x="2659" y="1102"/>
                    <a:pt x="2527" y="1102"/>
                  </a:cubicBezTo>
                  <a:cubicBezTo>
                    <a:pt x="2180" y="1102"/>
                    <a:pt x="1834" y="1064"/>
                    <a:pt x="1494" y="991"/>
                  </a:cubicBezTo>
                  <a:cubicBezTo>
                    <a:pt x="1026" y="887"/>
                    <a:pt x="570" y="714"/>
                    <a:pt x="153" y="461"/>
                  </a:cubicBezTo>
                  <a:cubicBezTo>
                    <a:pt x="139" y="452"/>
                    <a:pt x="122" y="447"/>
                    <a:pt x="105" y="447"/>
                  </a:cubicBezTo>
                  <a:cubicBezTo>
                    <a:pt x="78" y="447"/>
                    <a:pt x="52" y="459"/>
                    <a:pt x="34" y="479"/>
                  </a:cubicBezTo>
                  <a:cubicBezTo>
                    <a:pt x="0" y="520"/>
                    <a:pt x="7" y="579"/>
                    <a:pt x="45" y="610"/>
                  </a:cubicBezTo>
                  <a:cubicBezTo>
                    <a:pt x="440" y="939"/>
                    <a:pt x="915" y="1176"/>
                    <a:pt x="1413" y="1313"/>
                  </a:cubicBezTo>
                  <a:cubicBezTo>
                    <a:pt x="1796" y="1418"/>
                    <a:pt x="2194" y="1470"/>
                    <a:pt x="2591" y="1470"/>
                  </a:cubicBezTo>
                  <a:cubicBezTo>
                    <a:pt x="2712" y="1470"/>
                    <a:pt x="2834" y="1465"/>
                    <a:pt x="2955" y="1455"/>
                  </a:cubicBezTo>
                  <a:cubicBezTo>
                    <a:pt x="3471" y="1410"/>
                    <a:pt x="3980" y="1282"/>
                    <a:pt x="4451" y="1063"/>
                  </a:cubicBezTo>
                  <a:cubicBezTo>
                    <a:pt x="4920" y="847"/>
                    <a:pt x="5348" y="533"/>
                    <a:pt x="5682" y="146"/>
                  </a:cubicBezTo>
                  <a:cubicBezTo>
                    <a:pt x="5709" y="112"/>
                    <a:pt x="5711" y="62"/>
                    <a:pt x="5682" y="31"/>
                  </a:cubicBezTo>
                  <a:cubicBezTo>
                    <a:pt x="5665" y="11"/>
                    <a:pt x="5640" y="1"/>
                    <a:pt x="5615" y="1"/>
                  </a:cubicBezTo>
                  <a:close/>
                </a:path>
              </a:pathLst>
            </a:custGeom>
            <a:solidFill>
              <a:srgbClr val="FF8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7535235" y="4320860"/>
              <a:ext cx="476882" cy="119895"/>
            </a:xfrm>
            <a:custGeom>
              <a:avLst/>
              <a:gdLst/>
              <a:ahLst/>
              <a:cxnLst/>
              <a:rect l="l" t="t" r="r" b="b"/>
              <a:pathLst>
                <a:path w="5688" h="1430" extrusionOk="0">
                  <a:moveTo>
                    <a:pt x="97" y="0"/>
                  </a:moveTo>
                  <a:cubicBezTo>
                    <a:pt x="76" y="0"/>
                    <a:pt x="54" y="8"/>
                    <a:pt x="37" y="24"/>
                  </a:cubicBezTo>
                  <a:cubicBezTo>
                    <a:pt x="1" y="57"/>
                    <a:pt x="1" y="112"/>
                    <a:pt x="33" y="148"/>
                  </a:cubicBezTo>
                  <a:cubicBezTo>
                    <a:pt x="380" y="519"/>
                    <a:pt x="806" y="819"/>
                    <a:pt x="1274" y="1029"/>
                  </a:cubicBezTo>
                  <a:cubicBezTo>
                    <a:pt x="1741" y="1243"/>
                    <a:pt x="2246" y="1369"/>
                    <a:pt x="2757" y="1414"/>
                  </a:cubicBezTo>
                  <a:cubicBezTo>
                    <a:pt x="2882" y="1424"/>
                    <a:pt x="3008" y="1429"/>
                    <a:pt x="3133" y="1429"/>
                  </a:cubicBezTo>
                  <a:cubicBezTo>
                    <a:pt x="3522" y="1429"/>
                    <a:pt x="3911" y="1381"/>
                    <a:pt x="4286" y="1277"/>
                  </a:cubicBezTo>
                  <a:cubicBezTo>
                    <a:pt x="4781" y="1139"/>
                    <a:pt x="5252" y="903"/>
                    <a:pt x="5645" y="580"/>
                  </a:cubicBezTo>
                  <a:cubicBezTo>
                    <a:pt x="5678" y="551"/>
                    <a:pt x="5687" y="499"/>
                    <a:pt x="5665" y="459"/>
                  </a:cubicBezTo>
                  <a:cubicBezTo>
                    <a:pt x="5647" y="431"/>
                    <a:pt x="5617" y="415"/>
                    <a:pt x="5586" y="415"/>
                  </a:cubicBezTo>
                  <a:cubicBezTo>
                    <a:pt x="5569" y="415"/>
                    <a:pt x="5552" y="420"/>
                    <a:pt x="5536" y="429"/>
                  </a:cubicBezTo>
                  <a:cubicBezTo>
                    <a:pt x="4824" y="857"/>
                    <a:pt x="4008" y="1064"/>
                    <a:pt x="3192" y="1064"/>
                  </a:cubicBezTo>
                  <a:cubicBezTo>
                    <a:pt x="3057" y="1064"/>
                    <a:pt x="2923" y="1058"/>
                    <a:pt x="2789" y="1047"/>
                  </a:cubicBezTo>
                  <a:cubicBezTo>
                    <a:pt x="2313" y="1009"/>
                    <a:pt x="1845" y="900"/>
                    <a:pt x="1401" y="729"/>
                  </a:cubicBezTo>
                  <a:cubicBezTo>
                    <a:pt x="954" y="556"/>
                    <a:pt x="533" y="321"/>
                    <a:pt x="152" y="19"/>
                  </a:cubicBezTo>
                  <a:cubicBezTo>
                    <a:pt x="136" y="6"/>
                    <a:pt x="117" y="0"/>
                    <a:pt x="97" y="0"/>
                  </a:cubicBezTo>
                  <a:close/>
                </a:path>
              </a:pathLst>
            </a:custGeom>
            <a:solidFill>
              <a:srgbClr val="FF8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6949850" y="2915492"/>
              <a:ext cx="702495" cy="944653"/>
            </a:xfrm>
            <a:custGeom>
              <a:avLst/>
              <a:gdLst/>
              <a:ahLst/>
              <a:cxnLst/>
              <a:rect l="l" t="t" r="r" b="b"/>
              <a:pathLst>
                <a:path w="8379" h="11267" extrusionOk="0">
                  <a:moveTo>
                    <a:pt x="1514" y="1"/>
                  </a:moveTo>
                  <a:cubicBezTo>
                    <a:pt x="910" y="1"/>
                    <a:pt x="623" y="446"/>
                    <a:pt x="864" y="450"/>
                  </a:cubicBezTo>
                  <a:cubicBezTo>
                    <a:pt x="1324" y="457"/>
                    <a:pt x="1646" y="520"/>
                    <a:pt x="2049" y="698"/>
                  </a:cubicBezTo>
                  <a:cubicBezTo>
                    <a:pt x="2074" y="709"/>
                    <a:pt x="2124" y="743"/>
                    <a:pt x="2117" y="770"/>
                  </a:cubicBezTo>
                  <a:cubicBezTo>
                    <a:pt x="2115" y="777"/>
                    <a:pt x="2111" y="780"/>
                    <a:pt x="2104" y="780"/>
                  </a:cubicBezTo>
                  <a:cubicBezTo>
                    <a:pt x="2053" y="780"/>
                    <a:pt x="1859" y="621"/>
                    <a:pt x="1337" y="540"/>
                  </a:cubicBezTo>
                  <a:cubicBezTo>
                    <a:pt x="1247" y="526"/>
                    <a:pt x="1157" y="531"/>
                    <a:pt x="1069" y="517"/>
                  </a:cubicBezTo>
                  <a:cubicBezTo>
                    <a:pt x="1037" y="512"/>
                    <a:pt x="1005" y="511"/>
                    <a:pt x="974" y="511"/>
                  </a:cubicBezTo>
                  <a:cubicBezTo>
                    <a:pt x="893" y="511"/>
                    <a:pt x="812" y="523"/>
                    <a:pt x="731" y="524"/>
                  </a:cubicBezTo>
                  <a:cubicBezTo>
                    <a:pt x="339" y="535"/>
                    <a:pt x="37" y="912"/>
                    <a:pt x="418" y="1018"/>
                  </a:cubicBezTo>
                  <a:cubicBezTo>
                    <a:pt x="569" y="1058"/>
                    <a:pt x="1024" y="1043"/>
                    <a:pt x="1197" y="1076"/>
                  </a:cubicBezTo>
                  <a:cubicBezTo>
                    <a:pt x="1443" y="1128"/>
                    <a:pt x="1783" y="1216"/>
                    <a:pt x="1989" y="1356"/>
                  </a:cubicBezTo>
                  <a:cubicBezTo>
                    <a:pt x="1993" y="1360"/>
                    <a:pt x="1995" y="1372"/>
                    <a:pt x="2000" y="1378"/>
                  </a:cubicBezTo>
                  <a:cubicBezTo>
                    <a:pt x="1990" y="1383"/>
                    <a:pt x="1985" y="1389"/>
                    <a:pt x="1972" y="1389"/>
                  </a:cubicBezTo>
                  <a:cubicBezTo>
                    <a:pt x="1964" y="1389"/>
                    <a:pt x="1953" y="1386"/>
                    <a:pt x="1937" y="1378"/>
                  </a:cubicBezTo>
                  <a:cubicBezTo>
                    <a:pt x="1635" y="1223"/>
                    <a:pt x="1112" y="1075"/>
                    <a:pt x="716" y="1075"/>
                  </a:cubicBezTo>
                  <a:cubicBezTo>
                    <a:pt x="636" y="1075"/>
                    <a:pt x="561" y="1081"/>
                    <a:pt x="494" y="1094"/>
                  </a:cubicBezTo>
                  <a:cubicBezTo>
                    <a:pt x="1" y="1191"/>
                    <a:pt x="7" y="1484"/>
                    <a:pt x="222" y="1568"/>
                  </a:cubicBezTo>
                  <a:cubicBezTo>
                    <a:pt x="323" y="1606"/>
                    <a:pt x="366" y="1577"/>
                    <a:pt x="456" y="1624"/>
                  </a:cubicBezTo>
                  <a:cubicBezTo>
                    <a:pt x="477" y="1635"/>
                    <a:pt x="505" y="1640"/>
                    <a:pt x="531" y="1640"/>
                  </a:cubicBezTo>
                  <a:cubicBezTo>
                    <a:pt x="536" y="1640"/>
                    <a:pt x="541" y="1640"/>
                    <a:pt x="546" y="1640"/>
                  </a:cubicBezTo>
                  <a:cubicBezTo>
                    <a:pt x="565" y="1639"/>
                    <a:pt x="585" y="1638"/>
                    <a:pt x="605" y="1638"/>
                  </a:cubicBezTo>
                  <a:cubicBezTo>
                    <a:pt x="993" y="1638"/>
                    <a:pt x="1529" y="1817"/>
                    <a:pt x="1747" y="1926"/>
                  </a:cubicBezTo>
                  <a:cubicBezTo>
                    <a:pt x="1828" y="1967"/>
                    <a:pt x="1865" y="1998"/>
                    <a:pt x="1831" y="2009"/>
                  </a:cubicBezTo>
                  <a:cubicBezTo>
                    <a:pt x="1828" y="2010"/>
                    <a:pt x="1826" y="2010"/>
                    <a:pt x="1823" y="2010"/>
                  </a:cubicBezTo>
                  <a:cubicBezTo>
                    <a:pt x="1804" y="2010"/>
                    <a:pt x="1772" y="1998"/>
                    <a:pt x="1727" y="1978"/>
                  </a:cubicBezTo>
                  <a:cubicBezTo>
                    <a:pt x="1583" y="1915"/>
                    <a:pt x="1299" y="1771"/>
                    <a:pt x="767" y="1701"/>
                  </a:cubicBezTo>
                  <a:cubicBezTo>
                    <a:pt x="695" y="1691"/>
                    <a:pt x="629" y="1687"/>
                    <a:pt x="570" y="1687"/>
                  </a:cubicBezTo>
                  <a:cubicBezTo>
                    <a:pt x="107" y="1687"/>
                    <a:pt x="14" y="1952"/>
                    <a:pt x="330" y="2151"/>
                  </a:cubicBezTo>
                  <a:cubicBezTo>
                    <a:pt x="688" y="2377"/>
                    <a:pt x="771" y="2273"/>
                    <a:pt x="1639" y="2591"/>
                  </a:cubicBezTo>
                  <a:cubicBezTo>
                    <a:pt x="1648" y="2595"/>
                    <a:pt x="1664" y="2600"/>
                    <a:pt x="1677" y="2605"/>
                  </a:cubicBezTo>
                  <a:cubicBezTo>
                    <a:pt x="1709" y="2618"/>
                    <a:pt x="1736" y="2636"/>
                    <a:pt x="1720" y="2656"/>
                  </a:cubicBezTo>
                  <a:cubicBezTo>
                    <a:pt x="1717" y="2661"/>
                    <a:pt x="1711" y="2664"/>
                    <a:pt x="1702" y="2664"/>
                  </a:cubicBezTo>
                  <a:cubicBezTo>
                    <a:pt x="1698" y="2664"/>
                    <a:pt x="1695" y="2664"/>
                    <a:pt x="1691" y="2663"/>
                  </a:cubicBezTo>
                  <a:cubicBezTo>
                    <a:pt x="1614" y="2647"/>
                    <a:pt x="1384" y="2521"/>
                    <a:pt x="735" y="2377"/>
                  </a:cubicBezTo>
                  <a:cubicBezTo>
                    <a:pt x="689" y="2367"/>
                    <a:pt x="642" y="2363"/>
                    <a:pt x="594" y="2363"/>
                  </a:cubicBezTo>
                  <a:cubicBezTo>
                    <a:pt x="547" y="2363"/>
                    <a:pt x="499" y="2367"/>
                    <a:pt x="451" y="2370"/>
                  </a:cubicBezTo>
                  <a:cubicBezTo>
                    <a:pt x="282" y="2388"/>
                    <a:pt x="348" y="2573"/>
                    <a:pt x="472" y="2679"/>
                  </a:cubicBezTo>
                  <a:cubicBezTo>
                    <a:pt x="776" y="2934"/>
                    <a:pt x="963" y="2952"/>
                    <a:pt x="1279" y="3082"/>
                  </a:cubicBezTo>
                  <a:cubicBezTo>
                    <a:pt x="1400" y="3130"/>
                    <a:pt x="1497" y="3197"/>
                    <a:pt x="1581" y="3276"/>
                  </a:cubicBezTo>
                  <a:cubicBezTo>
                    <a:pt x="1657" y="3346"/>
                    <a:pt x="1727" y="3425"/>
                    <a:pt x="1808" y="3511"/>
                  </a:cubicBezTo>
                  <a:cubicBezTo>
                    <a:pt x="1865" y="3569"/>
                    <a:pt x="1921" y="3628"/>
                    <a:pt x="1991" y="3689"/>
                  </a:cubicBezTo>
                  <a:cubicBezTo>
                    <a:pt x="2088" y="3776"/>
                    <a:pt x="2203" y="3869"/>
                    <a:pt x="2351" y="3964"/>
                  </a:cubicBezTo>
                  <a:cubicBezTo>
                    <a:pt x="2374" y="3977"/>
                    <a:pt x="2399" y="3991"/>
                    <a:pt x="2421" y="4006"/>
                  </a:cubicBezTo>
                  <a:cubicBezTo>
                    <a:pt x="2469" y="4033"/>
                    <a:pt x="2511" y="4058"/>
                    <a:pt x="2554" y="4081"/>
                  </a:cubicBezTo>
                  <a:cubicBezTo>
                    <a:pt x="2800" y="4211"/>
                    <a:pt x="2985" y="4263"/>
                    <a:pt x="3120" y="4290"/>
                  </a:cubicBezTo>
                  <a:cubicBezTo>
                    <a:pt x="3321" y="4329"/>
                    <a:pt x="3424" y="4315"/>
                    <a:pt x="3487" y="4417"/>
                  </a:cubicBezTo>
                  <a:cubicBezTo>
                    <a:pt x="3783" y="4879"/>
                    <a:pt x="7691" y="10928"/>
                    <a:pt x="7905" y="11239"/>
                  </a:cubicBezTo>
                  <a:cubicBezTo>
                    <a:pt x="7918" y="11258"/>
                    <a:pt x="7933" y="11266"/>
                    <a:pt x="7947" y="11266"/>
                  </a:cubicBezTo>
                  <a:cubicBezTo>
                    <a:pt x="7967" y="11266"/>
                    <a:pt x="7986" y="11249"/>
                    <a:pt x="7993" y="11223"/>
                  </a:cubicBezTo>
                  <a:cubicBezTo>
                    <a:pt x="8148" y="10624"/>
                    <a:pt x="8083" y="10784"/>
                    <a:pt x="8132" y="10423"/>
                  </a:cubicBezTo>
                  <a:cubicBezTo>
                    <a:pt x="8144" y="10351"/>
                    <a:pt x="8114" y="10281"/>
                    <a:pt x="8114" y="10209"/>
                  </a:cubicBezTo>
                  <a:cubicBezTo>
                    <a:pt x="8101" y="9551"/>
                    <a:pt x="7650" y="8699"/>
                    <a:pt x="8002" y="7545"/>
                  </a:cubicBezTo>
                  <a:cubicBezTo>
                    <a:pt x="8200" y="6889"/>
                    <a:pt x="8378" y="6925"/>
                    <a:pt x="8236" y="6812"/>
                  </a:cubicBezTo>
                  <a:cubicBezTo>
                    <a:pt x="7650" y="6344"/>
                    <a:pt x="5592" y="4299"/>
                    <a:pt x="4598" y="3094"/>
                  </a:cubicBezTo>
                  <a:cubicBezTo>
                    <a:pt x="4389" y="2839"/>
                    <a:pt x="4452" y="2618"/>
                    <a:pt x="4231" y="2156"/>
                  </a:cubicBezTo>
                  <a:cubicBezTo>
                    <a:pt x="4134" y="1958"/>
                    <a:pt x="4001" y="1748"/>
                    <a:pt x="3843" y="1541"/>
                  </a:cubicBezTo>
                  <a:cubicBezTo>
                    <a:pt x="3744" y="1414"/>
                    <a:pt x="3636" y="1288"/>
                    <a:pt x="3519" y="1164"/>
                  </a:cubicBezTo>
                  <a:cubicBezTo>
                    <a:pt x="3451" y="1090"/>
                    <a:pt x="3377" y="1016"/>
                    <a:pt x="3302" y="948"/>
                  </a:cubicBezTo>
                  <a:cubicBezTo>
                    <a:pt x="3224" y="869"/>
                    <a:pt x="3140" y="795"/>
                    <a:pt x="3057" y="727"/>
                  </a:cubicBezTo>
                  <a:cubicBezTo>
                    <a:pt x="2976" y="659"/>
                    <a:pt x="2892" y="596"/>
                    <a:pt x="2809" y="533"/>
                  </a:cubicBezTo>
                  <a:cubicBezTo>
                    <a:pt x="2712" y="463"/>
                    <a:pt x="2613" y="396"/>
                    <a:pt x="2514" y="337"/>
                  </a:cubicBezTo>
                  <a:cubicBezTo>
                    <a:pt x="2336" y="231"/>
                    <a:pt x="2158" y="146"/>
                    <a:pt x="1984" y="85"/>
                  </a:cubicBezTo>
                  <a:cubicBezTo>
                    <a:pt x="1812" y="25"/>
                    <a:pt x="1654" y="1"/>
                    <a:pt x="1514" y="1"/>
                  </a:cubicBezTo>
                  <a:close/>
                </a:path>
              </a:pathLst>
            </a:custGeom>
            <a:solidFill>
              <a:srgbClr val="DB5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472354" y="2915241"/>
              <a:ext cx="515784" cy="522087"/>
            </a:xfrm>
            <a:custGeom>
              <a:avLst/>
              <a:gdLst/>
              <a:ahLst/>
              <a:cxnLst/>
              <a:rect l="l" t="t" r="r" b="b"/>
              <a:pathLst>
                <a:path w="6152" h="6227" extrusionOk="0">
                  <a:moveTo>
                    <a:pt x="4650" y="0"/>
                  </a:moveTo>
                  <a:cubicBezTo>
                    <a:pt x="3901" y="0"/>
                    <a:pt x="3054" y="724"/>
                    <a:pt x="2547" y="1271"/>
                  </a:cubicBezTo>
                  <a:cubicBezTo>
                    <a:pt x="2218" y="1627"/>
                    <a:pt x="1900" y="2085"/>
                    <a:pt x="1781" y="2549"/>
                  </a:cubicBezTo>
                  <a:cubicBezTo>
                    <a:pt x="1695" y="2887"/>
                    <a:pt x="1680" y="2955"/>
                    <a:pt x="1594" y="3052"/>
                  </a:cubicBezTo>
                  <a:cubicBezTo>
                    <a:pt x="1125" y="3581"/>
                    <a:pt x="1443" y="3297"/>
                    <a:pt x="179" y="4622"/>
                  </a:cubicBezTo>
                  <a:cubicBezTo>
                    <a:pt x="30" y="4778"/>
                    <a:pt x="0" y="4796"/>
                    <a:pt x="48" y="4859"/>
                  </a:cubicBezTo>
                  <a:cubicBezTo>
                    <a:pt x="140" y="4981"/>
                    <a:pt x="1296" y="6105"/>
                    <a:pt x="1323" y="6132"/>
                  </a:cubicBezTo>
                  <a:cubicBezTo>
                    <a:pt x="1369" y="6176"/>
                    <a:pt x="1421" y="6227"/>
                    <a:pt x="1465" y="6227"/>
                  </a:cubicBezTo>
                  <a:cubicBezTo>
                    <a:pt x="1483" y="6227"/>
                    <a:pt x="1499" y="6219"/>
                    <a:pt x="1513" y="6200"/>
                  </a:cubicBezTo>
                  <a:cubicBezTo>
                    <a:pt x="1628" y="6045"/>
                    <a:pt x="1621" y="6042"/>
                    <a:pt x="2635" y="4471"/>
                  </a:cubicBezTo>
                  <a:cubicBezTo>
                    <a:pt x="2728" y="4332"/>
                    <a:pt x="2728" y="4334"/>
                    <a:pt x="2892" y="4311"/>
                  </a:cubicBezTo>
                  <a:cubicBezTo>
                    <a:pt x="2960" y="4305"/>
                    <a:pt x="3093" y="4298"/>
                    <a:pt x="3250" y="4239"/>
                  </a:cubicBezTo>
                  <a:cubicBezTo>
                    <a:pt x="3940" y="3982"/>
                    <a:pt x="4195" y="3658"/>
                    <a:pt x="4488" y="3363"/>
                  </a:cubicBezTo>
                  <a:cubicBezTo>
                    <a:pt x="4747" y="3101"/>
                    <a:pt x="4837" y="3101"/>
                    <a:pt x="5162" y="2979"/>
                  </a:cubicBezTo>
                  <a:cubicBezTo>
                    <a:pt x="5860" y="2713"/>
                    <a:pt x="5908" y="2391"/>
                    <a:pt x="5696" y="2373"/>
                  </a:cubicBezTo>
                  <a:cubicBezTo>
                    <a:pt x="5657" y="2370"/>
                    <a:pt x="5618" y="2368"/>
                    <a:pt x="5579" y="2368"/>
                  </a:cubicBezTo>
                  <a:cubicBezTo>
                    <a:pt x="5523" y="2368"/>
                    <a:pt x="5468" y="2372"/>
                    <a:pt x="5412" y="2384"/>
                  </a:cubicBezTo>
                  <a:cubicBezTo>
                    <a:pt x="4891" y="2493"/>
                    <a:pt x="4535" y="2648"/>
                    <a:pt x="4479" y="2664"/>
                  </a:cubicBezTo>
                  <a:cubicBezTo>
                    <a:pt x="4475" y="2665"/>
                    <a:pt x="4472" y="2666"/>
                    <a:pt x="4468" y="2666"/>
                  </a:cubicBezTo>
                  <a:cubicBezTo>
                    <a:pt x="4445" y="2666"/>
                    <a:pt x="4432" y="2640"/>
                    <a:pt x="4465" y="2619"/>
                  </a:cubicBezTo>
                  <a:cubicBezTo>
                    <a:pt x="4501" y="2596"/>
                    <a:pt x="4932" y="2432"/>
                    <a:pt x="5317" y="2351"/>
                  </a:cubicBezTo>
                  <a:cubicBezTo>
                    <a:pt x="5448" y="2324"/>
                    <a:pt x="5570" y="2278"/>
                    <a:pt x="5691" y="2231"/>
                  </a:cubicBezTo>
                  <a:cubicBezTo>
                    <a:pt x="5800" y="2188"/>
                    <a:pt x="5885" y="2116"/>
                    <a:pt x="5962" y="2031"/>
                  </a:cubicBezTo>
                  <a:cubicBezTo>
                    <a:pt x="6056" y="1922"/>
                    <a:pt x="6014" y="1769"/>
                    <a:pt x="5804" y="1719"/>
                  </a:cubicBezTo>
                  <a:cubicBezTo>
                    <a:pt x="5731" y="1702"/>
                    <a:pt x="5650" y="1694"/>
                    <a:pt x="5565" y="1694"/>
                  </a:cubicBezTo>
                  <a:cubicBezTo>
                    <a:pt x="5183" y="1694"/>
                    <a:pt x="4702" y="1851"/>
                    <a:pt x="4402" y="1994"/>
                  </a:cubicBezTo>
                  <a:cubicBezTo>
                    <a:pt x="4381" y="2004"/>
                    <a:pt x="4356" y="2017"/>
                    <a:pt x="4338" y="2017"/>
                  </a:cubicBezTo>
                  <a:cubicBezTo>
                    <a:pt x="4329" y="2017"/>
                    <a:pt x="4322" y="2014"/>
                    <a:pt x="4317" y="2006"/>
                  </a:cubicBezTo>
                  <a:cubicBezTo>
                    <a:pt x="4296" y="1974"/>
                    <a:pt x="4341" y="1965"/>
                    <a:pt x="4499" y="1893"/>
                  </a:cubicBezTo>
                  <a:cubicBezTo>
                    <a:pt x="4859" y="1730"/>
                    <a:pt x="5338" y="1647"/>
                    <a:pt x="5454" y="1647"/>
                  </a:cubicBezTo>
                  <a:cubicBezTo>
                    <a:pt x="5459" y="1647"/>
                    <a:pt x="5463" y="1647"/>
                    <a:pt x="5466" y="1647"/>
                  </a:cubicBezTo>
                  <a:cubicBezTo>
                    <a:pt x="5481" y="1649"/>
                    <a:pt x="5497" y="1649"/>
                    <a:pt x="5512" y="1649"/>
                  </a:cubicBezTo>
                  <a:cubicBezTo>
                    <a:pt x="5641" y="1649"/>
                    <a:pt x="5765" y="1602"/>
                    <a:pt x="5892" y="1584"/>
                  </a:cubicBezTo>
                  <a:cubicBezTo>
                    <a:pt x="6144" y="1548"/>
                    <a:pt x="6151" y="1248"/>
                    <a:pt x="5833" y="1140"/>
                  </a:cubicBezTo>
                  <a:cubicBezTo>
                    <a:pt x="5711" y="1099"/>
                    <a:pt x="5581" y="1075"/>
                    <a:pt x="5454" y="1075"/>
                  </a:cubicBezTo>
                  <a:cubicBezTo>
                    <a:pt x="5434" y="1075"/>
                    <a:pt x="5414" y="1076"/>
                    <a:pt x="5394" y="1077"/>
                  </a:cubicBezTo>
                  <a:cubicBezTo>
                    <a:pt x="4639" y="1127"/>
                    <a:pt x="4222" y="1386"/>
                    <a:pt x="4208" y="1388"/>
                  </a:cubicBezTo>
                  <a:cubicBezTo>
                    <a:pt x="4203" y="1389"/>
                    <a:pt x="4199" y="1390"/>
                    <a:pt x="4195" y="1390"/>
                  </a:cubicBezTo>
                  <a:cubicBezTo>
                    <a:pt x="4171" y="1390"/>
                    <a:pt x="4168" y="1368"/>
                    <a:pt x="4184" y="1354"/>
                  </a:cubicBezTo>
                  <a:cubicBezTo>
                    <a:pt x="4260" y="1289"/>
                    <a:pt x="4531" y="1188"/>
                    <a:pt x="4682" y="1147"/>
                  </a:cubicBezTo>
                  <a:cubicBezTo>
                    <a:pt x="5082" y="1044"/>
                    <a:pt x="5287" y="1022"/>
                    <a:pt x="5410" y="1022"/>
                  </a:cubicBezTo>
                  <a:cubicBezTo>
                    <a:pt x="5502" y="1022"/>
                    <a:pt x="5549" y="1034"/>
                    <a:pt x="5598" y="1034"/>
                  </a:cubicBezTo>
                  <a:cubicBezTo>
                    <a:pt x="5600" y="1034"/>
                    <a:pt x="5602" y="1034"/>
                    <a:pt x="5603" y="1034"/>
                  </a:cubicBezTo>
                  <a:cubicBezTo>
                    <a:pt x="5705" y="1032"/>
                    <a:pt x="5802" y="1021"/>
                    <a:pt x="5878" y="940"/>
                  </a:cubicBezTo>
                  <a:cubicBezTo>
                    <a:pt x="6023" y="784"/>
                    <a:pt x="5723" y="534"/>
                    <a:pt x="5412" y="527"/>
                  </a:cubicBezTo>
                  <a:cubicBezTo>
                    <a:pt x="5343" y="525"/>
                    <a:pt x="5260" y="520"/>
                    <a:pt x="5162" y="520"/>
                  </a:cubicBezTo>
                  <a:cubicBezTo>
                    <a:pt x="5025" y="520"/>
                    <a:pt x="4859" y="530"/>
                    <a:pt x="4659" y="572"/>
                  </a:cubicBezTo>
                  <a:cubicBezTo>
                    <a:pt x="4216" y="668"/>
                    <a:pt x="4094" y="784"/>
                    <a:pt x="4052" y="784"/>
                  </a:cubicBezTo>
                  <a:cubicBezTo>
                    <a:pt x="4045" y="784"/>
                    <a:pt x="4041" y="781"/>
                    <a:pt x="4037" y="775"/>
                  </a:cubicBezTo>
                  <a:cubicBezTo>
                    <a:pt x="3992" y="705"/>
                    <a:pt x="4632" y="457"/>
                    <a:pt x="5247" y="455"/>
                  </a:cubicBezTo>
                  <a:cubicBezTo>
                    <a:pt x="5251" y="455"/>
                    <a:pt x="5255" y="455"/>
                    <a:pt x="5259" y="455"/>
                  </a:cubicBezTo>
                  <a:cubicBezTo>
                    <a:pt x="5323" y="455"/>
                    <a:pt x="5389" y="453"/>
                    <a:pt x="5376" y="383"/>
                  </a:cubicBezTo>
                  <a:cubicBezTo>
                    <a:pt x="5349" y="223"/>
                    <a:pt x="5096" y="83"/>
                    <a:pt x="4934" y="38"/>
                  </a:cubicBezTo>
                  <a:cubicBezTo>
                    <a:pt x="4842" y="12"/>
                    <a:pt x="4747" y="0"/>
                    <a:pt x="4650" y="0"/>
                  </a:cubicBezTo>
                  <a:close/>
                </a:path>
              </a:pathLst>
            </a:custGeom>
            <a:solidFill>
              <a:srgbClr val="DB5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279433" y="3449904"/>
              <a:ext cx="189227" cy="410661"/>
            </a:xfrm>
            <a:custGeom>
              <a:avLst/>
              <a:gdLst/>
              <a:ahLst/>
              <a:cxnLst/>
              <a:rect l="l" t="t" r="r" b="b"/>
              <a:pathLst>
                <a:path w="2257" h="4898" extrusionOk="0">
                  <a:moveTo>
                    <a:pt x="732" y="0"/>
                  </a:moveTo>
                  <a:cubicBezTo>
                    <a:pt x="711" y="0"/>
                    <a:pt x="688" y="15"/>
                    <a:pt x="658" y="44"/>
                  </a:cubicBezTo>
                  <a:cubicBezTo>
                    <a:pt x="539" y="168"/>
                    <a:pt x="406" y="276"/>
                    <a:pt x="280" y="391"/>
                  </a:cubicBezTo>
                  <a:cubicBezTo>
                    <a:pt x="0" y="646"/>
                    <a:pt x="404" y="456"/>
                    <a:pt x="573" y="1761"/>
                  </a:cubicBezTo>
                  <a:cubicBezTo>
                    <a:pt x="717" y="2891"/>
                    <a:pt x="95" y="3492"/>
                    <a:pt x="449" y="4793"/>
                  </a:cubicBezTo>
                  <a:cubicBezTo>
                    <a:pt x="458" y="4831"/>
                    <a:pt x="462" y="4883"/>
                    <a:pt x="505" y="4894"/>
                  </a:cubicBezTo>
                  <a:cubicBezTo>
                    <a:pt x="511" y="4896"/>
                    <a:pt x="515" y="4898"/>
                    <a:pt x="519" y="4898"/>
                  </a:cubicBezTo>
                  <a:cubicBezTo>
                    <a:pt x="553" y="4898"/>
                    <a:pt x="628" y="4746"/>
                    <a:pt x="1979" y="2667"/>
                  </a:cubicBezTo>
                  <a:cubicBezTo>
                    <a:pt x="2191" y="2343"/>
                    <a:pt x="2256" y="2302"/>
                    <a:pt x="2162" y="2163"/>
                  </a:cubicBezTo>
                  <a:cubicBezTo>
                    <a:pt x="1934" y="1825"/>
                    <a:pt x="1136" y="569"/>
                    <a:pt x="798" y="55"/>
                  </a:cubicBezTo>
                  <a:cubicBezTo>
                    <a:pt x="774" y="19"/>
                    <a:pt x="754" y="0"/>
                    <a:pt x="732" y="0"/>
                  </a:cubicBezTo>
                  <a:close/>
                </a:path>
              </a:pathLst>
            </a:custGeom>
            <a:solidFill>
              <a:srgbClr val="DB5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131284" y="2213144"/>
              <a:ext cx="675583" cy="945660"/>
            </a:xfrm>
            <a:custGeom>
              <a:avLst/>
              <a:gdLst/>
              <a:ahLst/>
              <a:cxnLst/>
              <a:rect l="l" t="t" r="r" b="b"/>
              <a:pathLst>
                <a:path w="8058" h="11279" extrusionOk="0">
                  <a:moveTo>
                    <a:pt x="4030" y="1"/>
                  </a:moveTo>
                  <a:cubicBezTo>
                    <a:pt x="4026" y="1"/>
                    <a:pt x="4023" y="1"/>
                    <a:pt x="4019" y="3"/>
                  </a:cubicBezTo>
                  <a:cubicBezTo>
                    <a:pt x="3009" y="26"/>
                    <a:pt x="2162" y="546"/>
                    <a:pt x="1691" y="1536"/>
                  </a:cubicBezTo>
                  <a:cubicBezTo>
                    <a:pt x="1492" y="1953"/>
                    <a:pt x="1350" y="2554"/>
                    <a:pt x="1299" y="3195"/>
                  </a:cubicBezTo>
                  <a:cubicBezTo>
                    <a:pt x="1184" y="3104"/>
                    <a:pt x="1044" y="3050"/>
                    <a:pt x="893" y="3050"/>
                  </a:cubicBezTo>
                  <a:cubicBezTo>
                    <a:pt x="0" y="3050"/>
                    <a:pt x="167" y="4648"/>
                    <a:pt x="1299" y="4648"/>
                  </a:cubicBezTo>
                  <a:lnTo>
                    <a:pt x="1301" y="4648"/>
                  </a:lnTo>
                  <a:cubicBezTo>
                    <a:pt x="1314" y="4648"/>
                    <a:pt x="1328" y="4646"/>
                    <a:pt x="1341" y="4644"/>
                  </a:cubicBezTo>
                  <a:cubicBezTo>
                    <a:pt x="1409" y="5067"/>
                    <a:pt x="1531" y="5457"/>
                    <a:pt x="1715" y="5762"/>
                  </a:cubicBezTo>
                  <a:cubicBezTo>
                    <a:pt x="1934" y="6113"/>
                    <a:pt x="2329" y="6557"/>
                    <a:pt x="2847" y="6859"/>
                  </a:cubicBezTo>
                  <a:cubicBezTo>
                    <a:pt x="2840" y="6979"/>
                    <a:pt x="2827" y="7127"/>
                    <a:pt x="2806" y="7312"/>
                  </a:cubicBezTo>
                  <a:cubicBezTo>
                    <a:pt x="2797" y="7382"/>
                    <a:pt x="2788" y="7457"/>
                    <a:pt x="2777" y="7538"/>
                  </a:cubicBezTo>
                  <a:cubicBezTo>
                    <a:pt x="2356" y="7601"/>
                    <a:pt x="1885" y="7693"/>
                    <a:pt x="1411" y="7815"/>
                  </a:cubicBezTo>
                  <a:cubicBezTo>
                    <a:pt x="1319" y="7840"/>
                    <a:pt x="1319" y="7871"/>
                    <a:pt x="1380" y="8022"/>
                  </a:cubicBezTo>
                  <a:cubicBezTo>
                    <a:pt x="1790" y="9059"/>
                    <a:pt x="2594" y="10729"/>
                    <a:pt x="3604" y="11184"/>
                  </a:cubicBezTo>
                  <a:cubicBezTo>
                    <a:pt x="3746" y="11248"/>
                    <a:pt x="3887" y="11278"/>
                    <a:pt x="4026" y="11278"/>
                  </a:cubicBezTo>
                  <a:cubicBezTo>
                    <a:pt x="5201" y="11278"/>
                    <a:pt x="6241" y="9164"/>
                    <a:pt x="6714" y="7932"/>
                  </a:cubicBezTo>
                  <a:cubicBezTo>
                    <a:pt x="6742" y="7860"/>
                    <a:pt x="6730" y="7835"/>
                    <a:pt x="6640" y="7813"/>
                  </a:cubicBezTo>
                  <a:cubicBezTo>
                    <a:pt x="6198" y="7700"/>
                    <a:pt x="5741" y="7603"/>
                    <a:pt x="5279" y="7535"/>
                  </a:cubicBezTo>
                  <a:cubicBezTo>
                    <a:pt x="5268" y="7463"/>
                    <a:pt x="5258" y="7389"/>
                    <a:pt x="5249" y="7319"/>
                  </a:cubicBezTo>
                  <a:cubicBezTo>
                    <a:pt x="5229" y="7161"/>
                    <a:pt x="5213" y="7008"/>
                    <a:pt x="5204" y="6864"/>
                  </a:cubicBezTo>
                  <a:cubicBezTo>
                    <a:pt x="5727" y="6562"/>
                    <a:pt x="6124" y="6115"/>
                    <a:pt x="6343" y="5762"/>
                  </a:cubicBezTo>
                  <a:cubicBezTo>
                    <a:pt x="6530" y="5457"/>
                    <a:pt x="6649" y="5067"/>
                    <a:pt x="6717" y="4644"/>
                  </a:cubicBezTo>
                  <a:cubicBezTo>
                    <a:pt x="6730" y="4646"/>
                    <a:pt x="6744" y="4648"/>
                    <a:pt x="6760" y="4648"/>
                  </a:cubicBezTo>
                  <a:cubicBezTo>
                    <a:pt x="7891" y="4648"/>
                    <a:pt x="8058" y="3050"/>
                    <a:pt x="7165" y="3050"/>
                  </a:cubicBezTo>
                  <a:cubicBezTo>
                    <a:pt x="7014" y="3050"/>
                    <a:pt x="6874" y="3104"/>
                    <a:pt x="6762" y="3195"/>
                  </a:cubicBezTo>
                  <a:cubicBezTo>
                    <a:pt x="6708" y="2554"/>
                    <a:pt x="6566" y="1953"/>
                    <a:pt x="6367" y="1536"/>
                  </a:cubicBezTo>
                  <a:cubicBezTo>
                    <a:pt x="5899" y="549"/>
                    <a:pt x="5051" y="26"/>
                    <a:pt x="4041" y="3"/>
                  </a:cubicBezTo>
                  <a:cubicBezTo>
                    <a:pt x="4037" y="1"/>
                    <a:pt x="4032" y="1"/>
                    <a:pt x="4030" y="1"/>
                  </a:cubicBezTo>
                  <a:close/>
                </a:path>
              </a:pathLst>
            </a:custGeom>
            <a:solidFill>
              <a:srgbClr val="DB5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403771" y="2614162"/>
              <a:ext cx="130623" cy="75626"/>
            </a:xfrm>
            <a:custGeom>
              <a:avLst/>
              <a:gdLst/>
              <a:ahLst/>
              <a:cxnLst/>
              <a:rect l="l" t="t" r="r" b="b"/>
              <a:pathLst>
                <a:path w="1558" h="902" extrusionOk="0">
                  <a:moveTo>
                    <a:pt x="104" y="0"/>
                  </a:moveTo>
                  <a:cubicBezTo>
                    <a:pt x="45" y="0"/>
                    <a:pt x="0" y="55"/>
                    <a:pt x="14" y="111"/>
                  </a:cubicBezTo>
                  <a:cubicBezTo>
                    <a:pt x="113" y="573"/>
                    <a:pt x="422" y="900"/>
                    <a:pt x="776" y="902"/>
                  </a:cubicBezTo>
                  <a:cubicBezTo>
                    <a:pt x="777" y="902"/>
                    <a:pt x="778" y="902"/>
                    <a:pt x="779" y="902"/>
                  </a:cubicBezTo>
                  <a:cubicBezTo>
                    <a:pt x="1132" y="902"/>
                    <a:pt x="1443" y="576"/>
                    <a:pt x="1544" y="111"/>
                  </a:cubicBezTo>
                  <a:cubicBezTo>
                    <a:pt x="1558" y="55"/>
                    <a:pt x="1515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7691014" y="2579368"/>
              <a:ext cx="69420" cy="171123"/>
            </a:xfrm>
            <a:custGeom>
              <a:avLst/>
              <a:gdLst/>
              <a:ahLst/>
              <a:cxnLst/>
              <a:rect l="l" t="t" r="r" b="b"/>
              <a:pathLst>
                <a:path w="828" h="2041" extrusionOk="0">
                  <a:moveTo>
                    <a:pt x="413" y="1"/>
                  </a:moveTo>
                  <a:cubicBezTo>
                    <a:pt x="194" y="1"/>
                    <a:pt x="14" y="181"/>
                    <a:pt x="14" y="400"/>
                  </a:cubicBezTo>
                  <a:cubicBezTo>
                    <a:pt x="14" y="517"/>
                    <a:pt x="66" y="621"/>
                    <a:pt x="144" y="693"/>
                  </a:cubicBezTo>
                  <a:cubicBezTo>
                    <a:pt x="56" y="835"/>
                    <a:pt x="0" y="1040"/>
                    <a:pt x="0" y="1274"/>
                  </a:cubicBezTo>
                  <a:cubicBezTo>
                    <a:pt x="0" y="1349"/>
                    <a:pt x="5" y="1421"/>
                    <a:pt x="18" y="1488"/>
                  </a:cubicBezTo>
                  <a:cubicBezTo>
                    <a:pt x="68" y="1808"/>
                    <a:pt x="226" y="2040"/>
                    <a:pt x="413" y="2040"/>
                  </a:cubicBezTo>
                  <a:cubicBezTo>
                    <a:pt x="642" y="2040"/>
                    <a:pt x="827" y="1698"/>
                    <a:pt x="827" y="1274"/>
                  </a:cubicBezTo>
                  <a:cubicBezTo>
                    <a:pt x="827" y="1171"/>
                    <a:pt x="816" y="1071"/>
                    <a:pt x="796" y="981"/>
                  </a:cubicBezTo>
                  <a:cubicBezTo>
                    <a:pt x="771" y="868"/>
                    <a:pt x="730" y="772"/>
                    <a:pt x="683" y="693"/>
                  </a:cubicBezTo>
                  <a:cubicBezTo>
                    <a:pt x="762" y="621"/>
                    <a:pt x="812" y="517"/>
                    <a:pt x="812" y="400"/>
                  </a:cubicBezTo>
                  <a:cubicBezTo>
                    <a:pt x="812" y="181"/>
                    <a:pt x="633" y="1"/>
                    <a:pt x="413" y="1"/>
                  </a:cubicBezTo>
                  <a:close/>
                </a:path>
              </a:pathLst>
            </a:custGeom>
            <a:solidFill>
              <a:srgbClr val="FBC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7177984" y="2579368"/>
              <a:ext cx="69168" cy="171123"/>
            </a:xfrm>
            <a:custGeom>
              <a:avLst/>
              <a:gdLst/>
              <a:ahLst/>
              <a:cxnLst/>
              <a:rect l="l" t="t" r="r" b="b"/>
              <a:pathLst>
                <a:path w="825" h="2041" extrusionOk="0">
                  <a:moveTo>
                    <a:pt x="412" y="1"/>
                  </a:moveTo>
                  <a:cubicBezTo>
                    <a:pt x="192" y="1"/>
                    <a:pt x="14" y="181"/>
                    <a:pt x="14" y="400"/>
                  </a:cubicBezTo>
                  <a:cubicBezTo>
                    <a:pt x="14" y="517"/>
                    <a:pt x="63" y="621"/>
                    <a:pt x="144" y="693"/>
                  </a:cubicBezTo>
                  <a:cubicBezTo>
                    <a:pt x="56" y="835"/>
                    <a:pt x="0" y="1040"/>
                    <a:pt x="0" y="1274"/>
                  </a:cubicBezTo>
                  <a:cubicBezTo>
                    <a:pt x="0" y="1349"/>
                    <a:pt x="5" y="1421"/>
                    <a:pt x="16" y="1488"/>
                  </a:cubicBezTo>
                  <a:cubicBezTo>
                    <a:pt x="65" y="1808"/>
                    <a:pt x="223" y="2040"/>
                    <a:pt x="412" y="2040"/>
                  </a:cubicBezTo>
                  <a:cubicBezTo>
                    <a:pt x="640" y="2040"/>
                    <a:pt x="825" y="1698"/>
                    <a:pt x="825" y="1274"/>
                  </a:cubicBezTo>
                  <a:cubicBezTo>
                    <a:pt x="825" y="1171"/>
                    <a:pt x="814" y="1071"/>
                    <a:pt x="793" y="981"/>
                  </a:cubicBezTo>
                  <a:cubicBezTo>
                    <a:pt x="769" y="868"/>
                    <a:pt x="730" y="772"/>
                    <a:pt x="683" y="693"/>
                  </a:cubicBezTo>
                  <a:lnTo>
                    <a:pt x="681" y="693"/>
                  </a:lnTo>
                  <a:cubicBezTo>
                    <a:pt x="762" y="621"/>
                    <a:pt x="811" y="517"/>
                    <a:pt x="811" y="400"/>
                  </a:cubicBezTo>
                  <a:cubicBezTo>
                    <a:pt x="811" y="181"/>
                    <a:pt x="633" y="1"/>
                    <a:pt x="412" y="1"/>
                  </a:cubicBezTo>
                  <a:close/>
                </a:path>
              </a:pathLst>
            </a:custGeom>
            <a:solidFill>
              <a:srgbClr val="FBC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7692523" y="2661617"/>
              <a:ext cx="67910" cy="88873"/>
            </a:xfrm>
            <a:custGeom>
              <a:avLst/>
              <a:gdLst/>
              <a:ahLst/>
              <a:cxnLst/>
              <a:rect l="l" t="t" r="r" b="b"/>
              <a:pathLst>
                <a:path w="810" h="1060" extrusionOk="0">
                  <a:moveTo>
                    <a:pt x="778" y="0"/>
                  </a:moveTo>
                  <a:cubicBezTo>
                    <a:pt x="579" y="210"/>
                    <a:pt x="322" y="377"/>
                    <a:pt x="48" y="489"/>
                  </a:cubicBezTo>
                  <a:cubicBezTo>
                    <a:pt x="32" y="496"/>
                    <a:pt x="16" y="503"/>
                    <a:pt x="0" y="507"/>
                  </a:cubicBezTo>
                  <a:cubicBezTo>
                    <a:pt x="50" y="827"/>
                    <a:pt x="208" y="1059"/>
                    <a:pt x="395" y="1059"/>
                  </a:cubicBezTo>
                  <a:cubicBezTo>
                    <a:pt x="624" y="1059"/>
                    <a:pt x="809" y="717"/>
                    <a:pt x="809" y="293"/>
                  </a:cubicBezTo>
                  <a:cubicBezTo>
                    <a:pt x="809" y="187"/>
                    <a:pt x="798" y="90"/>
                    <a:pt x="778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7179242" y="2661617"/>
              <a:ext cx="67910" cy="89041"/>
            </a:xfrm>
            <a:custGeom>
              <a:avLst/>
              <a:gdLst/>
              <a:ahLst/>
              <a:cxnLst/>
              <a:rect l="l" t="t" r="r" b="b"/>
              <a:pathLst>
                <a:path w="810" h="1062" extrusionOk="0">
                  <a:moveTo>
                    <a:pt x="778" y="0"/>
                  </a:moveTo>
                  <a:cubicBezTo>
                    <a:pt x="580" y="212"/>
                    <a:pt x="325" y="377"/>
                    <a:pt x="50" y="489"/>
                  </a:cubicBezTo>
                  <a:cubicBezTo>
                    <a:pt x="35" y="496"/>
                    <a:pt x="17" y="503"/>
                    <a:pt x="1" y="507"/>
                  </a:cubicBezTo>
                  <a:cubicBezTo>
                    <a:pt x="50" y="827"/>
                    <a:pt x="208" y="1062"/>
                    <a:pt x="397" y="1062"/>
                  </a:cubicBezTo>
                  <a:cubicBezTo>
                    <a:pt x="625" y="1062"/>
                    <a:pt x="810" y="717"/>
                    <a:pt x="810" y="293"/>
                  </a:cubicBezTo>
                  <a:cubicBezTo>
                    <a:pt x="810" y="190"/>
                    <a:pt x="799" y="90"/>
                    <a:pt x="778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6982213" y="3936023"/>
              <a:ext cx="1089585" cy="591677"/>
            </a:xfrm>
            <a:custGeom>
              <a:avLst/>
              <a:gdLst/>
              <a:ahLst/>
              <a:cxnLst/>
              <a:rect l="l" t="t" r="r" b="b"/>
              <a:pathLst>
                <a:path w="12996" h="7057" extrusionOk="0">
                  <a:moveTo>
                    <a:pt x="11705" y="0"/>
                  </a:moveTo>
                  <a:cubicBezTo>
                    <a:pt x="11699" y="0"/>
                    <a:pt x="11691" y="5"/>
                    <a:pt x="11679" y="9"/>
                  </a:cubicBezTo>
                  <a:cubicBezTo>
                    <a:pt x="11643" y="23"/>
                    <a:pt x="11623" y="52"/>
                    <a:pt x="11600" y="81"/>
                  </a:cubicBezTo>
                  <a:cubicBezTo>
                    <a:pt x="10557" y="1445"/>
                    <a:pt x="11161" y="2479"/>
                    <a:pt x="10386" y="3786"/>
                  </a:cubicBezTo>
                  <a:cubicBezTo>
                    <a:pt x="10036" y="4376"/>
                    <a:pt x="9566" y="4574"/>
                    <a:pt x="9039" y="4574"/>
                  </a:cubicBezTo>
                  <a:cubicBezTo>
                    <a:pt x="7965" y="4574"/>
                    <a:pt x="6648" y="3755"/>
                    <a:pt x="5596" y="3755"/>
                  </a:cubicBezTo>
                  <a:cubicBezTo>
                    <a:pt x="5515" y="3755"/>
                    <a:pt x="5435" y="3760"/>
                    <a:pt x="5357" y="3771"/>
                  </a:cubicBezTo>
                  <a:cubicBezTo>
                    <a:pt x="4176" y="3928"/>
                    <a:pt x="3324" y="4593"/>
                    <a:pt x="2369" y="5310"/>
                  </a:cubicBezTo>
                  <a:cubicBezTo>
                    <a:pt x="744" y="6532"/>
                    <a:pt x="381" y="6460"/>
                    <a:pt x="20" y="6599"/>
                  </a:cubicBezTo>
                  <a:cubicBezTo>
                    <a:pt x="0" y="6608"/>
                    <a:pt x="5" y="6635"/>
                    <a:pt x="18" y="6640"/>
                  </a:cubicBezTo>
                  <a:cubicBezTo>
                    <a:pt x="699" y="6923"/>
                    <a:pt x="1378" y="7057"/>
                    <a:pt x="2036" y="7057"/>
                  </a:cubicBezTo>
                  <a:cubicBezTo>
                    <a:pt x="3409" y="7057"/>
                    <a:pt x="4693" y="6474"/>
                    <a:pt x="5723" y="5436"/>
                  </a:cubicBezTo>
                  <a:cubicBezTo>
                    <a:pt x="5761" y="5399"/>
                    <a:pt x="5785" y="5371"/>
                    <a:pt x="5808" y="5371"/>
                  </a:cubicBezTo>
                  <a:cubicBezTo>
                    <a:pt x="5816" y="5371"/>
                    <a:pt x="5824" y="5375"/>
                    <a:pt x="5833" y="5382"/>
                  </a:cubicBezTo>
                  <a:cubicBezTo>
                    <a:pt x="5916" y="5452"/>
                    <a:pt x="6505" y="6076"/>
                    <a:pt x="7368" y="6511"/>
                  </a:cubicBezTo>
                  <a:cubicBezTo>
                    <a:pt x="8023" y="6842"/>
                    <a:pt x="8903" y="7042"/>
                    <a:pt x="9786" y="7042"/>
                  </a:cubicBezTo>
                  <a:cubicBezTo>
                    <a:pt x="10975" y="7042"/>
                    <a:pt x="12168" y="6679"/>
                    <a:pt x="12820" y="5786"/>
                  </a:cubicBezTo>
                  <a:cubicBezTo>
                    <a:pt x="12996" y="5544"/>
                    <a:pt x="12800" y="5538"/>
                    <a:pt x="12232" y="2811"/>
                  </a:cubicBezTo>
                  <a:cubicBezTo>
                    <a:pt x="11701" y="262"/>
                    <a:pt x="11755" y="0"/>
                    <a:pt x="11705" y="0"/>
                  </a:cubicBezTo>
                  <a:close/>
                </a:path>
              </a:pathLst>
            </a:custGeom>
            <a:solidFill>
              <a:srgbClr val="000E3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7339548" y="3436741"/>
              <a:ext cx="305178" cy="423321"/>
            </a:xfrm>
            <a:custGeom>
              <a:avLst/>
              <a:gdLst/>
              <a:ahLst/>
              <a:cxnLst/>
              <a:rect l="l" t="t" r="r" b="b"/>
              <a:pathLst>
                <a:path w="3640" h="5049" extrusionOk="0">
                  <a:moveTo>
                    <a:pt x="42" y="0"/>
                  </a:moveTo>
                  <a:cubicBezTo>
                    <a:pt x="37" y="0"/>
                    <a:pt x="32" y="2"/>
                    <a:pt x="29" y="5"/>
                  </a:cubicBezTo>
                  <a:cubicBezTo>
                    <a:pt x="0" y="36"/>
                    <a:pt x="3218" y="4972"/>
                    <a:pt x="3270" y="5035"/>
                  </a:cubicBezTo>
                  <a:cubicBezTo>
                    <a:pt x="3277" y="5044"/>
                    <a:pt x="3287" y="5048"/>
                    <a:pt x="3298" y="5048"/>
                  </a:cubicBezTo>
                  <a:cubicBezTo>
                    <a:pt x="3313" y="5048"/>
                    <a:pt x="3330" y="5039"/>
                    <a:pt x="3338" y="5024"/>
                  </a:cubicBezTo>
                  <a:cubicBezTo>
                    <a:pt x="3354" y="4986"/>
                    <a:pt x="3417" y="4722"/>
                    <a:pt x="3426" y="4684"/>
                  </a:cubicBezTo>
                  <a:cubicBezTo>
                    <a:pt x="3606" y="3936"/>
                    <a:pt x="3279" y="3217"/>
                    <a:pt x="3223" y="2432"/>
                  </a:cubicBezTo>
                  <a:cubicBezTo>
                    <a:pt x="3185" y="1907"/>
                    <a:pt x="3315" y="1226"/>
                    <a:pt x="3604" y="751"/>
                  </a:cubicBezTo>
                  <a:cubicBezTo>
                    <a:pt x="3620" y="724"/>
                    <a:pt x="3640" y="697"/>
                    <a:pt x="3638" y="659"/>
                  </a:cubicBezTo>
                  <a:cubicBezTo>
                    <a:pt x="3638" y="642"/>
                    <a:pt x="3612" y="613"/>
                    <a:pt x="3590" y="613"/>
                  </a:cubicBezTo>
                  <a:cubicBezTo>
                    <a:pt x="3588" y="613"/>
                    <a:pt x="3586" y="613"/>
                    <a:pt x="3584" y="613"/>
                  </a:cubicBezTo>
                  <a:cubicBezTo>
                    <a:pt x="3498" y="631"/>
                    <a:pt x="3150" y="874"/>
                    <a:pt x="2476" y="874"/>
                  </a:cubicBezTo>
                  <a:cubicBezTo>
                    <a:pt x="2189" y="874"/>
                    <a:pt x="1843" y="830"/>
                    <a:pt x="1433" y="706"/>
                  </a:cubicBezTo>
                  <a:cubicBezTo>
                    <a:pt x="488" y="419"/>
                    <a:pt x="125" y="0"/>
                    <a:pt x="42" y="0"/>
                  </a:cubicBezTo>
                  <a:close/>
                </a:path>
              </a:pathLst>
            </a:custGeom>
            <a:solidFill>
              <a:srgbClr val="000E3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7288656" y="3449737"/>
              <a:ext cx="179585" cy="420554"/>
            </a:xfrm>
            <a:custGeom>
              <a:avLst/>
              <a:gdLst/>
              <a:ahLst/>
              <a:cxnLst/>
              <a:rect l="l" t="t" r="r" b="b"/>
              <a:pathLst>
                <a:path w="2142" h="5016" extrusionOk="0">
                  <a:moveTo>
                    <a:pt x="615" y="1"/>
                  </a:moveTo>
                  <a:cubicBezTo>
                    <a:pt x="595" y="1"/>
                    <a:pt x="577" y="19"/>
                    <a:pt x="553" y="44"/>
                  </a:cubicBezTo>
                  <a:cubicBezTo>
                    <a:pt x="71" y="531"/>
                    <a:pt x="5" y="427"/>
                    <a:pt x="122" y="641"/>
                  </a:cubicBezTo>
                  <a:cubicBezTo>
                    <a:pt x="352" y="1051"/>
                    <a:pt x="411" y="1373"/>
                    <a:pt x="463" y="1761"/>
                  </a:cubicBezTo>
                  <a:cubicBezTo>
                    <a:pt x="609" y="2868"/>
                    <a:pt x="1" y="3461"/>
                    <a:pt x="325" y="4752"/>
                  </a:cubicBezTo>
                  <a:cubicBezTo>
                    <a:pt x="334" y="4790"/>
                    <a:pt x="350" y="4831"/>
                    <a:pt x="364" y="4867"/>
                  </a:cubicBezTo>
                  <a:cubicBezTo>
                    <a:pt x="373" y="4889"/>
                    <a:pt x="387" y="4900"/>
                    <a:pt x="403" y="4900"/>
                  </a:cubicBezTo>
                  <a:cubicBezTo>
                    <a:pt x="415" y="4900"/>
                    <a:pt x="427" y="4893"/>
                    <a:pt x="438" y="4880"/>
                  </a:cubicBezTo>
                  <a:cubicBezTo>
                    <a:pt x="470" y="4838"/>
                    <a:pt x="348" y="5016"/>
                    <a:pt x="1898" y="2627"/>
                  </a:cubicBezTo>
                  <a:cubicBezTo>
                    <a:pt x="2090" y="2331"/>
                    <a:pt x="2142" y="2300"/>
                    <a:pt x="2061" y="2178"/>
                  </a:cubicBezTo>
                  <a:cubicBezTo>
                    <a:pt x="862" y="372"/>
                    <a:pt x="706" y="1"/>
                    <a:pt x="615" y="1"/>
                  </a:cubicBezTo>
                  <a:close/>
                </a:path>
              </a:pathLst>
            </a:custGeom>
            <a:solidFill>
              <a:srgbClr val="000E3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7366377" y="2788219"/>
              <a:ext cx="205073" cy="96587"/>
            </a:xfrm>
            <a:custGeom>
              <a:avLst/>
              <a:gdLst/>
              <a:ahLst/>
              <a:cxnLst/>
              <a:rect l="l" t="t" r="r" b="b"/>
              <a:pathLst>
                <a:path w="2446" h="1152" extrusionOk="0">
                  <a:moveTo>
                    <a:pt x="43" y="0"/>
                  </a:moveTo>
                  <a:cubicBezTo>
                    <a:pt x="34" y="117"/>
                    <a:pt x="23" y="268"/>
                    <a:pt x="0" y="453"/>
                  </a:cubicBezTo>
                  <a:cubicBezTo>
                    <a:pt x="300" y="881"/>
                    <a:pt x="739" y="1152"/>
                    <a:pt x="1224" y="1152"/>
                  </a:cubicBezTo>
                  <a:cubicBezTo>
                    <a:pt x="1711" y="1152"/>
                    <a:pt x="2146" y="884"/>
                    <a:pt x="2445" y="460"/>
                  </a:cubicBezTo>
                  <a:cubicBezTo>
                    <a:pt x="2425" y="302"/>
                    <a:pt x="2409" y="149"/>
                    <a:pt x="2400" y="5"/>
                  </a:cubicBezTo>
                  <a:cubicBezTo>
                    <a:pt x="2060" y="201"/>
                    <a:pt x="1666" y="336"/>
                    <a:pt x="1235" y="341"/>
                  </a:cubicBezTo>
                  <a:lnTo>
                    <a:pt x="1215" y="341"/>
                  </a:lnTo>
                  <a:cubicBezTo>
                    <a:pt x="780" y="336"/>
                    <a:pt x="385" y="199"/>
                    <a:pt x="43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7713064" y="2506425"/>
              <a:ext cx="45609" cy="48964"/>
            </a:xfrm>
            <a:custGeom>
              <a:avLst/>
              <a:gdLst/>
              <a:ahLst/>
              <a:cxnLst/>
              <a:rect l="l" t="t" r="r" b="b"/>
              <a:pathLst>
                <a:path w="544" h="584" extrusionOk="0">
                  <a:moveTo>
                    <a:pt x="440" y="0"/>
                  </a:moveTo>
                  <a:cubicBezTo>
                    <a:pt x="397" y="0"/>
                    <a:pt x="364" y="79"/>
                    <a:pt x="307" y="154"/>
                  </a:cubicBezTo>
                  <a:cubicBezTo>
                    <a:pt x="177" y="330"/>
                    <a:pt x="91" y="402"/>
                    <a:pt x="26" y="499"/>
                  </a:cubicBezTo>
                  <a:cubicBezTo>
                    <a:pt x="0" y="536"/>
                    <a:pt x="15" y="584"/>
                    <a:pt x="79" y="584"/>
                  </a:cubicBezTo>
                  <a:cubicBezTo>
                    <a:pt x="117" y="584"/>
                    <a:pt x="172" y="566"/>
                    <a:pt x="247" y="519"/>
                  </a:cubicBezTo>
                  <a:cubicBezTo>
                    <a:pt x="494" y="359"/>
                    <a:pt x="544" y="64"/>
                    <a:pt x="467" y="10"/>
                  </a:cubicBezTo>
                  <a:cubicBezTo>
                    <a:pt x="458" y="3"/>
                    <a:pt x="449" y="0"/>
                    <a:pt x="440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7179494" y="2506592"/>
              <a:ext cx="45777" cy="49132"/>
            </a:xfrm>
            <a:custGeom>
              <a:avLst/>
              <a:gdLst/>
              <a:ahLst/>
              <a:cxnLst/>
              <a:rect l="l" t="t" r="r" b="b"/>
              <a:pathLst>
                <a:path w="546" h="586" extrusionOk="0">
                  <a:moveTo>
                    <a:pt x="106" y="1"/>
                  </a:moveTo>
                  <a:cubicBezTo>
                    <a:pt x="84" y="1"/>
                    <a:pt x="64" y="13"/>
                    <a:pt x="59" y="37"/>
                  </a:cubicBezTo>
                  <a:cubicBezTo>
                    <a:pt x="0" y="265"/>
                    <a:pt x="216" y="537"/>
                    <a:pt x="462" y="585"/>
                  </a:cubicBezTo>
                  <a:cubicBezTo>
                    <a:pt x="466" y="585"/>
                    <a:pt x="469" y="586"/>
                    <a:pt x="473" y="586"/>
                  </a:cubicBezTo>
                  <a:cubicBezTo>
                    <a:pt x="517" y="586"/>
                    <a:pt x="546" y="535"/>
                    <a:pt x="521" y="497"/>
                  </a:cubicBezTo>
                  <a:lnTo>
                    <a:pt x="521" y="497"/>
                  </a:lnTo>
                  <a:cubicBezTo>
                    <a:pt x="521" y="498"/>
                    <a:pt x="522" y="499"/>
                    <a:pt x="522" y="499"/>
                  </a:cubicBezTo>
                  <a:cubicBezTo>
                    <a:pt x="521" y="499"/>
                    <a:pt x="492" y="454"/>
                    <a:pt x="419" y="371"/>
                  </a:cubicBezTo>
                  <a:cubicBezTo>
                    <a:pt x="381" y="326"/>
                    <a:pt x="331" y="278"/>
                    <a:pt x="237" y="152"/>
                  </a:cubicBezTo>
                  <a:cubicBezTo>
                    <a:pt x="210" y="116"/>
                    <a:pt x="147" y="21"/>
                    <a:pt x="147" y="21"/>
                  </a:cubicBezTo>
                  <a:cubicBezTo>
                    <a:pt x="136" y="7"/>
                    <a:pt x="121" y="1"/>
                    <a:pt x="106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7546805" y="2552706"/>
              <a:ext cx="112513" cy="91975"/>
            </a:xfrm>
            <a:custGeom>
              <a:avLst/>
              <a:gdLst/>
              <a:ahLst/>
              <a:cxnLst/>
              <a:rect l="l" t="t" r="r" b="b"/>
              <a:pathLst>
                <a:path w="1342" h="1097" extrusionOk="0">
                  <a:moveTo>
                    <a:pt x="670" y="1"/>
                  </a:moveTo>
                  <a:cubicBezTo>
                    <a:pt x="300" y="1"/>
                    <a:pt x="0" y="247"/>
                    <a:pt x="0" y="549"/>
                  </a:cubicBezTo>
                  <a:cubicBezTo>
                    <a:pt x="0" y="851"/>
                    <a:pt x="300" y="1096"/>
                    <a:pt x="670" y="1096"/>
                  </a:cubicBezTo>
                  <a:cubicBezTo>
                    <a:pt x="1039" y="1096"/>
                    <a:pt x="1342" y="851"/>
                    <a:pt x="1342" y="549"/>
                  </a:cubicBezTo>
                  <a:cubicBezTo>
                    <a:pt x="1342" y="247"/>
                    <a:pt x="1039" y="1"/>
                    <a:pt x="670" y="1"/>
                  </a:cubicBezTo>
                  <a:close/>
                </a:path>
              </a:pathLst>
            </a:custGeom>
            <a:solidFill>
              <a:srgbClr val="000E3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7279769" y="2552706"/>
              <a:ext cx="112513" cy="91975"/>
            </a:xfrm>
            <a:custGeom>
              <a:avLst/>
              <a:gdLst/>
              <a:ahLst/>
              <a:cxnLst/>
              <a:rect l="l" t="t" r="r" b="b"/>
              <a:pathLst>
                <a:path w="1342" h="1097" extrusionOk="0">
                  <a:moveTo>
                    <a:pt x="670" y="1"/>
                  </a:moveTo>
                  <a:cubicBezTo>
                    <a:pt x="301" y="1"/>
                    <a:pt x="1" y="247"/>
                    <a:pt x="1" y="549"/>
                  </a:cubicBezTo>
                  <a:cubicBezTo>
                    <a:pt x="1" y="851"/>
                    <a:pt x="301" y="1096"/>
                    <a:pt x="670" y="1096"/>
                  </a:cubicBezTo>
                  <a:cubicBezTo>
                    <a:pt x="1040" y="1096"/>
                    <a:pt x="1342" y="851"/>
                    <a:pt x="1342" y="549"/>
                  </a:cubicBezTo>
                  <a:cubicBezTo>
                    <a:pt x="1342" y="247"/>
                    <a:pt x="1040" y="1"/>
                    <a:pt x="670" y="1"/>
                  </a:cubicBezTo>
                  <a:close/>
                </a:path>
              </a:pathLst>
            </a:custGeom>
            <a:solidFill>
              <a:srgbClr val="000E3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7458771" y="3677034"/>
              <a:ext cx="21212" cy="684406"/>
            </a:xfrm>
            <a:custGeom>
              <a:avLst/>
              <a:gdLst/>
              <a:ahLst/>
              <a:cxnLst/>
              <a:rect l="l" t="t" r="r" b="b"/>
              <a:pathLst>
                <a:path w="253" h="8163" extrusionOk="0">
                  <a:moveTo>
                    <a:pt x="121" y="1"/>
                  </a:moveTo>
                  <a:cubicBezTo>
                    <a:pt x="110" y="1"/>
                    <a:pt x="99" y="2"/>
                    <a:pt x="88" y="6"/>
                  </a:cubicBezTo>
                  <a:cubicBezTo>
                    <a:pt x="57" y="15"/>
                    <a:pt x="34" y="35"/>
                    <a:pt x="18" y="60"/>
                  </a:cubicBezTo>
                  <a:cubicBezTo>
                    <a:pt x="5" y="87"/>
                    <a:pt x="0" y="118"/>
                    <a:pt x="9" y="143"/>
                  </a:cubicBezTo>
                  <a:cubicBezTo>
                    <a:pt x="23" y="224"/>
                    <a:pt x="18" y="1306"/>
                    <a:pt x="14" y="2943"/>
                  </a:cubicBezTo>
                  <a:cubicBezTo>
                    <a:pt x="11" y="4033"/>
                    <a:pt x="5" y="5857"/>
                    <a:pt x="5" y="8047"/>
                  </a:cubicBezTo>
                  <a:cubicBezTo>
                    <a:pt x="5" y="8111"/>
                    <a:pt x="57" y="8162"/>
                    <a:pt x="122" y="8162"/>
                  </a:cubicBezTo>
                  <a:cubicBezTo>
                    <a:pt x="187" y="8162"/>
                    <a:pt x="239" y="8111"/>
                    <a:pt x="239" y="8047"/>
                  </a:cubicBezTo>
                  <a:cubicBezTo>
                    <a:pt x="239" y="5893"/>
                    <a:pt x="244" y="4117"/>
                    <a:pt x="248" y="2943"/>
                  </a:cubicBezTo>
                  <a:cubicBezTo>
                    <a:pt x="253" y="468"/>
                    <a:pt x="253" y="148"/>
                    <a:pt x="232" y="85"/>
                  </a:cubicBezTo>
                  <a:cubicBezTo>
                    <a:pt x="223" y="55"/>
                    <a:pt x="203" y="31"/>
                    <a:pt x="174" y="15"/>
                  </a:cubicBezTo>
                  <a:cubicBezTo>
                    <a:pt x="157" y="5"/>
                    <a:pt x="139" y="1"/>
                    <a:pt x="121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6863326" y="2045375"/>
              <a:ext cx="1209811" cy="2492554"/>
            </a:xfrm>
            <a:custGeom>
              <a:avLst/>
              <a:gdLst/>
              <a:ahLst/>
              <a:cxnLst/>
              <a:rect l="l" t="t" r="r" b="b"/>
              <a:pathLst>
                <a:path w="14430" h="29729" extrusionOk="0">
                  <a:moveTo>
                    <a:pt x="10580" y="5193"/>
                  </a:moveTo>
                  <a:cubicBezTo>
                    <a:pt x="10634" y="5218"/>
                    <a:pt x="10679" y="5254"/>
                    <a:pt x="10717" y="5301"/>
                  </a:cubicBezTo>
                  <a:cubicBezTo>
                    <a:pt x="10794" y="5396"/>
                    <a:pt x="10837" y="5531"/>
                    <a:pt x="10837" y="5682"/>
                  </a:cubicBezTo>
                  <a:cubicBezTo>
                    <a:pt x="10837" y="5926"/>
                    <a:pt x="10735" y="6176"/>
                    <a:pt x="10539" y="6345"/>
                  </a:cubicBezTo>
                  <a:cubicBezTo>
                    <a:pt x="10465" y="6302"/>
                    <a:pt x="10379" y="6275"/>
                    <a:pt x="10287" y="6275"/>
                  </a:cubicBezTo>
                  <a:cubicBezTo>
                    <a:pt x="10199" y="6275"/>
                    <a:pt x="10118" y="6298"/>
                    <a:pt x="10046" y="6338"/>
                  </a:cubicBezTo>
                  <a:cubicBezTo>
                    <a:pt x="10077" y="6018"/>
                    <a:pt x="10082" y="5685"/>
                    <a:pt x="10061" y="5356"/>
                  </a:cubicBezTo>
                  <a:lnTo>
                    <a:pt x="10061" y="5356"/>
                  </a:lnTo>
                  <a:cubicBezTo>
                    <a:pt x="10103" y="5370"/>
                    <a:pt x="10148" y="5379"/>
                    <a:pt x="10201" y="5379"/>
                  </a:cubicBezTo>
                  <a:cubicBezTo>
                    <a:pt x="10212" y="5379"/>
                    <a:pt x="10223" y="5379"/>
                    <a:pt x="10235" y="5378"/>
                  </a:cubicBezTo>
                  <a:cubicBezTo>
                    <a:pt x="10352" y="5374"/>
                    <a:pt x="10469" y="5308"/>
                    <a:pt x="10580" y="5193"/>
                  </a:cubicBezTo>
                  <a:close/>
                  <a:moveTo>
                    <a:pt x="3881" y="5187"/>
                  </a:moveTo>
                  <a:cubicBezTo>
                    <a:pt x="3965" y="5228"/>
                    <a:pt x="4050" y="5249"/>
                    <a:pt x="4137" y="5249"/>
                  </a:cubicBezTo>
                  <a:cubicBezTo>
                    <a:pt x="4206" y="5249"/>
                    <a:pt x="4275" y="5236"/>
                    <a:pt x="4344" y="5209"/>
                  </a:cubicBezTo>
                  <a:cubicBezTo>
                    <a:pt x="4362" y="5218"/>
                    <a:pt x="4380" y="5229"/>
                    <a:pt x="4395" y="5241"/>
                  </a:cubicBezTo>
                  <a:cubicBezTo>
                    <a:pt x="4368" y="5606"/>
                    <a:pt x="4368" y="5982"/>
                    <a:pt x="4404" y="6338"/>
                  </a:cubicBezTo>
                  <a:cubicBezTo>
                    <a:pt x="4334" y="6298"/>
                    <a:pt x="4253" y="6275"/>
                    <a:pt x="4165" y="6275"/>
                  </a:cubicBezTo>
                  <a:cubicBezTo>
                    <a:pt x="4073" y="6275"/>
                    <a:pt x="3987" y="6300"/>
                    <a:pt x="3913" y="6347"/>
                  </a:cubicBezTo>
                  <a:cubicBezTo>
                    <a:pt x="3715" y="6178"/>
                    <a:pt x="3613" y="5926"/>
                    <a:pt x="3613" y="5682"/>
                  </a:cubicBezTo>
                  <a:cubicBezTo>
                    <a:pt x="3613" y="5531"/>
                    <a:pt x="3656" y="5396"/>
                    <a:pt x="3733" y="5301"/>
                  </a:cubicBezTo>
                  <a:cubicBezTo>
                    <a:pt x="3773" y="5252"/>
                    <a:pt x="3823" y="5214"/>
                    <a:pt x="3881" y="5187"/>
                  </a:cubicBezTo>
                  <a:close/>
                  <a:moveTo>
                    <a:pt x="4165" y="6467"/>
                  </a:moveTo>
                  <a:cubicBezTo>
                    <a:pt x="4244" y="6467"/>
                    <a:pt x="4314" y="6496"/>
                    <a:pt x="4368" y="6546"/>
                  </a:cubicBezTo>
                  <a:cubicBezTo>
                    <a:pt x="4400" y="6575"/>
                    <a:pt x="4427" y="6611"/>
                    <a:pt x="4445" y="6651"/>
                  </a:cubicBezTo>
                  <a:cubicBezTo>
                    <a:pt x="4449" y="6683"/>
                    <a:pt x="4454" y="6715"/>
                    <a:pt x="4461" y="6744"/>
                  </a:cubicBezTo>
                  <a:cubicBezTo>
                    <a:pt x="4461" y="6757"/>
                    <a:pt x="4465" y="6773"/>
                    <a:pt x="4467" y="6787"/>
                  </a:cubicBezTo>
                  <a:cubicBezTo>
                    <a:pt x="4465" y="6832"/>
                    <a:pt x="4454" y="6870"/>
                    <a:pt x="4434" y="6908"/>
                  </a:cubicBezTo>
                  <a:cubicBezTo>
                    <a:pt x="4404" y="6965"/>
                    <a:pt x="4357" y="7012"/>
                    <a:pt x="4301" y="7039"/>
                  </a:cubicBezTo>
                  <a:cubicBezTo>
                    <a:pt x="4260" y="7062"/>
                    <a:pt x="4213" y="7073"/>
                    <a:pt x="4165" y="7073"/>
                  </a:cubicBezTo>
                  <a:cubicBezTo>
                    <a:pt x="4116" y="7073"/>
                    <a:pt x="4071" y="7062"/>
                    <a:pt x="4030" y="7039"/>
                  </a:cubicBezTo>
                  <a:cubicBezTo>
                    <a:pt x="3972" y="7012"/>
                    <a:pt x="3924" y="6965"/>
                    <a:pt x="3897" y="6908"/>
                  </a:cubicBezTo>
                  <a:cubicBezTo>
                    <a:pt x="3875" y="6866"/>
                    <a:pt x="3861" y="6818"/>
                    <a:pt x="3861" y="6769"/>
                  </a:cubicBezTo>
                  <a:cubicBezTo>
                    <a:pt x="3861" y="6701"/>
                    <a:pt x="3884" y="6638"/>
                    <a:pt x="3922" y="6588"/>
                  </a:cubicBezTo>
                  <a:cubicBezTo>
                    <a:pt x="3967" y="6528"/>
                    <a:pt x="4030" y="6487"/>
                    <a:pt x="4107" y="6471"/>
                  </a:cubicBezTo>
                  <a:cubicBezTo>
                    <a:pt x="4125" y="6467"/>
                    <a:pt x="4145" y="6467"/>
                    <a:pt x="4165" y="6467"/>
                  </a:cubicBezTo>
                  <a:close/>
                  <a:moveTo>
                    <a:pt x="10287" y="6467"/>
                  </a:moveTo>
                  <a:cubicBezTo>
                    <a:pt x="10305" y="6467"/>
                    <a:pt x="10325" y="6467"/>
                    <a:pt x="10343" y="6471"/>
                  </a:cubicBezTo>
                  <a:cubicBezTo>
                    <a:pt x="10420" y="6487"/>
                    <a:pt x="10483" y="6528"/>
                    <a:pt x="10528" y="6588"/>
                  </a:cubicBezTo>
                  <a:cubicBezTo>
                    <a:pt x="10566" y="6638"/>
                    <a:pt x="10589" y="6701"/>
                    <a:pt x="10589" y="6769"/>
                  </a:cubicBezTo>
                  <a:cubicBezTo>
                    <a:pt x="10589" y="6818"/>
                    <a:pt x="10578" y="6866"/>
                    <a:pt x="10555" y="6906"/>
                  </a:cubicBezTo>
                  <a:cubicBezTo>
                    <a:pt x="10526" y="6965"/>
                    <a:pt x="10478" y="7012"/>
                    <a:pt x="10422" y="7039"/>
                  </a:cubicBezTo>
                  <a:cubicBezTo>
                    <a:pt x="10382" y="7062"/>
                    <a:pt x="10334" y="7073"/>
                    <a:pt x="10287" y="7073"/>
                  </a:cubicBezTo>
                  <a:cubicBezTo>
                    <a:pt x="10237" y="7073"/>
                    <a:pt x="10192" y="7062"/>
                    <a:pt x="10152" y="7039"/>
                  </a:cubicBezTo>
                  <a:cubicBezTo>
                    <a:pt x="10093" y="7012"/>
                    <a:pt x="10046" y="6967"/>
                    <a:pt x="10016" y="6908"/>
                  </a:cubicBezTo>
                  <a:cubicBezTo>
                    <a:pt x="9996" y="6870"/>
                    <a:pt x="9985" y="6832"/>
                    <a:pt x="9983" y="6787"/>
                  </a:cubicBezTo>
                  <a:cubicBezTo>
                    <a:pt x="9987" y="6773"/>
                    <a:pt x="9989" y="6757"/>
                    <a:pt x="9992" y="6744"/>
                  </a:cubicBezTo>
                  <a:cubicBezTo>
                    <a:pt x="9996" y="6715"/>
                    <a:pt x="10001" y="6683"/>
                    <a:pt x="10005" y="6651"/>
                  </a:cubicBezTo>
                  <a:cubicBezTo>
                    <a:pt x="10023" y="6611"/>
                    <a:pt x="10050" y="6575"/>
                    <a:pt x="10084" y="6546"/>
                  </a:cubicBezTo>
                  <a:cubicBezTo>
                    <a:pt x="10136" y="6496"/>
                    <a:pt x="10210" y="6467"/>
                    <a:pt x="10287" y="6467"/>
                  </a:cubicBezTo>
                  <a:close/>
                  <a:moveTo>
                    <a:pt x="4402" y="7204"/>
                  </a:moveTo>
                  <a:cubicBezTo>
                    <a:pt x="4422" y="7253"/>
                    <a:pt x="4440" y="7310"/>
                    <a:pt x="4454" y="7370"/>
                  </a:cubicBezTo>
                  <a:cubicBezTo>
                    <a:pt x="4472" y="7456"/>
                    <a:pt x="4483" y="7549"/>
                    <a:pt x="4483" y="7641"/>
                  </a:cubicBezTo>
                  <a:cubicBezTo>
                    <a:pt x="4483" y="8037"/>
                    <a:pt x="4317" y="8313"/>
                    <a:pt x="4164" y="8315"/>
                  </a:cubicBezTo>
                  <a:lnTo>
                    <a:pt x="4164" y="8315"/>
                  </a:lnTo>
                  <a:cubicBezTo>
                    <a:pt x="4034" y="8314"/>
                    <a:pt x="3906" y="8111"/>
                    <a:pt x="3861" y="7842"/>
                  </a:cubicBezTo>
                  <a:cubicBezTo>
                    <a:pt x="3852" y="7781"/>
                    <a:pt x="3848" y="7715"/>
                    <a:pt x="3848" y="7641"/>
                  </a:cubicBezTo>
                  <a:cubicBezTo>
                    <a:pt x="3848" y="7467"/>
                    <a:pt x="3879" y="7316"/>
                    <a:pt x="3927" y="7204"/>
                  </a:cubicBezTo>
                  <a:cubicBezTo>
                    <a:pt x="3996" y="7242"/>
                    <a:pt x="4078" y="7265"/>
                    <a:pt x="4165" y="7265"/>
                  </a:cubicBezTo>
                  <a:cubicBezTo>
                    <a:pt x="4251" y="7265"/>
                    <a:pt x="4330" y="7242"/>
                    <a:pt x="4402" y="7204"/>
                  </a:cubicBezTo>
                  <a:close/>
                  <a:moveTo>
                    <a:pt x="10521" y="7204"/>
                  </a:moveTo>
                  <a:cubicBezTo>
                    <a:pt x="10544" y="7253"/>
                    <a:pt x="10560" y="7310"/>
                    <a:pt x="10573" y="7370"/>
                  </a:cubicBezTo>
                  <a:cubicBezTo>
                    <a:pt x="10593" y="7458"/>
                    <a:pt x="10602" y="7549"/>
                    <a:pt x="10602" y="7641"/>
                  </a:cubicBezTo>
                  <a:cubicBezTo>
                    <a:pt x="10602" y="8038"/>
                    <a:pt x="10436" y="8315"/>
                    <a:pt x="10287" y="8315"/>
                  </a:cubicBezTo>
                  <a:cubicBezTo>
                    <a:pt x="10156" y="8315"/>
                    <a:pt x="10025" y="8112"/>
                    <a:pt x="9983" y="7842"/>
                  </a:cubicBezTo>
                  <a:cubicBezTo>
                    <a:pt x="9974" y="7781"/>
                    <a:pt x="9967" y="7715"/>
                    <a:pt x="9967" y="7641"/>
                  </a:cubicBezTo>
                  <a:cubicBezTo>
                    <a:pt x="9967" y="7467"/>
                    <a:pt x="10001" y="7316"/>
                    <a:pt x="10048" y="7204"/>
                  </a:cubicBezTo>
                  <a:cubicBezTo>
                    <a:pt x="10118" y="7242"/>
                    <a:pt x="10199" y="7265"/>
                    <a:pt x="10287" y="7265"/>
                  </a:cubicBezTo>
                  <a:cubicBezTo>
                    <a:pt x="10372" y="7265"/>
                    <a:pt x="10451" y="7242"/>
                    <a:pt x="10521" y="7204"/>
                  </a:cubicBezTo>
                  <a:close/>
                  <a:moveTo>
                    <a:pt x="5935" y="8905"/>
                  </a:moveTo>
                  <a:cubicBezTo>
                    <a:pt x="5939" y="8908"/>
                    <a:pt x="5941" y="8910"/>
                    <a:pt x="5944" y="8912"/>
                  </a:cubicBezTo>
                  <a:cubicBezTo>
                    <a:pt x="5944" y="8917"/>
                    <a:pt x="5944" y="8919"/>
                    <a:pt x="5944" y="8926"/>
                  </a:cubicBezTo>
                  <a:cubicBezTo>
                    <a:pt x="5941" y="8919"/>
                    <a:pt x="5939" y="8912"/>
                    <a:pt x="5935" y="8905"/>
                  </a:cubicBezTo>
                  <a:close/>
                  <a:moveTo>
                    <a:pt x="8738" y="2655"/>
                  </a:moveTo>
                  <a:lnTo>
                    <a:pt x="8738" y="2655"/>
                  </a:lnTo>
                  <a:cubicBezTo>
                    <a:pt x="8738" y="2655"/>
                    <a:pt x="8738" y="2655"/>
                    <a:pt x="8738" y="2655"/>
                  </a:cubicBezTo>
                  <a:cubicBezTo>
                    <a:pt x="9805" y="3559"/>
                    <a:pt x="9626" y="4686"/>
                    <a:pt x="9854" y="5157"/>
                  </a:cubicBezTo>
                  <a:cubicBezTo>
                    <a:pt x="9856" y="5162"/>
                    <a:pt x="9859" y="5166"/>
                    <a:pt x="9861" y="5173"/>
                  </a:cubicBezTo>
                  <a:cubicBezTo>
                    <a:pt x="9868" y="5252"/>
                    <a:pt x="9874" y="5333"/>
                    <a:pt x="9877" y="5416"/>
                  </a:cubicBezTo>
                  <a:cubicBezTo>
                    <a:pt x="9883" y="5525"/>
                    <a:pt x="9886" y="5635"/>
                    <a:pt x="9886" y="5743"/>
                  </a:cubicBezTo>
                  <a:cubicBezTo>
                    <a:pt x="9886" y="6007"/>
                    <a:pt x="9870" y="6271"/>
                    <a:pt x="9836" y="6523"/>
                  </a:cubicBezTo>
                  <a:cubicBezTo>
                    <a:pt x="9834" y="6539"/>
                    <a:pt x="9829" y="6559"/>
                    <a:pt x="9829" y="6577"/>
                  </a:cubicBezTo>
                  <a:lnTo>
                    <a:pt x="9829" y="6579"/>
                  </a:lnTo>
                  <a:cubicBezTo>
                    <a:pt x="9811" y="6622"/>
                    <a:pt x="9800" y="6667"/>
                    <a:pt x="9793" y="6715"/>
                  </a:cubicBezTo>
                  <a:cubicBezTo>
                    <a:pt x="9791" y="6733"/>
                    <a:pt x="9791" y="6751"/>
                    <a:pt x="9791" y="6769"/>
                  </a:cubicBezTo>
                  <a:cubicBezTo>
                    <a:pt x="9791" y="6773"/>
                    <a:pt x="9791" y="6782"/>
                    <a:pt x="9791" y="6787"/>
                  </a:cubicBezTo>
                  <a:cubicBezTo>
                    <a:pt x="9721" y="7141"/>
                    <a:pt x="9613" y="7458"/>
                    <a:pt x="9457" y="7711"/>
                  </a:cubicBezTo>
                  <a:cubicBezTo>
                    <a:pt x="9279" y="7999"/>
                    <a:pt x="8941" y="8400"/>
                    <a:pt x="8486" y="8700"/>
                  </a:cubicBezTo>
                  <a:cubicBezTo>
                    <a:pt x="8425" y="8739"/>
                    <a:pt x="8364" y="8777"/>
                    <a:pt x="8299" y="8813"/>
                  </a:cubicBezTo>
                  <a:cubicBezTo>
                    <a:pt x="7988" y="8984"/>
                    <a:pt x="7630" y="9099"/>
                    <a:pt x="7235" y="9104"/>
                  </a:cubicBezTo>
                  <a:lnTo>
                    <a:pt x="7215" y="9104"/>
                  </a:lnTo>
                  <a:cubicBezTo>
                    <a:pt x="6818" y="9099"/>
                    <a:pt x="6455" y="8982"/>
                    <a:pt x="6142" y="8806"/>
                  </a:cubicBezTo>
                  <a:cubicBezTo>
                    <a:pt x="6079" y="8772"/>
                    <a:pt x="6018" y="8734"/>
                    <a:pt x="5960" y="8696"/>
                  </a:cubicBezTo>
                  <a:cubicBezTo>
                    <a:pt x="5504" y="8398"/>
                    <a:pt x="5168" y="7999"/>
                    <a:pt x="4993" y="7711"/>
                  </a:cubicBezTo>
                  <a:cubicBezTo>
                    <a:pt x="4837" y="7461"/>
                    <a:pt x="4727" y="7138"/>
                    <a:pt x="4657" y="6784"/>
                  </a:cubicBezTo>
                  <a:cubicBezTo>
                    <a:pt x="4659" y="6778"/>
                    <a:pt x="4659" y="6773"/>
                    <a:pt x="4659" y="6769"/>
                  </a:cubicBezTo>
                  <a:cubicBezTo>
                    <a:pt x="4659" y="6751"/>
                    <a:pt x="4657" y="6733"/>
                    <a:pt x="4655" y="6715"/>
                  </a:cubicBezTo>
                  <a:cubicBezTo>
                    <a:pt x="4650" y="6670"/>
                    <a:pt x="4639" y="6627"/>
                    <a:pt x="4623" y="6584"/>
                  </a:cubicBezTo>
                  <a:cubicBezTo>
                    <a:pt x="4618" y="6564"/>
                    <a:pt x="4616" y="6543"/>
                    <a:pt x="4614" y="6523"/>
                  </a:cubicBezTo>
                  <a:cubicBezTo>
                    <a:pt x="4564" y="6167"/>
                    <a:pt x="4551" y="5788"/>
                    <a:pt x="4571" y="5416"/>
                  </a:cubicBezTo>
                  <a:cubicBezTo>
                    <a:pt x="4576" y="5326"/>
                    <a:pt x="4580" y="5238"/>
                    <a:pt x="4589" y="5150"/>
                  </a:cubicBezTo>
                  <a:cubicBezTo>
                    <a:pt x="4594" y="5117"/>
                    <a:pt x="4596" y="5081"/>
                    <a:pt x="4600" y="5045"/>
                  </a:cubicBezTo>
                  <a:cubicBezTo>
                    <a:pt x="4630" y="5017"/>
                    <a:pt x="4659" y="4988"/>
                    <a:pt x="4686" y="4957"/>
                  </a:cubicBezTo>
                  <a:cubicBezTo>
                    <a:pt x="5015" y="4578"/>
                    <a:pt x="5304" y="4188"/>
                    <a:pt x="5479" y="3607"/>
                  </a:cubicBezTo>
                  <a:cubicBezTo>
                    <a:pt x="5488" y="3577"/>
                    <a:pt x="5615" y="3223"/>
                    <a:pt x="5615" y="3214"/>
                  </a:cubicBezTo>
                  <a:cubicBezTo>
                    <a:pt x="5754" y="3354"/>
                    <a:pt x="6038" y="3620"/>
                    <a:pt x="6115" y="3683"/>
                  </a:cubicBezTo>
                  <a:cubicBezTo>
                    <a:pt x="6289" y="3823"/>
                    <a:pt x="6471" y="3887"/>
                    <a:pt x="6630" y="3887"/>
                  </a:cubicBezTo>
                  <a:cubicBezTo>
                    <a:pt x="6943" y="3887"/>
                    <a:pt x="7166" y="3638"/>
                    <a:pt x="7057" y="3230"/>
                  </a:cubicBezTo>
                  <a:cubicBezTo>
                    <a:pt x="7037" y="3149"/>
                    <a:pt x="6980" y="2969"/>
                    <a:pt x="6976" y="2946"/>
                  </a:cubicBezTo>
                  <a:lnTo>
                    <a:pt x="6976" y="2946"/>
                  </a:lnTo>
                  <a:cubicBezTo>
                    <a:pt x="7154" y="3128"/>
                    <a:pt x="7539" y="3865"/>
                    <a:pt x="8187" y="3865"/>
                  </a:cubicBezTo>
                  <a:cubicBezTo>
                    <a:pt x="8222" y="3865"/>
                    <a:pt x="8257" y="3863"/>
                    <a:pt x="8292" y="3859"/>
                  </a:cubicBezTo>
                  <a:cubicBezTo>
                    <a:pt x="8988" y="3772"/>
                    <a:pt x="8715" y="2655"/>
                    <a:pt x="8738" y="2655"/>
                  </a:cubicBezTo>
                  <a:close/>
                  <a:moveTo>
                    <a:pt x="4012" y="10059"/>
                  </a:moveTo>
                  <a:lnTo>
                    <a:pt x="4012" y="10059"/>
                  </a:lnTo>
                  <a:cubicBezTo>
                    <a:pt x="3841" y="10195"/>
                    <a:pt x="3697" y="10384"/>
                    <a:pt x="3597" y="10602"/>
                  </a:cubicBezTo>
                  <a:cubicBezTo>
                    <a:pt x="3505" y="10548"/>
                    <a:pt x="3426" y="10503"/>
                    <a:pt x="3352" y="10467"/>
                  </a:cubicBezTo>
                  <a:cubicBezTo>
                    <a:pt x="3286" y="10433"/>
                    <a:pt x="3244" y="10418"/>
                    <a:pt x="3212" y="10406"/>
                  </a:cubicBezTo>
                  <a:cubicBezTo>
                    <a:pt x="3187" y="10397"/>
                    <a:pt x="3172" y="10391"/>
                    <a:pt x="3163" y="10384"/>
                  </a:cubicBezTo>
                  <a:cubicBezTo>
                    <a:pt x="3406" y="10267"/>
                    <a:pt x="3744" y="10147"/>
                    <a:pt x="4012" y="10059"/>
                  </a:cubicBezTo>
                  <a:close/>
                  <a:moveTo>
                    <a:pt x="6126" y="9014"/>
                  </a:moveTo>
                  <a:cubicBezTo>
                    <a:pt x="6449" y="9180"/>
                    <a:pt x="6814" y="9293"/>
                    <a:pt x="7215" y="9295"/>
                  </a:cubicBezTo>
                  <a:lnTo>
                    <a:pt x="7235" y="9295"/>
                  </a:lnTo>
                  <a:cubicBezTo>
                    <a:pt x="7632" y="9291"/>
                    <a:pt x="7995" y="9183"/>
                    <a:pt x="8317" y="9018"/>
                  </a:cubicBezTo>
                  <a:cubicBezTo>
                    <a:pt x="8326" y="9117"/>
                    <a:pt x="8337" y="9221"/>
                    <a:pt x="8351" y="9331"/>
                  </a:cubicBezTo>
                  <a:cubicBezTo>
                    <a:pt x="8351" y="9352"/>
                    <a:pt x="8355" y="9372"/>
                    <a:pt x="8360" y="9392"/>
                  </a:cubicBezTo>
                  <a:cubicBezTo>
                    <a:pt x="8360" y="9401"/>
                    <a:pt x="8360" y="9410"/>
                    <a:pt x="8362" y="9419"/>
                  </a:cubicBezTo>
                  <a:cubicBezTo>
                    <a:pt x="8369" y="9469"/>
                    <a:pt x="8376" y="9518"/>
                    <a:pt x="8382" y="9570"/>
                  </a:cubicBezTo>
                  <a:lnTo>
                    <a:pt x="8387" y="9597"/>
                  </a:lnTo>
                  <a:cubicBezTo>
                    <a:pt x="8432" y="9906"/>
                    <a:pt x="8495" y="10258"/>
                    <a:pt x="8574" y="10661"/>
                  </a:cubicBezTo>
                  <a:cubicBezTo>
                    <a:pt x="8584" y="10707"/>
                    <a:pt x="8624" y="10737"/>
                    <a:pt x="8669" y="10737"/>
                  </a:cubicBezTo>
                  <a:cubicBezTo>
                    <a:pt x="8675" y="10737"/>
                    <a:pt x="8681" y="10736"/>
                    <a:pt x="8687" y="10735"/>
                  </a:cubicBezTo>
                  <a:cubicBezTo>
                    <a:pt x="8738" y="10726"/>
                    <a:pt x="8772" y="10675"/>
                    <a:pt x="8761" y="10623"/>
                  </a:cubicBezTo>
                  <a:cubicBezTo>
                    <a:pt x="8687" y="10249"/>
                    <a:pt x="8626" y="9917"/>
                    <a:pt x="8583" y="9624"/>
                  </a:cubicBezTo>
                  <a:lnTo>
                    <a:pt x="8583" y="9624"/>
                  </a:lnTo>
                  <a:cubicBezTo>
                    <a:pt x="8786" y="9658"/>
                    <a:pt x="8989" y="9694"/>
                    <a:pt x="9205" y="9741"/>
                  </a:cubicBezTo>
                  <a:cubicBezTo>
                    <a:pt x="9302" y="9762"/>
                    <a:pt x="9394" y="9784"/>
                    <a:pt x="9487" y="9807"/>
                  </a:cubicBezTo>
                  <a:cubicBezTo>
                    <a:pt x="9584" y="9829"/>
                    <a:pt x="9678" y="9852"/>
                    <a:pt x="9773" y="9872"/>
                  </a:cubicBezTo>
                  <a:cubicBezTo>
                    <a:pt x="9805" y="9879"/>
                    <a:pt x="9823" y="9888"/>
                    <a:pt x="9829" y="9899"/>
                  </a:cubicBezTo>
                  <a:cubicBezTo>
                    <a:pt x="9836" y="9913"/>
                    <a:pt x="9834" y="9933"/>
                    <a:pt x="9823" y="9960"/>
                  </a:cubicBezTo>
                  <a:cubicBezTo>
                    <a:pt x="9264" y="11348"/>
                    <a:pt x="8689" y="12302"/>
                    <a:pt x="8112" y="12795"/>
                  </a:cubicBezTo>
                  <a:cubicBezTo>
                    <a:pt x="7934" y="12944"/>
                    <a:pt x="7742" y="13095"/>
                    <a:pt x="7499" y="13165"/>
                  </a:cubicBezTo>
                  <a:cubicBezTo>
                    <a:pt x="7419" y="13188"/>
                    <a:pt x="7332" y="13197"/>
                    <a:pt x="7248" y="13197"/>
                  </a:cubicBezTo>
                  <a:cubicBezTo>
                    <a:pt x="7092" y="13197"/>
                    <a:pt x="6947" y="13166"/>
                    <a:pt x="6879" y="13138"/>
                  </a:cubicBezTo>
                  <a:cubicBezTo>
                    <a:pt x="6313" y="12901"/>
                    <a:pt x="5784" y="12306"/>
                    <a:pt x="5261" y="11326"/>
                  </a:cubicBezTo>
                  <a:cubicBezTo>
                    <a:pt x="5256" y="11319"/>
                    <a:pt x="5254" y="11312"/>
                    <a:pt x="5250" y="11306"/>
                  </a:cubicBezTo>
                  <a:cubicBezTo>
                    <a:pt x="5362" y="11022"/>
                    <a:pt x="5403" y="10726"/>
                    <a:pt x="5362" y="10481"/>
                  </a:cubicBezTo>
                  <a:cubicBezTo>
                    <a:pt x="5534" y="10402"/>
                    <a:pt x="5678" y="10262"/>
                    <a:pt x="5790" y="10093"/>
                  </a:cubicBezTo>
                  <a:lnTo>
                    <a:pt x="5790" y="10093"/>
                  </a:lnTo>
                  <a:cubicBezTo>
                    <a:pt x="5761" y="10264"/>
                    <a:pt x="5725" y="10440"/>
                    <a:pt x="5689" y="10623"/>
                  </a:cubicBezTo>
                  <a:cubicBezTo>
                    <a:pt x="5678" y="10675"/>
                    <a:pt x="5712" y="10724"/>
                    <a:pt x="5763" y="10735"/>
                  </a:cubicBezTo>
                  <a:cubicBezTo>
                    <a:pt x="5770" y="10735"/>
                    <a:pt x="5775" y="10738"/>
                    <a:pt x="5781" y="10738"/>
                  </a:cubicBezTo>
                  <a:cubicBezTo>
                    <a:pt x="5827" y="10738"/>
                    <a:pt x="5865" y="10706"/>
                    <a:pt x="5874" y="10663"/>
                  </a:cubicBezTo>
                  <a:cubicBezTo>
                    <a:pt x="5953" y="10282"/>
                    <a:pt x="6016" y="9926"/>
                    <a:pt x="6059" y="9597"/>
                  </a:cubicBezTo>
                  <a:lnTo>
                    <a:pt x="6063" y="9570"/>
                  </a:lnTo>
                  <a:cubicBezTo>
                    <a:pt x="6072" y="9518"/>
                    <a:pt x="6077" y="9469"/>
                    <a:pt x="6083" y="9419"/>
                  </a:cubicBezTo>
                  <a:cubicBezTo>
                    <a:pt x="6086" y="9410"/>
                    <a:pt x="6086" y="9401"/>
                    <a:pt x="6086" y="9392"/>
                  </a:cubicBezTo>
                  <a:cubicBezTo>
                    <a:pt x="6090" y="9370"/>
                    <a:pt x="6095" y="9347"/>
                    <a:pt x="6095" y="9325"/>
                  </a:cubicBezTo>
                  <a:cubicBezTo>
                    <a:pt x="6108" y="9207"/>
                    <a:pt x="6120" y="9106"/>
                    <a:pt x="6126" y="9014"/>
                  </a:cubicBezTo>
                  <a:close/>
                  <a:moveTo>
                    <a:pt x="10069" y="9956"/>
                  </a:moveTo>
                  <a:cubicBezTo>
                    <a:pt x="10081" y="9956"/>
                    <a:pt x="10095" y="9958"/>
                    <a:pt x="10113" y="9962"/>
                  </a:cubicBezTo>
                  <a:cubicBezTo>
                    <a:pt x="10273" y="10003"/>
                    <a:pt x="10798" y="10167"/>
                    <a:pt x="11294" y="10377"/>
                  </a:cubicBezTo>
                  <a:cubicBezTo>
                    <a:pt x="11276" y="10388"/>
                    <a:pt x="11249" y="10402"/>
                    <a:pt x="11218" y="10413"/>
                  </a:cubicBezTo>
                  <a:cubicBezTo>
                    <a:pt x="11080" y="10476"/>
                    <a:pt x="10794" y="10605"/>
                    <a:pt x="10415" y="10904"/>
                  </a:cubicBezTo>
                  <a:cubicBezTo>
                    <a:pt x="9796" y="11396"/>
                    <a:pt x="9284" y="12013"/>
                    <a:pt x="9043" y="12557"/>
                  </a:cubicBezTo>
                  <a:cubicBezTo>
                    <a:pt x="8948" y="12768"/>
                    <a:pt x="8912" y="12917"/>
                    <a:pt x="8880" y="13039"/>
                  </a:cubicBezTo>
                  <a:cubicBezTo>
                    <a:pt x="8844" y="13188"/>
                    <a:pt x="8820" y="13287"/>
                    <a:pt x="8718" y="13404"/>
                  </a:cubicBezTo>
                  <a:cubicBezTo>
                    <a:pt x="7887" y="14362"/>
                    <a:pt x="7630" y="14623"/>
                    <a:pt x="7458" y="14797"/>
                  </a:cubicBezTo>
                  <a:cubicBezTo>
                    <a:pt x="7388" y="14869"/>
                    <a:pt x="7332" y="14930"/>
                    <a:pt x="7253" y="15018"/>
                  </a:cubicBezTo>
                  <a:cubicBezTo>
                    <a:pt x="7237" y="15036"/>
                    <a:pt x="7228" y="15038"/>
                    <a:pt x="7228" y="15038"/>
                  </a:cubicBezTo>
                  <a:cubicBezTo>
                    <a:pt x="7226" y="15038"/>
                    <a:pt x="7219" y="15036"/>
                    <a:pt x="7201" y="15018"/>
                  </a:cubicBezTo>
                  <a:cubicBezTo>
                    <a:pt x="6893" y="14704"/>
                    <a:pt x="5667" y="13406"/>
                    <a:pt x="5615" y="13210"/>
                  </a:cubicBezTo>
                  <a:cubicBezTo>
                    <a:pt x="5606" y="13176"/>
                    <a:pt x="5599" y="13145"/>
                    <a:pt x="5590" y="13111"/>
                  </a:cubicBezTo>
                  <a:cubicBezTo>
                    <a:pt x="5516" y="12818"/>
                    <a:pt x="5414" y="12415"/>
                    <a:pt x="4970" y="11840"/>
                  </a:cubicBezTo>
                  <a:lnTo>
                    <a:pt x="4966" y="11833"/>
                  </a:lnTo>
                  <a:lnTo>
                    <a:pt x="4945" y="11849"/>
                  </a:lnTo>
                  <a:lnTo>
                    <a:pt x="4961" y="11829"/>
                  </a:lnTo>
                  <a:lnTo>
                    <a:pt x="4957" y="11824"/>
                  </a:lnTo>
                  <a:cubicBezTo>
                    <a:pt x="5026" y="11734"/>
                    <a:pt x="5090" y="11639"/>
                    <a:pt x="5144" y="11538"/>
                  </a:cubicBezTo>
                  <a:cubicBezTo>
                    <a:pt x="5304" y="11820"/>
                    <a:pt x="5464" y="12070"/>
                    <a:pt x="5635" y="12300"/>
                  </a:cubicBezTo>
                  <a:cubicBezTo>
                    <a:pt x="6031" y="12834"/>
                    <a:pt x="6603" y="13405"/>
                    <a:pt x="7237" y="13405"/>
                  </a:cubicBezTo>
                  <a:cubicBezTo>
                    <a:pt x="7378" y="13405"/>
                    <a:pt x="7522" y="13377"/>
                    <a:pt x="7668" y="13314"/>
                  </a:cubicBezTo>
                  <a:cubicBezTo>
                    <a:pt x="8718" y="12859"/>
                    <a:pt x="9460" y="11342"/>
                    <a:pt x="9989" y="10073"/>
                  </a:cubicBezTo>
                  <a:cubicBezTo>
                    <a:pt x="9996" y="10057"/>
                    <a:pt x="10001" y="10046"/>
                    <a:pt x="10007" y="10034"/>
                  </a:cubicBezTo>
                  <a:cubicBezTo>
                    <a:pt x="10029" y="9976"/>
                    <a:pt x="10037" y="9956"/>
                    <a:pt x="10069" y="9956"/>
                  </a:cubicBezTo>
                  <a:close/>
                  <a:moveTo>
                    <a:pt x="11914" y="10451"/>
                  </a:moveTo>
                  <a:lnTo>
                    <a:pt x="11914" y="10454"/>
                  </a:lnTo>
                  <a:cubicBezTo>
                    <a:pt x="12092" y="10454"/>
                    <a:pt x="12270" y="10497"/>
                    <a:pt x="12432" y="10605"/>
                  </a:cubicBezTo>
                  <a:cubicBezTo>
                    <a:pt x="12514" y="10657"/>
                    <a:pt x="12570" y="10735"/>
                    <a:pt x="12565" y="10758"/>
                  </a:cubicBezTo>
                  <a:cubicBezTo>
                    <a:pt x="12563" y="10760"/>
                    <a:pt x="12556" y="10762"/>
                    <a:pt x="12541" y="10765"/>
                  </a:cubicBezTo>
                  <a:lnTo>
                    <a:pt x="12414" y="10765"/>
                  </a:lnTo>
                  <a:cubicBezTo>
                    <a:pt x="11988" y="10765"/>
                    <a:pt x="11364" y="10934"/>
                    <a:pt x="11238" y="11083"/>
                  </a:cubicBezTo>
                  <a:cubicBezTo>
                    <a:pt x="11209" y="11121"/>
                    <a:pt x="11206" y="11168"/>
                    <a:pt x="11233" y="11206"/>
                  </a:cubicBezTo>
                  <a:cubicBezTo>
                    <a:pt x="11250" y="11229"/>
                    <a:pt x="11275" y="11241"/>
                    <a:pt x="11303" y="11241"/>
                  </a:cubicBezTo>
                  <a:cubicBezTo>
                    <a:pt x="11317" y="11241"/>
                    <a:pt x="11332" y="11238"/>
                    <a:pt x="11346" y="11231"/>
                  </a:cubicBezTo>
                  <a:lnTo>
                    <a:pt x="11378" y="11218"/>
                  </a:lnTo>
                  <a:cubicBezTo>
                    <a:pt x="11666" y="11091"/>
                    <a:pt x="11961" y="10961"/>
                    <a:pt x="12458" y="10961"/>
                  </a:cubicBezTo>
                  <a:cubicBezTo>
                    <a:pt x="12509" y="10961"/>
                    <a:pt x="12563" y="10962"/>
                    <a:pt x="12620" y="10965"/>
                  </a:cubicBezTo>
                  <a:cubicBezTo>
                    <a:pt x="12780" y="10974"/>
                    <a:pt x="12996" y="11031"/>
                    <a:pt x="13084" y="11161"/>
                  </a:cubicBezTo>
                  <a:cubicBezTo>
                    <a:pt x="13104" y="11193"/>
                    <a:pt x="13109" y="11222"/>
                    <a:pt x="13093" y="11252"/>
                  </a:cubicBezTo>
                  <a:cubicBezTo>
                    <a:pt x="13066" y="11299"/>
                    <a:pt x="12987" y="11337"/>
                    <a:pt x="12908" y="11337"/>
                  </a:cubicBezTo>
                  <a:lnTo>
                    <a:pt x="12906" y="11337"/>
                  </a:lnTo>
                  <a:lnTo>
                    <a:pt x="12789" y="11335"/>
                  </a:lnTo>
                  <a:cubicBezTo>
                    <a:pt x="12730" y="11334"/>
                    <a:pt x="12680" y="11333"/>
                    <a:pt x="12636" y="11333"/>
                  </a:cubicBezTo>
                  <a:cubicBezTo>
                    <a:pt x="12434" y="11333"/>
                    <a:pt x="12348" y="11347"/>
                    <a:pt x="12025" y="11425"/>
                  </a:cubicBezTo>
                  <a:cubicBezTo>
                    <a:pt x="12000" y="11430"/>
                    <a:pt x="11414" y="11574"/>
                    <a:pt x="11348" y="11729"/>
                  </a:cubicBezTo>
                  <a:cubicBezTo>
                    <a:pt x="11339" y="11756"/>
                    <a:pt x="11339" y="11781"/>
                    <a:pt x="11353" y="11804"/>
                  </a:cubicBezTo>
                  <a:cubicBezTo>
                    <a:pt x="11375" y="11841"/>
                    <a:pt x="11403" y="11853"/>
                    <a:pt x="11432" y="11853"/>
                  </a:cubicBezTo>
                  <a:cubicBezTo>
                    <a:pt x="11470" y="11853"/>
                    <a:pt x="11510" y="11831"/>
                    <a:pt x="11542" y="11813"/>
                  </a:cubicBezTo>
                  <a:cubicBezTo>
                    <a:pt x="11754" y="11693"/>
                    <a:pt x="11991" y="11637"/>
                    <a:pt x="12214" y="11587"/>
                  </a:cubicBezTo>
                  <a:cubicBezTo>
                    <a:pt x="12403" y="11546"/>
                    <a:pt x="12566" y="11529"/>
                    <a:pt x="12703" y="11529"/>
                  </a:cubicBezTo>
                  <a:cubicBezTo>
                    <a:pt x="12978" y="11529"/>
                    <a:pt x="13149" y="11599"/>
                    <a:pt x="13226" y="11684"/>
                  </a:cubicBezTo>
                  <a:cubicBezTo>
                    <a:pt x="13262" y="11725"/>
                    <a:pt x="13278" y="11768"/>
                    <a:pt x="13264" y="11804"/>
                  </a:cubicBezTo>
                  <a:cubicBezTo>
                    <a:pt x="13253" y="11842"/>
                    <a:pt x="13212" y="11871"/>
                    <a:pt x="13154" y="11885"/>
                  </a:cubicBezTo>
                  <a:cubicBezTo>
                    <a:pt x="13131" y="11889"/>
                    <a:pt x="13106" y="11894"/>
                    <a:pt x="13084" y="11898"/>
                  </a:cubicBezTo>
                  <a:cubicBezTo>
                    <a:pt x="13009" y="11916"/>
                    <a:pt x="12937" y="11932"/>
                    <a:pt x="12865" y="11934"/>
                  </a:cubicBezTo>
                  <a:cubicBezTo>
                    <a:pt x="12446" y="11953"/>
                    <a:pt x="12038" y="12056"/>
                    <a:pt x="11617" y="12255"/>
                  </a:cubicBezTo>
                  <a:cubicBezTo>
                    <a:pt x="11556" y="12282"/>
                    <a:pt x="11472" y="12320"/>
                    <a:pt x="11495" y="12403"/>
                  </a:cubicBezTo>
                  <a:cubicBezTo>
                    <a:pt x="11506" y="12444"/>
                    <a:pt x="11549" y="12473"/>
                    <a:pt x="11590" y="12473"/>
                  </a:cubicBezTo>
                  <a:cubicBezTo>
                    <a:pt x="11623" y="12473"/>
                    <a:pt x="11662" y="12455"/>
                    <a:pt x="11729" y="12424"/>
                  </a:cubicBezTo>
                  <a:cubicBezTo>
                    <a:pt x="11856" y="12363"/>
                    <a:pt x="12088" y="12252"/>
                    <a:pt x="12523" y="12173"/>
                  </a:cubicBezTo>
                  <a:cubicBezTo>
                    <a:pt x="12610" y="12158"/>
                    <a:pt x="12733" y="12143"/>
                    <a:pt x="12850" y="12143"/>
                  </a:cubicBezTo>
                  <a:cubicBezTo>
                    <a:pt x="12984" y="12143"/>
                    <a:pt x="13111" y="12162"/>
                    <a:pt x="13172" y="12221"/>
                  </a:cubicBezTo>
                  <a:cubicBezTo>
                    <a:pt x="13215" y="12261"/>
                    <a:pt x="13219" y="12304"/>
                    <a:pt x="13179" y="12354"/>
                  </a:cubicBezTo>
                  <a:cubicBezTo>
                    <a:pt x="13023" y="12536"/>
                    <a:pt x="12836" y="12584"/>
                    <a:pt x="12529" y="12660"/>
                  </a:cubicBezTo>
                  <a:cubicBezTo>
                    <a:pt x="12320" y="12714"/>
                    <a:pt x="12061" y="12782"/>
                    <a:pt x="11727" y="12913"/>
                  </a:cubicBezTo>
                  <a:cubicBezTo>
                    <a:pt x="11695" y="12926"/>
                    <a:pt x="11637" y="12953"/>
                    <a:pt x="11617" y="13001"/>
                  </a:cubicBezTo>
                  <a:cubicBezTo>
                    <a:pt x="11610" y="13025"/>
                    <a:pt x="11612" y="13050"/>
                    <a:pt x="11626" y="13075"/>
                  </a:cubicBezTo>
                  <a:cubicBezTo>
                    <a:pt x="11645" y="13111"/>
                    <a:pt x="11673" y="13123"/>
                    <a:pt x="11702" y="13123"/>
                  </a:cubicBezTo>
                  <a:cubicBezTo>
                    <a:pt x="11732" y="13123"/>
                    <a:pt x="11764" y="13110"/>
                    <a:pt x="11790" y="13100"/>
                  </a:cubicBezTo>
                  <a:lnTo>
                    <a:pt x="11813" y="13091"/>
                  </a:lnTo>
                  <a:cubicBezTo>
                    <a:pt x="12026" y="13009"/>
                    <a:pt x="12605" y="12812"/>
                    <a:pt x="12882" y="12812"/>
                  </a:cubicBezTo>
                  <a:cubicBezTo>
                    <a:pt x="12903" y="12812"/>
                    <a:pt x="12922" y="12813"/>
                    <a:pt x="12940" y="12816"/>
                  </a:cubicBezTo>
                  <a:cubicBezTo>
                    <a:pt x="12958" y="12818"/>
                    <a:pt x="12982" y="12827"/>
                    <a:pt x="12989" y="12852"/>
                  </a:cubicBezTo>
                  <a:cubicBezTo>
                    <a:pt x="12998" y="12881"/>
                    <a:pt x="12978" y="12937"/>
                    <a:pt x="12897" y="13005"/>
                  </a:cubicBezTo>
                  <a:cubicBezTo>
                    <a:pt x="12669" y="13194"/>
                    <a:pt x="12493" y="13253"/>
                    <a:pt x="12324" y="13312"/>
                  </a:cubicBezTo>
                  <a:cubicBezTo>
                    <a:pt x="12124" y="13377"/>
                    <a:pt x="11939" y="13442"/>
                    <a:pt x="11695" y="13692"/>
                  </a:cubicBezTo>
                  <a:lnTo>
                    <a:pt x="11628" y="13762"/>
                  </a:lnTo>
                  <a:cubicBezTo>
                    <a:pt x="11387" y="14015"/>
                    <a:pt x="11161" y="14251"/>
                    <a:pt x="10677" y="14468"/>
                  </a:cubicBezTo>
                  <a:cubicBezTo>
                    <a:pt x="10391" y="14596"/>
                    <a:pt x="10228" y="14608"/>
                    <a:pt x="10120" y="14617"/>
                  </a:cubicBezTo>
                  <a:cubicBezTo>
                    <a:pt x="10019" y="14626"/>
                    <a:pt x="9956" y="14630"/>
                    <a:pt x="9888" y="14734"/>
                  </a:cubicBezTo>
                  <a:cubicBezTo>
                    <a:pt x="9642" y="15115"/>
                    <a:pt x="8835" y="16354"/>
                    <a:pt x="8788" y="16431"/>
                  </a:cubicBezTo>
                  <a:lnTo>
                    <a:pt x="8779" y="16444"/>
                  </a:lnTo>
                  <a:cubicBezTo>
                    <a:pt x="8759" y="16474"/>
                    <a:pt x="8736" y="16512"/>
                    <a:pt x="8723" y="16512"/>
                  </a:cubicBezTo>
                  <a:cubicBezTo>
                    <a:pt x="8721" y="16513"/>
                    <a:pt x="8720" y="16513"/>
                    <a:pt x="8719" y="16513"/>
                  </a:cubicBezTo>
                  <a:cubicBezTo>
                    <a:pt x="8716" y="16513"/>
                    <a:pt x="8712" y="16511"/>
                    <a:pt x="8709" y="16507"/>
                  </a:cubicBezTo>
                  <a:cubicBezTo>
                    <a:pt x="8594" y="16426"/>
                    <a:pt x="7857" y="15683"/>
                    <a:pt x="7542" y="15365"/>
                  </a:cubicBezTo>
                  <a:cubicBezTo>
                    <a:pt x="7461" y="15281"/>
                    <a:pt x="7402" y="15223"/>
                    <a:pt x="7377" y="15198"/>
                  </a:cubicBezTo>
                  <a:cubicBezTo>
                    <a:pt x="7368" y="15189"/>
                    <a:pt x="7368" y="15187"/>
                    <a:pt x="7368" y="15187"/>
                  </a:cubicBezTo>
                  <a:cubicBezTo>
                    <a:pt x="7368" y="15173"/>
                    <a:pt x="7409" y="15135"/>
                    <a:pt x="7454" y="15088"/>
                  </a:cubicBezTo>
                  <a:cubicBezTo>
                    <a:pt x="7476" y="15065"/>
                    <a:pt x="7501" y="15040"/>
                    <a:pt x="7530" y="15009"/>
                  </a:cubicBezTo>
                  <a:cubicBezTo>
                    <a:pt x="7537" y="15000"/>
                    <a:pt x="7555" y="14982"/>
                    <a:pt x="7582" y="14955"/>
                  </a:cubicBezTo>
                  <a:cubicBezTo>
                    <a:pt x="8171" y="14346"/>
                    <a:pt x="8619" y="13846"/>
                    <a:pt x="8919" y="13467"/>
                  </a:cubicBezTo>
                  <a:cubicBezTo>
                    <a:pt x="8977" y="13395"/>
                    <a:pt x="9016" y="13318"/>
                    <a:pt x="9038" y="13230"/>
                  </a:cubicBezTo>
                  <a:cubicBezTo>
                    <a:pt x="9160" y="12753"/>
                    <a:pt x="9252" y="12482"/>
                    <a:pt x="9570" y="12049"/>
                  </a:cubicBezTo>
                  <a:cubicBezTo>
                    <a:pt x="9850" y="11671"/>
                    <a:pt x="10352" y="11141"/>
                    <a:pt x="10918" y="10792"/>
                  </a:cubicBezTo>
                  <a:cubicBezTo>
                    <a:pt x="11200" y="10618"/>
                    <a:pt x="11563" y="10451"/>
                    <a:pt x="11914" y="10451"/>
                  </a:cubicBezTo>
                  <a:close/>
                  <a:moveTo>
                    <a:pt x="2549" y="10445"/>
                  </a:moveTo>
                  <a:cubicBezTo>
                    <a:pt x="2601" y="10445"/>
                    <a:pt x="2655" y="10449"/>
                    <a:pt x="2709" y="10458"/>
                  </a:cubicBezTo>
                  <a:cubicBezTo>
                    <a:pt x="3625" y="10618"/>
                    <a:pt x="4625" y="11619"/>
                    <a:pt x="5042" y="12279"/>
                  </a:cubicBezTo>
                  <a:cubicBezTo>
                    <a:pt x="5252" y="12613"/>
                    <a:pt x="5319" y="12870"/>
                    <a:pt x="5374" y="13077"/>
                  </a:cubicBezTo>
                  <a:cubicBezTo>
                    <a:pt x="5416" y="13239"/>
                    <a:pt x="5450" y="13363"/>
                    <a:pt x="5534" y="13465"/>
                  </a:cubicBezTo>
                  <a:cubicBezTo>
                    <a:pt x="6081" y="14130"/>
                    <a:pt x="6458" y="14520"/>
                    <a:pt x="6760" y="14833"/>
                  </a:cubicBezTo>
                  <a:cubicBezTo>
                    <a:pt x="6904" y="14982"/>
                    <a:pt x="7028" y="15110"/>
                    <a:pt x="7145" y="15243"/>
                  </a:cubicBezTo>
                  <a:cubicBezTo>
                    <a:pt x="7170" y="15272"/>
                    <a:pt x="7199" y="15299"/>
                    <a:pt x="7226" y="15326"/>
                  </a:cubicBezTo>
                  <a:cubicBezTo>
                    <a:pt x="7251" y="15347"/>
                    <a:pt x="7276" y="15372"/>
                    <a:pt x="7298" y="15396"/>
                  </a:cubicBezTo>
                  <a:lnTo>
                    <a:pt x="7325" y="15426"/>
                  </a:lnTo>
                  <a:cubicBezTo>
                    <a:pt x="7521" y="15633"/>
                    <a:pt x="7720" y="15852"/>
                    <a:pt x="7934" y="16050"/>
                  </a:cubicBezTo>
                  <a:cubicBezTo>
                    <a:pt x="8308" y="16399"/>
                    <a:pt x="8371" y="16467"/>
                    <a:pt x="8414" y="16510"/>
                  </a:cubicBezTo>
                  <a:cubicBezTo>
                    <a:pt x="8475" y="16571"/>
                    <a:pt x="8495" y="16589"/>
                    <a:pt x="9201" y="17233"/>
                  </a:cubicBezTo>
                  <a:cubicBezTo>
                    <a:pt x="9228" y="17256"/>
                    <a:pt x="9232" y="17285"/>
                    <a:pt x="9214" y="17317"/>
                  </a:cubicBezTo>
                  <a:cubicBezTo>
                    <a:pt x="8666" y="18371"/>
                    <a:pt x="8826" y="19172"/>
                    <a:pt x="8966" y="19879"/>
                  </a:cubicBezTo>
                  <a:cubicBezTo>
                    <a:pt x="9047" y="20283"/>
                    <a:pt x="9122" y="20666"/>
                    <a:pt x="9065" y="21060"/>
                  </a:cubicBezTo>
                  <a:cubicBezTo>
                    <a:pt x="9047" y="21198"/>
                    <a:pt x="8995" y="21473"/>
                    <a:pt x="8966" y="21527"/>
                  </a:cubicBezTo>
                  <a:cubicBezTo>
                    <a:pt x="8955" y="21518"/>
                    <a:pt x="8937" y="21491"/>
                    <a:pt x="8898" y="21432"/>
                  </a:cubicBezTo>
                  <a:lnTo>
                    <a:pt x="8892" y="21423"/>
                  </a:lnTo>
                  <a:cubicBezTo>
                    <a:pt x="7706" y="19582"/>
                    <a:pt x="6374" y="17524"/>
                    <a:pt x="5491" y="16160"/>
                  </a:cubicBezTo>
                  <a:cubicBezTo>
                    <a:pt x="4972" y="15358"/>
                    <a:pt x="4627" y="14826"/>
                    <a:pt x="4587" y="14761"/>
                  </a:cubicBezTo>
                  <a:cubicBezTo>
                    <a:pt x="4526" y="14664"/>
                    <a:pt x="4452" y="14621"/>
                    <a:pt x="4346" y="14619"/>
                  </a:cubicBezTo>
                  <a:cubicBezTo>
                    <a:pt x="3791" y="14603"/>
                    <a:pt x="3124" y="14118"/>
                    <a:pt x="2741" y="13677"/>
                  </a:cubicBezTo>
                  <a:cubicBezTo>
                    <a:pt x="2545" y="13454"/>
                    <a:pt x="2360" y="13390"/>
                    <a:pt x="2162" y="13323"/>
                  </a:cubicBezTo>
                  <a:cubicBezTo>
                    <a:pt x="1982" y="13260"/>
                    <a:pt x="1792" y="13194"/>
                    <a:pt x="1560" y="13005"/>
                  </a:cubicBezTo>
                  <a:cubicBezTo>
                    <a:pt x="1495" y="12953"/>
                    <a:pt x="1450" y="12881"/>
                    <a:pt x="1461" y="12843"/>
                  </a:cubicBezTo>
                  <a:cubicBezTo>
                    <a:pt x="1465" y="12829"/>
                    <a:pt x="1479" y="12820"/>
                    <a:pt x="1506" y="12816"/>
                  </a:cubicBezTo>
                  <a:cubicBezTo>
                    <a:pt x="1526" y="12813"/>
                    <a:pt x="1547" y="12811"/>
                    <a:pt x="1571" y="12811"/>
                  </a:cubicBezTo>
                  <a:cubicBezTo>
                    <a:pt x="1785" y="12811"/>
                    <a:pt x="2178" y="12915"/>
                    <a:pt x="2691" y="13109"/>
                  </a:cubicBezTo>
                  <a:cubicBezTo>
                    <a:pt x="2714" y="13118"/>
                    <a:pt x="2725" y="13120"/>
                    <a:pt x="2725" y="13120"/>
                  </a:cubicBezTo>
                  <a:cubicBezTo>
                    <a:pt x="2733" y="13122"/>
                    <a:pt x="2741" y="13123"/>
                    <a:pt x="2748" y="13123"/>
                  </a:cubicBezTo>
                  <a:cubicBezTo>
                    <a:pt x="2778" y="13123"/>
                    <a:pt x="2806" y="13106"/>
                    <a:pt x="2824" y="13079"/>
                  </a:cubicBezTo>
                  <a:cubicBezTo>
                    <a:pt x="2840" y="13050"/>
                    <a:pt x="2845" y="13005"/>
                    <a:pt x="2806" y="12960"/>
                  </a:cubicBezTo>
                  <a:cubicBezTo>
                    <a:pt x="2714" y="12859"/>
                    <a:pt x="1840" y="12640"/>
                    <a:pt x="1831" y="12638"/>
                  </a:cubicBezTo>
                  <a:cubicBezTo>
                    <a:pt x="1535" y="12563"/>
                    <a:pt x="1348" y="12464"/>
                    <a:pt x="1265" y="12333"/>
                  </a:cubicBezTo>
                  <a:cubicBezTo>
                    <a:pt x="1247" y="12306"/>
                    <a:pt x="1247" y="12279"/>
                    <a:pt x="1258" y="12255"/>
                  </a:cubicBezTo>
                  <a:cubicBezTo>
                    <a:pt x="1281" y="12207"/>
                    <a:pt x="1344" y="12169"/>
                    <a:pt x="1414" y="12162"/>
                  </a:cubicBezTo>
                  <a:lnTo>
                    <a:pt x="1463" y="12158"/>
                  </a:lnTo>
                  <a:cubicBezTo>
                    <a:pt x="1529" y="12152"/>
                    <a:pt x="1594" y="12145"/>
                    <a:pt x="1659" y="12145"/>
                  </a:cubicBezTo>
                  <a:cubicBezTo>
                    <a:pt x="1674" y="12145"/>
                    <a:pt x="1689" y="12145"/>
                    <a:pt x="1704" y="12146"/>
                  </a:cubicBezTo>
                  <a:cubicBezTo>
                    <a:pt x="2027" y="12173"/>
                    <a:pt x="2349" y="12257"/>
                    <a:pt x="2691" y="12406"/>
                  </a:cubicBezTo>
                  <a:cubicBezTo>
                    <a:pt x="2788" y="12449"/>
                    <a:pt x="2835" y="12471"/>
                    <a:pt x="2870" y="12471"/>
                  </a:cubicBezTo>
                  <a:cubicBezTo>
                    <a:pt x="2891" y="12471"/>
                    <a:pt x="2908" y="12462"/>
                    <a:pt x="2928" y="12446"/>
                  </a:cubicBezTo>
                  <a:cubicBezTo>
                    <a:pt x="2948" y="12430"/>
                    <a:pt x="2962" y="12403"/>
                    <a:pt x="2962" y="12376"/>
                  </a:cubicBezTo>
                  <a:cubicBezTo>
                    <a:pt x="2964" y="12349"/>
                    <a:pt x="2951" y="12327"/>
                    <a:pt x="2933" y="12311"/>
                  </a:cubicBezTo>
                  <a:cubicBezTo>
                    <a:pt x="2912" y="12293"/>
                    <a:pt x="2885" y="12282"/>
                    <a:pt x="2858" y="12268"/>
                  </a:cubicBezTo>
                  <a:cubicBezTo>
                    <a:pt x="2365" y="12013"/>
                    <a:pt x="1948" y="11971"/>
                    <a:pt x="1643" y="11939"/>
                  </a:cubicBezTo>
                  <a:cubicBezTo>
                    <a:pt x="1506" y="11925"/>
                    <a:pt x="1389" y="11912"/>
                    <a:pt x="1299" y="11885"/>
                  </a:cubicBezTo>
                  <a:cubicBezTo>
                    <a:pt x="1215" y="11858"/>
                    <a:pt x="1172" y="11806"/>
                    <a:pt x="1190" y="11745"/>
                  </a:cubicBezTo>
                  <a:cubicBezTo>
                    <a:pt x="1215" y="11656"/>
                    <a:pt x="1384" y="11531"/>
                    <a:pt x="1756" y="11531"/>
                  </a:cubicBezTo>
                  <a:cubicBezTo>
                    <a:pt x="1904" y="11531"/>
                    <a:pt x="2084" y="11551"/>
                    <a:pt x="2299" y="11601"/>
                  </a:cubicBezTo>
                  <a:cubicBezTo>
                    <a:pt x="2682" y="11689"/>
                    <a:pt x="2822" y="11765"/>
                    <a:pt x="2906" y="11811"/>
                  </a:cubicBezTo>
                  <a:cubicBezTo>
                    <a:pt x="2942" y="11831"/>
                    <a:pt x="2969" y="11844"/>
                    <a:pt x="3000" y="11851"/>
                  </a:cubicBezTo>
                  <a:cubicBezTo>
                    <a:pt x="3005" y="11852"/>
                    <a:pt x="3010" y="11852"/>
                    <a:pt x="3016" y="11852"/>
                  </a:cubicBezTo>
                  <a:cubicBezTo>
                    <a:pt x="3047" y="11852"/>
                    <a:pt x="3077" y="11835"/>
                    <a:pt x="3095" y="11808"/>
                  </a:cubicBezTo>
                  <a:cubicBezTo>
                    <a:pt x="3115" y="11774"/>
                    <a:pt x="3115" y="11734"/>
                    <a:pt x="3090" y="11702"/>
                  </a:cubicBezTo>
                  <a:cubicBezTo>
                    <a:pt x="3025" y="11610"/>
                    <a:pt x="2631" y="11479"/>
                    <a:pt x="2626" y="11477"/>
                  </a:cubicBezTo>
                  <a:cubicBezTo>
                    <a:pt x="2171" y="11335"/>
                    <a:pt x="1898" y="11333"/>
                    <a:pt x="1797" y="11333"/>
                  </a:cubicBezTo>
                  <a:lnTo>
                    <a:pt x="1770" y="11333"/>
                  </a:lnTo>
                  <a:lnTo>
                    <a:pt x="1562" y="11337"/>
                  </a:lnTo>
                  <a:cubicBezTo>
                    <a:pt x="1506" y="11337"/>
                    <a:pt x="1450" y="11319"/>
                    <a:pt x="1393" y="11290"/>
                  </a:cubicBezTo>
                  <a:cubicBezTo>
                    <a:pt x="1359" y="11272"/>
                    <a:pt x="1346" y="11240"/>
                    <a:pt x="1355" y="11202"/>
                  </a:cubicBezTo>
                  <a:cubicBezTo>
                    <a:pt x="1377" y="11098"/>
                    <a:pt x="1553" y="10981"/>
                    <a:pt x="1828" y="10965"/>
                  </a:cubicBezTo>
                  <a:cubicBezTo>
                    <a:pt x="1881" y="10962"/>
                    <a:pt x="1934" y="10960"/>
                    <a:pt x="1986" y="10960"/>
                  </a:cubicBezTo>
                  <a:cubicBezTo>
                    <a:pt x="2300" y="10960"/>
                    <a:pt x="2605" y="11018"/>
                    <a:pt x="2894" y="11132"/>
                  </a:cubicBezTo>
                  <a:cubicBezTo>
                    <a:pt x="2953" y="11155"/>
                    <a:pt x="3000" y="11177"/>
                    <a:pt x="3036" y="11197"/>
                  </a:cubicBezTo>
                  <a:cubicBezTo>
                    <a:pt x="3082" y="11220"/>
                    <a:pt x="3120" y="11239"/>
                    <a:pt x="3154" y="11239"/>
                  </a:cubicBezTo>
                  <a:cubicBezTo>
                    <a:pt x="3181" y="11239"/>
                    <a:pt x="3206" y="11226"/>
                    <a:pt x="3228" y="11191"/>
                  </a:cubicBezTo>
                  <a:cubicBezTo>
                    <a:pt x="3241" y="11166"/>
                    <a:pt x="3246" y="11141"/>
                    <a:pt x="3241" y="11116"/>
                  </a:cubicBezTo>
                  <a:cubicBezTo>
                    <a:pt x="3226" y="11064"/>
                    <a:pt x="3163" y="11033"/>
                    <a:pt x="3099" y="11004"/>
                  </a:cubicBezTo>
                  <a:cubicBezTo>
                    <a:pt x="2608" y="10774"/>
                    <a:pt x="2241" y="10769"/>
                    <a:pt x="2040" y="10765"/>
                  </a:cubicBezTo>
                  <a:cubicBezTo>
                    <a:pt x="1977" y="10765"/>
                    <a:pt x="1903" y="10762"/>
                    <a:pt x="1896" y="10751"/>
                  </a:cubicBezTo>
                  <a:cubicBezTo>
                    <a:pt x="1896" y="10751"/>
                    <a:pt x="1894" y="10744"/>
                    <a:pt x="1905" y="10722"/>
                  </a:cubicBezTo>
                  <a:cubicBezTo>
                    <a:pt x="1957" y="10613"/>
                    <a:pt x="2219" y="10445"/>
                    <a:pt x="2549" y="10445"/>
                  </a:cubicBezTo>
                  <a:close/>
                  <a:moveTo>
                    <a:pt x="5682" y="16839"/>
                  </a:moveTo>
                  <a:cubicBezTo>
                    <a:pt x="5721" y="16875"/>
                    <a:pt x="5849" y="17075"/>
                    <a:pt x="6192" y="17605"/>
                  </a:cubicBezTo>
                  <a:cubicBezTo>
                    <a:pt x="6388" y="17907"/>
                    <a:pt x="6656" y="18324"/>
                    <a:pt x="7028" y="18899"/>
                  </a:cubicBezTo>
                  <a:lnTo>
                    <a:pt x="7037" y="18915"/>
                  </a:lnTo>
                  <a:cubicBezTo>
                    <a:pt x="7091" y="18996"/>
                    <a:pt x="7111" y="19027"/>
                    <a:pt x="7048" y="19122"/>
                  </a:cubicBezTo>
                  <a:cubicBezTo>
                    <a:pt x="6171" y="20458"/>
                    <a:pt x="5784" y="21074"/>
                    <a:pt x="5617" y="21335"/>
                  </a:cubicBezTo>
                  <a:cubicBezTo>
                    <a:pt x="5543" y="21452"/>
                    <a:pt x="5502" y="21516"/>
                    <a:pt x="5486" y="21538"/>
                  </a:cubicBezTo>
                  <a:cubicBezTo>
                    <a:pt x="5484" y="21536"/>
                    <a:pt x="5484" y="21534"/>
                    <a:pt x="5484" y="21531"/>
                  </a:cubicBezTo>
                  <a:cubicBezTo>
                    <a:pt x="5351" y="21017"/>
                    <a:pt x="5315" y="20754"/>
                    <a:pt x="5459" y="20030"/>
                  </a:cubicBezTo>
                  <a:lnTo>
                    <a:pt x="5470" y="19981"/>
                  </a:lnTo>
                  <a:cubicBezTo>
                    <a:pt x="5520" y="19735"/>
                    <a:pt x="5572" y="19483"/>
                    <a:pt x="5603" y="19228"/>
                  </a:cubicBezTo>
                  <a:cubicBezTo>
                    <a:pt x="5682" y="18640"/>
                    <a:pt x="5567" y="17934"/>
                    <a:pt x="5306" y="17436"/>
                  </a:cubicBezTo>
                  <a:cubicBezTo>
                    <a:pt x="5283" y="17391"/>
                    <a:pt x="5263" y="17357"/>
                    <a:pt x="5247" y="17332"/>
                  </a:cubicBezTo>
                  <a:cubicBezTo>
                    <a:pt x="5225" y="17292"/>
                    <a:pt x="5223" y="17263"/>
                    <a:pt x="5245" y="17242"/>
                  </a:cubicBezTo>
                  <a:cubicBezTo>
                    <a:pt x="5250" y="17238"/>
                    <a:pt x="5256" y="17231"/>
                    <a:pt x="5671" y="16850"/>
                  </a:cubicBezTo>
                  <a:cubicBezTo>
                    <a:pt x="5676" y="16846"/>
                    <a:pt x="5680" y="16843"/>
                    <a:pt x="5682" y="16839"/>
                  </a:cubicBezTo>
                  <a:close/>
                  <a:moveTo>
                    <a:pt x="5060" y="17414"/>
                  </a:moveTo>
                  <a:cubicBezTo>
                    <a:pt x="5060" y="17414"/>
                    <a:pt x="5062" y="17414"/>
                    <a:pt x="5065" y="17416"/>
                  </a:cubicBezTo>
                  <a:cubicBezTo>
                    <a:pt x="5074" y="17418"/>
                    <a:pt x="5087" y="17445"/>
                    <a:pt x="5103" y="17474"/>
                  </a:cubicBezTo>
                  <a:cubicBezTo>
                    <a:pt x="5108" y="17488"/>
                    <a:pt x="5114" y="17501"/>
                    <a:pt x="5121" y="17515"/>
                  </a:cubicBezTo>
                  <a:cubicBezTo>
                    <a:pt x="5317" y="17887"/>
                    <a:pt x="5419" y="18360"/>
                    <a:pt x="5419" y="18879"/>
                  </a:cubicBezTo>
                  <a:cubicBezTo>
                    <a:pt x="5432" y="19129"/>
                    <a:pt x="5380" y="19401"/>
                    <a:pt x="5328" y="19665"/>
                  </a:cubicBezTo>
                  <a:lnTo>
                    <a:pt x="5326" y="19681"/>
                  </a:lnTo>
                  <a:cubicBezTo>
                    <a:pt x="5315" y="19737"/>
                    <a:pt x="5304" y="19791"/>
                    <a:pt x="5292" y="19848"/>
                  </a:cubicBezTo>
                  <a:cubicBezTo>
                    <a:pt x="5191" y="20344"/>
                    <a:pt x="5112" y="20738"/>
                    <a:pt x="5211" y="21245"/>
                  </a:cubicBezTo>
                  <a:cubicBezTo>
                    <a:pt x="5261" y="21500"/>
                    <a:pt x="5333" y="21723"/>
                    <a:pt x="5410" y="21957"/>
                  </a:cubicBezTo>
                  <a:cubicBezTo>
                    <a:pt x="5506" y="22266"/>
                    <a:pt x="5610" y="22584"/>
                    <a:pt x="5671" y="22999"/>
                  </a:cubicBezTo>
                  <a:cubicBezTo>
                    <a:pt x="5671" y="23012"/>
                    <a:pt x="5676" y="23030"/>
                    <a:pt x="5673" y="23035"/>
                  </a:cubicBezTo>
                  <a:cubicBezTo>
                    <a:pt x="5671" y="23039"/>
                    <a:pt x="5651" y="23046"/>
                    <a:pt x="5639" y="23050"/>
                  </a:cubicBezTo>
                  <a:cubicBezTo>
                    <a:pt x="5425" y="23141"/>
                    <a:pt x="4979" y="23325"/>
                    <a:pt x="4655" y="23373"/>
                  </a:cubicBezTo>
                  <a:cubicBezTo>
                    <a:pt x="4648" y="23374"/>
                    <a:pt x="4642" y="23374"/>
                    <a:pt x="4637" y="23374"/>
                  </a:cubicBezTo>
                  <a:cubicBezTo>
                    <a:pt x="4617" y="23374"/>
                    <a:pt x="4606" y="23366"/>
                    <a:pt x="4594" y="23343"/>
                  </a:cubicBezTo>
                  <a:cubicBezTo>
                    <a:pt x="4208" y="22651"/>
                    <a:pt x="4429" y="22262"/>
                    <a:pt x="4623" y="21917"/>
                  </a:cubicBezTo>
                  <a:lnTo>
                    <a:pt x="4637" y="21892"/>
                  </a:lnTo>
                  <a:cubicBezTo>
                    <a:pt x="4668" y="21836"/>
                    <a:pt x="4682" y="21795"/>
                    <a:pt x="4682" y="21759"/>
                  </a:cubicBezTo>
                  <a:cubicBezTo>
                    <a:pt x="4682" y="21689"/>
                    <a:pt x="4632" y="21637"/>
                    <a:pt x="4558" y="21558"/>
                  </a:cubicBezTo>
                  <a:cubicBezTo>
                    <a:pt x="4344" y="21335"/>
                    <a:pt x="4220" y="21024"/>
                    <a:pt x="4204" y="20884"/>
                  </a:cubicBezTo>
                  <a:cubicBezTo>
                    <a:pt x="4161" y="20481"/>
                    <a:pt x="4226" y="20170"/>
                    <a:pt x="4413" y="19906"/>
                  </a:cubicBezTo>
                  <a:cubicBezTo>
                    <a:pt x="4425" y="19888"/>
                    <a:pt x="4438" y="19868"/>
                    <a:pt x="4452" y="19850"/>
                  </a:cubicBezTo>
                  <a:cubicBezTo>
                    <a:pt x="4508" y="19767"/>
                    <a:pt x="4560" y="19688"/>
                    <a:pt x="4630" y="19618"/>
                  </a:cubicBezTo>
                  <a:cubicBezTo>
                    <a:pt x="4781" y="19469"/>
                    <a:pt x="4697" y="19383"/>
                    <a:pt x="4573" y="19250"/>
                  </a:cubicBezTo>
                  <a:cubicBezTo>
                    <a:pt x="4447" y="19120"/>
                    <a:pt x="4260" y="18924"/>
                    <a:pt x="4165" y="18534"/>
                  </a:cubicBezTo>
                  <a:cubicBezTo>
                    <a:pt x="4141" y="18441"/>
                    <a:pt x="4143" y="18349"/>
                    <a:pt x="4143" y="18252"/>
                  </a:cubicBezTo>
                  <a:lnTo>
                    <a:pt x="4143" y="18202"/>
                  </a:lnTo>
                  <a:cubicBezTo>
                    <a:pt x="4143" y="18173"/>
                    <a:pt x="4159" y="18155"/>
                    <a:pt x="4183" y="18135"/>
                  </a:cubicBezTo>
                  <a:cubicBezTo>
                    <a:pt x="4465" y="17905"/>
                    <a:pt x="4659" y="17736"/>
                    <a:pt x="4788" y="17625"/>
                  </a:cubicBezTo>
                  <a:cubicBezTo>
                    <a:pt x="4943" y="17490"/>
                    <a:pt x="5029" y="17414"/>
                    <a:pt x="5060" y="17414"/>
                  </a:cubicBezTo>
                  <a:close/>
                  <a:moveTo>
                    <a:pt x="9394" y="17413"/>
                  </a:moveTo>
                  <a:cubicBezTo>
                    <a:pt x="9422" y="17413"/>
                    <a:pt x="9494" y="17477"/>
                    <a:pt x="9599" y="17569"/>
                  </a:cubicBezTo>
                  <a:cubicBezTo>
                    <a:pt x="9728" y="17684"/>
                    <a:pt x="9922" y="17855"/>
                    <a:pt x="10235" y="18096"/>
                  </a:cubicBezTo>
                  <a:cubicBezTo>
                    <a:pt x="10307" y="18155"/>
                    <a:pt x="10334" y="18220"/>
                    <a:pt x="10323" y="18320"/>
                  </a:cubicBezTo>
                  <a:cubicBezTo>
                    <a:pt x="10282" y="18685"/>
                    <a:pt x="10138" y="18996"/>
                    <a:pt x="9892" y="19244"/>
                  </a:cubicBezTo>
                  <a:cubicBezTo>
                    <a:pt x="9690" y="19444"/>
                    <a:pt x="9714" y="19489"/>
                    <a:pt x="9838" y="19634"/>
                  </a:cubicBezTo>
                  <a:lnTo>
                    <a:pt x="9865" y="19665"/>
                  </a:lnTo>
                  <a:cubicBezTo>
                    <a:pt x="10052" y="19888"/>
                    <a:pt x="10172" y="20107"/>
                    <a:pt x="10233" y="20339"/>
                  </a:cubicBezTo>
                  <a:cubicBezTo>
                    <a:pt x="10332" y="20713"/>
                    <a:pt x="10217" y="21195"/>
                    <a:pt x="9962" y="21482"/>
                  </a:cubicBezTo>
                  <a:cubicBezTo>
                    <a:pt x="9935" y="21513"/>
                    <a:pt x="9910" y="21543"/>
                    <a:pt x="9883" y="21574"/>
                  </a:cubicBezTo>
                  <a:cubicBezTo>
                    <a:pt x="9859" y="21603"/>
                    <a:pt x="9836" y="21630"/>
                    <a:pt x="9811" y="21660"/>
                  </a:cubicBezTo>
                  <a:cubicBezTo>
                    <a:pt x="9766" y="21712"/>
                    <a:pt x="9757" y="21768"/>
                    <a:pt x="9787" y="21824"/>
                  </a:cubicBezTo>
                  <a:cubicBezTo>
                    <a:pt x="9818" y="21883"/>
                    <a:pt x="9845" y="21932"/>
                    <a:pt x="9872" y="21984"/>
                  </a:cubicBezTo>
                  <a:cubicBezTo>
                    <a:pt x="9987" y="22189"/>
                    <a:pt x="10070" y="22338"/>
                    <a:pt x="10079" y="22604"/>
                  </a:cubicBezTo>
                  <a:cubicBezTo>
                    <a:pt x="10086" y="22886"/>
                    <a:pt x="9947" y="23183"/>
                    <a:pt x="9863" y="23339"/>
                  </a:cubicBezTo>
                  <a:cubicBezTo>
                    <a:pt x="9850" y="23363"/>
                    <a:pt x="9836" y="23375"/>
                    <a:pt x="9811" y="23375"/>
                  </a:cubicBezTo>
                  <a:cubicBezTo>
                    <a:pt x="9805" y="23375"/>
                    <a:pt x="9798" y="23374"/>
                    <a:pt x="9791" y="23373"/>
                  </a:cubicBezTo>
                  <a:cubicBezTo>
                    <a:pt x="9448" y="23312"/>
                    <a:pt x="9135" y="23181"/>
                    <a:pt x="8905" y="23086"/>
                  </a:cubicBezTo>
                  <a:lnTo>
                    <a:pt x="8847" y="23064"/>
                  </a:lnTo>
                  <a:cubicBezTo>
                    <a:pt x="8784" y="23039"/>
                    <a:pt x="8779" y="23037"/>
                    <a:pt x="8788" y="22965"/>
                  </a:cubicBezTo>
                  <a:cubicBezTo>
                    <a:pt x="8838" y="22604"/>
                    <a:pt x="8982" y="22138"/>
                    <a:pt x="9119" y="21730"/>
                  </a:cubicBezTo>
                  <a:cubicBezTo>
                    <a:pt x="9338" y="21074"/>
                    <a:pt x="9311" y="20616"/>
                    <a:pt x="9180" y="19954"/>
                  </a:cubicBezTo>
                  <a:lnTo>
                    <a:pt x="9160" y="19839"/>
                  </a:lnTo>
                  <a:cubicBezTo>
                    <a:pt x="9034" y="19210"/>
                    <a:pt x="8880" y="18428"/>
                    <a:pt x="9327" y="17522"/>
                  </a:cubicBezTo>
                  <a:lnTo>
                    <a:pt x="9338" y="17495"/>
                  </a:lnTo>
                  <a:cubicBezTo>
                    <a:pt x="9358" y="17454"/>
                    <a:pt x="9376" y="17416"/>
                    <a:pt x="9390" y="17414"/>
                  </a:cubicBezTo>
                  <a:cubicBezTo>
                    <a:pt x="9391" y="17413"/>
                    <a:pt x="9392" y="17413"/>
                    <a:pt x="9394" y="17413"/>
                  </a:cubicBezTo>
                  <a:close/>
                  <a:moveTo>
                    <a:pt x="12951" y="13219"/>
                  </a:moveTo>
                  <a:cubicBezTo>
                    <a:pt x="12976" y="13228"/>
                    <a:pt x="13009" y="13363"/>
                    <a:pt x="13059" y="13571"/>
                  </a:cubicBezTo>
                  <a:cubicBezTo>
                    <a:pt x="13084" y="13668"/>
                    <a:pt x="13113" y="13789"/>
                    <a:pt x="13151" y="13936"/>
                  </a:cubicBezTo>
                  <a:cubicBezTo>
                    <a:pt x="13575" y="15568"/>
                    <a:pt x="14055" y="18669"/>
                    <a:pt x="13789" y="20461"/>
                  </a:cubicBezTo>
                  <a:cubicBezTo>
                    <a:pt x="13535" y="22185"/>
                    <a:pt x="12829" y="23028"/>
                    <a:pt x="11355" y="23366"/>
                  </a:cubicBezTo>
                  <a:cubicBezTo>
                    <a:pt x="11124" y="23419"/>
                    <a:pt x="10869" y="23445"/>
                    <a:pt x="10591" y="23445"/>
                  </a:cubicBezTo>
                  <a:cubicBezTo>
                    <a:pt x="10420" y="23445"/>
                    <a:pt x="10240" y="23435"/>
                    <a:pt x="10052" y="23415"/>
                  </a:cubicBezTo>
                  <a:cubicBezTo>
                    <a:pt x="10052" y="23415"/>
                    <a:pt x="10050" y="23411"/>
                    <a:pt x="10057" y="23402"/>
                  </a:cubicBezTo>
                  <a:cubicBezTo>
                    <a:pt x="10465" y="22611"/>
                    <a:pt x="10217" y="22196"/>
                    <a:pt x="10068" y="21948"/>
                  </a:cubicBezTo>
                  <a:cubicBezTo>
                    <a:pt x="10001" y="21836"/>
                    <a:pt x="9971" y="21779"/>
                    <a:pt x="10005" y="21739"/>
                  </a:cubicBezTo>
                  <a:cubicBezTo>
                    <a:pt x="10526" y="21148"/>
                    <a:pt x="10616" y="20470"/>
                    <a:pt x="10255" y="19875"/>
                  </a:cubicBezTo>
                  <a:cubicBezTo>
                    <a:pt x="10122" y="19656"/>
                    <a:pt x="10073" y="19604"/>
                    <a:pt x="10034" y="19561"/>
                  </a:cubicBezTo>
                  <a:cubicBezTo>
                    <a:pt x="10014" y="19541"/>
                    <a:pt x="9998" y="19523"/>
                    <a:pt x="9976" y="19492"/>
                  </a:cubicBezTo>
                  <a:cubicBezTo>
                    <a:pt x="9956" y="19462"/>
                    <a:pt x="9962" y="19451"/>
                    <a:pt x="10032" y="19379"/>
                  </a:cubicBezTo>
                  <a:cubicBezTo>
                    <a:pt x="10073" y="19338"/>
                    <a:pt x="10127" y="19284"/>
                    <a:pt x="10188" y="19203"/>
                  </a:cubicBezTo>
                  <a:cubicBezTo>
                    <a:pt x="10445" y="18851"/>
                    <a:pt x="10485" y="18586"/>
                    <a:pt x="10505" y="18446"/>
                  </a:cubicBezTo>
                  <a:cubicBezTo>
                    <a:pt x="10512" y="18405"/>
                    <a:pt x="10519" y="18358"/>
                    <a:pt x="10526" y="18353"/>
                  </a:cubicBezTo>
                  <a:lnTo>
                    <a:pt x="10530" y="18353"/>
                  </a:lnTo>
                  <a:cubicBezTo>
                    <a:pt x="10539" y="18353"/>
                    <a:pt x="10564" y="18365"/>
                    <a:pt x="10632" y="18416"/>
                  </a:cubicBezTo>
                  <a:lnTo>
                    <a:pt x="10853" y="18583"/>
                  </a:lnTo>
                  <a:cubicBezTo>
                    <a:pt x="11832" y="19330"/>
                    <a:pt x="12369" y="19701"/>
                    <a:pt x="12463" y="19701"/>
                  </a:cubicBezTo>
                  <a:cubicBezTo>
                    <a:pt x="12469" y="19701"/>
                    <a:pt x="12473" y="19700"/>
                    <a:pt x="12475" y="19697"/>
                  </a:cubicBezTo>
                  <a:cubicBezTo>
                    <a:pt x="12475" y="19694"/>
                    <a:pt x="12478" y="19692"/>
                    <a:pt x="12480" y="19690"/>
                  </a:cubicBezTo>
                  <a:cubicBezTo>
                    <a:pt x="12498" y="19670"/>
                    <a:pt x="12505" y="19647"/>
                    <a:pt x="12505" y="19622"/>
                  </a:cubicBezTo>
                  <a:cubicBezTo>
                    <a:pt x="12498" y="19564"/>
                    <a:pt x="12426" y="19512"/>
                    <a:pt x="12374" y="19474"/>
                  </a:cubicBezTo>
                  <a:cubicBezTo>
                    <a:pt x="12275" y="19399"/>
                    <a:pt x="12169" y="19323"/>
                    <a:pt x="12063" y="19244"/>
                  </a:cubicBezTo>
                  <a:cubicBezTo>
                    <a:pt x="11324" y="18698"/>
                    <a:pt x="10487" y="18081"/>
                    <a:pt x="9759" y="17450"/>
                  </a:cubicBezTo>
                  <a:cubicBezTo>
                    <a:pt x="9586" y="17299"/>
                    <a:pt x="9464" y="17195"/>
                    <a:pt x="9365" y="17109"/>
                  </a:cubicBezTo>
                  <a:cubicBezTo>
                    <a:pt x="9182" y="16956"/>
                    <a:pt x="9083" y="16870"/>
                    <a:pt x="8896" y="16692"/>
                  </a:cubicBezTo>
                  <a:cubicBezTo>
                    <a:pt x="8878" y="16672"/>
                    <a:pt x="8876" y="16661"/>
                    <a:pt x="8892" y="16640"/>
                  </a:cubicBezTo>
                  <a:lnTo>
                    <a:pt x="8932" y="16575"/>
                  </a:lnTo>
                  <a:cubicBezTo>
                    <a:pt x="8995" y="16476"/>
                    <a:pt x="9358" y="15912"/>
                    <a:pt x="9956" y="14986"/>
                  </a:cubicBezTo>
                  <a:cubicBezTo>
                    <a:pt x="9962" y="14977"/>
                    <a:pt x="9969" y="14966"/>
                    <a:pt x="9976" y="14957"/>
                  </a:cubicBezTo>
                  <a:cubicBezTo>
                    <a:pt x="10025" y="14876"/>
                    <a:pt x="10064" y="14813"/>
                    <a:pt x="10199" y="14810"/>
                  </a:cubicBezTo>
                  <a:cubicBezTo>
                    <a:pt x="10596" y="14808"/>
                    <a:pt x="11281" y="14407"/>
                    <a:pt x="11605" y="14062"/>
                  </a:cubicBezTo>
                  <a:cubicBezTo>
                    <a:pt x="11637" y="14031"/>
                    <a:pt x="11671" y="13997"/>
                    <a:pt x="11702" y="13967"/>
                  </a:cubicBezTo>
                  <a:cubicBezTo>
                    <a:pt x="11745" y="13927"/>
                    <a:pt x="11788" y="13884"/>
                    <a:pt x="11826" y="13841"/>
                  </a:cubicBezTo>
                  <a:cubicBezTo>
                    <a:pt x="12011" y="13629"/>
                    <a:pt x="12198" y="13564"/>
                    <a:pt x="12396" y="13494"/>
                  </a:cubicBezTo>
                  <a:cubicBezTo>
                    <a:pt x="12559" y="13438"/>
                    <a:pt x="12728" y="13381"/>
                    <a:pt x="12913" y="13239"/>
                  </a:cubicBezTo>
                  <a:cubicBezTo>
                    <a:pt x="12942" y="13219"/>
                    <a:pt x="12949" y="13219"/>
                    <a:pt x="12951" y="13219"/>
                  </a:cubicBezTo>
                  <a:close/>
                  <a:moveTo>
                    <a:pt x="1499" y="13212"/>
                  </a:moveTo>
                  <a:cubicBezTo>
                    <a:pt x="1501" y="13212"/>
                    <a:pt x="1506" y="13212"/>
                    <a:pt x="1517" y="13224"/>
                  </a:cubicBezTo>
                  <a:cubicBezTo>
                    <a:pt x="1639" y="13321"/>
                    <a:pt x="1887" y="13445"/>
                    <a:pt x="2004" y="13476"/>
                  </a:cubicBezTo>
                  <a:cubicBezTo>
                    <a:pt x="2092" y="13501"/>
                    <a:pt x="2178" y="13537"/>
                    <a:pt x="2256" y="13573"/>
                  </a:cubicBezTo>
                  <a:cubicBezTo>
                    <a:pt x="2281" y="13584"/>
                    <a:pt x="2306" y="13593"/>
                    <a:pt x="2329" y="13605"/>
                  </a:cubicBezTo>
                  <a:cubicBezTo>
                    <a:pt x="2392" y="13632"/>
                    <a:pt x="2457" y="13677"/>
                    <a:pt x="2536" y="13751"/>
                  </a:cubicBezTo>
                  <a:lnTo>
                    <a:pt x="2538" y="13753"/>
                  </a:lnTo>
                  <a:cubicBezTo>
                    <a:pt x="2205" y="14213"/>
                    <a:pt x="2045" y="14777"/>
                    <a:pt x="2394" y="15221"/>
                  </a:cubicBezTo>
                  <a:cubicBezTo>
                    <a:pt x="2525" y="15383"/>
                    <a:pt x="2347" y="15484"/>
                    <a:pt x="2315" y="15739"/>
                  </a:cubicBezTo>
                  <a:cubicBezTo>
                    <a:pt x="2238" y="16327"/>
                    <a:pt x="2516" y="16595"/>
                    <a:pt x="2777" y="16981"/>
                  </a:cubicBezTo>
                  <a:cubicBezTo>
                    <a:pt x="3165" y="17556"/>
                    <a:pt x="2874" y="17934"/>
                    <a:pt x="2865" y="18110"/>
                  </a:cubicBezTo>
                  <a:cubicBezTo>
                    <a:pt x="2860" y="18233"/>
                    <a:pt x="2944" y="18318"/>
                    <a:pt x="3047" y="18318"/>
                  </a:cubicBezTo>
                  <a:cubicBezTo>
                    <a:pt x="3080" y="18318"/>
                    <a:pt x="3114" y="18309"/>
                    <a:pt x="3149" y="18290"/>
                  </a:cubicBezTo>
                  <a:cubicBezTo>
                    <a:pt x="4075" y="17774"/>
                    <a:pt x="4260" y="16345"/>
                    <a:pt x="3771" y="15487"/>
                  </a:cubicBezTo>
                  <a:cubicBezTo>
                    <a:pt x="3721" y="15399"/>
                    <a:pt x="3776" y="15372"/>
                    <a:pt x="3848" y="15290"/>
                  </a:cubicBezTo>
                  <a:cubicBezTo>
                    <a:pt x="3981" y="15146"/>
                    <a:pt x="4071" y="14979"/>
                    <a:pt x="4123" y="14795"/>
                  </a:cubicBezTo>
                  <a:lnTo>
                    <a:pt x="4127" y="14795"/>
                  </a:lnTo>
                  <a:cubicBezTo>
                    <a:pt x="4177" y="14804"/>
                    <a:pt x="4220" y="14808"/>
                    <a:pt x="4256" y="14810"/>
                  </a:cubicBezTo>
                  <a:cubicBezTo>
                    <a:pt x="4348" y="14817"/>
                    <a:pt x="4389" y="14824"/>
                    <a:pt x="4420" y="14876"/>
                  </a:cubicBezTo>
                  <a:cubicBezTo>
                    <a:pt x="4835" y="15518"/>
                    <a:pt x="5103" y="15926"/>
                    <a:pt x="5279" y="16196"/>
                  </a:cubicBezTo>
                  <a:cubicBezTo>
                    <a:pt x="5572" y="16638"/>
                    <a:pt x="5585" y="16661"/>
                    <a:pt x="5561" y="16681"/>
                  </a:cubicBezTo>
                  <a:cubicBezTo>
                    <a:pt x="5558" y="16686"/>
                    <a:pt x="5554" y="16688"/>
                    <a:pt x="5552" y="16692"/>
                  </a:cubicBezTo>
                  <a:cubicBezTo>
                    <a:pt x="5491" y="16753"/>
                    <a:pt x="5419" y="16823"/>
                    <a:pt x="5344" y="16888"/>
                  </a:cubicBezTo>
                  <a:cubicBezTo>
                    <a:pt x="3848" y="18200"/>
                    <a:pt x="2924" y="18860"/>
                    <a:pt x="2428" y="19214"/>
                  </a:cubicBezTo>
                  <a:cubicBezTo>
                    <a:pt x="2085" y="19458"/>
                    <a:pt x="1957" y="19550"/>
                    <a:pt x="1952" y="19629"/>
                  </a:cubicBezTo>
                  <a:cubicBezTo>
                    <a:pt x="1948" y="19654"/>
                    <a:pt x="1957" y="19674"/>
                    <a:pt x="1975" y="19694"/>
                  </a:cubicBezTo>
                  <a:cubicBezTo>
                    <a:pt x="1993" y="19712"/>
                    <a:pt x="2015" y="19721"/>
                    <a:pt x="2040" y="19721"/>
                  </a:cubicBezTo>
                  <a:cubicBezTo>
                    <a:pt x="2062" y="19721"/>
                    <a:pt x="2085" y="19714"/>
                    <a:pt x="2108" y="19699"/>
                  </a:cubicBezTo>
                  <a:cubicBezTo>
                    <a:pt x="2110" y="19699"/>
                    <a:pt x="2189" y="19638"/>
                    <a:pt x="2308" y="19552"/>
                  </a:cubicBezTo>
                  <a:cubicBezTo>
                    <a:pt x="2610" y="19329"/>
                    <a:pt x="3163" y="18921"/>
                    <a:pt x="3275" y="18838"/>
                  </a:cubicBezTo>
                  <a:cubicBezTo>
                    <a:pt x="3505" y="18667"/>
                    <a:pt x="3658" y="18545"/>
                    <a:pt x="3758" y="18464"/>
                  </a:cubicBezTo>
                  <a:cubicBezTo>
                    <a:pt x="3843" y="18396"/>
                    <a:pt x="3900" y="18351"/>
                    <a:pt x="3922" y="18340"/>
                  </a:cubicBezTo>
                  <a:cubicBezTo>
                    <a:pt x="3933" y="18380"/>
                    <a:pt x="3940" y="18419"/>
                    <a:pt x="3947" y="18462"/>
                  </a:cubicBezTo>
                  <a:cubicBezTo>
                    <a:pt x="3967" y="18583"/>
                    <a:pt x="3990" y="18734"/>
                    <a:pt x="4170" y="19061"/>
                  </a:cubicBezTo>
                  <a:cubicBezTo>
                    <a:pt x="4235" y="19178"/>
                    <a:pt x="4325" y="19277"/>
                    <a:pt x="4404" y="19365"/>
                  </a:cubicBezTo>
                  <a:cubicBezTo>
                    <a:pt x="4420" y="19381"/>
                    <a:pt x="4434" y="19395"/>
                    <a:pt x="4445" y="19408"/>
                  </a:cubicBezTo>
                  <a:cubicBezTo>
                    <a:pt x="4499" y="19465"/>
                    <a:pt x="4501" y="19467"/>
                    <a:pt x="4458" y="19514"/>
                  </a:cubicBezTo>
                  <a:cubicBezTo>
                    <a:pt x="4398" y="19577"/>
                    <a:pt x="4350" y="19647"/>
                    <a:pt x="4303" y="19715"/>
                  </a:cubicBezTo>
                  <a:cubicBezTo>
                    <a:pt x="4289" y="19737"/>
                    <a:pt x="4274" y="19755"/>
                    <a:pt x="4260" y="19776"/>
                  </a:cubicBezTo>
                  <a:cubicBezTo>
                    <a:pt x="3827" y="20395"/>
                    <a:pt x="3897" y="21139"/>
                    <a:pt x="4440" y="21716"/>
                  </a:cubicBezTo>
                  <a:cubicBezTo>
                    <a:pt x="4476" y="21757"/>
                    <a:pt x="4440" y="21829"/>
                    <a:pt x="4375" y="21955"/>
                  </a:cubicBezTo>
                  <a:cubicBezTo>
                    <a:pt x="4242" y="22207"/>
                    <a:pt x="4017" y="22631"/>
                    <a:pt x="4332" y="23274"/>
                  </a:cubicBezTo>
                  <a:cubicBezTo>
                    <a:pt x="4341" y="23294"/>
                    <a:pt x="4353" y="23312"/>
                    <a:pt x="4362" y="23330"/>
                  </a:cubicBezTo>
                  <a:cubicBezTo>
                    <a:pt x="4380" y="23364"/>
                    <a:pt x="4398" y="23404"/>
                    <a:pt x="4398" y="23411"/>
                  </a:cubicBezTo>
                  <a:cubicBezTo>
                    <a:pt x="4398" y="23411"/>
                    <a:pt x="4393" y="23415"/>
                    <a:pt x="4373" y="23418"/>
                  </a:cubicBezTo>
                  <a:cubicBezTo>
                    <a:pt x="4217" y="23438"/>
                    <a:pt x="4060" y="23447"/>
                    <a:pt x="3900" y="23447"/>
                  </a:cubicBezTo>
                  <a:cubicBezTo>
                    <a:pt x="2806" y="23447"/>
                    <a:pt x="1607" y="22987"/>
                    <a:pt x="1064" y="21872"/>
                  </a:cubicBezTo>
                  <a:lnTo>
                    <a:pt x="1064" y="21872"/>
                  </a:lnTo>
                  <a:lnTo>
                    <a:pt x="1066" y="21874"/>
                  </a:lnTo>
                  <a:cubicBezTo>
                    <a:pt x="384" y="20481"/>
                    <a:pt x="562" y="18326"/>
                    <a:pt x="791" y="16607"/>
                  </a:cubicBezTo>
                  <a:lnTo>
                    <a:pt x="855" y="16154"/>
                  </a:lnTo>
                  <a:cubicBezTo>
                    <a:pt x="1012" y="14997"/>
                    <a:pt x="1436" y="13357"/>
                    <a:pt x="1488" y="13235"/>
                  </a:cubicBezTo>
                  <a:cubicBezTo>
                    <a:pt x="1495" y="13217"/>
                    <a:pt x="1499" y="13212"/>
                    <a:pt x="1499" y="13212"/>
                  </a:cubicBezTo>
                  <a:close/>
                  <a:moveTo>
                    <a:pt x="7226" y="19221"/>
                  </a:moveTo>
                  <a:cubicBezTo>
                    <a:pt x="7237" y="19226"/>
                    <a:pt x="7264" y="19268"/>
                    <a:pt x="7287" y="19302"/>
                  </a:cubicBezTo>
                  <a:cubicBezTo>
                    <a:pt x="7702" y="19940"/>
                    <a:pt x="8008" y="20413"/>
                    <a:pt x="8238" y="20765"/>
                  </a:cubicBezTo>
                  <a:cubicBezTo>
                    <a:pt x="8851" y="21707"/>
                    <a:pt x="8901" y="21784"/>
                    <a:pt x="8880" y="21822"/>
                  </a:cubicBezTo>
                  <a:cubicBezTo>
                    <a:pt x="8878" y="21829"/>
                    <a:pt x="8874" y="21836"/>
                    <a:pt x="8871" y="21842"/>
                  </a:cubicBezTo>
                  <a:cubicBezTo>
                    <a:pt x="8741" y="22228"/>
                    <a:pt x="8644" y="22606"/>
                    <a:pt x="8578" y="23003"/>
                  </a:cubicBezTo>
                  <a:cubicBezTo>
                    <a:pt x="8547" y="23174"/>
                    <a:pt x="8651" y="23213"/>
                    <a:pt x="9031" y="23355"/>
                  </a:cubicBezTo>
                  <a:cubicBezTo>
                    <a:pt x="9556" y="23553"/>
                    <a:pt x="10072" y="23652"/>
                    <a:pt x="10577" y="23652"/>
                  </a:cubicBezTo>
                  <a:cubicBezTo>
                    <a:pt x="11181" y="23652"/>
                    <a:pt x="11770" y="23510"/>
                    <a:pt x="12340" y="23226"/>
                  </a:cubicBezTo>
                  <a:cubicBezTo>
                    <a:pt x="12701" y="23046"/>
                    <a:pt x="12892" y="22850"/>
                    <a:pt x="12996" y="22744"/>
                  </a:cubicBezTo>
                  <a:cubicBezTo>
                    <a:pt x="13032" y="22708"/>
                    <a:pt x="13068" y="22669"/>
                    <a:pt x="13077" y="22665"/>
                  </a:cubicBezTo>
                  <a:cubicBezTo>
                    <a:pt x="13095" y="22678"/>
                    <a:pt x="13106" y="22787"/>
                    <a:pt x="13124" y="22924"/>
                  </a:cubicBezTo>
                  <a:cubicBezTo>
                    <a:pt x="13151" y="23120"/>
                    <a:pt x="13190" y="23413"/>
                    <a:pt x="13278" y="23859"/>
                  </a:cubicBezTo>
                  <a:cubicBezTo>
                    <a:pt x="13706" y="26050"/>
                    <a:pt x="13970" y="27087"/>
                    <a:pt x="14114" y="27646"/>
                  </a:cubicBezTo>
                  <a:cubicBezTo>
                    <a:pt x="14190" y="27946"/>
                    <a:pt x="14224" y="28083"/>
                    <a:pt x="14224" y="28167"/>
                  </a:cubicBezTo>
                  <a:cubicBezTo>
                    <a:pt x="14224" y="28236"/>
                    <a:pt x="14199" y="28266"/>
                    <a:pt x="14157" y="28322"/>
                  </a:cubicBezTo>
                  <a:lnTo>
                    <a:pt x="14157" y="28320"/>
                  </a:lnTo>
                  <a:cubicBezTo>
                    <a:pt x="14062" y="28446"/>
                    <a:pt x="13945" y="28538"/>
                    <a:pt x="13814" y="28638"/>
                  </a:cubicBezTo>
                  <a:cubicBezTo>
                    <a:pt x="13131" y="29174"/>
                    <a:pt x="12108" y="29535"/>
                    <a:pt x="11015" y="29535"/>
                  </a:cubicBezTo>
                  <a:cubicBezTo>
                    <a:pt x="10281" y="29535"/>
                    <a:pt x="9514" y="29372"/>
                    <a:pt x="8797" y="28989"/>
                  </a:cubicBezTo>
                  <a:cubicBezTo>
                    <a:pt x="8240" y="28689"/>
                    <a:pt x="7704" y="28293"/>
                    <a:pt x="7328" y="27898"/>
                  </a:cubicBezTo>
                  <a:cubicBezTo>
                    <a:pt x="7298" y="27867"/>
                    <a:pt x="7267" y="27853"/>
                    <a:pt x="7237" y="27853"/>
                  </a:cubicBezTo>
                  <a:lnTo>
                    <a:pt x="7235" y="27853"/>
                  </a:lnTo>
                  <a:cubicBezTo>
                    <a:pt x="7168" y="27853"/>
                    <a:pt x="7098" y="27919"/>
                    <a:pt x="6976" y="28036"/>
                  </a:cubicBezTo>
                  <a:cubicBezTo>
                    <a:pt x="6771" y="28234"/>
                    <a:pt x="6426" y="28565"/>
                    <a:pt x="5716" y="28955"/>
                  </a:cubicBezTo>
                  <a:cubicBezTo>
                    <a:pt x="5033" y="29331"/>
                    <a:pt x="4245" y="29525"/>
                    <a:pt x="3434" y="29525"/>
                  </a:cubicBezTo>
                  <a:cubicBezTo>
                    <a:pt x="3130" y="29525"/>
                    <a:pt x="2822" y="29498"/>
                    <a:pt x="2516" y="29442"/>
                  </a:cubicBezTo>
                  <a:cubicBezTo>
                    <a:pt x="1540" y="29269"/>
                    <a:pt x="677" y="28816"/>
                    <a:pt x="257" y="28266"/>
                  </a:cubicBezTo>
                  <a:cubicBezTo>
                    <a:pt x="221" y="28216"/>
                    <a:pt x="212" y="28162"/>
                    <a:pt x="233" y="28097"/>
                  </a:cubicBezTo>
                  <a:cubicBezTo>
                    <a:pt x="456" y="27333"/>
                    <a:pt x="1290" y="23566"/>
                    <a:pt x="1355" y="22760"/>
                  </a:cubicBezTo>
                  <a:lnTo>
                    <a:pt x="1355" y="22737"/>
                  </a:lnTo>
                  <a:cubicBezTo>
                    <a:pt x="1357" y="22699"/>
                    <a:pt x="1359" y="22672"/>
                    <a:pt x="1375" y="22667"/>
                  </a:cubicBezTo>
                  <a:cubicBezTo>
                    <a:pt x="1384" y="22667"/>
                    <a:pt x="1405" y="22692"/>
                    <a:pt x="1414" y="22703"/>
                  </a:cubicBezTo>
                  <a:cubicBezTo>
                    <a:pt x="1423" y="22715"/>
                    <a:pt x="1432" y="22726"/>
                    <a:pt x="1441" y="22735"/>
                  </a:cubicBezTo>
                  <a:cubicBezTo>
                    <a:pt x="1905" y="23195"/>
                    <a:pt x="2579" y="23506"/>
                    <a:pt x="3341" y="23612"/>
                  </a:cubicBezTo>
                  <a:cubicBezTo>
                    <a:pt x="3531" y="23638"/>
                    <a:pt x="3721" y="23650"/>
                    <a:pt x="3911" y="23650"/>
                  </a:cubicBezTo>
                  <a:cubicBezTo>
                    <a:pt x="4544" y="23650"/>
                    <a:pt x="5170" y="23506"/>
                    <a:pt x="5748" y="23222"/>
                  </a:cubicBezTo>
                  <a:cubicBezTo>
                    <a:pt x="5865" y="23165"/>
                    <a:pt x="5892" y="23109"/>
                    <a:pt x="5872" y="22978"/>
                  </a:cubicBezTo>
                  <a:cubicBezTo>
                    <a:pt x="5813" y="22624"/>
                    <a:pt x="5723" y="22266"/>
                    <a:pt x="5592" y="21885"/>
                  </a:cubicBezTo>
                  <a:lnTo>
                    <a:pt x="5583" y="21858"/>
                  </a:lnTo>
                  <a:cubicBezTo>
                    <a:pt x="5563" y="21799"/>
                    <a:pt x="5556" y="21781"/>
                    <a:pt x="5592" y="21732"/>
                  </a:cubicBezTo>
                  <a:cubicBezTo>
                    <a:pt x="5836" y="21367"/>
                    <a:pt x="6111" y="20941"/>
                    <a:pt x="6428" y="20447"/>
                  </a:cubicBezTo>
                  <a:cubicBezTo>
                    <a:pt x="6647" y="20105"/>
                    <a:pt x="6893" y="19724"/>
                    <a:pt x="7172" y="19295"/>
                  </a:cubicBezTo>
                  <a:cubicBezTo>
                    <a:pt x="7192" y="19264"/>
                    <a:pt x="7219" y="19223"/>
                    <a:pt x="7226" y="19221"/>
                  </a:cubicBezTo>
                  <a:close/>
                  <a:moveTo>
                    <a:pt x="7537" y="0"/>
                  </a:moveTo>
                  <a:cubicBezTo>
                    <a:pt x="7045" y="0"/>
                    <a:pt x="6568" y="96"/>
                    <a:pt x="6174" y="300"/>
                  </a:cubicBezTo>
                  <a:cubicBezTo>
                    <a:pt x="5708" y="538"/>
                    <a:pt x="5695" y="731"/>
                    <a:pt x="5533" y="731"/>
                  </a:cubicBezTo>
                  <a:cubicBezTo>
                    <a:pt x="5511" y="731"/>
                    <a:pt x="5486" y="727"/>
                    <a:pt x="5457" y="719"/>
                  </a:cubicBezTo>
                  <a:cubicBezTo>
                    <a:pt x="5376" y="698"/>
                    <a:pt x="5292" y="688"/>
                    <a:pt x="5207" y="688"/>
                  </a:cubicBezTo>
                  <a:cubicBezTo>
                    <a:pt x="4272" y="688"/>
                    <a:pt x="3158" y="1922"/>
                    <a:pt x="3163" y="3501"/>
                  </a:cubicBezTo>
                  <a:cubicBezTo>
                    <a:pt x="3165" y="4231"/>
                    <a:pt x="3395" y="4799"/>
                    <a:pt x="3706" y="5069"/>
                  </a:cubicBezTo>
                  <a:cubicBezTo>
                    <a:pt x="3661" y="5101"/>
                    <a:pt x="3622" y="5137"/>
                    <a:pt x="3586" y="5180"/>
                  </a:cubicBezTo>
                  <a:cubicBezTo>
                    <a:pt x="3480" y="5308"/>
                    <a:pt x="3424" y="5486"/>
                    <a:pt x="3424" y="5682"/>
                  </a:cubicBezTo>
                  <a:cubicBezTo>
                    <a:pt x="3424" y="5971"/>
                    <a:pt x="3546" y="6266"/>
                    <a:pt x="3771" y="6471"/>
                  </a:cubicBezTo>
                  <a:cubicBezTo>
                    <a:pt x="3708" y="6552"/>
                    <a:pt x="3670" y="6656"/>
                    <a:pt x="3670" y="6769"/>
                  </a:cubicBezTo>
                  <a:cubicBezTo>
                    <a:pt x="3670" y="6879"/>
                    <a:pt x="3712" y="6990"/>
                    <a:pt x="3778" y="7075"/>
                  </a:cubicBezTo>
                  <a:cubicBezTo>
                    <a:pt x="3701" y="7226"/>
                    <a:pt x="3656" y="7422"/>
                    <a:pt x="3656" y="7641"/>
                  </a:cubicBezTo>
                  <a:cubicBezTo>
                    <a:pt x="3656" y="7724"/>
                    <a:pt x="3663" y="7803"/>
                    <a:pt x="3674" y="7871"/>
                  </a:cubicBezTo>
                  <a:cubicBezTo>
                    <a:pt x="3735" y="8252"/>
                    <a:pt x="3931" y="8504"/>
                    <a:pt x="4163" y="8504"/>
                  </a:cubicBezTo>
                  <a:cubicBezTo>
                    <a:pt x="4449" y="8504"/>
                    <a:pt x="4673" y="8125"/>
                    <a:pt x="4673" y="7641"/>
                  </a:cubicBezTo>
                  <a:cubicBezTo>
                    <a:pt x="4673" y="7585"/>
                    <a:pt x="4670" y="7530"/>
                    <a:pt x="4664" y="7476"/>
                  </a:cubicBezTo>
                  <a:lnTo>
                    <a:pt x="4664" y="7476"/>
                  </a:lnTo>
                  <a:cubicBezTo>
                    <a:pt x="4711" y="7596"/>
                    <a:pt x="4767" y="7709"/>
                    <a:pt x="4830" y="7810"/>
                  </a:cubicBezTo>
                  <a:cubicBezTo>
                    <a:pt x="4902" y="7927"/>
                    <a:pt x="4997" y="8058"/>
                    <a:pt x="5114" y="8195"/>
                  </a:cubicBezTo>
                  <a:cubicBezTo>
                    <a:pt x="5110" y="8198"/>
                    <a:pt x="5105" y="8200"/>
                    <a:pt x="5099" y="8200"/>
                  </a:cubicBezTo>
                  <a:cubicBezTo>
                    <a:pt x="4598" y="8371"/>
                    <a:pt x="4082" y="9221"/>
                    <a:pt x="4172" y="9807"/>
                  </a:cubicBezTo>
                  <a:lnTo>
                    <a:pt x="4168" y="9807"/>
                  </a:lnTo>
                  <a:cubicBezTo>
                    <a:pt x="3863" y="9897"/>
                    <a:pt x="3584" y="9992"/>
                    <a:pt x="3341" y="10089"/>
                  </a:cubicBezTo>
                  <a:cubicBezTo>
                    <a:pt x="3273" y="10113"/>
                    <a:pt x="3203" y="10145"/>
                    <a:pt x="3138" y="10174"/>
                  </a:cubicBezTo>
                  <a:cubicBezTo>
                    <a:pt x="3088" y="10195"/>
                    <a:pt x="3041" y="10217"/>
                    <a:pt x="2991" y="10237"/>
                  </a:cubicBezTo>
                  <a:cubicBezTo>
                    <a:pt x="2914" y="10270"/>
                    <a:pt x="2886" y="10280"/>
                    <a:pt x="2860" y="10280"/>
                  </a:cubicBezTo>
                  <a:cubicBezTo>
                    <a:pt x="2847" y="10280"/>
                    <a:pt x="2834" y="10277"/>
                    <a:pt x="2815" y="10273"/>
                  </a:cubicBezTo>
                  <a:cubicBezTo>
                    <a:pt x="2770" y="10264"/>
                    <a:pt x="2696" y="10249"/>
                    <a:pt x="2507" y="10249"/>
                  </a:cubicBezTo>
                  <a:lnTo>
                    <a:pt x="2495" y="10249"/>
                  </a:lnTo>
                  <a:cubicBezTo>
                    <a:pt x="2268" y="10251"/>
                    <a:pt x="2056" y="10327"/>
                    <a:pt x="1864" y="10474"/>
                  </a:cubicBezTo>
                  <a:cubicBezTo>
                    <a:pt x="1794" y="10528"/>
                    <a:pt x="1711" y="10607"/>
                    <a:pt x="1686" y="10729"/>
                  </a:cubicBezTo>
                  <a:cubicBezTo>
                    <a:pt x="1677" y="10778"/>
                    <a:pt x="1646" y="10790"/>
                    <a:pt x="1569" y="10812"/>
                  </a:cubicBezTo>
                  <a:cubicBezTo>
                    <a:pt x="1490" y="10835"/>
                    <a:pt x="1380" y="10864"/>
                    <a:pt x="1265" y="10983"/>
                  </a:cubicBezTo>
                  <a:cubicBezTo>
                    <a:pt x="1125" y="11121"/>
                    <a:pt x="1114" y="11252"/>
                    <a:pt x="1231" y="11412"/>
                  </a:cubicBezTo>
                  <a:cubicBezTo>
                    <a:pt x="1238" y="11423"/>
                    <a:pt x="1238" y="11427"/>
                    <a:pt x="1238" y="11427"/>
                  </a:cubicBezTo>
                  <a:cubicBezTo>
                    <a:pt x="1238" y="11434"/>
                    <a:pt x="1215" y="11448"/>
                    <a:pt x="1199" y="11457"/>
                  </a:cubicBezTo>
                  <a:cubicBezTo>
                    <a:pt x="1166" y="11477"/>
                    <a:pt x="1112" y="11508"/>
                    <a:pt x="1060" y="11572"/>
                  </a:cubicBezTo>
                  <a:cubicBezTo>
                    <a:pt x="999" y="11641"/>
                    <a:pt x="974" y="11747"/>
                    <a:pt x="992" y="11842"/>
                  </a:cubicBezTo>
                  <a:cubicBezTo>
                    <a:pt x="1010" y="11925"/>
                    <a:pt x="1057" y="11989"/>
                    <a:pt x="1127" y="12025"/>
                  </a:cubicBezTo>
                  <a:cubicBezTo>
                    <a:pt x="1163" y="12040"/>
                    <a:pt x="1166" y="12049"/>
                    <a:pt x="1166" y="12049"/>
                  </a:cubicBezTo>
                  <a:cubicBezTo>
                    <a:pt x="1166" y="12054"/>
                    <a:pt x="1152" y="12067"/>
                    <a:pt x="1145" y="12076"/>
                  </a:cubicBezTo>
                  <a:cubicBezTo>
                    <a:pt x="1139" y="12085"/>
                    <a:pt x="1130" y="12092"/>
                    <a:pt x="1121" y="12101"/>
                  </a:cubicBezTo>
                  <a:cubicBezTo>
                    <a:pt x="1021" y="12223"/>
                    <a:pt x="1019" y="12342"/>
                    <a:pt x="1114" y="12466"/>
                  </a:cubicBezTo>
                  <a:cubicBezTo>
                    <a:pt x="1181" y="12550"/>
                    <a:pt x="1245" y="12597"/>
                    <a:pt x="1287" y="12626"/>
                  </a:cubicBezTo>
                  <a:cubicBezTo>
                    <a:pt x="1308" y="12642"/>
                    <a:pt x="1335" y="12662"/>
                    <a:pt x="1335" y="12669"/>
                  </a:cubicBezTo>
                  <a:cubicBezTo>
                    <a:pt x="1335" y="12669"/>
                    <a:pt x="1335" y="12674"/>
                    <a:pt x="1326" y="12683"/>
                  </a:cubicBezTo>
                  <a:cubicBezTo>
                    <a:pt x="1238" y="12777"/>
                    <a:pt x="1233" y="12886"/>
                    <a:pt x="1310" y="13012"/>
                  </a:cubicBezTo>
                  <a:cubicBezTo>
                    <a:pt x="1337" y="13059"/>
                    <a:pt x="1335" y="13066"/>
                    <a:pt x="1310" y="13134"/>
                  </a:cubicBezTo>
                  <a:cubicBezTo>
                    <a:pt x="1294" y="13174"/>
                    <a:pt x="1272" y="13237"/>
                    <a:pt x="1245" y="13339"/>
                  </a:cubicBezTo>
                  <a:cubicBezTo>
                    <a:pt x="961" y="14434"/>
                    <a:pt x="778" y="15279"/>
                    <a:pt x="686" y="15924"/>
                  </a:cubicBezTo>
                  <a:cubicBezTo>
                    <a:pt x="444" y="17603"/>
                    <a:pt x="41" y="20411"/>
                    <a:pt x="947" y="22072"/>
                  </a:cubicBezTo>
                  <a:cubicBezTo>
                    <a:pt x="1030" y="22228"/>
                    <a:pt x="1087" y="22311"/>
                    <a:pt x="1123" y="22363"/>
                  </a:cubicBezTo>
                  <a:cubicBezTo>
                    <a:pt x="1172" y="22437"/>
                    <a:pt x="1181" y="22451"/>
                    <a:pt x="1181" y="22512"/>
                  </a:cubicBezTo>
                  <a:cubicBezTo>
                    <a:pt x="1172" y="22971"/>
                    <a:pt x="580" y="25998"/>
                    <a:pt x="34" y="28052"/>
                  </a:cubicBezTo>
                  <a:cubicBezTo>
                    <a:pt x="0" y="28180"/>
                    <a:pt x="27" y="28295"/>
                    <a:pt x="118" y="28414"/>
                  </a:cubicBezTo>
                  <a:cubicBezTo>
                    <a:pt x="600" y="29048"/>
                    <a:pt x="1900" y="29728"/>
                    <a:pt x="3428" y="29728"/>
                  </a:cubicBezTo>
                  <a:cubicBezTo>
                    <a:pt x="4233" y="29728"/>
                    <a:pt x="5103" y="29539"/>
                    <a:pt x="5946" y="29055"/>
                  </a:cubicBezTo>
                  <a:cubicBezTo>
                    <a:pt x="6606" y="28671"/>
                    <a:pt x="7021" y="28272"/>
                    <a:pt x="7159" y="28142"/>
                  </a:cubicBezTo>
                  <a:cubicBezTo>
                    <a:pt x="7177" y="28121"/>
                    <a:pt x="7190" y="28108"/>
                    <a:pt x="7199" y="28101"/>
                  </a:cubicBezTo>
                  <a:cubicBezTo>
                    <a:pt x="7207" y="28094"/>
                    <a:pt x="7216" y="28091"/>
                    <a:pt x="7224" y="28091"/>
                  </a:cubicBezTo>
                  <a:cubicBezTo>
                    <a:pt x="7231" y="28091"/>
                    <a:pt x="7238" y="28094"/>
                    <a:pt x="7244" y="28099"/>
                  </a:cubicBezTo>
                  <a:lnTo>
                    <a:pt x="7285" y="28133"/>
                  </a:lnTo>
                  <a:cubicBezTo>
                    <a:pt x="7339" y="28182"/>
                    <a:pt x="7393" y="28230"/>
                    <a:pt x="7445" y="28279"/>
                  </a:cubicBezTo>
                  <a:cubicBezTo>
                    <a:pt x="8236" y="29070"/>
                    <a:pt x="9597" y="29677"/>
                    <a:pt x="10681" y="29722"/>
                  </a:cubicBezTo>
                  <a:cubicBezTo>
                    <a:pt x="10772" y="29725"/>
                    <a:pt x="10862" y="29727"/>
                    <a:pt x="10951" y="29727"/>
                  </a:cubicBezTo>
                  <a:cubicBezTo>
                    <a:pt x="12197" y="29727"/>
                    <a:pt x="13282" y="29360"/>
                    <a:pt x="14100" y="28658"/>
                  </a:cubicBezTo>
                  <a:cubicBezTo>
                    <a:pt x="14274" y="28511"/>
                    <a:pt x="14427" y="28349"/>
                    <a:pt x="14427" y="28146"/>
                  </a:cubicBezTo>
                  <a:cubicBezTo>
                    <a:pt x="14427" y="28115"/>
                    <a:pt x="14423" y="28081"/>
                    <a:pt x="14414" y="28045"/>
                  </a:cubicBezTo>
                  <a:lnTo>
                    <a:pt x="14416" y="28045"/>
                  </a:lnTo>
                  <a:cubicBezTo>
                    <a:pt x="13857" y="25802"/>
                    <a:pt x="13598" y="24678"/>
                    <a:pt x="13273" y="22555"/>
                  </a:cubicBezTo>
                  <a:cubicBezTo>
                    <a:pt x="13260" y="22460"/>
                    <a:pt x="13293" y="22410"/>
                    <a:pt x="13366" y="22302"/>
                  </a:cubicBezTo>
                  <a:cubicBezTo>
                    <a:pt x="13472" y="22147"/>
                    <a:pt x="13650" y="21887"/>
                    <a:pt x="13837" y="21232"/>
                  </a:cubicBezTo>
                  <a:cubicBezTo>
                    <a:pt x="14429" y="19131"/>
                    <a:pt x="13755" y="15417"/>
                    <a:pt x="13264" y="13553"/>
                  </a:cubicBezTo>
                  <a:cubicBezTo>
                    <a:pt x="13224" y="13404"/>
                    <a:pt x="13194" y="13300"/>
                    <a:pt x="13169" y="13226"/>
                  </a:cubicBezTo>
                  <a:cubicBezTo>
                    <a:pt x="13120" y="13061"/>
                    <a:pt x="13115" y="13048"/>
                    <a:pt x="13151" y="12996"/>
                  </a:cubicBezTo>
                  <a:cubicBezTo>
                    <a:pt x="13226" y="12888"/>
                    <a:pt x="13217" y="12780"/>
                    <a:pt x="13129" y="12692"/>
                  </a:cubicBezTo>
                  <a:cubicBezTo>
                    <a:pt x="13115" y="12676"/>
                    <a:pt x="13115" y="12671"/>
                    <a:pt x="13115" y="12671"/>
                  </a:cubicBezTo>
                  <a:cubicBezTo>
                    <a:pt x="13115" y="12662"/>
                    <a:pt x="13142" y="12644"/>
                    <a:pt x="13163" y="12631"/>
                  </a:cubicBezTo>
                  <a:cubicBezTo>
                    <a:pt x="13190" y="12611"/>
                    <a:pt x="13230" y="12584"/>
                    <a:pt x="13271" y="12545"/>
                  </a:cubicBezTo>
                  <a:cubicBezTo>
                    <a:pt x="13359" y="12460"/>
                    <a:pt x="13404" y="12372"/>
                    <a:pt x="13406" y="12286"/>
                  </a:cubicBezTo>
                  <a:cubicBezTo>
                    <a:pt x="13406" y="12212"/>
                    <a:pt x="13375" y="12137"/>
                    <a:pt x="13309" y="12070"/>
                  </a:cubicBezTo>
                  <a:cubicBezTo>
                    <a:pt x="13302" y="12063"/>
                    <a:pt x="13293" y="12054"/>
                    <a:pt x="13287" y="12047"/>
                  </a:cubicBezTo>
                  <a:cubicBezTo>
                    <a:pt x="13293" y="12040"/>
                    <a:pt x="13311" y="12029"/>
                    <a:pt x="13318" y="12025"/>
                  </a:cubicBezTo>
                  <a:cubicBezTo>
                    <a:pt x="13393" y="11984"/>
                    <a:pt x="13442" y="11914"/>
                    <a:pt x="13458" y="11829"/>
                  </a:cubicBezTo>
                  <a:cubicBezTo>
                    <a:pt x="13474" y="11738"/>
                    <a:pt x="13444" y="11637"/>
                    <a:pt x="13384" y="11565"/>
                  </a:cubicBezTo>
                  <a:cubicBezTo>
                    <a:pt x="13320" y="11490"/>
                    <a:pt x="13264" y="11459"/>
                    <a:pt x="13230" y="11439"/>
                  </a:cubicBezTo>
                  <a:cubicBezTo>
                    <a:pt x="13224" y="11436"/>
                    <a:pt x="13215" y="11432"/>
                    <a:pt x="13210" y="11427"/>
                  </a:cubicBezTo>
                  <a:cubicBezTo>
                    <a:pt x="13212" y="11425"/>
                    <a:pt x="13217" y="11421"/>
                    <a:pt x="13224" y="11412"/>
                  </a:cubicBezTo>
                  <a:cubicBezTo>
                    <a:pt x="13302" y="11335"/>
                    <a:pt x="13323" y="11243"/>
                    <a:pt x="13291" y="11143"/>
                  </a:cubicBezTo>
                  <a:cubicBezTo>
                    <a:pt x="13233" y="10970"/>
                    <a:pt x="13025" y="10828"/>
                    <a:pt x="12865" y="10805"/>
                  </a:cubicBezTo>
                  <a:cubicBezTo>
                    <a:pt x="12786" y="10794"/>
                    <a:pt x="12780" y="10774"/>
                    <a:pt x="12764" y="10722"/>
                  </a:cubicBezTo>
                  <a:cubicBezTo>
                    <a:pt x="12744" y="10648"/>
                    <a:pt x="12710" y="10533"/>
                    <a:pt x="12446" y="10382"/>
                  </a:cubicBezTo>
                  <a:cubicBezTo>
                    <a:pt x="12286" y="10290"/>
                    <a:pt x="12113" y="10245"/>
                    <a:pt x="11920" y="10245"/>
                  </a:cubicBezTo>
                  <a:cubicBezTo>
                    <a:pt x="11852" y="10245"/>
                    <a:pt x="11781" y="10251"/>
                    <a:pt x="11707" y="10262"/>
                  </a:cubicBezTo>
                  <a:cubicBezTo>
                    <a:pt x="11674" y="10267"/>
                    <a:pt x="11644" y="10271"/>
                    <a:pt x="11614" y="10271"/>
                  </a:cubicBezTo>
                  <a:cubicBezTo>
                    <a:pt x="11566" y="10271"/>
                    <a:pt x="11521" y="10263"/>
                    <a:pt x="11472" y="10242"/>
                  </a:cubicBezTo>
                  <a:cubicBezTo>
                    <a:pt x="10560" y="9820"/>
                    <a:pt x="9372" y="9541"/>
                    <a:pt x="8560" y="9421"/>
                  </a:cubicBezTo>
                  <a:cubicBezTo>
                    <a:pt x="8560" y="9421"/>
                    <a:pt x="8556" y="9421"/>
                    <a:pt x="8556" y="9419"/>
                  </a:cubicBezTo>
                  <a:cubicBezTo>
                    <a:pt x="8549" y="9381"/>
                    <a:pt x="8545" y="9343"/>
                    <a:pt x="8540" y="9309"/>
                  </a:cubicBezTo>
                  <a:cubicBezTo>
                    <a:pt x="8522" y="9167"/>
                    <a:pt x="8506" y="9036"/>
                    <a:pt x="8500" y="8917"/>
                  </a:cubicBezTo>
                  <a:cubicBezTo>
                    <a:pt x="9029" y="8594"/>
                    <a:pt x="9421" y="8137"/>
                    <a:pt x="9620" y="7812"/>
                  </a:cubicBezTo>
                  <a:cubicBezTo>
                    <a:pt x="9683" y="7711"/>
                    <a:pt x="9739" y="7598"/>
                    <a:pt x="9787" y="7476"/>
                  </a:cubicBezTo>
                  <a:lnTo>
                    <a:pt x="9787" y="7476"/>
                  </a:lnTo>
                  <a:cubicBezTo>
                    <a:pt x="9780" y="7530"/>
                    <a:pt x="9777" y="7585"/>
                    <a:pt x="9777" y="7641"/>
                  </a:cubicBezTo>
                  <a:cubicBezTo>
                    <a:pt x="9777" y="7724"/>
                    <a:pt x="9782" y="7803"/>
                    <a:pt x="9796" y="7871"/>
                  </a:cubicBezTo>
                  <a:cubicBezTo>
                    <a:pt x="9854" y="8252"/>
                    <a:pt x="10052" y="8504"/>
                    <a:pt x="10287" y="8504"/>
                  </a:cubicBezTo>
                  <a:cubicBezTo>
                    <a:pt x="10571" y="8504"/>
                    <a:pt x="10794" y="8125"/>
                    <a:pt x="10794" y="7641"/>
                  </a:cubicBezTo>
                  <a:cubicBezTo>
                    <a:pt x="10794" y="7535"/>
                    <a:pt x="10783" y="7429"/>
                    <a:pt x="10760" y="7330"/>
                  </a:cubicBezTo>
                  <a:cubicBezTo>
                    <a:pt x="10738" y="7233"/>
                    <a:pt x="10708" y="7150"/>
                    <a:pt x="10672" y="7077"/>
                  </a:cubicBezTo>
                  <a:cubicBezTo>
                    <a:pt x="10740" y="6992"/>
                    <a:pt x="10780" y="6886"/>
                    <a:pt x="10780" y="6769"/>
                  </a:cubicBezTo>
                  <a:cubicBezTo>
                    <a:pt x="10780" y="6651"/>
                    <a:pt x="10742" y="6552"/>
                    <a:pt x="10679" y="6471"/>
                  </a:cubicBezTo>
                  <a:cubicBezTo>
                    <a:pt x="10904" y="6266"/>
                    <a:pt x="11028" y="5971"/>
                    <a:pt x="11028" y="5682"/>
                  </a:cubicBezTo>
                  <a:cubicBezTo>
                    <a:pt x="11028" y="5486"/>
                    <a:pt x="10970" y="5308"/>
                    <a:pt x="10864" y="5182"/>
                  </a:cubicBezTo>
                  <a:cubicBezTo>
                    <a:pt x="10816" y="5123"/>
                    <a:pt x="10762" y="5076"/>
                    <a:pt x="10699" y="5042"/>
                  </a:cubicBezTo>
                  <a:cubicBezTo>
                    <a:pt x="11351" y="4082"/>
                    <a:pt x="11506" y="1346"/>
                    <a:pt x="9045" y="302"/>
                  </a:cubicBezTo>
                  <a:cubicBezTo>
                    <a:pt x="8580" y="105"/>
                    <a:pt x="8050" y="0"/>
                    <a:pt x="7537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7529450" y="2473558"/>
              <a:ext cx="85684" cy="56007"/>
            </a:xfrm>
            <a:custGeom>
              <a:avLst/>
              <a:gdLst/>
              <a:ahLst/>
              <a:cxnLst/>
              <a:rect l="l" t="t" r="r" b="b"/>
              <a:pathLst>
                <a:path w="1022" h="668" extrusionOk="0">
                  <a:moveTo>
                    <a:pt x="926" y="1"/>
                  </a:moveTo>
                  <a:cubicBezTo>
                    <a:pt x="875" y="1"/>
                    <a:pt x="830" y="43"/>
                    <a:pt x="830" y="95"/>
                  </a:cubicBezTo>
                  <a:cubicBezTo>
                    <a:pt x="830" y="343"/>
                    <a:pt x="679" y="465"/>
                    <a:pt x="537" y="476"/>
                  </a:cubicBezTo>
                  <a:cubicBezTo>
                    <a:pt x="530" y="477"/>
                    <a:pt x="524" y="477"/>
                    <a:pt x="518" y="477"/>
                  </a:cubicBezTo>
                  <a:cubicBezTo>
                    <a:pt x="390" y="477"/>
                    <a:pt x="235" y="387"/>
                    <a:pt x="194" y="127"/>
                  </a:cubicBezTo>
                  <a:cubicBezTo>
                    <a:pt x="188" y="80"/>
                    <a:pt x="149" y="44"/>
                    <a:pt x="102" y="44"/>
                  </a:cubicBezTo>
                  <a:cubicBezTo>
                    <a:pt x="96" y="44"/>
                    <a:pt x="91" y="45"/>
                    <a:pt x="86" y="46"/>
                  </a:cubicBezTo>
                  <a:cubicBezTo>
                    <a:pt x="34" y="52"/>
                    <a:pt x="0" y="102"/>
                    <a:pt x="7" y="154"/>
                  </a:cubicBezTo>
                  <a:cubicBezTo>
                    <a:pt x="61" y="512"/>
                    <a:pt x="295" y="668"/>
                    <a:pt x="516" y="668"/>
                  </a:cubicBezTo>
                  <a:cubicBezTo>
                    <a:pt x="528" y="668"/>
                    <a:pt x="541" y="665"/>
                    <a:pt x="552" y="665"/>
                  </a:cubicBezTo>
                  <a:cubicBezTo>
                    <a:pt x="784" y="647"/>
                    <a:pt x="1021" y="447"/>
                    <a:pt x="1021" y="95"/>
                  </a:cubicBezTo>
                  <a:cubicBezTo>
                    <a:pt x="1021" y="43"/>
                    <a:pt x="978" y="1"/>
                    <a:pt x="926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7323031" y="2473558"/>
              <a:ext cx="85936" cy="56007"/>
            </a:xfrm>
            <a:custGeom>
              <a:avLst/>
              <a:gdLst/>
              <a:ahLst/>
              <a:cxnLst/>
              <a:rect l="l" t="t" r="r" b="b"/>
              <a:pathLst>
                <a:path w="1025" h="668" extrusionOk="0">
                  <a:moveTo>
                    <a:pt x="98" y="1"/>
                  </a:moveTo>
                  <a:cubicBezTo>
                    <a:pt x="44" y="1"/>
                    <a:pt x="1" y="43"/>
                    <a:pt x="1" y="95"/>
                  </a:cubicBezTo>
                  <a:cubicBezTo>
                    <a:pt x="1" y="447"/>
                    <a:pt x="238" y="647"/>
                    <a:pt x="470" y="665"/>
                  </a:cubicBezTo>
                  <a:cubicBezTo>
                    <a:pt x="483" y="665"/>
                    <a:pt x="495" y="668"/>
                    <a:pt x="506" y="668"/>
                  </a:cubicBezTo>
                  <a:cubicBezTo>
                    <a:pt x="727" y="668"/>
                    <a:pt x="961" y="512"/>
                    <a:pt x="1015" y="154"/>
                  </a:cubicBezTo>
                  <a:cubicBezTo>
                    <a:pt x="1024" y="102"/>
                    <a:pt x="988" y="52"/>
                    <a:pt x="936" y="46"/>
                  </a:cubicBezTo>
                  <a:cubicBezTo>
                    <a:pt x="931" y="45"/>
                    <a:pt x="926" y="44"/>
                    <a:pt x="921" y="44"/>
                  </a:cubicBezTo>
                  <a:cubicBezTo>
                    <a:pt x="875" y="44"/>
                    <a:pt x="834" y="80"/>
                    <a:pt x="828" y="127"/>
                  </a:cubicBezTo>
                  <a:cubicBezTo>
                    <a:pt x="790" y="384"/>
                    <a:pt x="635" y="477"/>
                    <a:pt x="508" y="477"/>
                  </a:cubicBezTo>
                  <a:cubicBezTo>
                    <a:pt x="500" y="477"/>
                    <a:pt x="493" y="477"/>
                    <a:pt x="486" y="476"/>
                  </a:cubicBezTo>
                  <a:cubicBezTo>
                    <a:pt x="344" y="465"/>
                    <a:pt x="193" y="343"/>
                    <a:pt x="193" y="95"/>
                  </a:cubicBezTo>
                  <a:cubicBezTo>
                    <a:pt x="193" y="43"/>
                    <a:pt x="150" y="1"/>
                    <a:pt x="98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7531127" y="2381667"/>
              <a:ext cx="99434" cy="53240"/>
            </a:xfrm>
            <a:custGeom>
              <a:avLst/>
              <a:gdLst/>
              <a:ahLst/>
              <a:cxnLst/>
              <a:rect l="l" t="t" r="r" b="b"/>
              <a:pathLst>
                <a:path w="1186" h="635" extrusionOk="0">
                  <a:moveTo>
                    <a:pt x="360" y="1"/>
                  </a:moveTo>
                  <a:cubicBezTo>
                    <a:pt x="266" y="1"/>
                    <a:pt x="177" y="11"/>
                    <a:pt x="77" y="40"/>
                  </a:cubicBezTo>
                  <a:cubicBezTo>
                    <a:pt x="34" y="51"/>
                    <a:pt x="5" y="91"/>
                    <a:pt x="3" y="139"/>
                  </a:cubicBezTo>
                  <a:cubicBezTo>
                    <a:pt x="0" y="195"/>
                    <a:pt x="48" y="245"/>
                    <a:pt x="106" y="247"/>
                  </a:cubicBezTo>
                  <a:lnTo>
                    <a:pt x="120" y="247"/>
                  </a:lnTo>
                  <a:cubicBezTo>
                    <a:pt x="196" y="247"/>
                    <a:pt x="284" y="254"/>
                    <a:pt x="363" y="267"/>
                  </a:cubicBezTo>
                  <a:cubicBezTo>
                    <a:pt x="444" y="283"/>
                    <a:pt x="521" y="303"/>
                    <a:pt x="595" y="330"/>
                  </a:cubicBezTo>
                  <a:cubicBezTo>
                    <a:pt x="668" y="360"/>
                    <a:pt x="735" y="396"/>
                    <a:pt x="798" y="443"/>
                  </a:cubicBezTo>
                  <a:cubicBezTo>
                    <a:pt x="864" y="486"/>
                    <a:pt x="920" y="542"/>
                    <a:pt x="983" y="599"/>
                  </a:cubicBezTo>
                  <a:lnTo>
                    <a:pt x="994" y="608"/>
                  </a:lnTo>
                  <a:cubicBezTo>
                    <a:pt x="1014" y="625"/>
                    <a:pt x="1039" y="635"/>
                    <a:pt x="1064" y="635"/>
                  </a:cubicBezTo>
                  <a:cubicBezTo>
                    <a:pt x="1080" y="635"/>
                    <a:pt x="1097" y="631"/>
                    <a:pt x="1112" y="623"/>
                  </a:cubicBezTo>
                  <a:cubicBezTo>
                    <a:pt x="1163" y="599"/>
                    <a:pt x="1186" y="533"/>
                    <a:pt x="1159" y="481"/>
                  </a:cubicBezTo>
                  <a:cubicBezTo>
                    <a:pt x="1114" y="389"/>
                    <a:pt x="1055" y="299"/>
                    <a:pt x="972" y="229"/>
                  </a:cubicBezTo>
                  <a:cubicBezTo>
                    <a:pt x="891" y="157"/>
                    <a:pt x="798" y="100"/>
                    <a:pt x="697" y="64"/>
                  </a:cubicBezTo>
                  <a:cubicBezTo>
                    <a:pt x="598" y="26"/>
                    <a:pt x="492" y="6"/>
                    <a:pt x="390" y="1"/>
                  </a:cubicBezTo>
                  <a:cubicBezTo>
                    <a:pt x="380" y="1"/>
                    <a:pt x="370" y="1"/>
                    <a:pt x="36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7308107" y="2381667"/>
              <a:ext cx="99853" cy="53240"/>
            </a:xfrm>
            <a:custGeom>
              <a:avLst/>
              <a:gdLst/>
              <a:ahLst/>
              <a:cxnLst/>
              <a:rect l="l" t="t" r="r" b="b"/>
              <a:pathLst>
                <a:path w="1191" h="635" extrusionOk="0">
                  <a:moveTo>
                    <a:pt x="820" y="1"/>
                  </a:moveTo>
                  <a:cubicBezTo>
                    <a:pt x="810" y="1"/>
                    <a:pt x="800" y="1"/>
                    <a:pt x="790" y="1"/>
                  </a:cubicBezTo>
                  <a:cubicBezTo>
                    <a:pt x="688" y="6"/>
                    <a:pt x="582" y="26"/>
                    <a:pt x="483" y="64"/>
                  </a:cubicBezTo>
                  <a:cubicBezTo>
                    <a:pt x="382" y="98"/>
                    <a:pt x="287" y="157"/>
                    <a:pt x="208" y="229"/>
                  </a:cubicBezTo>
                  <a:cubicBezTo>
                    <a:pt x="127" y="299"/>
                    <a:pt x="66" y="389"/>
                    <a:pt x="21" y="481"/>
                  </a:cubicBezTo>
                  <a:cubicBezTo>
                    <a:pt x="1" y="520"/>
                    <a:pt x="8" y="567"/>
                    <a:pt x="37" y="601"/>
                  </a:cubicBezTo>
                  <a:cubicBezTo>
                    <a:pt x="58" y="623"/>
                    <a:pt x="86" y="634"/>
                    <a:pt x="114" y="634"/>
                  </a:cubicBezTo>
                  <a:cubicBezTo>
                    <a:pt x="140" y="634"/>
                    <a:pt x="166" y="625"/>
                    <a:pt x="188" y="605"/>
                  </a:cubicBezTo>
                  <a:lnTo>
                    <a:pt x="197" y="596"/>
                  </a:lnTo>
                  <a:lnTo>
                    <a:pt x="197" y="599"/>
                  </a:lnTo>
                  <a:cubicBezTo>
                    <a:pt x="260" y="542"/>
                    <a:pt x="316" y="486"/>
                    <a:pt x="382" y="443"/>
                  </a:cubicBezTo>
                  <a:cubicBezTo>
                    <a:pt x="445" y="396"/>
                    <a:pt x="515" y="360"/>
                    <a:pt x="587" y="330"/>
                  </a:cubicBezTo>
                  <a:cubicBezTo>
                    <a:pt x="659" y="303"/>
                    <a:pt x="736" y="281"/>
                    <a:pt x="817" y="267"/>
                  </a:cubicBezTo>
                  <a:cubicBezTo>
                    <a:pt x="896" y="254"/>
                    <a:pt x="986" y="247"/>
                    <a:pt x="1060" y="247"/>
                  </a:cubicBezTo>
                  <a:lnTo>
                    <a:pt x="1074" y="247"/>
                  </a:lnTo>
                  <a:cubicBezTo>
                    <a:pt x="1119" y="245"/>
                    <a:pt x="1159" y="215"/>
                    <a:pt x="1173" y="168"/>
                  </a:cubicBezTo>
                  <a:cubicBezTo>
                    <a:pt x="1191" y="112"/>
                    <a:pt x="1157" y="55"/>
                    <a:pt x="1103" y="40"/>
                  </a:cubicBezTo>
                  <a:cubicBezTo>
                    <a:pt x="1005" y="11"/>
                    <a:pt x="915" y="1"/>
                    <a:pt x="82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422635" y="2473894"/>
              <a:ext cx="61287" cy="121991"/>
            </a:xfrm>
            <a:custGeom>
              <a:avLst/>
              <a:gdLst/>
              <a:ahLst/>
              <a:cxnLst/>
              <a:rect l="l" t="t" r="r" b="b"/>
              <a:pathLst>
                <a:path w="731" h="1455" extrusionOk="0">
                  <a:moveTo>
                    <a:pt x="514" y="0"/>
                  </a:moveTo>
                  <a:cubicBezTo>
                    <a:pt x="459" y="0"/>
                    <a:pt x="436" y="53"/>
                    <a:pt x="422" y="87"/>
                  </a:cubicBezTo>
                  <a:cubicBezTo>
                    <a:pt x="418" y="94"/>
                    <a:pt x="415" y="100"/>
                    <a:pt x="411" y="107"/>
                  </a:cubicBezTo>
                  <a:cubicBezTo>
                    <a:pt x="409" y="118"/>
                    <a:pt x="404" y="127"/>
                    <a:pt x="400" y="136"/>
                  </a:cubicBezTo>
                  <a:cubicBezTo>
                    <a:pt x="395" y="148"/>
                    <a:pt x="391" y="159"/>
                    <a:pt x="386" y="170"/>
                  </a:cubicBezTo>
                  <a:cubicBezTo>
                    <a:pt x="379" y="184"/>
                    <a:pt x="375" y="195"/>
                    <a:pt x="368" y="208"/>
                  </a:cubicBezTo>
                  <a:cubicBezTo>
                    <a:pt x="361" y="224"/>
                    <a:pt x="355" y="240"/>
                    <a:pt x="348" y="256"/>
                  </a:cubicBezTo>
                  <a:cubicBezTo>
                    <a:pt x="341" y="276"/>
                    <a:pt x="334" y="294"/>
                    <a:pt x="325" y="312"/>
                  </a:cubicBezTo>
                  <a:cubicBezTo>
                    <a:pt x="316" y="335"/>
                    <a:pt x="307" y="355"/>
                    <a:pt x="298" y="375"/>
                  </a:cubicBezTo>
                  <a:cubicBezTo>
                    <a:pt x="289" y="400"/>
                    <a:pt x="278" y="425"/>
                    <a:pt x="269" y="450"/>
                  </a:cubicBezTo>
                  <a:cubicBezTo>
                    <a:pt x="255" y="477"/>
                    <a:pt x="244" y="504"/>
                    <a:pt x="233" y="533"/>
                  </a:cubicBezTo>
                  <a:cubicBezTo>
                    <a:pt x="219" y="565"/>
                    <a:pt x="206" y="594"/>
                    <a:pt x="192" y="625"/>
                  </a:cubicBezTo>
                  <a:cubicBezTo>
                    <a:pt x="179" y="661"/>
                    <a:pt x="163" y="695"/>
                    <a:pt x="149" y="731"/>
                  </a:cubicBezTo>
                  <a:cubicBezTo>
                    <a:pt x="131" y="770"/>
                    <a:pt x="116" y="808"/>
                    <a:pt x="100" y="846"/>
                  </a:cubicBezTo>
                  <a:cubicBezTo>
                    <a:pt x="84" y="885"/>
                    <a:pt x="66" y="923"/>
                    <a:pt x="50" y="959"/>
                  </a:cubicBezTo>
                  <a:cubicBezTo>
                    <a:pt x="1" y="1078"/>
                    <a:pt x="35" y="1169"/>
                    <a:pt x="71" y="1223"/>
                  </a:cubicBezTo>
                  <a:cubicBezTo>
                    <a:pt x="111" y="1286"/>
                    <a:pt x="179" y="1333"/>
                    <a:pt x="253" y="1367"/>
                  </a:cubicBezTo>
                  <a:cubicBezTo>
                    <a:pt x="402" y="1437"/>
                    <a:pt x="578" y="1455"/>
                    <a:pt x="636" y="1455"/>
                  </a:cubicBezTo>
                  <a:cubicBezTo>
                    <a:pt x="688" y="1455"/>
                    <a:pt x="731" y="1410"/>
                    <a:pt x="731" y="1358"/>
                  </a:cubicBezTo>
                  <a:cubicBezTo>
                    <a:pt x="731" y="1347"/>
                    <a:pt x="729" y="1335"/>
                    <a:pt x="724" y="1324"/>
                  </a:cubicBezTo>
                  <a:cubicBezTo>
                    <a:pt x="711" y="1290"/>
                    <a:pt x="677" y="1263"/>
                    <a:pt x="636" y="1263"/>
                  </a:cubicBezTo>
                  <a:cubicBezTo>
                    <a:pt x="512" y="1263"/>
                    <a:pt x="287" y="1207"/>
                    <a:pt x="228" y="1117"/>
                  </a:cubicBezTo>
                  <a:cubicBezTo>
                    <a:pt x="217" y="1101"/>
                    <a:pt x="208" y="1078"/>
                    <a:pt x="226" y="1036"/>
                  </a:cubicBezTo>
                  <a:cubicBezTo>
                    <a:pt x="228" y="1033"/>
                    <a:pt x="228" y="1029"/>
                    <a:pt x="231" y="1027"/>
                  </a:cubicBezTo>
                  <a:cubicBezTo>
                    <a:pt x="233" y="1018"/>
                    <a:pt x="237" y="1009"/>
                    <a:pt x="242" y="1000"/>
                  </a:cubicBezTo>
                  <a:cubicBezTo>
                    <a:pt x="246" y="986"/>
                    <a:pt x="253" y="973"/>
                    <a:pt x="258" y="957"/>
                  </a:cubicBezTo>
                  <a:cubicBezTo>
                    <a:pt x="267" y="939"/>
                    <a:pt x="273" y="923"/>
                    <a:pt x="282" y="905"/>
                  </a:cubicBezTo>
                  <a:lnTo>
                    <a:pt x="309" y="840"/>
                  </a:lnTo>
                  <a:cubicBezTo>
                    <a:pt x="319" y="815"/>
                    <a:pt x="330" y="792"/>
                    <a:pt x="339" y="767"/>
                  </a:cubicBezTo>
                  <a:cubicBezTo>
                    <a:pt x="350" y="740"/>
                    <a:pt x="361" y="716"/>
                    <a:pt x="373" y="689"/>
                  </a:cubicBezTo>
                  <a:cubicBezTo>
                    <a:pt x="384" y="661"/>
                    <a:pt x="395" y="634"/>
                    <a:pt x="406" y="607"/>
                  </a:cubicBezTo>
                  <a:cubicBezTo>
                    <a:pt x="418" y="578"/>
                    <a:pt x="431" y="551"/>
                    <a:pt x="442" y="522"/>
                  </a:cubicBezTo>
                  <a:cubicBezTo>
                    <a:pt x="454" y="495"/>
                    <a:pt x="465" y="468"/>
                    <a:pt x="479" y="438"/>
                  </a:cubicBezTo>
                  <a:cubicBezTo>
                    <a:pt x="490" y="411"/>
                    <a:pt x="501" y="384"/>
                    <a:pt x="512" y="357"/>
                  </a:cubicBezTo>
                  <a:lnTo>
                    <a:pt x="544" y="283"/>
                  </a:lnTo>
                  <a:cubicBezTo>
                    <a:pt x="553" y="258"/>
                    <a:pt x="564" y="236"/>
                    <a:pt x="573" y="213"/>
                  </a:cubicBezTo>
                  <a:cubicBezTo>
                    <a:pt x="605" y="141"/>
                    <a:pt x="630" y="103"/>
                    <a:pt x="605" y="53"/>
                  </a:cubicBezTo>
                  <a:cubicBezTo>
                    <a:pt x="593" y="28"/>
                    <a:pt x="569" y="10"/>
                    <a:pt x="539" y="3"/>
                  </a:cubicBezTo>
                  <a:cubicBezTo>
                    <a:pt x="530" y="1"/>
                    <a:pt x="522" y="0"/>
                    <a:pt x="514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7054318" y="3326907"/>
              <a:ext cx="132803" cy="33705"/>
            </a:xfrm>
            <a:custGeom>
              <a:avLst/>
              <a:gdLst/>
              <a:ahLst/>
              <a:cxnLst/>
              <a:rect l="l" t="t" r="r" b="b"/>
              <a:pathLst>
                <a:path w="1584" h="402" extrusionOk="0">
                  <a:moveTo>
                    <a:pt x="176" y="0"/>
                  </a:moveTo>
                  <a:cubicBezTo>
                    <a:pt x="85" y="0"/>
                    <a:pt x="1" y="155"/>
                    <a:pt x="445" y="319"/>
                  </a:cubicBezTo>
                  <a:cubicBezTo>
                    <a:pt x="585" y="372"/>
                    <a:pt x="744" y="401"/>
                    <a:pt x="904" y="401"/>
                  </a:cubicBezTo>
                  <a:cubicBezTo>
                    <a:pt x="1117" y="401"/>
                    <a:pt x="1333" y="350"/>
                    <a:pt x="1513" y="235"/>
                  </a:cubicBezTo>
                  <a:cubicBezTo>
                    <a:pt x="1583" y="190"/>
                    <a:pt x="1552" y="84"/>
                    <a:pt x="1471" y="84"/>
                  </a:cubicBezTo>
                  <a:cubicBezTo>
                    <a:pt x="1478" y="84"/>
                    <a:pt x="1321" y="91"/>
                    <a:pt x="1140" y="91"/>
                  </a:cubicBezTo>
                  <a:cubicBezTo>
                    <a:pt x="1036" y="91"/>
                    <a:pt x="923" y="89"/>
                    <a:pt x="828" y="82"/>
                  </a:cubicBezTo>
                  <a:cubicBezTo>
                    <a:pt x="592" y="66"/>
                    <a:pt x="384" y="30"/>
                    <a:pt x="186" y="1"/>
                  </a:cubicBezTo>
                  <a:cubicBezTo>
                    <a:pt x="183" y="1"/>
                    <a:pt x="179" y="0"/>
                    <a:pt x="176" y="0"/>
                  </a:cubicBezTo>
                  <a:close/>
                </a:path>
              </a:pathLst>
            </a:custGeom>
            <a:solidFill>
              <a:srgbClr val="FBC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7185279" y="2924379"/>
              <a:ext cx="40159" cy="52150"/>
            </a:xfrm>
            <a:custGeom>
              <a:avLst/>
              <a:gdLst/>
              <a:ahLst/>
              <a:cxnLst/>
              <a:rect l="l" t="t" r="r" b="b"/>
              <a:pathLst>
                <a:path w="479" h="622" extrusionOk="0">
                  <a:moveTo>
                    <a:pt x="388" y="0"/>
                  </a:moveTo>
                  <a:cubicBezTo>
                    <a:pt x="285" y="0"/>
                    <a:pt x="102" y="178"/>
                    <a:pt x="1" y="427"/>
                  </a:cubicBezTo>
                  <a:cubicBezTo>
                    <a:pt x="84" y="490"/>
                    <a:pt x="168" y="553"/>
                    <a:pt x="249" y="621"/>
                  </a:cubicBezTo>
                  <a:cubicBezTo>
                    <a:pt x="420" y="118"/>
                    <a:pt x="479" y="94"/>
                    <a:pt x="447" y="35"/>
                  </a:cubicBezTo>
                  <a:cubicBezTo>
                    <a:pt x="434" y="11"/>
                    <a:pt x="414" y="0"/>
                    <a:pt x="388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7226697" y="2973930"/>
              <a:ext cx="33201" cy="39238"/>
            </a:xfrm>
            <a:custGeom>
              <a:avLst/>
              <a:gdLst/>
              <a:ahLst/>
              <a:cxnLst/>
              <a:rect l="l" t="t" r="r" b="b"/>
              <a:pathLst>
                <a:path w="396" h="468" extrusionOk="0">
                  <a:moveTo>
                    <a:pt x="312" y="1"/>
                  </a:moveTo>
                  <a:cubicBezTo>
                    <a:pt x="306" y="1"/>
                    <a:pt x="300" y="1"/>
                    <a:pt x="293" y="3"/>
                  </a:cubicBezTo>
                  <a:cubicBezTo>
                    <a:pt x="165" y="37"/>
                    <a:pt x="57" y="143"/>
                    <a:pt x="0" y="246"/>
                  </a:cubicBezTo>
                  <a:cubicBezTo>
                    <a:pt x="0" y="249"/>
                    <a:pt x="0" y="249"/>
                    <a:pt x="0" y="251"/>
                  </a:cubicBezTo>
                  <a:cubicBezTo>
                    <a:pt x="75" y="319"/>
                    <a:pt x="149" y="393"/>
                    <a:pt x="217" y="467"/>
                  </a:cubicBezTo>
                  <a:cubicBezTo>
                    <a:pt x="230" y="445"/>
                    <a:pt x="246" y="418"/>
                    <a:pt x="260" y="388"/>
                  </a:cubicBezTo>
                  <a:cubicBezTo>
                    <a:pt x="379" y="161"/>
                    <a:pt x="377" y="109"/>
                    <a:pt x="384" y="93"/>
                  </a:cubicBezTo>
                  <a:cubicBezTo>
                    <a:pt x="396" y="45"/>
                    <a:pt x="358" y="1"/>
                    <a:pt x="312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239189" y="2786626"/>
              <a:ext cx="57850" cy="91221"/>
            </a:xfrm>
            <a:custGeom>
              <a:avLst/>
              <a:gdLst/>
              <a:ahLst/>
              <a:cxnLst/>
              <a:rect l="l" t="t" r="r" b="b"/>
              <a:pathLst>
                <a:path w="690" h="1088" extrusionOk="0">
                  <a:moveTo>
                    <a:pt x="593" y="1"/>
                  </a:moveTo>
                  <a:cubicBezTo>
                    <a:pt x="418" y="1"/>
                    <a:pt x="1" y="529"/>
                    <a:pt x="178" y="1036"/>
                  </a:cubicBezTo>
                  <a:cubicBezTo>
                    <a:pt x="190" y="1070"/>
                    <a:pt x="220" y="1087"/>
                    <a:pt x="251" y="1087"/>
                  </a:cubicBezTo>
                  <a:cubicBezTo>
                    <a:pt x="281" y="1087"/>
                    <a:pt x="311" y="1070"/>
                    <a:pt x="325" y="1036"/>
                  </a:cubicBezTo>
                  <a:cubicBezTo>
                    <a:pt x="595" y="127"/>
                    <a:pt x="690" y="107"/>
                    <a:pt x="652" y="35"/>
                  </a:cubicBezTo>
                  <a:cubicBezTo>
                    <a:pt x="639" y="11"/>
                    <a:pt x="619" y="1"/>
                    <a:pt x="593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289243" y="2836345"/>
              <a:ext cx="41920" cy="56594"/>
            </a:xfrm>
            <a:custGeom>
              <a:avLst/>
              <a:gdLst/>
              <a:ahLst/>
              <a:cxnLst/>
              <a:rect l="l" t="t" r="r" b="b"/>
              <a:pathLst>
                <a:path w="500" h="675" extrusionOk="0">
                  <a:moveTo>
                    <a:pt x="418" y="0"/>
                  </a:moveTo>
                  <a:cubicBezTo>
                    <a:pt x="411" y="0"/>
                    <a:pt x="404" y="1"/>
                    <a:pt x="397" y="3"/>
                  </a:cubicBezTo>
                  <a:cubicBezTo>
                    <a:pt x="266" y="35"/>
                    <a:pt x="161" y="141"/>
                    <a:pt x="104" y="247"/>
                  </a:cubicBezTo>
                  <a:cubicBezTo>
                    <a:pt x="1" y="440"/>
                    <a:pt x="34" y="616"/>
                    <a:pt x="77" y="655"/>
                  </a:cubicBezTo>
                  <a:cubicBezTo>
                    <a:pt x="93" y="668"/>
                    <a:pt x="112" y="675"/>
                    <a:pt x="132" y="675"/>
                  </a:cubicBezTo>
                  <a:cubicBezTo>
                    <a:pt x="154" y="675"/>
                    <a:pt x="176" y="666"/>
                    <a:pt x="192" y="648"/>
                  </a:cubicBezTo>
                  <a:cubicBezTo>
                    <a:pt x="199" y="639"/>
                    <a:pt x="280" y="555"/>
                    <a:pt x="363" y="386"/>
                  </a:cubicBezTo>
                  <a:cubicBezTo>
                    <a:pt x="483" y="159"/>
                    <a:pt x="481" y="107"/>
                    <a:pt x="487" y="91"/>
                  </a:cubicBezTo>
                  <a:cubicBezTo>
                    <a:pt x="499" y="44"/>
                    <a:pt x="463" y="0"/>
                    <a:pt x="418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7081985" y="3209779"/>
              <a:ext cx="34794" cy="83591"/>
            </a:xfrm>
            <a:custGeom>
              <a:avLst/>
              <a:gdLst/>
              <a:ahLst/>
              <a:cxnLst/>
              <a:rect l="l" t="t" r="r" b="b"/>
              <a:pathLst>
                <a:path w="415" h="997" extrusionOk="0">
                  <a:moveTo>
                    <a:pt x="234" y="1"/>
                  </a:moveTo>
                  <a:cubicBezTo>
                    <a:pt x="47" y="253"/>
                    <a:pt x="0" y="663"/>
                    <a:pt x="169" y="956"/>
                  </a:cubicBezTo>
                  <a:cubicBezTo>
                    <a:pt x="184" y="984"/>
                    <a:pt x="210" y="997"/>
                    <a:pt x="236" y="997"/>
                  </a:cubicBezTo>
                  <a:cubicBezTo>
                    <a:pt x="271" y="997"/>
                    <a:pt x="306" y="973"/>
                    <a:pt x="313" y="931"/>
                  </a:cubicBezTo>
                  <a:lnTo>
                    <a:pt x="313" y="927"/>
                  </a:lnTo>
                  <a:cubicBezTo>
                    <a:pt x="340" y="765"/>
                    <a:pt x="331" y="593"/>
                    <a:pt x="410" y="201"/>
                  </a:cubicBezTo>
                  <a:cubicBezTo>
                    <a:pt x="413" y="197"/>
                    <a:pt x="413" y="190"/>
                    <a:pt x="415" y="179"/>
                  </a:cubicBezTo>
                  <a:cubicBezTo>
                    <a:pt x="347" y="118"/>
                    <a:pt x="289" y="59"/>
                    <a:pt x="234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7128853" y="3247760"/>
              <a:ext cx="35213" cy="53324"/>
            </a:xfrm>
            <a:custGeom>
              <a:avLst/>
              <a:gdLst/>
              <a:ahLst/>
              <a:cxnLst/>
              <a:rect l="l" t="t" r="r" b="b"/>
              <a:pathLst>
                <a:path w="420" h="636" extrusionOk="0">
                  <a:moveTo>
                    <a:pt x="216" y="1"/>
                  </a:moveTo>
                  <a:cubicBezTo>
                    <a:pt x="203" y="16"/>
                    <a:pt x="187" y="32"/>
                    <a:pt x="176" y="48"/>
                  </a:cubicBezTo>
                  <a:cubicBezTo>
                    <a:pt x="0" y="276"/>
                    <a:pt x="56" y="573"/>
                    <a:pt x="135" y="620"/>
                  </a:cubicBezTo>
                  <a:cubicBezTo>
                    <a:pt x="152" y="631"/>
                    <a:pt x="167" y="636"/>
                    <a:pt x="180" y="636"/>
                  </a:cubicBezTo>
                  <a:cubicBezTo>
                    <a:pt x="247" y="636"/>
                    <a:pt x="287" y="528"/>
                    <a:pt x="322" y="442"/>
                  </a:cubicBezTo>
                  <a:cubicBezTo>
                    <a:pt x="338" y="390"/>
                    <a:pt x="392" y="239"/>
                    <a:pt x="419" y="118"/>
                  </a:cubicBezTo>
                  <a:cubicBezTo>
                    <a:pt x="376" y="95"/>
                    <a:pt x="334" y="70"/>
                    <a:pt x="286" y="43"/>
                  </a:cubicBezTo>
                  <a:cubicBezTo>
                    <a:pt x="264" y="28"/>
                    <a:pt x="239" y="14"/>
                    <a:pt x="216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7125919" y="3389621"/>
              <a:ext cx="50556" cy="152593"/>
            </a:xfrm>
            <a:custGeom>
              <a:avLst/>
              <a:gdLst/>
              <a:ahLst/>
              <a:cxnLst/>
              <a:rect l="l" t="t" r="r" b="b"/>
              <a:pathLst>
                <a:path w="603" h="1820" extrusionOk="0">
                  <a:moveTo>
                    <a:pt x="327" y="0"/>
                  </a:moveTo>
                  <a:cubicBezTo>
                    <a:pt x="288" y="0"/>
                    <a:pt x="250" y="31"/>
                    <a:pt x="256" y="78"/>
                  </a:cubicBezTo>
                  <a:cubicBezTo>
                    <a:pt x="344" y="941"/>
                    <a:pt x="254" y="1155"/>
                    <a:pt x="24" y="1716"/>
                  </a:cubicBezTo>
                  <a:cubicBezTo>
                    <a:pt x="0" y="1770"/>
                    <a:pt x="45" y="1820"/>
                    <a:pt x="94" y="1820"/>
                  </a:cubicBezTo>
                  <a:cubicBezTo>
                    <a:pt x="111" y="1820"/>
                    <a:pt x="128" y="1814"/>
                    <a:pt x="143" y="1800"/>
                  </a:cubicBezTo>
                  <a:cubicBezTo>
                    <a:pt x="393" y="1568"/>
                    <a:pt x="531" y="1268"/>
                    <a:pt x="565" y="957"/>
                  </a:cubicBezTo>
                  <a:cubicBezTo>
                    <a:pt x="603" y="589"/>
                    <a:pt x="522" y="263"/>
                    <a:pt x="387" y="35"/>
                  </a:cubicBezTo>
                  <a:cubicBezTo>
                    <a:pt x="372" y="11"/>
                    <a:pt x="350" y="0"/>
                    <a:pt x="327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7103281" y="3382076"/>
              <a:ext cx="29009" cy="66990"/>
            </a:xfrm>
            <a:custGeom>
              <a:avLst/>
              <a:gdLst/>
              <a:ahLst/>
              <a:cxnLst/>
              <a:rect l="l" t="t" r="r" b="b"/>
              <a:pathLst>
                <a:path w="346" h="799" extrusionOk="0">
                  <a:moveTo>
                    <a:pt x="81" y="1"/>
                  </a:moveTo>
                  <a:cubicBezTo>
                    <a:pt x="45" y="1"/>
                    <a:pt x="10" y="26"/>
                    <a:pt x="5" y="66"/>
                  </a:cubicBezTo>
                  <a:cubicBezTo>
                    <a:pt x="1" y="253"/>
                    <a:pt x="5" y="432"/>
                    <a:pt x="84" y="743"/>
                  </a:cubicBezTo>
                  <a:cubicBezTo>
                    <a:pt x="96" y="778"/>
                    <a:pt x="129" y="798"/>
                    <a:pt x="162" y="798"/>
                  </a:cubicBezTo>
                  <a:cubicBezTo>
                    <a:pt x="186" y="798"/>
                    <a:pt x="210" y="788"/>
                    <a:pt x="226" y="765"/>
                  </a:cubicBezTo>
                  <a:cubicBezTo>
                    <a:pt x="346" y="603"/>
                    <a:pt x="328" y="175"/>
                    <a:pt x="127" y="17"/>
                  </a:cubicBezTo>
                  <a:cubicBezTo>
                    <a:pt x="113" y="6"/>
                    <a:pt x="97" y="1"/>
                    <a:pt x="81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288320" y="2134415"/>
              <a:ext cx="52568" cy="166176"/>
            </a:xfrm>
            <a:custGeom>
              <a:avLst/>
              <a:gdLst/>
              <a:ahLst/>
              <a:cxnLst/>
              <a:rect l="l" t="t" r="r" b="b"/>
              <a:pathLst>
                <a:path w="627" h="1982" extrusionOk="0">
                  <a:moveTo>
                    <a:pt x="308" y="0"/>
                  </a:moveTo>
                  <a:cubicBezTo>
                    <a:pt x="281" y="0"/>
                    <a:pt x="254" y="14"/>
                    <a:pt x="241" y="45"/>
                  </a:cubicBezTo>
                  <a:cubicBezTo>
                    <a:pt x="0" y="618"/>
                    <a:pt x="99" y="1447"/>
                    <a:pt x="476" y="1950"/>
                  </a:cubicBezTo>
                  <a:cubicBezTo>
                    <a:pt x="492" y="1972"/>
                    <a:pt x="515" y="1981"/>
                    <a:pt x="537" y="1981"/>
                  </a:cubicBezTo>
                  <a:cubicBezTo>
                    <a:pt x="582" y="1981"/>
                    <a:pt x="627" y="1941"/>
                    <a:pt x="613" y="1886"/>
                  </a:cubicBezTo>
                  <a:cubicBezTo>
                    <a:pt x="422" y="1143"/>
                    <a:pt x="381" y="854"/>
                    <a:pt x="381" y="70"/>
                  </a:cubicBezTo>
                  <a:cubicBezTo>
                    <a:pt x="381" y="26"/>
                    <a:pt x="345" y="0"/>
                    <a:pt x="308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7353298" y="2082433"/>
              <a:ext cx="408049" cy="349539"/>
            </a:xfrm>
            <a:custGeom>
              <a:avLst/>
              <a:gdLst/>
              <a:ahLst/>
              <a:cxnLst/>
              <a:rect l="l" t="t" r="r" b="b"/>
              <a:pathLst>
                <a:path w="4867" h="4169" extrusionOk="0">
                  <a:moveTo>
                    <a:pt x="1785" y="1"/>
                  </a:moveTo>
                  <a:cubicBezTo>
                    <a:pt x="1205" y="1"/>
                    <a:pt x="609" y="165"/>
                    <a:pt x="64" y="514"/>
                  </a:cubicBezTo>
                  <a:cubicBezTo>
                    <a:pt x="0" y="556"/>
                    <a:pt x="38" y="642"/>
                    <a:pt x="101" y="642"/>
                  </a:cubicBezTo>
                  <a:cubicBezTo>
                    <a:pt x="112" y="642"/>
                    <a:pt x="124" y="640"/>
                    <a:pt x="136" y="634"/>
                  </a:cubicBezTo>
                  <a:cubicBezTo>
                    <a:pt x="217" y="600"/>
                    <a:pt x="523" y="431"/>
                    <a:pt x="985" y="331"/>
                  </a:cubicBezTo>
                  <a:cubicBezTo>
                    <a:pt x="1219" y="278"/>
                    <a:pt x="1451" y="253"/>
                    <a:pt x="1677" y="253"/>
                  </a:cubicBezTo>
                  <a:cubicBezTo>
                    <a:pt x="2929" y="253"/>
                    <a:pt x="4018" y="1040"/>
                    <a:pt x="4423" y="2328"/>
                  </a:cubicBezTo>
                  <a:cubicBezTo>
                    <a:pt x="4510" y="2608"/>
                    <a:pt x="4567" y="2901"/>
                    <a:pt x="4594" y="3194"/>
                  </a:cubicBezTo>
                  <a:cubicBezTo>
                    <a:pt x="4625" y="3489"/>
                    <a:pt x="4628" y="3791"/>
                    <a:pt x="4603" y="4082"/>
                  </a:cubicBezTo>
                  <a:lnTo>
                    <a:pt x="4603" y="4089"/>
                  </a:lnTo>
                  <a:cubicBezTo>
                    <a:pt x="4601" y="4125"/>
                    <a:pt x="4625" y="4161"/>
                    <a:pt x="4664" y="4168"/>
                  </a:cubicBezTo>
                  <a:cubicBezTo>
                    <a:pt x="4668" y="4168"/>
                    <a:pt x="4673" y="4169"/>
                    <a:pt x="4677" y="4169"/>
                  </a:cubicBezTo>
                  <a:cubicBezTo>
                    <a:pt x="4714" y="4169"/>
                    <a:pt x="4746" y="4143"/>
                    <a:pt x="4752" y="4107"/>
                  </a:cubicBezTo>
                  <a:cubicBezTo>
                    <a:pt x="4867" y="3494"/>
                    <a:pt x="4842" y="2865"/>
                    <a:pt x="4680" y="2256"/>
                  </a:cubicBezTo>
                  <a:cubicBezTo>
                    <a:pt x="4298" y="826"/>
                    <a:pt x="3082" y="1"/>
                    <a:pt x="1785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7371827" y="2229409"/>
              <a:ext cx="182687" cy="91137"/>
            </a:xfrm>
            <a:custGeom>
              <a:avLst/>
              <a:gdLst/>
              <a:ahLst/>
              <a:cxnLst/>
              <a:rect l="l" t="t" r="r" b="b"/>
              <a:pathLst>
                <a:path w="2179" h="1087" extrusionOk="0">
                  <a:moveTo>
                    <a:pt x="794" y="0"/>
                  </a:moveTo>
                  <a:cubicBezTo>
                    <a:pt x="530" y="0"/>
                    <a:pt x="265" y="71"/>
                    <a:pt x="36" y="228"/>
                  </a:cubicBezTo>
                  <a:cubicBezTo>
                    <a:pt x="12" y="246"/>
                    <a:pt x="0" y="278"/>
                    <a:pt x="9" y="307"/>
                  </a:cubicBezTo>
                  <a:cubicBezTo>
                    <a:pt x="19" y="337"/>
                    <a:pt x="48" y="357"/>
                    <a:pt x="79" y="357"/>
                  </a:cubicBezTo>
                  <a:cubicBezTo>
                    <a:pt x="86" y="357"/>
                    <a:pt x="93" y="357"/>
                    <a:pt x="100" y="355"/>
                  </a:cubicBezTo>
                  <a:lnTo>
                    <a:pt x="102" y="355"/>
                  </a:lnTo>
                  <a:cubicBezTo>
                    <a:pt x="282" y="300"/>
                    <a:pt x="461" y="271"/>
                    <a:pt x="641" y="271"/>
                  </a:cubicBezTo>
                  <a:cubicBezTo>
                    <a:pt x="647" y="271"/>
                    <a:pt x="654" y="271"/>
                    <a:pt x="661" y="271"/>
                  </a:cubicBezTo>
                  <a:cubicBezTo>
                    <a:pt x="1055" y="276"/>
                    <a:pt x="1402" y="406"/>
                    <a:pt x="1675" y="625"/>
                  </a:cubicBezTo>
                  <a:cubicBezTo>
                    <a:pt x="1903" y="810"/>
                    <a:pt x="1991" y="995"/>
                    <a:pt x="2027" y="1046"/>
                  </a:cubicBezTo>
                  <a:cubicBezTo>
                    <a:pt x="2042" y="1074"/>
                    <a:pt x="2067" y="1086"/>
                    <a:pt x="2092" y="1086"/>
                  </a:cubicBezTo>
                  <a:cubicBezTo>
                    <a:pt x="2136" y="1086"/>
                    <a:pt x="2179" y="1051"/>
                    <a:pt x="2169" y="997"/>
                  </a:cubicBezTo>
                  <a:cubicBezTo>
                    <a:pt x="2059" y="408"/>
                    <a:pt x="1429" y="0"/>
                    <a:pt x="794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165073" y="2183883"/>
              <a:ext cx="95578" cy="231573"/>
            </a:xfrm>
            <a:custGeom>
              <a:avLst/>
              <a:gdLst/>
              <a:ahLst/>
              <a:cxnLst/>
              <a:rect l="l" t="t" r="r" b="b"/>
              <a:pathLst>
                <a:path w="1140" h="2762" extrusionOk="0">
                  <a:moveTo>
                    <a:pt x="1044" y="1"/>
                  </a:moveTo>
                  <a:cubicBezTo>
                    <a:pt x="1029" y="1"/>
                    <a:pt x="1012" y="6"/>
                    <a:pt x="997" y="19"/>
                  </a:cubicBezTo>
                  <a:cubicBezTo>
                    <a:pt x="301" y="600"/>
                    <a:pt x="1" y="1826"/>
                    <a:pt x="188" y="2703"/>
                  </a:cubicBezTo>
                  <a:cubicBezTo>
                    <a:pt x="195" y="2734"/>
                    <a:pt x="224" y="2759"/>
                    <a:pt x="258" y="2761"/>
                  </a:cubicBezTo>
                  <a:cubicBezTo>
                    <a:pt x="259" y="2762"/>
                    <a:pt x="261" y="2762"/>
                    <a:pt x="262" y="2762"/>
                  </a:cubicBezTo>
                  <a:cubicBezTo>
                    <a:pt x="303" y="2762"/>
                    <a:pt x="337" y="2731"/>
                    <a:pt x="339" y="2692"/>
                  </a:cubicBezTo>
                  <a:lnTo>
                    <a:pt x="339" y="2689"/>
                  </a:lnTo>
                  <a:cubicBezTo>
                    <a:pt x="447" y="893"/>
                    <a:pt x="1065" y="206"/>
                    <a:pt x="1105" y="111"/>
                  </a:cubicBezTo>
                  <a:cubicBezTo>
                    <a:pt x="1140" y="59"/>
                    <a:pt x="1096" y="1"/>
                    <a:pt x="1044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7219319" y="2272588"/>
              <a:ext cx="77720" cy="142951"/>
            </a:xfrm>
            <a:custGeom>
              <a:avLst/>
              <a:gdLst/>
              <a:ahLst/>
              <a:cxnLst/>
              <a:rect l="l" t="t" r="r" b="b"/>
              <a:pathLst>
                <a:path w="927" h="1705" extrusionOk="0">
                  <a:moveTo>
                    <a:pt x="781" y="1"/>
                  </a:moveTo>
                  <a:cubicBezTo>
                    <a:pt x="764" y="1"/>
                    <a:pt x="747" y="7"/>
                    <a:pt x="733" y="20"/>
                  </a:cubicBezTo>
                  <a:cubicBezTo>
                    <a:pt x="77" y="624"/>
                    <a:pt x="1" y="1665"/>
                    <a:pt x="194" y="1703"/>
                  </a:cubicBezTo>
                  <a:cubicBezTo>
                    <a:pt x="199" y="1704"/>
                    <a:pt x="203" y="1705"/>
                    <a:pt x="208" y="1705"/>
                  </a:cubicBezTo>
                  <a:cubicBezTo>
                    <a:pt x="244" y="1705"/>
                    <a:pt x="277" y="1681"/>
                    <a:pt x="285" y="1643"/>
                  </a:cubicBezTo>
                  <a:lnTo>
                    <a:pt x="285" y="1638"/>
                  </a:lnTo>
                  <a:cubicBezTo>
                    <a:pt x="474" y="721"/>
                    <a:pt x="927" y="119"/>
                    <a:pt x="835" y="24"/>
                  </a:cubicBezTo>
                  <a:cubicBezTo>
                    <a:pt x="820" y="9"/>
                    <a:pt x="801" y="1"/>
                    <a:pt x="781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365204" y="2159149"/>
              <a:ext cx="330581" cy="187891"/>
            </a:xfrm>
            <a:custGeom>
              <a:avLst/>
              <a:gdLst/>
              <a:ahLst/>
              <a:cxnLst/>
              <a:rect l="l" t="t" r="r" b="b"/>
              <a:pathLst>
                <a:path w="3943" h="2241" extrusionOk="0">
                  <a:moveTo>
                    <a:pt x="1236" y="0"/>
                  </a:moveTo>
                  <a:cubicBezTo>
                    <a:pt x="834" y="0"/>
                    <a:pt x="438" y="61"/>
                    <a:pt x="57" y="192"/>
                  </a:cubicBezTo>
                  <a:cubicBezTo>
                    <a:pt x="23" y="203"/>
                    <a:pt x="1" y="239"/>
                    <a:pt x="7" y="275"/>
                  </a:cubicBezTo>
                  <a:cubicBezTo>
                    <a:pt x="13" y="311"/>
                    <a:pt x="43" y="338"/>
                    <a:pt x="78" y="338"/>
                  </a:cubicBezTo>
                  <a:cubicBezTo>
                    <a:pt x="83" y="338"/>
                    <a:pt x="88" y="337"/>
                    <a:pt x="93" y="336"/>
                  </a:cubicBezTo>
                  <a:lnTo>
                    <a:pt x="97" y="336"/>
                  </a:lnTo>
                  <a:cubicBezTo>
                    <a:pt x="367" y="291"/>
                    <a:pt x="644" y="269"/>
                    <a:pt x="918" y="269"/>
                  </a:cubicBezTo>
                  <a:cubicBezTo>
                    <a:pt x="1028" y="269"/>
                    <a:pt x="1138" y="273"/>
                    <a:pt x="1247" y="280"/>
                  </a:cubicBezTo>
                  <a:cubicBezTo>
                    <a:pt x="1628" y="307"/>
                    <a:pt x="2002" y="381"/>
                    <a:pt x="2340" y="537"/>
                  </a:cubicBezTo>
                  <a:cubicBezTo>
                    <a:pt x="2683" y="683"/>
                    <a:pt x="2980" y="913"/>
                    <a:pt x="3221" y="1197"/>
                  </a:cubicBezTo>
                  <a:cubicBezTo>
                    <a:pt x="3458" y="1486"/>
                    <a:pt x="3640" y="1826"/>
                    <a:pt x="3780" y="2189"/>
                  </a:cubicBezTo>
                  <a:cubicBezTo>
                    <a:pt x="3792" y="2219"/>
                    <a:pt x="3821" y="2240"/>
                    <a:pt x="3855" y="2240"/>
                  </a:cubicBezTo>
                  <a:cubicBezTo>
                    <a:pt x="3861" y="2240"/>
                    <a:pt x="3867" y="2240"/>
                    <a:pt x="3873" y="2238"/>
                  </a:cubicBezTo>
                  <a:cubicBezTo>
                    <a:pt x="3915" y="2229"/>
                    <a:pt x="3942" y="2186"/>
                    <a:pt x="3933" y="2144"/>
                  </a:cubicBezTo>
                  <a:cubicBezTo>
                    <a:pt x="3850" y="1749"/>
                    <a:pt x="3692" y="1359"/>
                    <a:pt x="3444" y="1021"/>
                  </a:cubicBezTo>
                  <a:cubicBezTo>
                    <a:pt x="3320" y="854"/>
                    <a:pt x="3172" y="703"/>
                    <a:pt x="3009" y="570"/>
                  </a:cubicBezTo>
                  <a:cubicBezTo>
                    <a:pt x="2843" y="440"/>
                    <a:pt x="2660" y="334"/>
                    <a:pt x="2468" y="246"/>
                  </a:cubicBezTo>
                  <a:cubicBezTo>
                    <a:pt x="2085" y="77"/>
                    <a:pt x="1666" y="2"/>
                    <a:pt x="1258" y="0"/>
                  </a:cubicBezTo>
                  <a:cubicBezTo>
                    <a:pt x="1251" y="0"/>
                    <a:pt x="1244" y="0"/>
                    <a:pt x="1236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3"/>
          <p:cNvGrpSpPr/>
          <p:nvPr/>
        </p:nvGrpSpPr>
        <p:grpSpPr>
          <a:xfrm>
            <a:off x="533860" y="470745"/>
            <a:ext cx="717831" cy="670906"/>
            <a:chOff x="4251225" y="-490214"/>
            <a:chExt cx="641550" cy="599612"/>
          </a:xfrm>
        </p:grpSpPr>
        <p:sp>
          <p:nvSpPr>
            <p:cNvPr id="209" name="Google Shape;209;p23"/>
            <p:cNvSpPr/>
            <p:nvPr/>
          </p:nvSpPr>
          <p:spPr>
            <a:xfrm>
              <a:off x="4251225" y="-483950"/>
              <a:ext cx="641550" cy="587078"/>
            </a:xfrm>
            <a:custGeom>
              <a:avLst/>
              <a:gdLst/>
              <a:ahLst/>
              <a:cxnLst/>
              <a:rect l="l" t="t" r="r" b="b"/>
              <a:pathLst>
                <a:path w="5728" h="5242" extrusionOk="0">
                  <a:moveTo>
                    <a:pt x="2860" y="1"/>
                  </a:moveTo>
                  <a:cubicBezTo>
                    <a:pt x="2680" y="1"/>
                    <a:pt x="2499" y="19"/>
                    <a:pt x="2321" y="57"/>
                  </a:cubicBezTo>
                  <a:cubicBezTo>
                    <a:pt x="908" y="357"/>
                    <a:pt x="0" y="1751"/>
                    <a:pt x="301" y="3164"/>
                  </a:cubicBezTo>
                  <a:cubicBezTo>
                    <a:pt x="482" y="4025"/>
                    <a:pt x="1080" y="4732"/>
                    <a:pt x="1899" y="5056"/>
                  </a:cubicBezTo>
                  <a:cubicBezTo>
                    <a:pt x="2209" y="5179"/>
                    <a:pt x="2535" y="5242"/>
                    <a:pt x="2863" y="5242"/>
                  </a:cubicBezTo>
                  <a:cubicBezTo>
                    <a:pt x="3044" y="5242"/>
                    <a:pt x="3226" y="5223"/>
                    <a:pt x="3407" y="5184"/>
                  </a:cubicBezTo>
                  <a:cubicBezTo>
                    <a:pt x="4822" y="4883"/>
                    <a:pt x="5728" y="3489"/>
                    <a:pt x="5430" y="2077"/>
                  </a:cubicBezTo>
                  <a:cubicBezTo>
                    <a:pt x="5313" y="1528"/>
                    <a:pt x="5032" y="1041"/>
                    <a:pt x="4613" y="669"/>
                  </a:cubicBezTo>
                  <a:cubicBezTo>
                    <a:pt x="4128" y="235"/>
                    <a:pt x="3500" y="1"/>
                    <a:pt x="286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" name="Google Shape;210;p23"/>
            <p:cNvGrpSpPr/>
            <p:nvPr/>
          </p:nvGrpSpPr>
          <p:grpSpPr>
            <a:xfrm>
              <a:off x="4257650" y="-490214"/>
              <a:ext cx="628712" cy="599612"/>
              <a:chOff x="4257650" y="-490214"/>
              <a:chExt cx="628712" cy="599612"/>
            </a:xfrm>
          </p:grpSpPr>
          <p:sp>
            <p:nvSpPr>
              <p:cNvPr id="211" name="Google Shape;211;p23"/>
              <p:cNvSpPr/>
              <p:nvPr/>
            </p:nvSpPr>
            <p:spPr>
              <a:xfrm>
                <a:off x="4432909" y="-327152"/>
                <a:ext cx="278662" cy="273619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086" extrusionOk="0">
                    <a:moveTo>
                      <a:pt x="2073" y="0"/>
                    </a:moveTo>
                    <a:cubicBezTo>
                      <a:pt x="1077" y="0"/>
                      <a:pt x="206" y="732"/>
                      <a:pt x="56" y="1747"/>
                    </a:cubicBezTo>
                    <a:cubicBezTo>
                      <a:pt x="0" y="2141"/>
                      <a:pt x="59" y="2527"/>
                      <a:pt x="210" y="2867"/>
                    </a:cubicBezTo>
                    <a:cubicBezTo>
                      <a:pt x="485" y="3487"/>
                      <a:pt x="1062" y="3958"/>
                      <a:pt x="1783" y="4064"/>
                    </a:cubicBezTo>
                    <a:cubicBezTo>
                      <a:pt x="1882" y="4078"/>
                      <a:pt x="1981" y="4085"/>
                      <a:pt x="2079" y="4085"/>
                    </a:cubicBezTo>
                    <a:cubicBezTo>
                      <a:pt x="3077" y="4085"/>
                      <a:pt x="3950" y="3353"/>
                      <a:pt x="4097" y="2337"/>
                    </a:cubicBezTo>
                    <a:cubicBezTo>
                      <a:pt x="4161" y="1913"/>
                      <a:pt x="4086" y="1501"/>
                      <a:pt x="3913" y="1145"/>
                    </a:cubicBezTo>
                    <a:cubicBezTo>
                      <a:pt x="3624" y="559"/>
                      <a:pt x="3065" y="124"/>
                      <a:pt x="2373" y="23"/>
                    </a:cubicBezTo>
                    <a:cubicBezTo>
                      <a:pt x="2273" y="8"/>
                      <a:pt x="2172" y="0"/>
                      <a:pt x="2073" y="0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>
                <a:off x="4446906" y="-250543"/>
                <a:ext cx="264665" cy="19701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2942" extrusionOk="0">
                    <a:moveTo>
                      <a:pt x="3704" y="1"/>
                    </a:moveTo>
                    <a:cubicBezTo>
                      <a:pt x="3402" y="632"/>
                      <a:pt x="2856" y="1153"/>
                      <a:pt x="2216" y="1448"/>
                    </a:cubicBezTo>
                    <a:cubicBezTo>
                      <a:pt x="1731" y="1671"/>
                      <a:pt x="1198" y="1774"/>
                      <a:pt x="662" y="1774"/>
                    </a:cubicBezTo>
                    <a:cubicBezTo>
                      <a:pt x="441" y="1774"/>
                      <a:pt x="220" y="1756"/>
                      <a:pt x="1" y="1723"/>
                    </a:cubicBezTo>
                    <a:lnTo>
                      <a:pt x="1" y="1723"/>
                    </a:lnTo>
                    <a:cubicBezTo>
                      <a:pt x="276" y="2343"/>
                      <a:pt x="853" y="2814"/>
                      <a:pt x="1574" y="2920"/>
                    </a:cubicBezTo>
                    <a:cubicBezTo>
                      <a:pt x="1673" y="2934"/>
                      <a:pt x="1772" y="2941"/>
                      <a:pt x="1870" y="2941"/>
                    </a:cubicBezTo>
                    <a:cubicBezTo>
                      <a:pt x="2868" y="2941"/>
                      <a:pt x="3741" y="2209"/>
                      <a:pt x="3888" y="1193"/>
                    </a:cubicBezTo>
                    <a:cubicBezTo>
                      <a:pt x="3952" y="769"/>
                      <a:pt x="3877" y="357"/>
                      <a:pt x="370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>
                <a:off x="4474832" y="-298491"/>
                <a:ext cx="131998" cy="5839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872" extrusionOk="0">
                    <a:moveTo>
                      <a:pt x="1251" y="1"/>
                    </a:moveTo>
                    <a:cubicBezTo>
                      <a:pt x="579" y="1"/>
                      <a:pt x="0" y="685"/>
                      <a:pt x="116" y="836"/>
                    </a:cubicBezTo>
                    <a:cubicBezTo>
                      <a:pt x="133" y="859"/>
                      <a:pt x="160" y="872"/>
                      <a:pt x="188" y="872"/>
                    </a:cubicBezTo>
                    <a:cubicBezTo>
                      <a:pt x="206" y="872"/>
                      <a:pt x="224" y="866"/>
                      <a:pt x="240" y="854"/>
                    </a:cubicBezTo>
                    <a:lnTo>
                      <a:pt x="251" y="845"/>
                    </a:lnTo>
                    <a:cubicBezTo>
                      <a:pt x="810" y="419"/>
                      <a:pt x="1130" y="322"/>
                      <a:pt x="1813" y="316"/>
                    </a:cubicBezTo>
                    <a:cubicBezTo>
                      <a:pt x="1844" y="311"/>
                      <a:pt x="1874" y="293"/>
                      <a:pt x="1889" y="264"/>
                    </a:cubicBezTo>
                    <a:cubicBezTo>
                      <a:pt x="1970" y="97"/>
                      <a:pt x="1522" y="14"/>
                      <a:pt x="1360" y="7"/>
                    </a:cubicBezTo>
                    <a:cubicBezTo>
                      <a:pt x="1323" y="3"/>
                      <a:pt x="1287" y="1"/>
                      <a:pt x="1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>
                <a:off x="4599530" y="-167907"/>
                <a:ext cx="65363" cy="3455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516" extrusionOk="0">
                    <a:moveTo>
                      <a:pt x="415" y="0"/>
                    </a:moveTo>
                    <a:cubicBezTo>
                      <a:pt x="372" y="0"/>
                      <a:pt x="327" y="4"/>
                      <a:pt x="282" y="13"/>
                    </a:cubicBezTo>
                    <a:cubicBezTo>
                      <a:pt x="120" y="47"/>
                      <a:pt x="0" y="191"/>
                      <a:pt x="97" y="329"/>
                    </a:cubicBezTo>
                    <a:cubicBezTo>
                      <a:pt x="189" y="460"/>
                      <a:pt x="355" y="516"/>
                      <a:pt x="511" y="516"/>
                    </a:cubicBezTo>
                    <a:cubicBezTo>
                      <a:pt x="756" y="516"/>
                      <a:pt x="976" y="378"/>
                      <a:pt x="841" y="182"/>
                    </a:cubicBezTo>
                    <a:cubicBezTo>
                      <a:pt x="773" y="84"/>
                      <a:pt x="609" y="0"/>
                      <a:pt x="415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>
                <a:off x="4466394" y="-186456"/>
                <a:ext cx="69180" cy="34956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22" extrusionOk="0">
                    <a:moveTo>
                      <a:pt x="505" y="0"/>
                    </a:moveTo>
                    <a:cubicBezTo>
                      <a:pt x="391" y="0"/>
                      <a:pt x="291" y="32"/>
                      <a:pt x="230" y="81"/>
                    </a:cubicBezTo>
                    <a:cubicBezTo>
                      <a:pt x="1" y="266"/>
                      <a:pt x="321" y="521"/>
                      <a:pt x="629" y="521"/>
                    </a:cubicBezTo>
                    <a:cubicBezTo>
                      <a:pt x="726" y="521"/>
                      <a:pt x="822" y="496"/>
                      <a:pt x="900" y="435"/>
                    </a:cubicBezTo>
                    <a:cubicBezTo>
                      <a:pt x="1033" y="329"/>
                      <a:pt x="961" y="155"/>
                      <a:pt x="816" y="78"/>
                    </a:cubicBezTo>
                    <a:cubicBezTo>
                      <a:pt x="711" y="23"/>
                      <a:pt x="603" y="0"/>
                      <a:pt x="505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>
                <a:off x="4574885" y="-483853"/>
                <a:ext cx="61545" cy="13064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951" extrusionOk="0">
                    <a:moveTo>
                      <a:pt x="553" y="0"/>
                    </a:moveTo>
                    <a:cubicBezTo>
                      <a:pt x="409" y="0"/>
                      <a:pt x="231" y="102"/>
                      <a:pt x="156" y="388"/>
                    </a:cubicBezTo>
                    <a:cubicBezTo>
                      <a:pt x="68" y="731"/>
                      <a:pt x="1" y="1560"/>
                      <a:pt x="195" y="1858"/>
                    </a:cubicBezTo>
                    <a:cubicBezTo>
                      <a:pt x="229" y="1912"/>
                      <a:pt x="269" y="1943"/>
                      <a:pt x="312" y="1950"/>
                    </a:cubicBezTo>
                    <a:lnTo>
                      <a:pt x="328" y="1950"/>
                    </a:lnTo>
                    <a:cubicBezTo>
                      <a:pt x="465" y="1950"/>
                      <a:pt x="612" y="1747"/>
                      <a:pt x="733" y="1391"/>
                    </a:cubicBezTo>
                    <a:cubicBezTo>
                      <a:pt x="839" y="1076"/>
                      <a:pt x="905" y="704"/>
                      <a:pt x="911" y="499"/>
                    </a:cubicBezTo>
                    <a:cubicBezTo>
                      <a:pt x="918" y="334"/>
                      <a:pt x="873" y="192"/>
                      <a:pt x="785" y="104"/>
                    </a:cubicBezTo>
                    <a:cubicBezTo>
                      <a:pt x="722" y="39"/>
                      <a:pt x="639" y="0"/>
                      <a:pt x="553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>
                <a:off x="4507714" y="-27613"/>
                <a:ext cx="61345" cy="130649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951" extrusionOk="0">
                    <a:moveTo>
                      <a:pt x="589" y="1"/>
                    </a:moveTo>
                    <a:cubicBezTo>
                      <a:pt x="454" y="1"/>
                      <a:pt x="307" y="204"/>
                      <a:pt x="186" y="560"/>
                    </a:cubicBezTo>
                    <a:cubicBezTo>
                      <a:pt x="78" y="875"/>
                      <a:pt x="14" y="1249"/>
                      <a:pt x="8" y="1455"/>
                    </a:cubicBezTo>
                    <a:cubicBezTo>
                      <a:pt x="1" y="1619"/>
                      <a:pt x="46" y="1759"/>
                      <a:pt x="132" y="1849"/>
                    </a:cubicBezTo>
                    <a:cubicBezTo>
                      <a:pt x="195" y="1914"/>
                      <a:pt x="278" y="1950"/>
                      <a:pt x="366" y="1950"/>
                    </a:cubicBezTo>
                    <a:cubicBezTo>
                      <a:pt x="508" y="1950"/>
                      <a:pt x="688" y="1849"/>
                      <a:pt x="763" y="1565"/>
                    </a:cubicBezTo>
                    <a:cubicBezTo>
                      <a:pt x="851" y="1222"/>
                      <a:pt x="916" y="391"/>
                      <a:pt x="724" y="93"/>
                    </a:cubicBezTo>
                    <a:cubicBezTo>
                      <a:pt x="688" y="39"/>
                      <a:pt x="650" y="10"/>
                      <a:pt x="607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>
                <a:off x="4734608" y="-182907"/>
                <a:ext cx="132132" cy="56518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844" extrusionOk="0">
                    <a:moveTo>
                      <a:pt x="771" y="1"/>
                    </a:moveTo>
                    <a:cubicBezTo>
                      <a:pt x="318" y="1"/>
                      <a:pt x="30" y="93"/>
                      <a:pt x="5" y="242"/>
                    </a:cubicBezTo>
                    <a:cubicBezTo>
                      <a:pt x="0" y="289"/>
                      <a:pt x="16" y="336"/>
                      <a:pt x="59" y="384"/>
                    </a:cubicBezTo>
                    <a:cubicBezTo>
                      <a:pt x="289" y="654"/>
                      <a:pt x="1103" y="828"/>
                      <a:pt x="1456" y="841"/>
                    </a:cubicBezTo>
                    <a:lnTo>
                      <a:pt x="1486" y="844"/>
                    </a:lnTo>
                    <a:cubicBezTo>
                      <a:pt x="1779" y="844"/>
                      <a:pt x="1930" y="681"/>
                      <a:pt x="1950" y="524"/>
                    </a:cubicBezTo>
                    <a:cubicBezTo>
                      <a:pt x="1973" y="361"/>
                      <a:pt x="1860" y="163"/>
                      <a:pt x="1567" y="86"/>
                    </a:cubicBezTo>
                    <a:cubicBezTo>
                      <a:pt x="1407" y="46"/>
                      <a:pt x="1087" y="1"/>
                      <a:pt x="771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4277406" y="-254293"/>
                <a:ext cx="132132" cy="56518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844" extrusionOk="0">
                    <a:moveTo>
                      <a:pt x="485" y="1"/>
                    </a:moveTo>
                    <a:cubicBezTo>
                      <a:pt x="192" y="1"/>
                      <a:pt x="41" y="161"/>
                      <a:pt x="21" y="321"/>
                    </a:cubicBezTo>
                    <a:cubicBezTo>
                      <a:pt x="1" y="483"/>
                      <a:pt x="111" y="679"/>
                      <a:pt x="404" y="756"/>
                    </a:cubicBezTo>
                    <a:cubicBezTo>
                      <a:pt x="566" y="798"/>
                      <a:pt x="884" y="844"/>
                      <a:pt x="1200" y="844"/>
                    </a:cubicBezTo>
                    <a:cubicBezTo>
                      <a:pt x="1655" y="844"/>
                      <a:pt x="1941" y="751"/>
                      <a:pt x="1966" y="602"/>
                    </a:cubicBezTo>
                    <a:cubicBezTo>
                      <a:pt x="1973" y="555"/>
                      <a:pt x="1955" y="508"/>
                      <a:pt x="1914" y="458"/>
                    </a:cubicBezTo>
                    <a:cubicBezTo>
                      <a:pt x="1682" y="188"/>
                      <a:pt x="868" y="14"/>
                      <a:pt x="51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4668977" y="-427534"/>
                <a:ext cx="96906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641" extrusionOk="0">
                    <a:moveTo>
                      <a:pt x="1089" y="0"/>
                    </a:moveTo>
                    <a:cubicBezTo>
                      <a:pt x="1001" y="0"/>
                      <a:pt x="865" y="29"/>
                      <a:pt x="719" y="178"/>
                    </a:cubicBezTo>
                    <a:cubicBezTo>
                      <a:pt x="471" y="433"/>
                      <a:pt x="0" y="1118"/>
                      <a:pt x="18" y="1472"/>
                    </a:cubicBezTo>
                    <a:cubicBezTo>
                      <a:pt x="20" y="1537"/>
                      <a:pt x="41" y="1582"/>
                      <a:pt x="72" y="1609"/>
                    </a:cubicBezTo>
                    <a:cubicBezTo>
                      <a:pt x="99" y="1630"/>
                      <a:pt x="133" y="1641"/>
                      <a:pt x="171" y="1641"/>
                    </a:cubicBezTo>
                    <a:cubicBezTo>
                      <a:pt x="496" y="1641"/>
                      <a:pt x="1100" y="1001"/>
                      <a:pt x="1319" y="652"/>
                    </a:cubicBezTo>
                    <a:cubicBezTo>
                      <a:pt x="1427" y="476"/>
                      <a:pt x="1447" y="298"/>
                      <a:pt x="1373" y="165"/>
                    </a:cubicBezTo>
                    <a:cubicBezTo>
                      <a:pt x="1316" y="61"/>
                      <a:pt x="1210" y="0"/>
                      <a:pt x="108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4378061" y="-63038"/>
                <a:ext cx="97173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641" extrusionOk="0">
                    <a:moveTo>
                      <a:pt x="1279" y="0"/>
                    </a:moveTo>
                    <a:cubicBezTo>
                      <a:pt x="952" y="0"/>
                      <a:pt x="350" y="640"/>
                      <a:pt x="132" y="987"/>
                    </a:cubicBezTo>
                    <a:cubicBezTo>
                      <a:pt x="21" y="1163"/>
                      <a:pt x="1" y="1341"/>
                      <a:pt x="75" y="1476"/>
                    </a:cubicBezTo>
                    <a:cubicBezTo>
                      <a:pt x="134" y="1580"/>
                      <a:pt x="240" y="1641"/>
                      <a:pt x="362" y="1641"/>
                    </a:cubicBezTo>
                    <a:cubicBezTo>
                      <a:pt x="449" y="1641"/>
                      <a:pt x="585" y="1609"/>
                      <a:pt x="731" y="1461"/>
                    </a:cubicBezTo>
                    <a:cubicBezTo>
                      <a:pt x="979" y="1208"/>
                      <a:pt x="1450" y="523"/>
                      <a:pt x="1432" y="167"/>
                    </a:cubicBezTo>
                    <a:cubicBezTo>
                      <a:pt x="1428" y="104"/>
                      <a:pt x="1410" y="57"/>
                      <a:pt x="1376" y="29"/>
                    </a:cubicBezTo>
                    <a:cubicBezTo>
                      <a:pt x="1349" y="9"/>
                      <a:pt x="1317" y="0"/>
                      <a:pt x="127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4724361" y="-313022"/>
                <a:ext cx="126841" cy="71184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063" extrusionOk="0">
                    <a:moveTo>
                      <a:pt x="1476" y="1"/>
                    </a:moveTo>
                    <a:cubicBezTo>
                      <a:pt x="1418" y="1"/>
                      <a:pt x="1357" y="10"/>
                      <a:pt x="1294" y="26"/>
                    </a:cubicBezTo>
                    <a:cubicBezTo>
                      <a:pt x="954" y="118"/>
                      <a:pt x="199" y="472"/>
                      <a:pt x="36" y="787"/>
                    </a:cubicBezTo>
                    <a:cubicBezTo>
                      <a:pt x="7" y="844"/>
                      <a:pt x="0" y="893"/>
                      <a:pt x="14" y="934"/>
                    </a:cubicBezTo>
                    <a:cubicBezTo>
                      <a:pt x="59" y="1040"/>
                      <a:pt x="223" y="1062"/>
                      <a:pt x="354" y="1062"/>
                    </a:cubicBezTo>
                    <a:cubicBezTo>
                      <a:pt x="735" y="1062"/>
                      <a:pt x="1316" y="871"/>
                      <a:pt x="1573" y="738"/>
                    </a:cubicBezTo>
                    <a:cubicBezTo>
                      <a:pt x="1837" y="598"/>
                      <a:pt x="1893" y="400"/>
                      <a:pt x="1857" y="260"/>
                    </a:cubicBezTo>
                    <a:cubicBezTo>
                      <a:pt x="1819" y="102"/>
                      <a:pt x="1670" y="1"/>
                      <a:pt x="1476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>
                <a:off x="4292943" y="-138977"/>
                <a:ext cx="126841" cy="71318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065" extrusionOk="0">
                    <a:moveTo>
                      <a:pt x="1540" y="0"/>
                    </a:moveTo>
                    <a:cubicBezTo>
                      <a:pt x="1159" y="0"/>
                      <a:pt x="578" y="194"/>
                      <a:pt x="321" y="327"/>
                    </a:cubicBezTo>
                    <a:cubicBezTo>
                      <a:pt x="57" y="465"/>
                      <a:pt x="1" y="663"/>
                      <a:pt x="35" y="805"/>
                    </a:cubicBezTo>
                    <a:cubicBezTo>
                      <a:pt x="73" y="963"/>
                      <a:pt x="224" y="1064"/>
                      <a:pt x="418" y="1064"/>
                    </a:cubicBezTo>
                    <a:cubicBezTo>
                      <a:pt x="474" y="1064"/>
                      <a:pt x="535" y="1055"/>
                      <a:pt x="598" y="1037"/>
                    </a:cubicBezTo>
                    <a:cubicBezTo>
                      <a:pt x="941" y="945"/>
                      <a:pt x="1693" y="591"/>
                      <a:pt x="1858" y="278"/>
                    </a:cubicBezTo>
                    <a:lnTo>
                      <a:pt x="1858" y="275"/>
                    </a:lnTo>
                    <a:cubicBezTo>
                      <a:pt x="1887" y="219"/>
                      <a:pt x="1894" y="170"/>
                      <a:pt x="1880" y="129"/>
                    </a:cubicBezTo>
                    <a:cubicBezTo>
                      <a:pt x="1835" y="23"/>
                      <a:pt x="1671" y="0"/>
                      <a:pt x="1540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>
                <a:off x="4446638" y="-467245"/>
                <a:ext cx="79159" cy="124421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858" extrusionOk="0">
                    <a:moveTo>
                      <a:pt x="358" y="0"/>
                    </a:moveTo>
                    <a:cubicBezTo>
                      <a:pt x="259" y="0"/>
                      <a:pt x="165" y="45"/>
                      <a:pt x="104" y="127"/>
                    </a:cubicBezTo>
                    <a:cubicBezTo>
                      <a:pt x="20" y="237"/>
                      <a:pt x="0" y="397"/>
                      <a:pt x="50" y="573"/>
                    </a:cubicBezTo>
                    <a:cubicBezTo>
                      <a:pt x="158" y="965"/>
                      <a:pt x="600" y="1858"/>
                      <a:pt x="917" y="1858"/>
                    </a:cubicBezTo>
                    <a:cubicBezTo>
                      <a:pt x="935" y="1858"/>
                      <a:pt x="951" y="1855"/>
                      <a:pt x="965" y="1851"/>
                    </a:cubicBezTo>
                    <a:cubicBezTo>
                      <a:pt x="1008" y="1833"/>
                      <a:pt x="1039" y="1794"/>
                      <a:pt x="1062" y="1734"/>
                    </a:cubicBezTo>
                    <a:cubicBezTo>
                      <a:pt x="1181" y="1398"/>
                      <a:pt x="924" y="607"/>
                      <a:pt x="760" y="293"/>
                    </a:cubicBezTo>
                    <a:cubicBezTo>
                      <a:pt x="661" y="106"/>
                      <a:pt x="514" y="0"/>
                      <a:pt x="358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4618348" y="-37992"/>
                <a:ext cx="79025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860" extrusionOk="0">
                    <a:moveTo>
                      <a:pt x="262" y="0"/>
                    </a:moveTo>
                    <a:cubicBezTo>
                      <a:pt x="244" y="0"/>
                      <a:pt x="229" y="5"/>
                      <a:pt x="217" y="9"/>
                    </a:cubicBezTo>
                    <a:cubicBezTo>
                      <a:pt x="172" y="27"/>
                      <a:pt x="141" y="66"/>
                      <a:pt x="120" y="127"/>
                    </a:cubicBezTo>
                    <a:cubicBezTo>
                      <a:pt x="1" y="460"/>
                      <a:pt x="256" y="1253"/>
                      <a:pt x="420" y="1567"/>
                    </a:cubicBezTo>
                    <a:cubicBezTo>
                      <a:pt x="519" y="1752"/>
                      <a:pt x="666" y="1860"/>
                      <a:pt x="821" y="1860"/>
                    </a:cubicBezTo>
                    <a:cubicBezTo>
                      <a:pt x="923" y="1860"/>
                      <a:pt x="1015" y="1812"/>
                      <a:pt x="1076" y="1731"/>
                    </a:cubicBezTo>
                    <a:cubicBezTo>
                      <a:pt x="1162" y="1623"/>
                      <a:pt x="1180" y="1463"/>
                      <a:pt x="1132" y="1285"/>
                    </a:cubicBezTo>
                    <a:cubicBezTo>
                      <a:pt x="1022" y="893"/>
                      <a:pt x="582" y="0"/>
                      <a:pt x="262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4331451" y="-381194"/>
                <a:ext cx="113246" cy="93483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396" extrusionOk="0">
                    <a:moveTo>
                      <a:pt x="381" y="0"/>
                    </a:moveTo>
                    <a:cubicBezTo>
                      <a:pt x="235" y="0"/>
                      <a:pt x="113" y="77"/>
                      <a:pt x="61" y="201"/>
                    </a:cubicBezTo>
                    <a:cubicBezTo>
                      <a:pt x="0" y="356"/>
                      <a:pt x="59" y="543"/>
                      <a:pt x="219" y="699"/>
                    </a:cubicBezTo>
                    <a:cubicBezTo>
                      <a:pt x="462" y="935"/>
                      <a:pt x="1134" y="1395"/>
                      <a:pt x="1495" y="1395"/>
                    </a:cubicBezTo>
                    <a:cubicBezTo>
                      <a:pt x="1571" y="1395"/>
                      <a:pt x="1623" y="1375"/>
                      <a:pt x="1655" y="1339"/>
                    </a:cubicBezTo>
                    <a:cubicBezTo>
                      <a:pt x="1682" y="1301"/>
                      <a:pt x="1691" y="1251"/>
                      <a:pt x="1680" y="1188"/>
                    </a:cubicBezTo>
                    <a:cubicBezTo>
                      <a:pt x="1612" y="839"/>
                      <a:pt x="990" y="284"/>
                      <a:pt x="690" y="97"/>
                    </a:cubicBezTo>
                    <a:cubicBezTo>
                      <a:pt x="586" y="34"/>
                      <a:pt x="481" y="0"/>
                      <a:pt x="381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>
                <a:off x="4699448" y="-92972"/>
                <a:ext cx="113246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397" extrusionOk="0">
                    <a:moveTo>
                      <a:pt x="194" y="1"/>
                    </a:moveTo>
                    <a:cubicBezTo>
                      <a:pt x="120" y="1"/>
                      <a:pt x="66" y="19"/>
                      <a:pt x="36" y="57"/>
                    </a:cubicBezTo>
                    <a:cubicBezTo>
                      <a:pt x="7" y="96"/>
                      <a:pt x="0" y="145"/>
                      <a:pt x="12" y="208"/>
                    </a:cubicBezTo>
                    <a:cubicBezTo>
                      <a:pt x="79" y="555"/>
                      <a:pt x="699" y="1110"/>
                      <a:pt x="1001" y="1297"/>
                    </a:cubicBezTo>
                    <a:cubicBezTo>
                      <a:pt x="1105" y="1362"/>
                      <a:pt x="1211" y="1396"/>
                      <a:pt x="1308" y="1396"/>
                    </a:cubicBezTo>
                    <a:cubicBezTo>
                      <a:pt x="1454" y="1396"/>
                      <a:pt x="1578" y="1317"/>
                      <a:pt x="1628" y="1193"/>
                    </a:cubicBezTo>
                    <a:cubicBezTo>
                      <a:pt x="1691" y="1040"/>
                      <a:pt x="1632" y="853"/>
                      <a:pt x="1470" y="695"/>
                    </a:cubicBezTo>
                    <a:cubicBezTo>
                      <a:pt x="1226" y="458"/>
                      <a:pt x="555" y="1"/>
                      <a:pt x="19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4426413" y="-333581"/>
                <a:ext cx="291520" cy="286409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277" extrusionOk="0">
                    <a:moveTo>
                      <a:pt x="2173" y="191"/>
                    </a:moveTo>
                    <a:cubicBezTo>
                      <a:pt x="2267" y="191"/>
                      <a:pt x="2362" y="197"/>
                      <a:pt x="2457" y="211"/>
                    </a:cubicBezTo>
                    <a:cubicBezTo>
                      <a:pt x="3092" y="306"/>
                      <a:pt x="3640" y="705"/>
                      <a:pt x="3924" y="1281"/>
                    </a:cubicBezTo>
                    <a:cubicBezTo>
                      <a:pt x="4098" y="1635"/>
                      <a:pt x="4158" y="2028"/>
                      <a:pt x="4102" y="2420"/>
                    </a:cubicBezTo>
                    <a:cubicBezTo>
                      <a:pt x="4025" y="2934"/>
                      <a:pt x="3755" y="3389"/>
                      <a:pt x="3338" y="3700"/>
                    </a:cubicBezTo>
                    <a:cubicBezTo>
                      <a:pt x="2998" y="3953"/>
                      <a:pt x="2594" y="4086"/>
                      <a:pt x="2178" y="4086"/>
                    </a:cubicBezTo>
                    <a:cubicBezTo>
                      <a:pt x="2084" y="4086"/>
                      <a:pt x="1988" y="4079"/>
                      <a:pt x="1893" y="4065"/>
                    </a:cubicBezTo>
                    <a:cubicBezTo>
                      <a:pt x="1226" y="3968"/>
                      <a:pt x="665" y="3542"/>
                      <a:pt x="395" y="2925"/>
                    </a:cubicBezTo>
                    <a:cubicBezTo>
                      <a:pt x="246" y="2589"/>
                      <a:pt x="194" y="2221"/>
                      <a:pt x="248" y="1856"/>
                    </a:cubicBezTo>
                    <a:cubicBezTo>
                      <a:pt x="390" y="889"/>
                      <a:pt x="1224" y="191"/>
                      <a:pt x="2173" y="191"/>
                    </a:cubicBezTo>
                    <a:close/>
                    <a:moveTo>
                      <a:pt x="2172" y="1"/>
                    </a:moveTo>
                    <a:cubicBezTo>
                      <a:pt x="1130" y="1"/>
                      <a:pt x="215" y="767"/>
                      <a:pt x="59" y="1829"/>
                    </a:cubicBezTo>
                    <a:cubicBezTo>
                      <a:pt x="0" y="2228"/>
                      <a:pt x="56" y="2634"/>
                      <a:pt x="219" y="3001"/>
                    </a:cubicBezTo>
                    <a:cubicBezTo>
                      <a:pt x="518" y="3677"/>
                      <a:pt x="1134" y="4146"/>
                      <a:pt x="1866" y="4254"/>
                    </a:cubicBezTo>
                    <a:cubicBezTo>
                      <a:pt x="1970" y="4268"/>
                      <a:pt x="2074" y="4277"/>
                      <a:pt x="2175" y="4277"/>
                    </a:cubicBezTo>
                    <a:cubicBezTo>
                      <a:pt x="3219" y="4277"/>
                      <a:pt x="4134" y="3511"/>
                      <a:pt x="4289" y="2447"/>
                    </a:cubicBezTo>
                    <a:cubicBezTo>
                      <a:pt x="4352" y="2018"/>
                      <a:pt x="4285" y="1586"/>
                      <a:pt x="4095" y="1198"/>
                    </a:cubicBezTo>
                    <a:cubicBezTo>
                      <a:pt x="3784" y="565"/>
                      <a:pt x="3180" y="125"/>
                      <a:pt x="2484" y="24"/>
                    </a:cubicBezTo>
                    <a:cubicBezTo>
                      <a:pt x="2379" y="8"/>
                      <a:pt x="2275" y="1"/>
                      <a:pt x="2172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4498540" y="-233132"/>
                <a:ext cx="36164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97" extrusionOk="0">
                    <a:moveTo>
                      <a:pt x="269" y="0"/>
                    </a:moveTo>
                    <a:cubicBezTo>
                      <a:pt x="145" y="0"/>
                      <a:pt x="41" y="86"/>
                      <a:pt x="21" y="212"/>
                    </a:cubicBezTo>
                    <a:cubicBezTo>
                      <a:pt x="0" y="340"/>
                      <a:pt x="100" y="476"/>
                      <a:pt x="237" y="494"/>
                    </a:cubicBezTo>
                    <a:cubicBezTo>
                      <a:pt x="249" y="495"/>
                      <a:pt x="261" y="496"/>
                      <a:pt x="273" y="496"/>
                    </a:cubicBezTo>
                    <a:cubicBezTo>
                      <a:pt x="395" y="496"/>
                      <a:pt x="498" y="411"/>
                      <a:pt x="519" y="280"/>
                    </a:cubicBezTo>
                    <a:cubicBezTo>
                      <a:pt x="539" y="142"/>
                      <a:pt x="444" y="20"/>
                      <a:pt x="302" y="2"/>
                    </a:cubicBezTo>
                    <a:lnTo>
                      <a:pt x="305" y="2"/>
                    </a:lnTo>
                    <a:cubicBezTo>
                      <a:pt x="293" y="1"/>
                      <a:pt x="281" y="0"/>
                      <a:pt x="269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>
                <a:off x="4614129" y="-216256"/>
                <a:ext cx="41187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97" extrusionOk="0">
                    <a:moveTo>
                      <a:pt x="274" y="1"/>
                    </a:moveTo>
                    <a:cubicBezTo>
                      <a:pt x="129" y="1"/>
                      <a:pt x="44" y="112"/>
                      <a:pt x="23" y="215"/>
                    </a:cubicBezTo>
                    <a:cubicBezTo>
                      <a:pt x="1" y="336"/>
                      <a:pt x="105" y="481"/>
                      <a:pt x="231" y="494"/>
                    </a:cubicBezTo>
                    <a:cubicBezTo>
                      <a:pt x="244" y="496"/>
                      <a:pt x="258" y="497"/>
                      <a:pt x="270" y="497"/>
                    </a:cubicBezTo>
                    <a:cubicBezTo>
                      <a:pt x="579" y="497"/>
                      <a:pt x="615" y="42"/>
                      <a:pt x="310" y="3"/>
                    </a:cubicBezTo>
                    <a:cubicBezTo>
                      <a:pt x="297" y="1"/>
                      <a:pt x="285" y="1"/>
                      <a:pt x="27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>
                <a:off x="4542740" y="-215319"/>
                <a:ext cx="58934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30" extrusionOk="0">
                    <a:moveTo>
                      <a:pt x="151" y="1"/>
                    </a:moveTo>
                    <a:cubicBezTo>
                      <a:pt x="105" y="1"/>
                      <a:pt x="65" y="33"/>
                      <a:pt x="57" y="79"/>
                    </a:cubicBezTo>
                    <a:cubicBezTo>
                      <a:pt x="1" y="392"/>
                      <a:pt x="57" y="640"/>
                      <a:pt x="215" y="762"/>
                    </a:cubicBezTo>
                    <a:cubicBezTo>
                      <a:pt x="274" y="807"/>
                      <a:pt x="343" y="829"/>
                      <a:pt x="413" y="829"/>
                    </a:cubicBezTo>
                    <a:cubicBezTo>
                      <a:pt x="463" y="829"/>
                      <a:pt x="515" y="818"/>
                      <a:pt x="562" y="796"/>
                    </a:cubicBezTo>
                    <a:cubicBezTo>
                      <a:pt x="749" y="708"/>
                      <a:pt x="866" y="482"/>
                      <a:pt x="880" y="194"/>
                    </a:cubicBezTo>
                    <a:cubicBezTo>
                      <a:pt x="880" y="140"/>
                      <a:pt x="839" y="97"/>
                      <a:pt x="787" y="95"/>
                    </a:cubicBezTo>
                    <a:cubicBezTo>
                      <a:pt x="786" y="95"/>
                      <a:pt x="785" y="95"/>
                      <a:pt x="783" y="95"/>
                    </a:cubicBezTo>
                    <a:cubicBezTo>
                      <a:pt x="731" y="95"/>
                      <a:pt x="690" y="134"/>
                      <a:pt x="688" y="185"/>
                    </a:cubicBezTo>
                    <a:cubicBezTo>
                      <a:pt x="677" y="442"/>
                      <a:pt x="576" y="579"/>
                      <a:pt x="483" y="622"/>
                    </a:cubicBezTo>
                    <a:cubicBezTo>
                      <a:pt x="460" y="633"/>
                      <a:pt x="437" y="638"/>
                      <a:pt x="415" y="638"/>
                    </a:cubicBezTo>
                    <a:cubicBezTo>
                      <a:pt x="385" y="638"/>
                      <a:pt x="356" y="628"/>
                      <a:pt x="330" y="609"/>
                    </a:cubicBezTo>
                    <a:cubicBezTo>
                      <a:pt x="233" y="534"/>
                      <a:pt x="201" y="349"/>
                      <a:pt x="244" y="113"/>
                    </a:cubicBezTo>
                    <a:cubicBezTo>
                      <a:pt x="253" y="61"/>
                      <a:pt x="219" y="11"/>
                      <a:pt x="168" y="2"/>
                    </a:cubicBezTo>
                    <a:cubicBezTo>
                      <a:pt x="162" y="1"/>
                      <a:pt x="156" y="1"/>
                      <a:pt x="15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>
                <a:off x="4565241" y="-490214"/>
                <a:ext cx="78087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2142" extrusionOk="0">
                    <a:moveTo>
                      <a:pt x="697" y="192"/>
                    </a:moveTo>
                    <a:cubicBezTo>
                      <a:pt x="758" y="192"/>
                      <a:pt x="817" y="217"/>
                      <a:pt x="862" y="265"/>
                    </a:cubicBezTo>
                    <a:cubicBezTo>
                      <a:pt x="929" y="337"/>
                      <a:pt x="965" y="452"/>
                      <a:pt x="961" y="589"/>
                    </a:cubicBezTo>
                    <a:cubicBezTo>
                      <a:pt x="936" y="1207"/>
                      <a:pt x="641" y="1950"/>
                      <a:pt x="472" y="1950"/>
                    </a:cubicBezTo>
                    <a:cubicBezTo>
                      <a:pt x="460" y="1948"/>
                      <a:pt x="442" y="1939"/>
                      <a:pt x="418" y="1901"/>
                    </a:cubicBezTo>
                    <a:cubicBezTo>
                      <a:pt x="251" y="1642"/>
                      <a:pt x="307" y="839"/>
                      <a:pt x="393" y="506"/>
                    </a:cubicBezTo>
                    <a:lnTo>
                      <a:pt x="393" y="506"/>
                    </a:lnTo>
                    <a:lnTo>
                      <a:pt x="393" y="508"/>
                    </a:lnTo>
                    <a:cubicBezTo>
                      <a:pt x="454" y="276"/>
                      <a:pt x="589" y="192"/>
                      <a:pt x="697" y="192"/>
                    </a:cubicBezTo>
                    <a:close/>
                    <a:moveTo>
                      <a:pt x="697" y="1"/>
                    </a:moveTo>
                    <a:cubicBezTo>
                      <a:pt x="496" y="1"/>
                      <a:pt x="289" y="147"/>
                      <a:pt x="208" y="458"/>
                    </a:cubicBezTo>
                    <a:cubicBezTo>
                      <a:pt x="107" y="853"/>
                      <a:pt x="1" y="2063"/>
                      <a:pt x="445" y="2140"/>
                    </a:cubicBezTo>
                    <a:cubicBezTo>
                      <a:pt x="454" y="2142"/>
                      <a:pt x="463" y="2142"/>
                      <a:pt x="472" y="2142"/>
                    </a:cubicBezTo>
                    <a:cubicBezTo>
                      <a:pt x="902" y="2142"/>
                      <a:pt x="1137" y="993"/>
                      <a:pt x="1150" y="596"/>
                    </a:cubicBezTo>
                    <a:cubicBezTo>
                      <a:pt x="1166" y="210"/>
                      <a:pt x="936" y="1"/>
                      <a:pt x="697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>
                <a:off x="4500817" y="-33907"/>
                <a:ext cx="78087" cy="14330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2140" extrusionOk="0">
                    <a:moveTo>
                      <a:pt x="694" y="189"/>
                    </a:moveTo>
                    <a:cubicBezTo>
                      <a:pt x="703" y="194"/>
                      <a:pt x="724" y="203"/>
                      <a:pt x="746" y="239"/>
                    </a:cubicBezTo>
                    <a:cubicBezTo>
                      <a:pt x="915" y="498"/>
                      <a:pt x="859" y="1301"/>
                      <a:pt x="773" y="1634"/>
                    </a:cubicBezTo>
                    <a:cubicBezTo>
                      <a:pt x="712" y="1866"/>
                      <a:pt x="577" y="1950"/>
                      <a:pt x="469" y="1950"/>
                    </a:cubicBezTo>
                    <a:cubicBezTo>
                      <a:pt x="408" y="1950"/>
                      <a:pt x="350" y="1923"/>
                      <a:pt x="305" y="1875"/>
                    </a:cubicBezTo>
                    <a:cubicBezTo>
                      <a:pt x="235" y="1805"/>
                      <a:pt x="201" y="1688"/>
                      <a:pt x="205" y="1551"/>
                    </a:cubicBezTo>
                    <a:cubicBezTo>
                      <a:pt x="228" y="933"/>
                      <a:pt x="525" y="189"/>
                      <a:pt x="692" y="189"/>
                    </a:cubicBezTo>
                    <a:close/>
                    <a:moveTo>
                      <a:pt x="692" y="0"/>
                    </a:moveTo>
                    <a:cubicBezTo>
                      <a:pt x="264" y="0"/>
                      <a:pt x="30" y="1147"/>
                      <a:pt x="14" y="1544"/>
                    </a:cubicBezTo>
                    <a:cubicBezTo>
                      <a:pt x="0" y="1929"/>
                      <a:pt x="230" y="2139"/>
                      <a:pt x="469" y="2139"/>
                    </a:cubicBezTo>
                    <a:cubicBezTo>
                      <a:pt x="670" y="2139"/>
                      <a:pt x="877" y="1995"/>
                      <a:pt x="958" y="1682"/>
                    </a:cubicBezTo>
                    <a:cubicBezTo>
                      <a:pt x="1060" y="1289"/>
                      <a:pt x="1165" y="79"/>
                      <a:pt x="72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>
                <a:off x="4724964" y="-189269"/>
                <a:ext cx="161398" cy="69242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034" extrusionOk="0">
                    <a:moveTo>
                      <a:pt x="915" y="190"/>
                    </a:moveTo>
                    <a:cubicBezTo>
                      <a:pt x="1224" y="190"/>
                      <a:pt x="1531" y="233"/>
                      <a:pt x="1686" y="274"/>
                    </a:cubicBezTo>
                    <a:cubicBezTo>
                      <a:pt x="1941" y="339"/>
                      <a:pt x="2015" y="492"/>
                      <a:pt x="1999" y="605"/>
                    </a:cubicBezTo>
                    <a:cubicBezTo>
                      <a:pt x="1986" y="715"/>
                      <a:pt x="1882" y="842"/>
                      <a:pt x="1630" y="842"/>
                    </a:cubicBezTo>
                    <a:lnTo>
                      <a:pt x="1605" y="842"/>
                    </a:lnTo>
                    <a:cubicBezTo>
                      <a:pt x="1262" y="828"/>
                      <a:pt x="476" y="652"/>
                      <a:pt x="275" y="418"/>
                    </a:cubicBezTo>
                    <a:cubicBezTo>
                      <a:pt x="246" y="384"/>
                      <a:pt x="244" y="364"/>
                      <a:pt x="244" y="353"/>
                    </a:cubicBezTo>
                    <a:cubicBezTo>
                      <a:pt x="262" y="287"/>
                      <a:pt x="458" y="190"/>
                      <a:pt x="915" y="190"/>
                    </a:cubicBezTo>
                    <a:close/>
                    <a:moveTo>
                      <a:pt x="915" y="1"/>
                    </a:moveTo>
                    <a:cubicBezTo>
                      <a:pt x="501" y="1"/>
                      <a:pt x="97" y="75"/>
                      <a:pt x="54" y="326"/>
                    </a:cubicBezTo>
                    <a:cubicBezTo>
                      <a:pt x="0" y="772"/>
                      <a:pt x="1192" y="1017"/>
                      <a:pt x="1598" y="1033"/>
                    </a:cubicBezTo>
                    <a:lnTo>
                      <a:pt x="1630" y="1033"/>
                    </a:lnTo>
                    <a:cubicBezTo>
                      <a:pt x="2308" y="1033"/>
                      <a:pt x="2410" y="265"/>
                      <a:pt x="1736" y="89"/>
                    </a:cubicBezTo>
                    <a:cubicBezTo>
                      <a:pt x="1564" y="46"/>
                      <a:pt x="1235" y="1"/>
                      <a:pt x="915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>
                <a:off x="4257650" y="-260789"/>
                <a:ext cx="161398" cy="6937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036" extrusionOk="0">
                    <a:moveTo>
                      <a:pt x="807" y="192"/>
                    </a:moveTo>
                    <a:cubicBezTo>
                      <a:pt x="1150" y="206"/>
                      <a:pt x="1934" y="382"/>
                      <a:pt x="2137" y="618"/>
                    </a:cubicBezTo>
                    <a:cubicBezTo>
                      <a:pt x="2164" y="650"/>
                      <a:pt x="2169" y="672"/>
                      <a:pt x="2169" y="681"/>
                    </a:cubicBezTo>
                    <a:cubicBezTo>
                      <a:pt x="2148" y="747"/>
                      <a:pt x="1954" y="844"/>
                      <a:pt x="1497" y="844"/>
                    </a:cubicBezTo>
                    <a:cubicBezTo>
                      <a:pt x="1188" y="844"/>
                      <a:pt x="879" y="801"/>
                      <a:pt x="724" y="760"/>
                    </a:cubicBezTo>
                    <a:cubicBezTo>
                      <a:pt x="469" y="695"/>
                      <a:pt x="397" y="542"/>
                      <a:pt x="411" y="429"/>
                    </a:cubicBezTo>
                    <a:cubicBezTo>
                      <a:pt x="424" y="321"/>
                      <a:pt x="530" y="192"/>
                      <a:pt x="780" y="192"/>
                    </a:cubicBezTo>
                    <a:close/>
                    <a:moveTo>
                      <a:pt x="780" y="1"/>
                    </a:moveTo>
                    <a:cubicBezTo>
                      <a:pt x="104" y="1"/>
                      <a:pt x="0" y="769"/>
                      <a:pt x="676" y="945"/>
                    </a:cubicBezTo>
                    <a:cubicBezTo>
                      <a:pt x="848" y="990"/>
                      <a:pt x="1175" y="1035"/>
                      <a:pt x="1497" y="1035"/>
                    </a:cubicBezTo>
                    <a:cubicBezTo>
                      <a:pt x="1909" y="1035"/>
                      <a:pt x="2313" y="959"/>
                      <a:pt x="2358" y="711"/>
                    </a:cubicBezTo>
                    <a:cubicBezTo>
                      <a:pt x="2410" y="262"/>
                      <a:pt x="1220" y="19"/>
                      <a:pt x="814" y="3"/>
                    </a:cubicBezTo>
                    <a:cubicBezTo>
                      <a:pt x="803" y="3"/>
                      <a:pt x="791" y="1"/>
                      <a:pt x="780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4646743" y="-434030"/>
                <a:ext cx="133806" cy="122747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833" extrusionOk="0">
                    <a:moveTo>
                      <a:pt x="1421" y="192"/>
                    </a:moveTo>
                    <a:cubicBezTo>
                      <a:pt x="1509" y="192"/>
                      <a:pt x="1581" y="232"/>
                      <a:pt x="1621" y="307"/>
                    </a:cubicBezTo>
                    <a:cubicBezTo>
                      <a:pt x="1680" y="410"/>
                      <a:pt x="1660" y="552"/>
                      <a:pt x="1569" y="699"/>
                    </a:cubicBezTo>
                    <a:cubicBezTo>
                      <a:pt x="1367" y="1021"/>
                      <a:pt x="776" y="1641"/>
                      <a:pt x="503" y="1641"/>
                    </a:cubicBezTo>
                    <a:cubicBezTo>
                      <a:pt x="483" y="1641"/>
                      <a:pt x="474" y="1639"/>
                      <a:pt x="465" y="1634"/>
                    </a:cubicBezTo>
                    <a:cubicBezTo>
                      <a:pt x="458" y="1625"/>
                      <a:pt x="447" y="1609"/>
                      <a:pt x="445" y="1564"/>
                    </a:cubicBezTo>
                    <a:cubicBezTo>
                      <a:pt x="429" y="1256"/>
                      <a:pt x="877" y="589"/>
                      <a:pt x="1119" y="343"/>
                    </a:cubicBezTo>
                    <a:cubicBezTo>
                      <a:pt x="1216" y="246"/>
                      <a:pt x="1321" y="192"/>
                      <a:pt x="1421" y="192"/>
                    </a:cubicBezTo>
                    <a:close/>
                    <a:moveTo>
                      <a:pt x="1421" y="0"/>
                    </a:moveTo>
                    <a:cubicBezTo>
                      <a:pt x="1281" y="0"/>
                      <a:pt x="1125" y="63"/>
                      <a:pt x="981" y="210"/>
                    </a:cubicBezTo>
                    <a:cubicBezTo>
                      <a:pt x="697" y="498"/>
                      <a:pt x="1" y="1495"/>
                      <a:pt x="348" y="1783"/>
                    </a:cubicBezTo>
                    <a:cubicBezTo>
                      <a:pt x="393" y="1817"/>
                      <a:pt x="445" y="1833"/>
                      <a:pt x="503" y="1833"/>
                    </a:cubicBezTo>
                    <a:cubicBezTo>
                      <a:pt x="902" y="1833"/>
                      <a:pt x="1542" y="1100"/>
                      <a:pt x="1732" y="800"/>
                    </a:cubicBezTo>
                    <a:cubicBezTo>
                      <a:pt x="1998" y="374"/>
                      <a:pt x="1759" y="0"/>
                      <a:pt x="142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>
                <a:off x="4363596" y="-69533"/>
                <a:ext cx="133672" cy="12274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833" extrusionOk="0">
                    <a:moveTo>
                      <a:pt x="1495" y="192"/>
                    </a:moveTo>
                    <a:cubicBezTo>
                      <a:pt x="1513" y="192"/>
                      <a:pt x="1524" y="196"/>
                      <a:pt x="1531" y="201"/>
                    </a:cubicBezTo>
                    <a:cubicBezTo>
                      <a:pt x="1538" y="208"/>
                      <a:pt x="1551" y="226"/>
                      <a:pt x="1553" y="268"/>
                    </a:cubicBezTo>
                    <a:cubicBezTo>
                      <a:pt x="1569" y="579"/>
                      <a:pt x="1118" y="1247"/>
                      <a:pt x="880" y="1492"/>
                    </a:cubicBezTo>
                    <a:lnTo>
                      <a:pt x="880" y="1490"/>
                    </a:lnTo>
                    <a:cubicBezTo>
                      <a:pt x="783" y="1589"/>
                      <a:pt x="674" y="1643"/>
                      <a:pt x="578" y="1643"/>
                    </a:cubicBezTo>
                    <a:cubicBezTo>
                      <a:pt x="490" y="1643"/>
                      <a:pt x="415" y="1600"/>
                      <a:pt x="375" y="1526"/>
                    </a:cubicBezTo>
                    <a:cubicBezTo>
                      <a:pt x="318" y="1425"/>
                      <a:pt x="336" y="1280"/>
                      <a:pt x="426" y="1136"/>
                    </a:cubicBezTo>
                    <a:cubicBezTo>
                      <a:pt x="632" y="814"/>
                      <a:pt x="1220" y="192"/>
                      <a:pt x="1495" y="192"/>
                    </a:cubicBezTo>
                    <a:close/>
                    <a:moveTo>
                      <a:pt x="1495" y="0"/>
                    </a:moveTo>
                    <a:cubicBezTo>
                      <a:pt x="1096" y="0"/>
                      <a:pt x="456" y="735"/>
                      <a:pt x="266" y="1035"/>
                    </a:cubicBezTo>
                    <a:cubicBezTo>
                      <a:pt x="1" y="1461"/>
                      <a:pt x="239" y="1833"/>
                      <a:pt x="578" y="1833"/>
                    </a:cubicBezTo>
                    <a:cubicBezTo>
                      <a:pt x="715" y="1833"/>
                      <a:pt x="871" y="1772"/>
                      <a:pt x="1015" y="1625"/>
                    </a:cubicBezTo>
                    <a:cubicBezTo>
                      <a:pt x="1299" y="1335"/>
                      <a:pt x="1995" y="338"/>
                      <a:pt x="1650" y="50"/>
                    </a:cubicBezTo>
                    <a:cubicBezTo>
                      <a:pt x="1605" y="16"/>
                      <a:pt x="1551" y="3"/>
                      <a:pt x="1495" y="3"/>
                    </a:cubicBezTo>
                    <a:lnTo>
                      <a:pt x="1495" y="0"/>
                    </a:ln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4709092" y="-319518"/>
                <a:ext cx="161130" cy="84041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255" extrusionOk="0">
                    <a:moveTo>
                      <a:pt x="1704" y="192"/>
                    </a:moveTo>
                    <a:cubicBezTo>
                      <a:pt x="1853" y="192"/>
                      <a:pt x="1966" y="265"/>
                      <a:pt x="1993" y="380"/>
                    </a:cubicBezTo>
                    <a:cubicBezTo>
                      <a:pt x="2020" y="485"/>
                      <a:pt x="1970" y="636"/>
                      <a:pt x="1756" y="749"/>
                    </a:cubicBezTo>
                    <a:cubicBezTo>
                      <a:pt x="1551" y="855"/>
                      <a:pt x="979" y="1065"/>
                      <a:pt x="582" y="1065"/>
                    </a:cubicBezTo>
                    <a:cubicBezTo>
                      <a:pt x="449" y="1065"/>
                      <a:pt x="354" y="1040"/>
                      <a:pt x="332" y="999"/>
                    </a:cubicBezTo>
                    <a:cubicBezTo>
                      <a:pt x="330" y="988"/>
                      <a:pt x="327" y="968"/>
                      <a:pt x="348" y="929"/>
                    </a:cubicBezTo>
                    <a:lnTo>
                      <a:pt x="348" y="927"/>
                    </a:lnTo>
                    <a:cubicBezTo>
                      <a:pt x="492" y="655"/>
                      <a:pt x="1215" y="305"/>
                      <a:pt x="1547" y="215"/>
                    </a:cubicBezTo>
                    <a:cubicBezTo>
                      <a:pt x="1603" y="199"/>
                      <a:pt x="1655" y="192"/>
                      <a:pt x="1704" y="192"/>
                    </a:cubicBezTo>
                    <a:close/>
                    <a:moveTo>
                      <a:pt x="1704" y="1"/>
                    </a:moveTo>
                    <a:cubicBezTo>
                      <a:pt x="1641" y="1"/>
                      <a:pt x="1571" y="10"/>
                      <a:pt x="1497" y="30"/>
                    </a:cubicBezTo>
                    <a:cubicBezTo>
                      <a:pt x="1105" y="138"/>
                      <a:pt x="1" y="646"/>
                      <a:pt x="154" y="1067"/>
                    </a:cubicBezTo>
                    <a:cubicBezTo>
                      <a:pt x="212" y="1204"/>
                      <a:pt x="375" y="1254"/>
                      <a:pt x="582" y="1254"/>
                    </a:cubicBezTo>
                    <a:cubicBezTo>
                      <a:pt x="1003" y="1254"/>
                      <a:pt x="1603" y="1044"/>
                      <a:pt x="1844" y="918"/>
                    </a:cubicBezTo>
                    <a:cubicBezTo>
                      <a:pt x="2405" y="625"/>
                      <a:pt x="2234" y="1"/>
                      <a:pt x="170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4273924" y="-145339"/>
                <a:ext cx="160996" cy="83974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254" extrusionOk="0">
                    <a:moveTo>
                      <a:pt x="1824" y="192"/>
                    </a:moveTo>
                    <a:cubicBezTo>
                      <a:pt x="1957" y="192"/>
                      <a:pt x="2052" y="217"/>
                      <a:pt x="2074" y="258"/>
                    </a:cubicBezTo>
                    <a:cubicBezTo>
                      <a:pt x="2077" y="267"/>
                      <a:pt x="2079" y="289"/>
                      <a:pt x="2058" y="328"/>
                    </a:cubicBezTo>
                    <a:cubicBezTo>
                      <a:pt x="1914" y="603"/>
                      <a:pt x="1189" y="952"/>
                      <a:pt x="859" y="1042"/>
                    </a:cubicBezTo>
                    <a:cubicBezTo>
                      <a:pt x="803" y="1056"/>
                      <a:pt x="751" y="1062"/>
                      <a:pt x="702" y="1062"/>
                    </a:cubicBezTo>
                    <a:cubicBezTo>
                      <a:pt x="551" y="1062"/>
                      <a:pt x="440" y="993"/>
                      <a:pt x="411" y="878"/>
                    </a:cubicBezTo>
                    <a:cubicBezTo>
                      <a:pt x="386" y="772"/>
                      <a:pt x="436" y="618"/>
                      <a:pt x="650" y="506"/>
                    </a:cubicBezTo>
                    <a:cubicBezTo>
                      <a:pt x="853" y="400"/>
                      <a:pt x="1427" y="192"/>
                      <a:pt x="1824" y="192"/>
                    </a:cubicBezTo>
                    <a:close/>
                    <a:moveTo>
                      <a:pt x="1824" y="1"/>
                    </a:moveTo>
                    <a:cubicBezTo>
                      <a:pt x="1403" y="1"/>
                      <a:pt x="803" y="213"/>
                      <a:pt x="560" y="337"/>
                    </a:cubicBezTo>
                    <a:cubicBezTo>
                      <a:pt x="1" y="630"/>
                      <a:pt x="172" y="1254"/>
                      <a:pt x="702" y="1254"/>
                    </a:cubicBezTo>
                    <a:cubicBezTo>
                      <a:pt x="765" y="1254"/>
                      <a:pt x="835" y="1245"/>
                      <a:pt x="907" y="1225"/>
                    </a:cubicBezTo>
                    <a:cubicBezTo>
                      <a:pt x="1299" y="1119"/>
                      <a:pt x="2403" y="612"/>
                      <a:pt x="2252" y="188"/>
                    </a:cubicBezTo>
                    <a:cubicBezTo>
                      <a:pt x="2194" y="53"/>
                      <a:pt x="2029" y="1"/>
                      <a:pt x="182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4436057" y="-473741"/>
                <a:ext cx="105411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50" extrusionOk="0">
                    <a:moveTo>
                      <a:pt x="516" y="192"/>
                    </a:moveTo>
                    <a:cubicBezTo>
                      <a:pt x="638" y="192"/>
                      <a:pt x="753" y="280"/>
                      <a:pt x="834" y="433"/>
                    </a:cubicBezTo>
                    <a:cubicBezTo>
                      <a:pt x="994" y="738"/>
                      <a:pt x="1233" y="1506"/>
                      <a:pt x="1130" y="1799"/>
                    </a:cubicBezTo>
                    <a:cubicBezTo>
                      <a:pt x="1116" y="1840"/>
                      <a:pt x="1098" y="1853"/>
                      <a:pt x="1089" y="1858"/>
                    </a:cubicBezTo>
                    <a:cubicBezTo>
                      <a:pt x="1087" y="1860"/>
                      <a:pt x="1082" y="1860"/>
                      <a:pt x="1078" y="1860"/>
                    </a:cubicBezTo>
                    <a:cubicBezTo>
                      <a:pt x="868" y="1860"/>
                      <a:pt x="438" y="1136"/>
                      <a:pt x="300" y="647"/>
                    </a:cubicBezTo>
                    <a:cubicBezTo>
                      <a:pt x="260" y="496"/>
                      <a:pt x="273" y="368"/>
                      <a:pt x="338" y="282"/>
                    </a:cubicBezTo>
                    <a:cubicBezTo>
                      <a:pt x="384" y="224"/>
                      <a:pt x="447" y="192"/>
                      <a:pt x="516" y="192"/>
                    </a:cubicBezTo>
                    <a:close/>
                    <a:moveTo>
                      <a:pt x="516" y="1"/>
                    </a:moveTo>
                    <a:cubicBezTo>
                      <a:pt x="239" y="1"/>
                      <a:pt x="0" y="275"/>
                      <a:pt x="115" y="697"/>
                    </a:cubicBezTo>
                    <a:cubicBezTo>
                      <a:pt x="217" y="1062"/>
                      <a:pt x="672" y="2049"/>
                      <a:pt x="1075" y="2049"/>
                    </a:cubicBezTo>
                    <a:lnTo>
                      <a:pt x="1078" y="2049"/>
                    </a:lnTo>
                    <a:cubicBezTo>
                      <a:pt x="1105" y="2049"/>
                      <a:pt x="1132" y="2045"/>
                      <a:pt x="1159" y="2036"/>
                    </a:cubicBezTo>
                    <a:cubicBezTo>
                      <a:pt x="1574" y="1858"/>
                      <a:pt x="1190" y="706"/>
                      <a:pt x="1003" y="345"/>
                    </a:cubicBezTo>
                    <a:cubicBezTo>
                      <a:pt x="875" y="106"/>
                      <a:pt x="690" y="1"/>
                      <a:pt x="51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4602677" y="-44354"/>
                <a:ext cx="105411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50" extrusionOk="0">
                    <a:moveTo>
                      <a:pt x="496" y="192"/>
                    </a:moveTo>
                    <a:cubicBezTo>
                      <a:pt x="704" y="192"/>
                      <a:pt x="1137" y="916"/>
                      <a:pt x="1272" y="1405"/>
                    </a:cubicBezTo>
                    <a:cubicBezTo>
                      <a:pt x="1315" y="1554"/>
                      <a:pt x="1301" y="1682"/>
                      <a:pt x="1236" y="1768"/>
                    </a:cubicBezTo>
                    <a:lnTo>
                      <a:pt x="1236" y="1770"/>
                    </a:lnTo>
                    <a:cubicBezTo>
                      <a:pt x="1191" y="1826"/>
                      <a:pt x="1127" y="1858"/>
                      <a:pt x="1055" y="1858"/>
                    </a:cubicBezTo>
                    <a:cubicBezTo>
                      <a:pt x="936" y="1858"/>
                      <a:pt x="821" y="1770"/>
                      <a:pt x="740" y="1617"/>
                    </a:cubicBezTo>
                    <a:cubicBezTo>
                      <a:pt x="580" y="1312"/>
                      <a:pt x="339" y="544"/>
                      <a:pt x="442" y="253"/>
                    </a:cubicBezTo>
                    <a:cubicBezTo>
                      <a:pt x="458" y="210"/>
                      <a:pt x="474" y="199"/>
                      <a:pt x="483" y="192"/>
                    </a:cubicBezTo>
                    <a:close/>
                    <a:moveTo>
                      <a:pt x="496" y="1"/>
                    </a:moveTo>
                    <a:cubicBezTo>
                      <a:pt x="469" y="1"/>
                      <a:pt x="440" y="5"/>
                      <a:pt x="413" y="16"/>
                    </a:cubicBezTo>
                    <a:cubicBezTo>
                      <a:pt x="1" y="192"/>
                      <a:pt x="381" y="1346"/>
                      <a:pt x="571" y="1705"/>
                    </a:cubicBezTo>
                    <a:cubicBezTo>
                      <a:pt x="697" y="1943"/>
                      <a:pt x="884" y="2049"/>
                      <a:pt x="1055" y="2049"/>
                    </a:cubicBezTo>
                    <a:cubicBezTo>
                      <a:pt x="1335" y="2049"/>
                      <a:pt x="1574" y="1777"/>
                      <a:pt x="1457" y="1355"/>
                    </a:cubicBezTo>
                    <a:cubicBezTo>
                      <a:pt x="1355" y="988"/>
                      <a:pt x="902" y="1"/>
                      <a:pt x="49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4314976" y="-387689"/>
                <a:ext cx="150415" cy="106273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587" extrusionOk="0">
                    <a:moveTo>
                      <a:pt x="627" y="192"/>
                    </a:moveTo>
                    <a:cubicBezTo>
                      <a:pt x="708" y="192"/>
                      <a:pt x="796" y="221"/>
                      <a:pt x="887" y="275"/>
                    </a:cubicBezTo>
                    <a:cubicBezTo>
                      <a:pt x="1177" y="458"/>
                      <a:pt x="1772" y="999"/>
                      <a:pt x="1831" y="1303"/>
                    </a:cubicBezTo>
                    <a:cubicBezTo>
                      <a:pt x="1840" y="1346"/>
                      <a:pt x="1831" y="1366"/>
                      <a:pt x="1826" y="1375"/>
                    </a:cubicBezTo>
                    <a:cubicBezTo>
                      <a:pt x="1811" y="1389"/>
                      <a:pt x="1784" y="1398"/>
                      <a:pt x="1741" y="1398"/>
                    </a:cubicBezTo>
                    <a:cubicBezTo>
                      <a:pt x="1421" y="1398"/>
                      <a:pt x="776" y="965"/>
                      <a:pt x="533" y="728"/>
                    </a:cubicBezTo>
                    <a:cubicBezTo>
                      <a:pt x="400" y="600"/>
                      <a:pt x="350" y="451"/>
                      <a:pt x="397" y="334"/>
                    </a:cubicBezTo>
                    <a:cubicBezTo>
                      <a:pt x="434" y="246"/>
                      <a:pt x="519" y="192"/>
                      <a:pt x="627" y="192"/>
                    </a:cubicBezTo>
                    <a:close/>
                    <a:moveTo>
                      <a:pt x="627" y="0"/>
                    </a:moveTo>
                    <a:cubicBezTo>
                      <a:pt x="222" y="0"/>
                      <a:pt x="1" y="476"/>
                      <a:pt x="400" y="866"/>
                    </a:cubicBezTo>
                    <a:cubicBezTo>
                      <a:pt x="634" y="1093"/>
                      <a:pt x="1329" y="1586"/>
                      <a:pt x="1742" y="1587"/>
                    </a:cubicBezTo>
                    <a:lnTo>
                      <a:pt x="1742" y="1587"/>
                    </a:lnTo>
                    <a:cubicBezTo>
                      <a:pt x="1841" y="1587"/>
                      <a:pt x="1921" y="1560"/>
                      <a:pt x="1977" y="1492"/>
                    </a:cubicBezTo>
                    <a:cubicBezTo>
                      <a:pt x="2246" y="1129"/>
                      <a:pt x="1331" y="327"/>
                      <a:pt x="986" y="113"/>
                    </a:cubicBezTo>
                    <a:cubicBezTo>
                      <a:pt x="860" y="36"/>
                      <a:pt x="738" y="0"/>
                      <a:pt x="627" y="0"/>
                    </a:cubicBezTo>
                    <a:close/>
                    <a:moveTo>
                      <a:pt x="1742" y="1587"/>
                    </a:moveTo>
                    <a:cubicBezTo>
                      <a:pt x="1742" y="1587"/>
                      <a:pt x="1741" y="1587"/>
                      <a:pt x="1741" y="1587"/>
                    </a:cubicBezTo>
                    <a:lnTo>
                      <a:pt x="1743" y="1587"/>
                    </a:lnTo>
                    <a:cubicBezTo>
                      <a:pt x="1743" y="1587"/>
                      <a:pt x="1742" y="1587"/>
                      <a:pt x="1742" y="1587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4678755" y="-99400"/>
                <a:ext cx="150415" cy="106273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587" extrusionOk="0">
                    <a:moveTo>
                      <a:pt x="503" y="192"/>
                    </a:moveTo>
                    <a:cubicBezTo>
                      <a:pt x="825" y="192"/>
                      <a:pt x="1470" y="624"/>
                      <a:pt x="1713" y="859"/>
                    </a:cubicBezTo>
                    <a:cubicBezTo>
                      <a:pt x="1846" y="989"/>
                      <a:pt x="1896" y="1136"/>
                      <a:pt x="1849" y="1253"/>
                    </a:cubicBezTo>
                    <a:cubicBezTo>
                      <a:pt x="1813" y="1343"/>
                      <a:pt x="1725" y="1395"/>
                      <a:pt x="1617" y="1395"/>
                    </a:cubicBezTo>
                    <a:cubicBezTo>
                      <a:pt x="1538" y="1395"/>
                      <a:pt x="1447" y="1368"/>
                      <a:pt x="1360" y="1312"/>
                    </a:cubicBezTo>
                    <a:cubicBezTo>
                      <a:pt x="1069" y="1131"/>
                      <a:pt x="474" y="588"/>
                      <a:pt x="415" y="286"/>
                    </a:cubicBezTo>
                    <a:cubicBezTo>
                      <a:pt x="406" y="241"/>
                      <a:pt x="413" y="223"/>
                      <a:pt x="420" y="214"/>
                    </a:cubicBezTo>
                    <a:cubicBezTo>
                      <a:pt x="433" y="198"/>
                      <a:pt x="463" y="192"/>
                      <a:pt x="503" y="192"/>
                    </a:cubicBezTo>
                    <a:close/>
                    <a:moveTo>
                      <a:pt x="503" y="0"/>
                    </a:moveTo>
                    <a:cubicBezTo>
                      <a:pt x="406" y="0"/>
                      <a:pt x="323" y="29"/>
                      <a:pt x="269" y="95"/>
                    </a:cubicBezTo>
                    <a:cubicBezTo>
                      <a:pt x="1" y="458"/>
                      <a:pt x="913" y="1260"/>
                      <a:pt x="1258" y="1474"/>
                    </a:cubicBezTo>
                    <a:cubicBezTo>
                      <a:pt x="1387" y="1553"/>
                      <a:pt x="1508" y="1587"/>
                      <a:pt x="1617" y="1587"/>
                    </a:cubicBezTo>
                    <a:cubicBezTo>
                      <a:pt x="2024" y="1587"/>
                      <a:pt x="2245" y="1113"/>
                      <a:pt x="1846" y="723"/>
                    </a:cubicBezTo>
                    <a:cubicBezTo>
                      <a:pt x="1610" y="496"/>
                      <a:pt x="913" y="0"/>
                      <a:pt x="503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" name="Google Shape;244;p23"/>
          <p:cNvSpPr/>
          <p:nvPr/>
        </p:nvSpPr>
        <p:spPr>
          <a:xfrm>
            <a:off x="6579930" y="984426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6944870" y="46597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7491766" y="445774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067794" y="4863400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5244866" y="4067060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2187445" y="102163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>
            <a:off x="8202027" y="1233593"/>
            <a:ext cx="457393" cy="670905"/>
            <a:chOff x="1299715" y="2623818"/>
            <a:chExt cx="457393" cy="670905"/>
          </a:xfrm>
        </p:grpSpPr>
        <p:sp>
          <p:nvSpPr>
            <p:cNvPr id="251" name="Google Shape;251;p23"/>
            <p:cNvSpPr/>
            <p:nvPr/>
          </p:nvSpPr>
          <p:spPr>
            <a:xfrm>
              <a:off x="1299725" y="2623818"/>
              <a:ext cx="457369" cy="670905"/>
            </a:xfrm>
            <a:custGeom>
              <a:avLst/>
              <a:gdLst/>
              <a:ahLst/>
              <a:cxnLst/>
              <a:rect l="l" t="t" r="r" b="b"/>
              <a:pathLst>
                <a:path w="5027" h="7374" extrusionOk="0">
                  <a:moveTo>
                    <a:pt x="2640" y="1"/>
                  </a:moveTo>
                  <a:cubicBezTo>
                    <a:pt x="2224" y="1"/>
                    <a:pt x="1819" y="120"/>
                    <a:pt x="1452" y="355"/>
                  </a:cubicBezTo>
                  <a:cubicBezTo>
                    <a:pt x="768" y="790"/>
                    <a:pt x="307" y="1583"/>
                    <a:pt x="249" y="2426"/>
                  </a:cubicBezTo>
                  <a:cubicBezTo>
                    <a:pt x="219" y="2828"/>
                    <a:pt x="300" y="3171"/>
                    <a:pt x="394" y="3480"/>
                  </a:cubicBezTo>
                  <a:cubicBezTo>
                    <a:pt x="431" y="3599"/>
                    <a:pt x="475" y="3715"/>
                    <a:pt x="517" y="3829"/>
                  </a:cubicBezTo>
                  <a:cubicBezTo>
                    <a:pt x="545" y="3899"/>
                    <a:pt x="570" y="3971"/>
                    <a:pt x="594" y="4039"/>
                  </a:cubicBezTo>
                  <a:cubicBezTo>
                    <a:pt x="659" y="4225"/>
                    <a:pt x="712" y="4418"/>
                    <a:pt x="684" y="4595"/>
                  </a:cubicBezTo>
                  <a:cubicBezTo>
                    <a:pt x="563" y="4625"/>
                    <a:pt x="461" y="4709"/>
                    <a:pt x="417" y="4827"/>
                  </a:cubicBezTo>
                  <a:lnTo>
                    <a:pt x="63" y="5758"/>
                  </a:lnTo>
                  <a:cubicBezTo>
                    <a:pt x="0" y="5926"/>
                    <a:pt x="63" y="6110"/>
                    <a:pt x="200" y="6207"/>
                  </a:cubicBezTo>
                  <a:lnTo>
                    <a:pt x="91" y="6501"/>
                  </a:lnTo>
                  <a:cubicBezTo>
                    <a:pt x="58" y="6582"/>
                    <a:pt x="61" y="6671"/>
                    <a:pt x="98" y="6750"/>
                  </a:cubicBezTo>
                  <a:cubicBezTo>
                    <a:pt x="133" y="6829"/>
                    <a:pt x="196" y="6889"/>
                    <a:pt x="277" y="6920"/>
                  </a:cubicBezTo>
                  <a:lnTo>
                    <a:pt x="1417" y="7352"/>
                  </a:lnTo>
                  <a:cubicBezTo>
                    <a:pt x="1455" y="7366"/>
                    <a:pt x="1494" y="7373"/>
                    <a:pt x="1532" y="7373"/>
                  </a:cubicBezTo>
                  <a:cubicBezTo>
                    <a:pt x="1664" y="7373"/>
                    <a:pt x="1788" y="7294"/>
                    <a:pt x="1836" y="7164"/>
                  </a:cubicBezTo>
                  <a:lnTo>
                    <a:pt x="1948" y="6871"/>
                  </a:lnTo>
                  <a:cubicBezTo>
                    <a:pt x="1962" y="6873"/>
                    <a:pt x="1976" y="6873"/>
                    <a:pt x="1990" y="6873"/>
                  </a:cubicBezTo>
                  <a:cubicBezTo>
                    <a:pt x="2146" y="6873"/>
                    <a:pt x="2292" y="6780"/>
                    <a:pt x="2351" y="6626"/>
                  </a:cubicBezTo>
                  <a:lnTo>
                    <a:pt x="2702" y="5695"/>
                  </a:lnTo>
                  <a:cubicBezTo>
                    <a:pt x="2753" y="5561"/>
                    <a:pt x="2723" y="5409"/>
                    <a:pt x="2632" y="5307"/>
                  </a:cubicBezTo>
                  <a:cubicBezTo>
                    <a:pt x="2760" y="5125"/>
                    <a:pt x="2995" y="5000"/>
                    <a:pt x="3247" y="4869"/>
                  </a:cubicBezTo>
                  <a:cubicBezTo>
                    <a:pt x="3356" y="4811"/>
                    <a:pt x="3468" y="4753"/>
                    <a:pt x="3575" y="4688"/>
                  </a:cubicBezTo>
                  <a:cubicBezTo>
                    <a:pt x="3833" y="4527"/>
                    <a:pt x="4133" y="4320"/>
                    <a:pt x="4382" y="3997"/>
                  </a:cubicBezTo>
                  <a:cubicBezTo>
                    <a:pt x="4827" y="3417"/>
                    <a:pt x="5027" y="2682"/>
                    <a:pt x="4927" y="1974"/>
                  </a:cubicBezTo>
                  <a:cubicBezTo>
                    <a:pt x="4841" y="1360"/>
                    <a:pt x="4531" y="827"/>
                    <a:pt x="4054" y="473"/>
                  </a:cubicBezTo>
                  <a:cubicBezTo>
                    <a:pt x="3884" y="345"/>
                    <a:pt x="3689" y="241"/>
                    <a:pt x="3475" y="159"/>
                  </a:cubicBezTo>
                  <a:cubicBezTo>
                    <a:pt x="3197" y="53"/>
                    <a:pt x="2916" y="1"/>
                    <a:pt x="264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23"/>
            <p:cNvGrpSpPr/>
            <p:nvPr/>
          </p:nvGrpSpPr>
          <p:grpSpPr>
            <a:xfrm>
              <a:off x="1299715" y="2626808"/>
              <a:ext cx="457393" cy="664952"/>
              <a:chOff x="1102500" y="2494499"/>
              <a:chExt cx="457393" cy="664952"/>
            </a:xfrm>
          </p:grpSpPr>
          <p:sp>
            <p:nvSpPr>
              <p:cNvPr id="253" name="Google Shape;253;p23"/>
              <p:cNvSpPr/>
              <p:nvPr/>
            </p:nvSpPr>
            <p:spPr>
              <a:xfrm>
                <a:off x="1130808" y="2502972"/>
                <a:ext cx="429085" cy="48374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5195" extrusionOk="0">
                    <a:moveTo>
                      <a:pt x="2253" y="0"/>
                    </a:moveTo>
                    <a:cubicBezTo>
                      <a:pt x="1060" y="0"/>
                      <a:pt x="113" y="1057"/>
                      <a:pt x="28" y="2264"/>
                    </a:cubicBezTo>
                    <a:cubicBezTo>
                      <a:pt x="1" y="2622"/>
                      <a:pt x="70" y="2938"/>
                      <a:pt x="165" y="3251"/>
                    </a:cubicBezTo>
                    <a:cubicBezTo>
                      <a:pt x="219" y="3434"/>
                      <a:pt x="296" y="3614"/>
                      <a:pt x="357" y="3790"/>
                    </a:cubicBezTo>
                    <a:cubicBezTo>
                      <a:pt x="393" y="3896"/>
                      <a:pt x="424" y="4000"/>
                      <a:pt x="442" y="4099"/>
                    </a:cubicBezTo>
                    <a:cubicBezTo>
                      <a:pt x="469" y="4259"/>
                      <a:pt x="465" y="4412"/>
                      <a:pt x="390" y="4556"/>
                    </a:cubicBezTo>
                    <a:cubicBezTo>
                      <a:pt x="390" y="4556"/>
                      <a:pt x="812" y="4716"/>
                      <a:pt x="1233" y="4876"/>
                    </a:cubicBezTo>
                    <a:cubicBezTo>
                      <a:pt x="1653" y="5036"/>
                      <a:pt x="2074" y="5194"/>
                      <a:pt x="2074" y="5194"/>
                    </a:cubicBezTo>
                    <a:cubicBezTo>
                      <a:pt x="2182" y="4777"/>
                      <a:pt x="2694" y="4624"/>
                      <a:pt x="3109" y="4369"/>
                    </a:cubicBezTo>
                    <a:cubicBezTo>
                      <a:pt x="3388" y="4200"/>
                      <a:pt x="3649" y="4009"/>
                      <a:pt x="3868" y="3722"/>
                    </a:cubicBezTo>
                    <a:cubicBezTo>
                      <a:pt x="4607" y="2762"/>
                      <a:pt x="4598" y="1333"/>
                      <a:pt x="3695" y="544"/>
                    </a:cubicBezTo>
                    <a:cubicBezTo>
                      <a:pt x="3654" y="508"/>
                      <a:pt x="3611" y="472"/>
                      <a:pt x="3566" y="441"/>
                    </a:cubicBezTo>
                    <a:cubicBezTo>
                      <a:pt x="3411" y="324"/>
                      <a:pt x="3230" y="224"/>
                      <a:pt x="3030" y="148"/>
                    </a:cubicBezTo>
                    <a:cubicBezTo>
                      <a:pt x="2764" y="47"/>
                      <a:pt x="2503" y="0"/>
                      <a:pt x="22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>
                <a:off x="1174666" y="2660341"/>
                <a:ext cx="286150" cy="333826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585" extrusionOk="0">
                    <a:moveTo>
                      <a:pt x="1252" y="500"/>
                    </a:moveTo>
                    <a:cubicBezTo>
                      <a:pt x="1292" y="580"/>
                      <a:pt x="1305" y="674"/>
                      <a:pt x="1290" y="766"/>
                    </a:cubicBezTo>
                    <a:cubicBezTo>
                      <a:pt x="1283" y="822"/>
                      <a:pt x="1265" y="876"/>
                      <a:pt x="1238" y="928"/>
                    </a:cubicBezTo>
                    <a:cubicBezTo>
                      <a:pt x="1231" y="939"/>
                      <a:pt x="1224" y="953"/>
                      <a:pt x="1218" y="964"/>
                    </a:cubicBezTo>
                    <a:cubicBezTo>
                      <a:pt x="1211" y="973"/>
                      <a:pt x="1204" y="982"/>
                      <a:pt x="1197" y="991"/>
                    </a:cubicBezTo>
                    <a:cubicBezTo>
                      <a:pt x="1182" y="1009"/>
                      <a:pt x="1166" y="1025"/>
                      <a:pt x="1146" y="1038"/>
                    </a:cubicBezTo>
                    <a:cubicBezTo>
                      <a:pt x="1102" y="1070"/>
                      <a:pt x="1047" y="1086"/>
                      <a:pt x="998" y="1086"/>
                    </a:cubicBezTo>
                    <a:cubicBezTo>
                      <a:pt x="961" y="1086"/>
                      <a:pt x="927" y="1076"/>
                      <a:pt x="907" y="1059"/>
                    </a:cubicBezTo>
                    <a:cubicBezTo>
                      <a:pt x="882" y="1041"/>
                      <a:pt x="868" y="1016"/>
                      <a:pt x="864" y="973"/>
                    </a:cubicBezTo>
                    <a:cubicBezTo>
                      <a:pt x="859" y="955"/>
                      <a:pt x="866" y="928"/>
                      <a:pt x="866" y="903"/>
                    </a:cubicBezTo>
                    <a:cubicBezTo>
                      <a:pt x="873" y="876"/>
                      <a:pt x="875" y="849"/>
                      <a:pt x="886" y="824"/>
                    </a:cubicBezTo>
                    <a:cubicBezTo>
                      <a:pt x="918" y="718"/>
                      <a:pt x="992" y="628"/>
                      <a:pt x="1082" y="570"/>
                    </a:cubicBezTo>
                    <a:cubicBezTo>
                      <a:pt x="1135" y="537"/>
                      <a:pt x="1192" y="514"/>
                      <a:pt x="1252" y="500"/>
                    </a:cubicBezTo>
                    <a:close/>
                    <a:moveTo>
                      <a:pt x="2174" y="854"/>
                    </a:moveTo>
                    <a:cubicBezTo>
                      <a:pt x="2209" y="902"/>
                      <a:pt x="2235" y="955"/>
                      <a:pt x="2250" y="1011"/>
                    </a:cubicBezTo>
                    <a:cubicBezTo>
                      <a:pt x="2279" y="1117"/>
                      <a:pt x="2275" y="1232"/>
                      <a:pt x="2230" y="1331"/>
                    </a:cubicBezTo>
                    <a:cubicBezTo>
                      <a:pt x="2221" y="1358"/>
                      <a:pt x="2205" y="1381"/>
                      <a:pt x="2191" y="1406"/>
                    </a:cubicBezTo>
                    <a:cubicBezTo>
                      <a:pt x="2176" y="1424"/>
                      <a:pt x="2164" y="1446"/>
                      <a:pt x="2146" y="1458"/>
                    </a:cubicBezTo>
                    <a:cubicBezTo>
                      <a:pt x="2118" y="1484"/>
                      <a:pt x="2095" y="1494"/>
                      <a:pt x="2069" y="1494"/>
                    </a:cubicBezTo>
                    <a:cubicBezTo>
                      <a:pt x="2066" y="1494"/>
                      <a:pt x="2063" y="1494"/>
                      <a:pt x="2061" y="1494"/>
                    </a:cubicBezTo>
                    <a:cubicBezTo>
                      <a:pt x="2002" y="1494"/>
                      <a:pt x="1919" y="1413"/>
                      <a:pt x="1898" y="1322"/>
                    </a:cubicBezTo>
                    <a:cubicBezTo>
                      <a:pt x="1892" y="1300"/>
                      <a:pt x="1892" y="1277"/>
                      <a:pt x="1892" y="1255"/>
                    </a:cubicBezTo>
                    <a:cubicBezTo>
                      <a:pt x="1892" y="1244"/>
                      <a:pt x="1894" y="1230"/>
                      <a:pt x="1894" y="1219"/>
                    </a:cubicBezTo>
                    <a:cubicBezTo>
                      <a:pt x="1896" y="1207"/>
                      <a:pt x="1898" y="1192"/>
                      <a:pt x="1903" y="1178"/>
                    </a:cubicBezTo>
                    <a:cubicBezTo>
                      <a:pt x="1916" y="1124"/>
                      <a:pt x="1939" y="1072"/>
                      <a:pt x="1970" y="1025"/>
                    </a:cubicBezTo>
                    <a:cubicBezTo>
                      <a:pt x="2021" y="948"/>
                      <a:pt x="2093" y="887"/>
                      <a:pt x="2174" y="854"/>
                    </a:cubicBezTo>
                    <a:close/>
                    <a:moveTo>
                      <a:pt x="836" y="0"/>
                    </a:moveTo>
                    <a:cubicBezTo>
                      <a:pt x="724" y="0"/>
                      <a:pt x="611" y="26"/>
                      <a:pt x="510" y="83"/>
                    </a:cubicBezTo>
                    <a:cubicBezTo>
                      <a:pt x="352" y="171"/>
                      <a:pt x="246" y="331"/>
                      <a:pt x="203" y="493"/>
                    </a:cubicBezTo>
                    <a:cubicBezTo>
                      <a:pt x="125" y="820"/>
                      <a:pt x="217" y="1131"/>
                      <a:pt x="318" y="1397"/>
                    </a:cubicBezTo>
                    <a:cubicBezTo>
                      <a:pt x="368" y="1528"/>
                      <a:pt x="386" y="1636"/>
                      <a:pt x="375" y="1769"/>
                    </a:cubicBezTo>
                    <a:cubicBezTo>
                      <a:pt x="363" y="1897"/>
                      <a:pt x="332" y="2032"/>
                      <a:pt x="296" y="2165"/>
                    </a:cubicBezTo>
                    <a:cubicBezTo>
                      <a:pt x="221" y="2434"/>
                      <a:pt x="129" y="2699"/>
                      <a:pt x="23" y="2961"/>
                    </a:cubicBezTo>
                    <a:lnTo>
                      <a:pt x="21" y="2959"/>
                    </a:lnTo>
                    <a:lnTo>
                      <a:pt x="21" y="2959"/>
                    </a:lnTo>
                    <a:cubicBezTo>
                      <a:pt x="1" y="3013"/>
                      <a:pt x="25" y="3074"/>
                      <a:pt x="77" y="3096"/>
                    </a:cubicBezTo>
                    <a:cubicBezTo>
                      <a:pt x="91" y="3102"/>
                      <a:pt x="105" y="3104"/>
                      <a:pt x="118" y="3104"/>
                    </a:cubicBezTo>
                    <a:cubicBezTo>
                      <a:pt x="159" y="3104"/>
                      <a:pt x="198" y="3080"/>
                      <a:pt x="215" y="3040"/>
                    </a:cubicBezTo>
                    <a:cubicBezTo>
                      <a:pt x="327" y="2774"/>
                      <a:pt x="427" y="2503"/>
                      <a:pt x="508" y="2224"/>
                    </a:cubicBezTo>
                    <a:cubicBezTo>
                      <a:pt x="548" y="2084"/>
                      <a:pt x="584" y="1942"/>
                      <a:pt x="600" y="1787"/>
                    </a:cubicBezTo>
                    <a:cubicBezTo>
                      <a:pt x="607" y="1710"/>
                      <a:pt x="609" y="1629"/>
                      <a:pt x="596" y="1548"/>
                    </a:cubicBezTo>
                    <a:cubicBezTo>
                      <a:pt x="584" y="1464"/>
                      <a:pt x="560" y="1388"/>
                      <a:pt x="535" y="1320"/>
                    </a:cubicBezTo>
                    <a:cubicBezTo>
                      <a:pt x="487" y="1183"/>
                      <a:pt x="447" y="1061"/>
                      <a:pt x="427" y="928"/>
                    </a:cubicBezTo>
                    <a:cubicBezTo>
                      <a:pt x="406" y="800"/>
                      <a:pt x="406" y="671"/>
                      <a:pt x="438" y="556"/>
                    </a:cubicBezTo>
                    <a:cubicBezTo>
                      <a:pt x="469" y="443"/>
                      <a:pt x="535" y="351"/>
                      <a:pt x="629" y="301"/>
                    </a:cubicBezTo>
                    <a:cubicBezTo>
                      <a:pt x="690" y="268"/>
                      <a:pt x="760" y="252"/>
                      <a:pt x="832" y="252"/>
                    </a:cubicBezTo>
                    <a:cubicBezTo>
                      <a:pt x="873" y="252"/>
                      <a:pt x="914" y="257"/>
                      <a:pt x="954" y="268"/>
                    </a:cubicBezTo>
                    <a:cubicBezTo>
                      <a:pt x="970" y="272"/>
                      <a:pt x="987" y="277"/>
                      <a:pt x="1002" y="283"/>
                    </a:cubicBezTo>
                    <a:lnTo>
                      <a:pt x="1002" y="283"/>
                    </a:lnTo>
                    <a:cubicBezTo>
                      <a:pt x="977" y="296"/>
                      <a:pt x="951" y="310"/>
                      <a:pt x="927" y="326"/>
                    </a:cubicBezTo>
                    <a:cubicBezTo>
                      <a:pt x="780" y="423"/>
                      <a:pt x="665" y="570"/>
                      <a:pt x="616" y="736"/>
                    </a:cubicBezTo>
                    <a:cubicBezTo>
                      <a:pt x="602" y="779"/>
                      <a:pt x="596" y="822"/>
                      <a:pt x="587" y="865"/>
                    </a:cubicBezTo>
                    <a:cubicBezTo>
                      <a:pt x="584" y="910"/>
                      <a:pt x="578" y="955"/>
                      <a:pt x="587" y="1007"/>
                    </a:cubicBezTo>
                    <a:cubicBezTo>
                      <a:pt x="596" y="1106"/>
                      <a:pt x="650" y="1219"/>
                      <a:pt x="742" y="1284"/>
                    </a:cubicBezTo>
                    <a:cubicBezTo>
                      <a:pt x="823" y="1341"/>
                      <a:pt x="915" y="1362"/>
                      <a:pt x="1000" y="1362"/>
                    </a:cubicBezTo>
                    <a:cubicBezTo>
                      <a:pt x="1013" y="1362"/>
                      <a:pt x="1025" y="1362"/>
                      <a:pt x="1037" y="1361"/>
                    </a:cubicBezTo>
                    <a:cubicBezTo>
                      <a:pt x="1134" y="1352"/>
                      <a:pt x="1227" y="1316"/>
                      <a:pt x="1303" y="1262"/>
                    </a:cubicBezTo>
                    <a:cubicBezTo>
                      <a:pt x="1342" y="1235"/>
                      <a:pt x="1375" y="1198"/>
                      <a:pt x="1407" y="1162"/>
                    </a:cubicBezTo>
                    <a:lnTo>
                      <a:pt x="1450" y="1104"/>
                    </a:lnTo>
                    <a:cubicBezTo>
                      <a:pt x="1461" y="1086"/>
                      <a:pt x="1470" y="1068"/>
                      <a:pt x="1479" y="1047"/>
                    </a:cubicBezTo>
                    <a:cubicBezTo>
                      <a:pt x="1517" y="971"/>
                      <a:pt x="1544" y="890"/>
                      <a:pt x="1556" y="804"/>
                    </a:cubicBezTo>
                    <a:cubicBezTo>
                      <a:pt x="1569" y="704"/>
                      <a:pt x="1562" y="600"/>
                      <a:pt x="1534" y="502"/>
                    </a:cubicBezTo>
                    <a:lnTo>
                      <a:pt x="1534" y="502"/>
                    </a:lnTo>
                    <a:cubicBezTo>
                      <a:pt x="1590" y="513"/>
                      <a:pt x="1646" y="530"/>
                      <a:pt x="1702" y="551"/>
                    </a:cubicBezTo>
                    <a:lnTo>
                      <a:pt x="1702" y="551"/>
                    </a:lnTo>
                    <a:cubicBezTo>
                      <a:pt x="1711" y="557"/>
                      <a:pt x="1721" y="562"/>
                      <a:pt x="1732" y="565"/>
                    </a:cubicBezTo>
                    <a:lnTo>
                      <a:pt x="1734" y="565"/>
                    </a:lnTo>
                    <a:lnTo>
                      <a:pt x="1738" y="567"/>
                    </a:lnTo>
                    <a:lnTo>
                      <a:pt x="1738" y="567"/>
                    </a:lnTo>
                    <a:lnTo>
                      <a:pt x="1738" y="567"/>
                    </a:lnTo>
                    <a:cubicBezTo>
                      <a:pt x="1740" y="568"/>
                      <a:pt x="1741" y="568"/>
                      <a:pt x="1743" y="569"/>
                    </a:cubicBezTo>
                    <a:lnTo>
                      <a:pt x="1743" y="569"/>
                    </a:lnTo>
                    <a:lnTo>
                      <a:pt x="1772" y="581"/>
                    </a:lnTo>
                    <a:lnTo>
                      <a:pt x="1781" y="583"/>
                    </a:lnTo>
                    <a:cubicBezTo>
                      <a:pt x="1786" y="585"/>
                      <a:pt x="1792" y="587"/>
                      <a:pt x="1797" y="588"/>
                    </a:cubicBezTo>
                    <a:lnTo>
                      <a:pt x="1797" y="588"/>
                    </a:lnTo>
                    <a:cubicBezTo>
                      <a:pt x="1852" y="609"/>
                      <a:pt x="1905" y="634"/>
                      <a:pt x="1955" y="663"/>
                    </a:cubicBezTo>
                    <a:lnTo>
                      <a:pt x="1955" y="663"/>
                    </a:lnTo>
                    <a:cubicBezTo>
                      <a:pt x="1869" y="718"/>
                      <a:pt x="1796" y="791"/>
                      <a:pt x="1741" y="874"/>
                    </a:cubicBezTo>
                    <a:cubicBezTo>
                      <a:pt x="1693" y="946"/>
                      <a:pt x="1657" y="1025"/>
                      <a:pt x="1635" y="1108"/>
                    </a:cubicBezTo>
                    <a:cubicBezTo>
                      <a:pt x="1630" y="1129"/>
                      <a:pt x="1626" y="1149"/>
                      <a:pt x="1621" y="1171"/>
                    </a:cubicBezTo>
                    <a:lnTo>
                      <a:pt x="1612" y="1244"/>
                    </a:lnTo>
                    <a:cubicBezTo>
                      <a:pt x="1612" y="1293"/>
                      <a:pt x="1614" y="1340"/>
                      <a:pt x="1628" y="1388"/>
                    </a:cubicBezTo>
                    <a:cubicBezTo>
                      <a:pt x="1648" y="1480"/>
                      <a:pt x="1693" y="1568"/>
                      <a:pt x="1761" y="1638"/>
                    </a:cubicBezTo>
                    <a:cubicBezTo>
                      <a:pt x="1828" y="1708"/>
                      <a:pt x="1923" y="1766"/>
                      <a:pt x="2036" y="1778"/>
                    </a:cubicBezTo>
                    <a:cubicBezTo>
                      <a:pt x="2049" y="1779"/>
                      <a:pt x="2061" y="1780"/>
                      <a:pt x="2074" y="1780"/>
                    </a:cubicBezTo>
                    <a:cubicBezTo>
                      <a:pt x="2176" y="1780"/>
                      <a:pt x="2274" y="1734"/>
                      <a:pt x="2338" y="1672"/>
                    </a:cubicBezTo>
                    <a:cubicBezTo>
                      <a:pt x="2378" y="1640"/>
                      <a:pt x="2403" y="1602"/>
                      <a:pt x="2432" y="1564"/>
                    </a:cubicBezTo>
                    <a:cubicBezTo>
                      <a:pt x="2455" y="1528"/>
                      <a:pt x="2478" y="1489"/>
                      <a:pt x="2496" y="1449"/>
                    </a:cubicBezTo>
                    <a:cubicBezTo>
                      <a:pt x="2568" y="1291"/>
                      <a:pt x="2581" y="1104"/>
                      <a:pt x="2534" y="935"/>
                    </a:cubicBezTo>
                    <a:cubicBezTo>
                      <a:pt x="2527" y="910"/>
                      <a:pt x="2519" y="885"/>
                      <a:pt x="2509" y="861"/>
                    </a:cubicBezTo>
                    <a:lnTo>
                      <a:pt x="2509" y="861"/>
                    </a:lnTo>
                    <a:cubicBezTo>
                      <a:pt x="2522" y="866"/>
                      <a:pt x="2535" y="872"/>
                      <a:pt x="2547" y="878"/>
                    </a:cubicBezTo>
                    <a:cubicBezTo>
                      <a:pt x="2647" y="930"/>
                      <a:pt x="2728" y="1016"/>
                      <a:pt x="2764" y="1115"/>
                    </a:cubicBezTo>
                    <a:cubicBezTo>
                      <a:pt x="2800" y="1214"/>
                      <a:pt x="2789" y="1325"/>
                      <a:pt x="2739" y="1428"/>
                    </a:cubicBezTo>
                    <a:cubicBezTo>
                      <a:pt x="2687" y="1532"/>
                      <a:pt x="2601" y="1629"/>
                      <a:pt x="2500" y="1712"/>
                    </a:cubicBezTo>
                    <a:cubicBezTo>
                      <a:pt x="2399" y="1796"/>
                      <a:pt x="2288" y="1861"/>
                      <a:pt x="2160" y="1931"/>
                    </a:cubicBezTo>
                    <a:cubicBezTo>
                      <a:pt x="2097" y="1967"/>
                      <a:pt x="2027" y="2010"/>
                      <a:pt x="1964" y="2062"/>
                    </a:cubicBezTo>
                    <a:cubicBezTo>
                      <a:pt x="1901" y="2114"/>
                      <a:pt x="1849" y="2177"/>
                      <a:pt x="1801" y="2240"/>
                    </a:cubicBezTo>
                    <a:cubicBezTo>
                      <a:pt x="1709" y="2366"/>
                      <a:pt x="1641" y="2499"/>
                      <a:pt x="1576" y="2630"/>
                    </a:cubicBezTo>
                    <a:cubicBezTo>
                      <a:pt x="1452" y="2893"/>
                      <a:pt x="1346" y="3162"/>
                      <a:pt x="1254" y="3434"/>
                    </a:cubicBezTo>
                    <a:cubicBezTo>
                      <a:pt x="1233" y="3495"/>
                      <a:pt x="1265" y="3558"/>
                      <a:pt x="1324" y="3578"/>
                    </a:cubicBezTo>
                    <a:cubicBezTo>
                      <a:pt x="1337" y="3583"/>
                      <a:pt x="1350" y="3585"/>
                      <a:pt x="1363" y="3585"/>
                    </a:cubicBezTo>
                    <a:cubicBezTo>
                      <a:pt x="1410" y="3585"/>
                      <a:pt x="1454" y="3557"/>
                      <a:pt x="1470" y="3509"/>
                    </a:cubicBezTo>
                    <a:cubicBezTo>
                      <a:pt x="1562" y="3245"/>
                      <a:pt x="1668" y="2983"/>
                      <a:pt x="1790" y="2733"/>
                    </a:cubicBezTo>
                    <a:cubicBezTo>
                      <a:pt x="1851" y="2609"/>
                      <a:pt x="1919" y="2488"/>
                      <a:pt x="1995" y="2384"/>
                    </a:cubicBezTo>
                    <a:cubicBezTo>
                      <a:pt x="2072" y="2278"/>
                      <a:pt x="2157" y="2210"/>
                      <a:pt x="2281" y="2147"/>
                    </a:cubicBezTo>
                    <a:cubicBezTo>
                      <a:pt x="2532" y="2014"/>
                      <a:pt x="2811" y="1843"/>
                      <a:pt x="2969" y="1541"/>
                    </a:cubicBezTo>
                    <a:cubicBezTo>
                      <a:pt x="3045" y="1392"/>
                      <a:pt x="3073" y="1198"/>
                      <a:pt x="3009" y="1027"/>
                    </a:cubicBezTo>
                    <a:cubicBezTo>
                      <a:pt x="2951" y="856"/>
                      <a:pt x="2822" y="723"/>
                      <a:pt x="2669" y="644"/>
                    </a:cubicBezTo>
                    <a:cubicBezTo>
                      <a:pt x="2564" y="587"/>
                      <a:pt x="2443" y="556"/>
                      <a:pt x="2321" y="556"/>
                    </a:cubicBezTo>
                    <a:cubicBezTo>
                      <a:pt x="2317" y="556"/>
                      <a:pt x="2313" y="556"/>
                      <a:pt x="2309" y="556"/>
                    </a:cubicBezTo>
                    <a:lnTo>
                      <a:pt x="2309" y="556"/>
                    </a:lnTo>
                    <a:cubicBezTo>
                      <a:pt x="2292" y="539"/>
                      <a:pt x="2275" y="524"/>
                      <a:pt x="2257" y="509"/>
                    </a:cubicBezTo>
                    <a:cubicBezTo>
                      <a:pt x="2141" y="413"/>
                      <a:pt x="2011" y="346"/>
                      <a:pt x="1878" y="297"/>
                    </a:cubicBezTo>
                    <a:lnTo>
                      <a:pt x="1878" y="297"/>
                    </a:lnTo>
                    <a:lnTo>
                      <a:pt x="1840" y="281"/>
                    </a:lnTo>
                    <a:lnTo>
                      <a:pt x="1839" y="283"/>
                    </a:lnTo>
                    <a:lnTo>
                      <a:pt x="1839" y="283"/>
                    </a:lnTo>
                    <a:cubicBezTo>
                      <a:pt x="1837" y="282"/>
                      <a:pt x="1834" y="281"/>
                      <a:pt x="1832" y="280"/>
                    </a:cubicBezTo>
                    <a:lnTo>
                      <a:pt x="1832" y="280"/>
                    </a:lnTo>
                    <a:lnTo>
                      <a:pt x="1831" y="279"/>
                    </a:lnTo>
                    <a:cubicBezTo>
                      <a:pt x="1828" y="278"/>
                      <a:pt x="1825" y="277"/>
                      <a:pt x="1823" y="277"/>
                    </a:cubicBezTo>
                    <a:lnTo>
                      <a:pt x="1823" y="277"/>
                    </a:lnTo>
                    <a:cubicBezTo>
                      <a:pt x="1696" y="229"/>
                      <a:pt x="1559" y="195"/>
                      <a:pt x="1416" y="193"/>
                    </a:cubicBezTo>
                    <a:cubicBezTo>
                      <a:pt x="1405" y="193"/>
                      <a:pt x="1394" y="193"/>
                      <a:pt x="1383" y="193"/>
                    </a:cubicBezTo>
                    <a:cubicBezTo>
                      <a:pt x="1369" y="193"/>
                      <a:pt x="1356" y="193"/>
                      <a:pt x="1342" y="194"/>
                    </a:cubicBezTo>
                    <a:lnTo>
                      <a:pt x="1342" y="194"/>
                    </a:lnTo>
                    <a:cubicBezTo>
                      <a:pt x="1249" y="109"/>
                      <a:pt x="1135" y="50"/>
                      <a:pt x="1015" y="22"/>
                    </a:cubicBezTo>
                    <a:cubicBezTo>
                      <a:pt x="957" y="8"/>
                      <a:pt x="897" y="0"/>
                      <a:pt x="8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>
                <a:off x="1167123" y="2553628"/>
                <a:ext cx="392770" cy="43308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651" extrusionOk="0">
                    <a:moveTo>
                      <a:pt x="3305" y="0"/>
                    </a:moveTo>
                    <a:cubicBezTo>
                      <a:pt x="3296" y="100"/>
                      <a:pt x="3296" y="215"/>
                      <a:pt x="3298" y="237"/>
                    </a:cubicBezTo>
                    <a:cubicBezTo>
                      <a:pt x="3327" y="1145"/>
                      <a:pt x="3221" y="1961"/>
                      <a:pt x="2601" y="2674"/>
                    </a:cubicBezTo>
                    <a:cubicBezTo>
                      <a:pt x="2101" y="3248"/>
                      <a:pt x="1385" y="3606"/>
                      <a:pt x="583" y="3606"/>
                    </a:cubicBezTo>
                    <a:cubicBezTo>
                      <a:pt x="410" y="3606"/>
                      <a:pt x="232" y="3590"/>
                      <a:pt x="52" y="3555"/>
                    </a:cubicBezTo>
                    <a:lnTo>
                      <a:pt x="52" y="3555"/>
                    </a:lnTo>
                    <a:cubicBezTo>
                      <a:pt x="79" y="3715"/>
                      <a:pt x="73" y="3868"/>
                      <a:pt x="0" y="4012"/>
                    </a:cubicBezTo>
                    <a:cubicBezTo>
                      <a:pt x="0" y="4012"/>
                      <a:pt x="422" y="4170"/>
                      <a:pt x="841" y="4330"/>
                    </a:cubicBezTo>
                    <a:cubicBezTo>
                      <a:pt x="1263" y="4490"/>
                      <a:pt x="1684" y="4650"/>
                      <a:pt x="1684" y="4650"/>
                    </a:cubicBezTo>
                    <a:cubicBezTo>
                      <a:pt x="1792" y="4233"/>
                      <a:pt x="2304" y="4080"/>
                      <a:pt x="2719" y="3825"/>
                    </a:cubicBezTo>
                    <a:cubicBezTo>
                      <a:pt x="2998" y="3654"/>
                      <a:pt x="3259" y="3465"/>
                      <a:pt x="3478" y="3178"/>
                    </a:cubicBezTo>
                    <a:cubicBezTo>
                      <a:pt x="4217" y="2218"/>
                      <a:pt x="4208" y="789"/>
                      <a:pt x="3305" y="0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>
                <a:off x="1195617" y="2543106"/>
                <a:ext cx="183162" cy="103174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108" extrusionOk="0">
                    <a:moveTo>
                      <a:pt x="1449" y="0"/>
                    </a:moveTo>
                    <a:cubicBezTo>
                      <a:pt x="1411" y="0"/>
                      <a:pt x="1373" y="2"/>
                      <a:pt x="1335" y="8"/>
                    </a:cubicBezTo>
                    <a:cubicBezTo>
                      <a:pt x="1238" y="12"/>
                      <a:pt x="1144" y="39"/>
                      <a:pt x="1047" y="62"/>
                    </a:cubicBezTo>
                    <a:cubicBezTo>
                      <a:pt x="954" y="93"/>
                      <a:pt x="862" y="125"/>
                      <a:pt x="776" y="172"/>
                    </a:cubicBezTo>
                    <a:cubicBezTo>
                      <a:pt x="603" y="264"/>
                      <a:pt x="445" y="384"/>
                      <a:pt x="316" y="528"/>
                    </a:cubicBezTo>
                    <a:cubicBezTo>
                      <a:pt x="188" y="670"/>
                      <a:pt x="84" y="830"/>
                      <a:pt x="12" y="1013"/>
                    </a:cubicBezTo>
                    <a:cubicBezTo>
                      <a:pt x="1" y="1042"/>
                      <a:pt x="10" y="1076"/>
                      <a:pt x="35" y="1094"/>
                    </a:cubicBezTo>
                    <a:cubicBezTo>
                      <a:pt x="47" y="1103"/>
                      <a:pt x="62" y="1107"/>
                      <a:pt x="76" y="1107"/>
                    </a:cubicBezTo>
                    <a:cubicBezTo>
                      <a:pt x="97" y="1107"/>
                      <a:pt x="118" y="1097"/>
                      <a:pt x="132" y="1078"/>
                    </a:cubicBezTo>
                    <a:lnTo>
                      <a:pt x="132" y="1080"/>
                    </a:lnTo>
                    <a:lnTo>
                      <a:pt x="134" y="1074"/>
                    </a:lnTo>
                    <a:cubicBezTo>
                      <a:pt x="235" y="936"/>
                      <a:pt x="355" y="805"/>
                      <a:pt x="481" y="690"/>
                    </a:cubicBezTo>
                    <a:cubicBezTo>
                      <a:pt x="607" y="575"/>
                      <a:pt x="745" y="476"/>
                      <a:pt x="893" y="400"/>
                    </a:cubicBezTo>
                    <a:cubicBezTo>
                      <a:pt x="1042" y="323"/>
                      <a:pt x="1202" y="267"/>
                      <a:pt x="1367" y="237"/>
                    </a:cubicBezTo>
                    <a:cubicBezTo>
                      <a:pt x="1534" y="204"/>
                      <a:pt x="1705" y="204"/>
                      <a:pt x="1883" y="201"/>
                    </a:cubicBezTo>
                    <a:lnTo>
                      <a:pt x="1890" y="201"/>
                    </a:lnTo>
                    <a:cubicBezTo>
                      <a:pt x="1921" y="201"/>
                      <a:pt x="1951" y="181"/>
                      <a:pt x="1957" y="147"/>
                    </a:cubicBezTo>
                    <a:cubicBezTo>
                      <a:pt x="1966" y="109"/>
                      <a:pt x="1944" y="71"/>
                      <a:pt x="1905" y="62"/>
                    </a:cubicBezTo>
                    <a:cubicBezTo>
                      <a:pt x="1860" y="50"/>
                      <a:pt x="1813" y="39"/>
                      <a:pt x="1768" y="32"/>
                    </a:cubicBezTo>
                    <a:cubicBezTo>
                      <a:pt x="1721" y="23"/>
                      <a:pt x="1673" y="10"/>
                      <a:pt x="1626" y="8"/>
                    </a:cubicBezTo>
                    <a:cubicBezTo>
                      <a:pt x="1567" y="5"/>
                      <a:pt x="1508" y="0"/>
                      <a:pt x="1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1115909" y="2915855"/>
                <a:ext cx="227579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660" extrusionOk="0">
                    <a:moveTo>
                      <a:pt x="607" y="1"/>
                    </a:moveTo>
                    <a:cubicBezTo>
                      <a:pt x="494" y="1"/>
                      <a:pt x="387" y="70"/>
                      <a:pt x="343" y="183"/>
                    </a:cubicBezTo>
                    <a:lnTo>
                      <a:pt x="269" y="381"/>
                    </a:lnTo>
                    <a:lnTo>
                      <a:pt x="0" y="1082"/>
                    </a:lnTo>
                    <a:lnTo>
                      <a:pt x="0" y="1082"/>
                    </a:lnTo>
                    <a:lnTo>
                      <a:pt x="77" y="884"/>
                    </a:lnTo>
                    <a:lnTo>
                      <a:pt x="343" y="983"/>
                    </a:lnTo>
                    <a:lnTo>
                      <a:pt x="1858" y="1560"/>
                    </a:lnTo>
                    <a:lnTo>
                      <a:pt x="2121" y="1659"/>
                    </a:lnTo>
                    <a:lnTo>
                      <a:pt x="2313" y="1159"/>
                    </a:lnTo>
                    <a:lnTo>
                      <a:pt x="2387" y="958"/>
                    </a:lnTo>
                    <a:cubicBezTo>
                      <a:pt x="2444" y="814"/>
                      <a:pt x="2372" y="652"/>
                      <a:pt x="2225" y="596"/>
                    </a:cubicBezTo>
                    <a:lnTo>
                      <a:pt x="706" y="19"/>
                    </a:lnTo>
                    <a:cubicBezTo>
                      <a:pt x="674" y="6"/>
                      <a:pt x="640" y="1"/>
                      <a:pt x="6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>
                <a:off x="1140864" y="2915855"/>
                <a:ext cx="202624" cy="108016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160" extrusionOk="0">
                    <a:moveTo>
                      <a:pt x="339" y="1"/>
                    </a:moveTo>
                    <a:cubicBezTo>
                      <a:pt x="226" y="1"/>
                      <a:pt x="119" y="70"/>
                      <a:pt x="75" y="183"/>
                    </a:cubicBezTo>
                    <a:lnTo>
                      <a:pt x="1" y="381"/>
                    </a:lnTo>
                    <a:lnTo>
                      <a:pt x="2045" y="1159"/>
                    </a:lnTo>
                    <a:lnTo>
                      <a:pt x="2119" y="958"/>
                    </a:lnTo>
                    <a:cubicBezTo>
                      <a:pt x="2176" y="814"/>
                      <a:pt x="2104" y="652"/>
                      <a:pt x="1957" y="596"/>
                    </a:cubicBezTo>
                    <a:lnTo>
                      <a:pt x="438" y="19"/>
                    </a:lnTo>
                    <a:cubicBezTo>
                      <a:pt x="406" y="6"/>
                      <a:pt x="372" y="1"/>
                      <a:pt x="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>
                <a:off x="1110881" y="2998171"/>
                <a:ext cx="202624" cy="107830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158" extrusionOk="0">
                    <a:moveTo>
                      <a:pt x="131" y="0"/>
                    </a:moveTo>
                    <a:lnTo>
                      <a:pt x="54" y="198"/>
                    </a:lnTo>
                    <a:cubicBezTo>
                      <a:pt x="0" y="345"/>
                      <a:pt x="73" y="505"/>
                      <a:pt x="217" y="561"/>
                    </a:cubicBezTo>
                    <a:lnTo>
                      <a:pt x="219" y="561"/>
                    </a:lnTo>
                    <a:lnTo>
                      <a:pt x="1738" y="1138"/>
                    </a:lnTo>
                    <a:cubicBezTo>
                      <a:pt x="1771" y="1151"/>
                      <a:pt x="1805" y="1157"/>
                      <a:pt x="1838" y="1157"/>
                    </a:cubicBezTo>
                    <a:cubicBezTo>
                      <a:pt x="1951" y="1157"/>
                      <a:pt x="2057" y="1087"/>
                      <a:pt x="2099" y="976"/>
                    </a:cubicBezTo>
                    <a:lnTo>
                      <a:pt x="2175" y="775"/>
                    </a:lnTo>
                    <a:lnTo>
                      <a:pt x="1912" y="676"/>
                    </a:lnTo>
                    <a:lnTo>
                      <a:pt x="395" y="99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1102500" y="2494499"/>
                <a:ext cx="453203" cy="664952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7141" extrusionOk="0">
                    <a:moveTo>
                      <a:pt x="2558" y="182"/>
                    </a:moveTo>
                    <a:cubicBezTo>
                      <a:pt x="2803" y="182"/>
                      <a:pt x="3053" y="229"/>
                      <a:pt x="3300" y="322"/>
                    </a:cubicBezTo>
                    <a:cubicBezTo>
                      <a:pt x="3491" y="397"/>
                      <a:pt x="3665" y="489"/>
                      <a:pt x="3816" y="604"/>
                    </a:cubicBezTo>
                    <a:cubicBezTo>
                      <a:pt x="4240" y="917"/>
                      <a:pt x="4515" y="1390"/>
                      <a:pt x="4591" y="1936"/>
                    </a:cubicBezTo>
                    <a:cubicBezTo>
                      <a:pt x="4679" y="2574"/>
                      <a:pt x="4501" y="3236"/>
                      <a:pt x="4100" y="3759"/>
                    </a:cubicBezTo>
                    <a:cubicBezTo>
                      <a:pt x="3877" y="4050"/>
                      <a:pt x="3602" y="4239"/>
                      <a:pt x="3365" y="4384"/>
                    </a:cubicBezTo>
                    <a:cubicBezTo>
                      <a:pt x="3266" y="4444"/>
                      <a:pt x="3160" y="4501"/>
                      <a:pt x="3059" y="4555"/>
                    </a:cubicBezTo>
                    <a:cubicBezTo>
                      <a:pt x="2806" y="4686"/>
                      <a:pt x="2547" y="4823"/>
                      <a:pt x="2396" y="5035"/>
                    </a:cubicBezTo>
                    <a:lnTo>
                      <a:pt x="881" y="4460"/>
                    </a:lnTo>
                    <a:cubicBezTo>
                      <a:pt x="870" y="4456"/>
                      <a:pt x="859" y="4451"/>
                      <a:pt x="845" y="4447"/>
                    </a:cubicBezTo>
                    <a:cubicBezTo>
                      <a:pt x="870" y="4248"/>
                      <a:pt x="814" y="4043"/>
                      <a:pt x="746" y="3852"/>
                    </a:cubicBezTo>
                    <a:cubicBezTo>
                      <a:pt x="721" y="3784"/>
                      <a:pt x="697" y="3714"/>
                      <a:pt x="670" y="3644"/>
                    </a:cubicBezTo>
                    <a:cubicBezTo>
                      <a:pt x="629" y="3536"/>
                      <a:pt x="588" y="3426"/>
                      <a:pt x="555" y="3315"/>
                    </a:cubicBezTo>
                    <a:cubicBezTo>
                      <a:pt x="469" y="3034"/>
                      <a:pt x="395" y="2723"/>
                      <a:pt x="422" y="2360"/>
                    </a:cubicBezTo>
                    <a:cubicBezTo>
                      <a:pt x="476" y="1602"/>
                      <a:pt x="888" y="888"/>
                      <a:pt x="1504" y="496"/>
                    </a:cubicBezTo>
                    <a:cubicBezTo>
                      <a:pt x="1828" y="287"/>
                      <a:pt x="2188" y="182"/>
                      <a:pt x="2558" y="182"/>
                    </a:cubicBezTo>
                    <a:close/>
                    <a:moveTo>
                      <a:pt x="744" y="4616"/>
                    </a:moveTo>
                    <a:cubicBezTo>
                      <a:pt x="769" y="4616"/>
                      <a:pt x="794" y="4620"/>
                      <a:pt x="818" y="4629"/>
                    </a:cubicBezTo>
                    <a:lnTo>
                      <a:pt x="2335" y="5204"/>
                    </a:lnTo>
                    <a:cubicBezTo>
                      <a:pt x="2353" y="5211"/>
                      <a:pt x="2367" y="5220"/>
                      <a:pt x="2378" y="5229"/>
                    </a:cubicBezTo>
                    <a:cubicBezTo>
                      <a:pt x="2450" y="5278"/>
                      <a:pt x="2477" y="5371"/>
                      <a:pt x="2446" y="5452"/>
                    </a:cubicBezTo>
                    <a:lnTo>
                      <a:pt x="2105" y="6351"/>
                    </a:lnTo>
                    <a:cubicBezTo>
                      <a:pt x="2081" y="6419"/>
                      <a:pt x="2020" y="6459"/>
                      <a:pt x="1954" y="6471"/>
                    </a:cubicBezTo>
                    <a:lnTo>
                      <a:pt x="1966" y="6441"/>
                    </a:lnTo>
                    <a:lnTo>
                      <a:pt x="1839" y="6455"/>
                    </a:lnTo>
                    <a:lnTo>
                      <a:pt x="354" y="5891"/>
                    </a:lnTo>
                    <a:lnTo>
                      <a:pt x="266" y="5817"/>
                    </a:lnTo>
                    <a:lnTo>
                      <a:pt x="264" y="5826"/>
                    </a:lnTo>
                    <a:cubicBezTo>
                      <a:pt x="223" y="5776"/>
                      <a:pt x="205" y="5707"/>
                      <a:pt x="230" y="5639"/>
                    </a:cubicBezTo>
                    <a:lnTo>
                      <a:pt x="573" y="4740"/>
                    </a:lnTo>
                    <a:cubicBezTo>
                      <a:pt x="600" y="4668"/>
                      <a:pt x="667" y="4620"/>
                      <a:pt x="744" y="4616"/>
                    </a:cubicBezTo>
                    <a:close/>
                    <a:moveTo>
                      <a:pt x="361" y="6087"/>
                    </a:moveTo>
                    <a:lnTo>
                      <a:pt x="1711" y="6601"/>
                    </a:lnTo>
                    <a:lnTo>
                      <a:pt x="1607" y="6874"/>
                    </a:lnTo>
                    <a:cubicBezTo>
                      <a:pt x="1588" y="6927"/>
                      <a:pt x="1537" y="6959"/>
                      <a:pt x="1483" y="6959"/>
                    </a:cubicBezTo>
                    <a:cubicBezTo>
                      <a:pt x="1467" y="6959"/>
                      <a:pt x="1451" y="6956"/>
                      <a:pt x="1436" y="6951"/>
                    </a:cubicBezTo>
                    <a:lnTo>
                      <a:pt x="404" y="6559"/>
                    </a:lnTo>
                    <a:lnTo>
                      <a:pt x="334" y="6531"/>
                    </a:lnTo>
                    <a:cubicBezTo>
                      <a:pt x="300" y="6518"/>
                      <a:pt x="273" y="6493"/>
                      <a:pt x="259" y="6462"/>
                    </a:cubicBezTo>
                    <a:cubicBezTo>
                      <a:pt x="244" y="6430"/>
                      <a:pt x="244" y="6394"/>
                      <a:pt x="257" y="6360"/>
                    </a:cubicBezTo>
                    <a:lnTo>
                      <a:pt x="361" y="6087"/>
                    </a:lnTo>
                    <a:close/>
                    <a:moveTo>
                      <a:pt x="2555" y="1"/>
                    </a:moveTo>
                    <a:cubicBezTo>
                      <a:pt x="2152" y="1"/>
                      <a:pt x="1759" y="115"/>
                      <a:pt x="1404" y="342"/>
                    </a:cubicBezTo>
                    <a:cubicBezTo>
                      <a:pt x="744" y="764"/>
                      <a:pt x="298" y="1532"/>
                      <a:pt x="239" y="2348"/>
                    </a:cubicBezTo>
                    <a:cubicBezTo>
                      <a:pt x="212" y="2738"/>
                      <a:pt x="291" y="3070"/>
                      <a:pt x="381" y="3369"/>
                    </a:cubicBezTo>
                    <a:cubicBezTo>
                      <a:pt x="415" y="3484"/>
                      <a:pt x="458" y="3597"/>
                      <a:pt x="501" y="3707"/>
                    </a:cubicBezTo>
                    <a:cubicBezTo>
                      <a:pt x="525" y="3777"/>
                      <a:pt x="552" y="3845"/>
                      <a:pt x="575" y="3910"/>
                    </a:cubicBezTo>
                    <a:cubicBezTo>
                      <a:pt x="638" y="4091"/>
                      <a:pt x="690" y="4278"/>
                      <a:pt x="661" y="4449"/>
                    </a:cubicBezTo>
                    <a:cubicBezTo>
                      <a:pt x="546" y="4478"/>
                      <a:pt x="447" y="4559"/>
                      <a:pt x="404" y="4674"/>
                    </a:cubicBezTo>
                    <a:lnTo>
                      <a:pt x="59" y="5576"/>
                    </a:lnTo>
                    <a:cubicBezTo>
                      <a:pt x="0" y="5738"/>
                      <a:pt x="59" y="5916"/>
                      <a:pt x="194" y="6011"/>
                    </a:cubicBezTo>
                    <a:lnTo>
                      <a:pt x="86" y="6295"/>
                    </a:lnTo>
                    <a:cubicBezTo>
                      <a:pt x="57" y="6374"/>
                      <a:pt x="59" y="6459"/>
                      <a:pt x="93" y="6536"/>
                    </a:cubicBezTo>
                    <a:cubicBezTo>
                      <a:pt x="126" y="6613"/>
                      <a:pt x="190" y="6671"/>
                      <a:pt x="268" y="6701"/>
                    </a:cubicBezTo>
                    <a:lnTo>
                      <a:pt x="1373" y="7120"/>
                    </a:lnTo>
                    <a:cubicBezTo>
                      <a:pt x="1409" y="7133"/>
                      <a:pt x="1447" y="7140"/>
                      <a:pt x="1483" y="7140"/>
                    </a:cubicBezTo>
                    <a:cubicBezTo>
                      <a:pt x="1609" y="7140"/>
                      <a:pt x="1729" y="7063"/>
                      <a:pt x="1779" y="6939"/>
                    </a:cubicBezTo>
                    <a:lnTo>
                      <a:pt x="1887" y="6653"/>
                    </a:lnTo>
                    <a:cubicBezTo>
                      <a:pt x="1900" y="6655"/>
                      <a:pt x="1914" y="6658"/>
                      <a:pt x="1927" y="6658"/>
                    </a:cubicBezTo>
                    <a:cubicBezTo>
                      <a:pt x="2076" y="6658"/>
                      <a:pt x="2218" y="6565"/>
                      <a:pt x="2274" y="6417"/>
                    </a:cubicBezTo>
                    <a:lnTo>
                      <a:pt x="2617" y="5517"/>
                    </a:lnTo>
                    <a:cubicBezTo>
                      <a:pt x="2667" y="5384"/>
                      <a:pt x="2637" y="5240"/>
                      <a:pt x="2547" y="5139"/>
                    </a:cubicBezTo>
                    <a:cubicBezTo>
                      <a:pt x="2673" y="4963"/>
                      <a:pt x="2901" y="4841"/>
                      <a:pt x="3142" y="4715"/>
                    </a:cubicBezTo>
                    <a:cubicBezTo>
                      <a:pt x="3248" y="4661"/>
                      <a:pt x="3356" y="4602"/>
                      <a:pt x="3460" y="4539"/>
                    </a:cubicBezTo>
                    <a:cubicBezTo>
                      <a:pt x="3712" y="4386"/>
                      <a:pt x="4003" y="4185"/>
                      <a:pt x="4244" y="3870"/>
                    </a:cubicBezTo>
                    <a:cubicBezTo>
                      <a:pt x="4675" y="3311"/>
                      <a:pt x="4866" y="2596"/>
                      <a:pt x="4772" y="1913"/>
                    </a:cubicBezTo>
                    <a:lnTo>
                      <a:pt x="4772" y="1911"/>
                    </a:lnTo>
                    <a:cubicBezTo>
                      <a:pt x="4688" y="1316"/>
                      <a:pt x="4386" y="800"/>
                      <a:pt x="3924" y="457"/>
                    </a:cubicBezTo>
                    <a:cubicBezTo>
                      <a:pt x="3760" y="333"/>
                      <a:pt x="3573" y="232"/>
                      <a:pt x="3365" y="153"/>
                    </a:cubicBezTo>
                    <a:cubicBezTo>
                      <a:pt x="3096" y="51"/>
                      <a:pt x="2823" y="1"/>
                      <a:pt x="2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 rot="6299991">
            <a:off x="5772855" y="1486418"/>
            <a:ext cx="2602588" cy="2087229"/>
          </a:xfrm>
          <a:custGeom>
            <a:avLst/>
            <a:gdLst/>
            <a:ahLst/>
            <a:cxnLst/>
            <a:rect l="l" t="t" r="r" b="b"/>
            <a:pathLst>
              <a:path w="62068" h="51042" extrusionOk="0">
                <a:moveTo>
                  <a:pt x="31450" y="1"/>
                </a:moveTo>
                <a:cubicBezTo>
                  <a:pt x="29104" y="1"/>
                  <a:pt x="26641" y="1447"/>
                  <a:pt x="25288" y="4734"/>
                </a:cubicBezTo>
                <a:cubicBezTo>
                  <a:pt x="24838" y="5827"/>
                  <a:pt x="24603" y="7087"/>
                  <a:pt x="24511" y="8367"/>
                </a:cubicBezTo>
                <a:cubicBezTo>
                  <a:pt x="22652" y="5567"/>
                  <a:pt x="19021" y="3497"/>
                  <a:pt x="16029" y="3497"/>
                </a:cubicBezTo>
                <a:cubicBezTo>
                  <a:pt x="13340" y="3497"/>
                  <a:pt x="11168" y="5170"/>
                  <a:pt x="11265" y="9487"/>
                </a:cubicBezTo>
                <a:cubicBezTo>
                  <a:pt x="11306" y="11311"/>
                  <a:pt x="11914" y="13199"/>
                  <a:pt x="12768" y="14804"/>
                </a:cubicBezTo>
                <a:cubicBezTo>
                  <a:pt x="11824" y="13540"/>
                  <a:pt x="10698" y="13009"/>
                  <a:pt x="9558" y="13009"/>
                </a:cubicBezTo>
                <a:cubicBezTo>
                  <a:pt x="5330" y="13009"/>
                  <a:pt x="923" y="20324"/>
                  <a:pt x="4999" y="24692"/>
                </a:cubicBezTo>
                <a:cubicBezTo>
                  <a:pt x="5982" y="25742"/>
                  <a:pt x="7071" y="26481"/>
                  <a:pt x="8500" y="26653"/>
                </a:cubicBezTo>
                <a:cubicBezTo>
                  <a:pt x="2022" y="27759"/>
                  <a:pt x="0" y="38706"/>
                  <a:pt x="7546" y="39824"/>
                </a:cubicBezTo>
                <a:cubicBezTo>
                  <a:pt x="7938" y="39882"/>
                  <a:pt x="8328" y="39913"/>
                  <a:pt x="8714" y="39913"/>
                </a:cubicBezTo>
                <a:cubicBezTo>
                  <a:pt x="9681" y="39913"/>
                  <a:pt x="10625" y="39722"/>
                  <a:pt x="11522" y="39301"/>
                </a:cubicBezTo>
                <a:lnTo>
                  <a:pt x="11522" y="39301"/>
                </a:lnTo>
                <a:cubicBezTo>
                  <a:pt x="8100" y="44448"/>
                  <a:pt x="10904" y="50351"/>
                  <a:pt x="15727" y="50351"/>
                </a:cubicBezTo>
                <a:cubicBezTo>
                  <a:pt x="17114" y="50351"/>
                  <a:pt x="18667" y="49863"/>
                  <a:pt x="20287" y="48729"/>
                </a:cubicBezTo>
                <a:cubicBezTo>
                  <a:pt x="21932" y="47575"/>
                  <a:pt x="23314" y="45990"/>
                  <a:pt x="24669" y="44514"/>
                </a:cubicBezTo>
                <a:lnTo>
                  <a:pt x="24669" y="44514"/>
                </a:lnTo>
                <a:cubicBezTo>
                  <a:pt x="24662" y="48719"/>
                  <a:pt x="26855" y="51042"/>
                  <a:pt x="29535" y="51042"/>
                </a:cubicBezTo>
                <a:cubicBezTo>
                  <a:pt x="31534" y="51042"/>
                  <a:pt x="33803" y="49749"/>
                  <a:pt x="35631" y="46982"/>
                </a:cubicBezTo>
                <a:cubicBezTo>
                  <a:pt x="36325" y="45930"/>
                  <a:pt x="36515" y="44807"/>
                  <a:pt x="36382" y="43888"/>
                </a:cubicBezTo>
                <a:lnTo>
                  <a:pt x="36382" y="43888"/>
                </a:lnTo>
                <a:cubicBezTo>
                  <a:pt x="37098" y="46813"/>
                  <a:pt x="38509" y="49675"/>
                  <a:pt x="41604" y="50532"/>
                </a:cubicBezTo>
                <a:cubicBezTo>
                  <a:pt x="42229" y="50705"/>
                  <a:pt x="42816" y="50787"/>
                  <a:pt x="43359" y="50787"/>
                </a:cubicBezTo>
                <a:cubicBezTo>
                  <a:pt x="45996" y="50787"/>
                  <a:pt x="47595" y="48858"/>
                  <a:pt x="47554" y="46144"/>
                </a:cubicBezTo>
                <a:cubicBezTo>
                  <a:pt x="47534" y="44897"/>
                  <a:pt x="46770" y="43362"/>
                  <a:pt x="46269" y="42222"/>
                </a:cubicBezTo>
                <a:lnTo>
                  <a:pt x="46269" y="42222"/>
                </a:lnTo>
                <a:cubicBezTo>
                  <a:pt x="47754" y="43624"/>
                  <a:pt x="49400" y="44208"/>
                  <a:pt x="50938" y="44208"/>
                </a:cubicBezTo>
                <a:cubicBezTo>
                  <a:pt x="55691" y="44208"/>
                  <a:pt x="59408" y="38629"/>
                  <a:pt x="54110" y="34390"/>
                </a:cubicBezTo>
                <a:lnTo>
                  <a:pt x="54112" y="34390"/>
                </a:lnTo>
                <a:cubicBezTo>
                  <a:pt x="52965" y="33473"/>
                  <a:pt x="51570" y="32862"/>
                  <a:pt x="50125" y="32625"/>
                </a:cubicBezTo>
                <a:lnTo>
                  <a:pt x="50125" y="32625"/>
                </a:lnTo>
                <a:cubicBezTo>
                  <a:pt x="50209" y="32627"/>
                  <a:pt x="50291" y="32628"/>
                  <a:pt x="50374" y="32628"/>
                </a:cubicBezTo>
                <a:cubicBezTo>
                  <a:pt x="57616" y="32628"/>
                  <a:pt x="62068" y="24477"/>
                  <a:pt x="54460" y="20831"/>
                </a:cubicBezTo>
                <a:cubicBezTo>
                  <a:pt x="53297" y="20274"/>
                  <a:pt x="52134" y="19911"/>
                  <a:pt x="50849" y="19864"/>
                </a:cubicBezTo>
                <a:cubicBezTo>
                  <a:pt x="55626" y="17395"/>
                  <a:pt x="58936" y="9706"/>
                  <a:pt x="53277" y="9706"/>
                </a:cubicBezTo>
                <a:cubicBezTo>
                  <a:pt x="52532" y="9706"/>
                  <a:pt x="51630" y="9840"/>
                  <a:pt x="50556" y="10136"/>
                </a:cubicBezTo>
                <a:cubicBezTo>
                  <a:pt x="49129" y="10531"/>
                  <a:pt x="47761" y="11387"/>
                  <a:pt x="46657" y="12361"/>
                </a:cubicBezTo>
                <a:cubicBezTo>
                  <a:pt x="49398" y="8257"/>
                  <a:pt x="47387" y="1304"/>
                  <a:pt x="43506" y="1304"/>
                </a:cubicBezTo>
                <a:cubicBezTo>
                  <a:pt x="42357" y="1304"/>
                  <a:pt x="41045" y="1913"/>
                  <a:pt x="39643" y="3386"/>
                </a:cubicBezTo>
                <a:cubicBezTo>
                  <a:pt x="38428" y="4664"/>
                  <a:pt x="37466" y="6492"/>
                  <a:pt x="37112" y="8209"/>
                </a:cubicBezTo>
                <a:cubicBezTo>
                  <a:pt x="38131" y="3164"/>
                  <a:pt x="34919" y="1"/>
                  <a:pt x="31450" y="1"/>
                </a:cubicBezTo>
                <a:close/>
              </a:path>
            </a:pathLst>
          </a:custGeom>
          <a:solidFill>
            <a:srgbClr val="FF8EDE">
              <a:alpha val="26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24"/>
          <p:cNvGrpSpPr/>
          <p:nvPr/>
        </p:nvGrpSpPr>
        <p:grpSpPr>
          <a:xfrm>
            <a:off x="5849535" y="1746394"/>
            <a:ext cx="687228" cy="901717"/>
            <a:chOff x="5425464" y="2568600"/>
            <a:chExt cx="488608" cy="641107"/>
          </a:xfrm>
        </p:grpSpPr>
        <p:sp>
          <p:nvSpPr>
            <p:cNvPr id="264" name="Google Shape;264;p24"/>
            <p:cNvSpPr/>
            <p:nvPr/>
          </p:nvSpPr>
          <p:spPr>
            <a:xfrm>
              <a:off x="5793282" y="2968492"/>
              <a:ext cx="113338" cy="96701"/>
            </a:xfrm>
            <a:custGeom>
              <a:avLst/>
              <a:gdLst/>
              <a:ahLst/>
              <a:cxnLst/>
              <a:rect l="l" t="t" r="r" b="b"/>
              <a:pathLst>
                <a:path w="1887" h="1610" extrusionOk="0">
                  <a:moveTo>
                    <a:pt x="874" y="0"/>
                  </a:moveTo>
                  <a:cubicBezTo>
                    <a:pt x="659" y="0"/>
                    <a:pt x="459" y="56"/>
                    <a:pt x="294" y="209"/>
                  </a:cubicBezTo>
                  <a:cubicBezTo>
                    <a:pt x="203" y="292"/>
                    <a:pt x="124" y="400"/>
                    <a:pt x="70" y="569"/>
                  </a:cubicBezTo>
                  <a:cubicBezTo>
                    <a:pt x="1" y="779"/>
                    <a:pt x="41" y="1153"/>
                    <a:pt x="183" y="1327"/>
                  </a:cubicBezTo>
                  <a:cubicBezTo>
                    <a:pt x="348" y="1523"/>
                    <a:pt x="557" y="1609"/>
                    <a:pt x="770" y="1609"/>
                  </a:cubicBezTo>
                  <a:cubicBezTo>
                    <a:pt x="1159" y="1609"/>
                    <a:pt x="1557" y="1319"/>
                    <a:pt x="1700" y="887"/>
                  </a:cubicBezTo>
                  <a:cubicBezTo>
                    <a:pt x="1743" y="761"/>
                    <a:pt x="1887" y="245"/>
                    <a:pt x="1722" y="186"/>
                  </a:cubicBezTo>
                  <a:cubicBezTo>
                    <a:pt x="1444" y="90"/>
                    <a:pt x="1147" y="0"/>
                    <a:pt x="874" y="0"/>
                  </a:cubicBezTo>
                  <a:close/>
                </a:path>
              </a:pathLst>
            </a:custGeom>
            <a:solidFill>
              <a:srgbClr val="00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5644569" y="2825244"/>
              <a:ext cx="159586" cy="142949"/>
            </a:xfrm>
            <a:custGeom>
              <a:avLst/>
              <a:gdLst/>
              <a:ahLst/>
              <a:cxnLst/>
              <a:rect l="l" t="t" r="r" b="b"/>
              <a:pathLst>
                <a:path w="2657" h="2380" extrusionOk="0">
                  <a:moveTo>
                    <a:pt x="2136" y="0"/>
                  </a:moveTo>
                  <a:cubicBezTo>
                    <a:pt x="1948" y="0"/>
                    <a:pt x="1637" y="129"/>
                    <a:pt x="1557" y="162"/>
                  </a:cubicBezTo>
                  <a:lnTo>
                    <a:pt x="1555" y="162"/>
                  </a:lnTo>
                  <a:cubicBezTo>
                    <a:pt x="1" y="792"/>
                    <a:pt x="512" y="2380"/>
                    <a:pt x="1415" y="2380"/>
                  </a:cubicBezTo>
                  <a:cubicBezTo>
                    <a:pt x="1633" y="2380"/>
                    <a:pt x="1873" y="2287"/>
                    <a:pt x="2114" y="2066"/>
                  </a:cubicBezTo>
                  <a:cubicBezTo>
                    <a:pt x="2657" y="1568"/>
                    <a:pt x="2495" y="676"/>
                    <a:pt x="2278" y="67"/>
                  </a:cubicBezTo>
                  <a:cubicBezTo>
                    <a:pt x="2261" y="19"/>
                    <a:pt x="2207" y="0"/>
                    <a:pt x="2136" y="0"/>
                  </a:cubicBezTo>
                  <a:close/>
                </a:path>
              </a:pathLst>
            </a:custGeom>
            <a:solidFill>
              <a:srgbClr val="00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5619343" y="2753831"/>
              <a:ext cx="113038" cy="101446"/>
            </a:xfrm>
            <a:custGeom>
              <a:avLst/>
              <a:gdLst/>
              <a:ahLst/>
              <a:cxnLst/>
              <a:rect l="l" t="t" r="r" b="b"/>
              <a:pathLst>
                <a:path w="1882" h="1689" extrusionOk="0">
                  <a:moveTo>
                    <a:pt x="1317" y="1"/>
                  </a:moveTo>
                  <a:cubicBezTo>
                    <a:pt x="1178" y="1"/>
                    <a:pt x="998" y="73"/>
                    <a:pt x="915" y="107"/>
                  </a:cubicBezTo>
                  <a:cubicBezTo>
                    <a:pt x="91" y="449"/>
                    <a:pt x="0" y="1374"/>
                    <a:pt x="411" y="1628"/>
                  </a:cubicBezTo>
                  <a:cubicBezTo>
                    <a:pt x="476" y="1668"/>
                    <a:pt x="560" y="1688"/>
                    <a:pt x="654" y="1688"/>
                  </a:cubicBezTo>
                  <a:cubicBezTo>
                    <a:pt x="1141" y="1688"/>
                    <a:pt x="1881" y="1153"/>
                    <a:pt x="1490" y="96"/>
                  </a:cubicBezTo>
                  <a:cubicBezTo>
                    <a:pt x="1464" y="25"/>
                    <a:pt x="1397" y="1"/>
                    <a:pt x="1317" y="1"/>
                  </a:cubicBezTo>
                  <a:close/>
                </a:path>
              </a:pathLst>
            </a:custGeom>
            <a:solidFill>
              <a:srgbClr val="00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5571834" y="2668243"/>
              <a:ext cx="100605" cy="98923"/>
            </a:xfrm>
            <a:custGeom>
              <a:avLst/>
              <a:gdLst/>
              <a:ahLst/>
              <a:cxnLst/>
              <a:rect l="l" t="t" r="r" b="b"/>
              <a:pathLst>
                <a:path w="1675" h="1647" extrusionOk="0">
                  <a:moveTo>
                    <a:pt x="1243" y="1"/>
                  </a:moveTo>
                  <a:cubicBezTo>
                    <a:pt x="931" y="1"/>
                    <a:pt x="421" y="232"/>
                    <a:pt x="212" y="739"/>
                  </a:cubicBezTo>
                  <a:cubicBezTo>
                    <a:pt x="1" y="1251"/>
                    <a:pt x="354" y="1647"/>
                    <a:pt x="758" y="1647"/>
                  </a:cubicBezTo>
                  <a:cubicBezTo>
                    <a:pt x="922" y="1647"/>
                    <a:pt x="1094" y="1582"/>
                    <a:pt x="1240" y="1433"/>
                  </a:cubicBezTo>
                  <a:cubicBezTo>
                    <a:pt x="1571" y="1095"/>
                    <a:pt x="1675" y="509"/>
                    <a:pt x="1490" y="105"/>
                  </a:cubicBezTo>
                  <a:cubicBezTo>
                    <a:pt x="1458" y="37"/>
                    <a:pt x="1366" y="1"/>
                    <a:pt x="1243" y="1"/>
                  </a:cubicBezTo>
                  <a:close/>
                </a:path>
              </a:pathLst>
            </a:custGeom>
            <a:solidFill>
              <a:srgbClr val="00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5485345" y="2574366"/>
              <a:ext cx="127573" cy="132258"/>
            </a:xfrm>
            <a:custGeom>
              <a:avLst/>
              <a:gdLst/>
              <a:ahLst/>
              <a:cxnLst/>
              <a:rect l="l" t="t" r="r" b="b"/>
              <a:pathLst>
                <a:path w="2124" h="2202" extrusionOk="0">
                  <a:moveTo>
                    <a:pt x="720" y="1"/>
                  </a:moveTo>
                  <a:cubicBezTo>
                    <a:pt x="691" y="1"/>
                    <a:pt x="669" y="13"/>
                    <a:pt x="651" y="41"/>
                  </a:cubicBezTo>
                  <a:cubicBezTo>
                    <a:pt x="322" y="564"/>
                    <a:pt x="0" y="983"/>
                    <a:pt x="178" y="1587"/>
                  </a:cubicBezTo>
                  <a:cubicBezTo>
                    <a:pt x="289" y="1959"/>
                    <a:pt x="609" y="2169"/>
                    <a:pt x="888" y="2198"/>
                  </a:cubicBezTo>
                  <a:cubicBezTo>
                    <a:pt x="912" y="2200"/>
                    <a:pt x="936" y="2201"/>
                    <a:pt x="959" y="2201"/>
                  </a:cubicBezTo>
                  <a:cubicBezTo>
                    <a:pt x="1748" y="2201"/>
                    <a:pt x="2123" y="902"/>
                    <a:pt x="1215" y="298"/>
                  </a:cubicBezTo>
                  <a:cubicBezTo>
                    <a:pt x="977" y="140"/>
                    <a:pt x="815" y="1"/>
                    <a:pt x="720" y="1"/>
                  </a:cubicBezTo>
                  <a:close/>
                </a:path>
              </a:pathLst>
            </a:custGeom>
            <a:solidFill>
              <a:srgbClr val="00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5426304" y="2729626"/>
              <a:ext cx="130936" cy="85889"/>
            </a:xfrm>
            <a:custGeom>
              <a:avLst/>
              <a:gdLst/>
              <a:ahLst/>
              <a:cxnLst/>
              <a:rect l="l" t="t" r="r" b="b"/>
              <a:pathLst>
                <a:path w="2180" h="1430" extrusionOk="0">
                  <a:moveTo>
                    <a:pt x="1081" y="1"/>
                  </a:moveTo>
                  <a:cubicBezTo>
                    <a:pt x="964" y="1"/>
                    <a:pt x="847" y="22"/>
                    <a:pt x="731" y="64"/>
                  </a:cubicBezTo>
                  <a:cubicBezTo>
                    <a:pt x="530" y="136"/>
                    <a:pt x="0" y="352"/>
                    <a:pt x="102" y="539"/>
                  </a:cubicBezTo>
                  <a:cubicBezTo>
                    <a:pt x="376" y="1032"/>
                    <a:pt x="749" y="1430"/>
                    <a:pt x="1303" y="1430"/>
                  </a:cubicBezTo>
                  <a:cubicBezTo>
                    <a:pt x="1309" y="1430"/>
                    <a:pt x="1315" y="1430"/>
                    <a:pt x="1321" y="1429"/>
                  </a:cubicBezTo>
                  <a:cubicBezTo>
                    <a:pt x="2013" y="1418"/>
                    <a:pt x="2180" y="532"/>
                    <a:pt x="1571" y="145"/>
                  </a:cubicBezTo>
                  <a:cubicBezTo>
                    <a:pt x="1417" y="47"/>
                    <a:pt x="1251" y="1"/>
                    <a:pt x="1081" y="1"/>
                  </a:cubicBezTo>
                  <a:close/>
                </a:path>
              </a:pathLst>
            </a:custGeom>
            <a:solidFill>
              <a:srgbClr val="00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445104" y="2852272"/>
              <a:ext cx="151297" cy="91836"/>
            </a:xfrm>
            <a:custGeom>
              <a:avLst/>
              <a:gdLst/>
              <a:ahLst/>
              <a:cxnLst/>
              <a:rect l="l" t="t" r="r" b="b"/>
              <a:pathLst>
                <a:path w="2519" h="1529" extrusionOk="0">
                  <a:moveTo>
                    <a:pt x="1641" y="1"/>
                  </a:moveTo>
                  <a:cubicBezTo>
                    <a:pt x="1519" y="1"/>
                    <a:pt x="1388" y="19"/>
                    <a:pt x="1249" y="59"/>
                  </a:cubicBezTo>
                  <a:cubicBezTo>
                    <a:pt x="965" y="142"/>
                    <a:pt x="702" y="298"/>
                    <a:pt x="497" y="512"/>
                  </a:cubicBezTo>
                  <a:cubicBezTo>
                    <a:pt x="323" y="697"/>
                    <a:pt x="1" y="1127"/>
                    <a:pt x="217" y="1263"/>
                  </a:cubicBezTo>
                  <a:cubicBezTo>
                    <a:pt x="516" y="1447"/>
                    <a:pt x="864" y="1529"/>
                    <a:pt x="1197" y="1529"/>
                  </a:cubicBezTo>
                  <a:cubicBezTo>
                    <a:pt x="1891" y="1529"/>
                    <a:pt x="2519" y="1173"/>
                    <a:pt x="2491" y="647"/>
                  </a:cubicBezTo>
                  <a:cubicBezTo>
                    <a:pt x="2473" y="300"/>
                    <a:pt x="2136" y="1"/>
                    <a:pt x="1641" y="1"/>
                  </a:cubicBezTo>
                  <a:close/>
                </a:path>
              </a:pathLst>
            </a:custGeom>
            <a:solidFill>
              <a:srgbClr val="00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5485886" y="2960564"/>
              <a:ext cx="175322" cy="112497"/>
            </a:xfrm>
            <a:custGeom>
              <a:avLst/>
              <a:gdLst/>
              <a:ahLst/>
              <a:cxnLst/>
              <a:rect l="l" t="t" r="r" b="b"/>
              <a:pathLst>
                <a:path w="2919" h="1873" extrusionOk="0">
                  <a:moveTo>
                    <a:pt x="1606" y="1"/>
                  </a:moveTo>
                  <a:cubicBezTo>
                    <a:pt x="1179" y="1"/>
                    <a:pt x="725" y="201"/>
                    <a:pt x="428" y="767"/>
                  </a:cubicBezTo>
                  <a:cubicBezTo>
                    <a:pt x="302" y="1008"/>
                    <a:pt x="174" y="1251"/>
                    <a:pt x="41" y="1490"/>
                  </a:cubicBezTo>
                  <a:cubicBezTo>
                    <a:pt x="0" y="1558"/>
                    <a:pt x="27" y="1635"/>
                    <a:pt x="95" y="1668"/>
                  </a:cubicBezTo>
                  <a:cubicBezTo>
                    <a:pt x="317" y="1777"/>
                    <a:pt x="759" y="1872"/>
                    <a:pt x="1207" y="1872"/>
                  </a:cubicBezTo>
                  <a:cubicBezTo>
                    <a:pt x="1289" y="1872"/>
                    <a:pt x="1372" y="1869"/>
                    <a:pt x="1454" y="1862"/>
                  </a:cubicBezTo>
                  <a:cubicBezTo>
                    <a:pt x="2477" y="1770"/>
                    <a:pt x="2919" y="945"/>
                    <a:pt x="2678" y="514"/>
                  </a:cubicBezTo>
                  <a:cubicBezTo>
                    <a:pt x="2523" y="248"/>
                    <a:pt x="2081" y="1"/>
                    <a:pt x="1606" y="1"/>
                  </a:cubicBezTo>
                  <a:close/>
                </a:path>
              </a:pathLst>
            </a:custGeom>
            <a:solidFill>
              <a:srgbClr val="00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568951" y="3087654"/>
              <a:ext cx="165292" cy="108113"/>
            </a:xfrm>
            <a:custGeom>
              <a:avLst/>
              <a:gdLst/>
              <a:ahLst/>
              <a:cxnLst/>
              <a:rect l="l" t="t" r="r" b="b"/>
              <a:pathLst>
                <a:path w="2752" h="1800" extrusionOk="0">
                  <a:moveTo>
                    <a:pt x="1468" y="1"/>
                  </a:moveTo>
                  <a:cubicBezTo>
                    <a:pt x="700" y="1"/>
                    <a:pt x="69" y="726"/>
                    <a:pt x="5" y="1511"/>
                  </a:cubicBezTo>
                  <a:cubicBezTo>
                    <a:pt x="1" y="1561"/>
                    <a:pt x="48" y="1637"/>
                    <a:pt x="98" y="1651"/>
                  </a:cubicBezTo>
                  <a:cubicBezTo>
                    <a:pt x="445" y="1755"/>
                    <a:pt x="752" y="1800"/>
                    <a:pt x="1019" y="1800"/>
                  </a:cubicBezTo>
                  <a:cubicBezTo>
                    <a:pt x="2523" y="1800"/>
                    <a:pt x="2752" y="368"/>
                    <a:pt x="1881" y="71"/>
                  </a:cubicBezTo>
                  <a:cubicBezTo>
                    <a:pt x="1740" y="23"/>
                    <a:pt x="1602" y="1"/>
                    <a:pt x="1468" y="1"/>
                  </a:cubicBezTo>
                  <a:close/>
                </a:path>
              </a:pathLst>
            </a:custGeom>
            <a:solidFill>
              <a:srgbClr val="00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5801270" y="2985729"/>
              <a:ext cx="98623" cy="78742"/>
            </a:xfrm>
            <a:custGeom>
              <a:avLst/>
              <a:gdLst/>
              <a:ahLst/>
              <a:cxnLst/>
              <a:rect l="l" t="t" r="r" b="b"/>
              <a:pathLst>
                <a:path w="1642" h="1311" extrusionOk="0">
                  <a:moveTo>
                    <a:pt x="1632" y="1"/>
                  </a:moveTo>
                  <a:lnTo>
                    <a:pt x="1632" y="1"/>
                  </a:lnTo>
                  <a:cubicBezTo>
                    <a:pt x="1265" y="161"/>
                    <a:pt x="481" y="542"/>
                    <a:pt x="50" y="1040"/>
                  </a:cubicBezTo>
                  <a:cubicBezTo>
                    <a:pt x="0" y="1098"/>
                    <a:pt x="348" y="1249"/>
                    <a:pt x="395" y="1265"/>
                  </a:cubicBezTo>
                  <a:cubicBezTo>
                    <a:pt x="482" y="1296"/>
                    <a:pt x="575" y="1310"/>
                    <a:pt x="668" y="1310"/>
                  </a:cubicBezTo>
                  <a:cubicBezTo>
                    <a:pt x="781" y="1310"/>
                    <a:pt x="895" y="1288"/>
                    <a:pt x="999" y="1245"/>
                  </a:cubicBezTo>
                  <a:cubicBezTo>
                    <a:pt x="1515" y="1033"/>
                    <a:pt x="1641" y="470"/>
                    <a:pt x="1632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695381" y="2824944"/>
              <a:ext cx="107992" cy="142648"/>
            </a:xfrm>
            <a:custGeom>
              <a:avLst/>
              <a:gdLst/>
              <a:ahLst/>
              <a:cxnLst/>
              <a:rect l="l" t="t" r="r" b="b"/>
              <a:pathLst>
                <a:path w="1798" h="2375" extrusionOk="0">
                  <a:moveTo>
                    <a:pt x="1319" y="0"/>
                  </a:moveTo>
                  <a:cubicBezTo>
                    <a:pt x="1326" y="298"/>
                    <a:pt x="1261" y="924"/>
                    <a:pt x="677" y="1348"/>
                  </a:cubicBezTo>
                  <a:cubicBezTo>
                    <a:pt x="299" y="1623"/>
                    <a:pt x="102" y="1914"/>
                    <a:pt x="1" y="2141"/>
                  </a:cubicBezTo>
                  <a:cubicBezTo>
                    <a:pt x="155" y="2304"/>
                    <a:pt x="348" y="2374"/>
                    <a:pt x="547" y="2374"/>
                  </a:cubicBezTo>
                  <a:cubicBezTo>
                    <a:pt x="801" y="2374"/>
                    <a:pt x="1065" y="2259"/>
                    <a:pt x="1270" y="2071"/>
                  </a:cubicBezTo>
                  <a:cubicBezTo>
                    <a:pt x="1797" y="1587"/>
                    <a:pt x="1671" y="746"/>
                    <a:pt x="1432" y="72"/>
                  </a:cubicBezTo>
                  <a:cubicBezTo>
                    <a:pt x="1416" y="29"/>
                    <a:pt x="1367" y="0"/>
                    <a:pt x="1319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643969" y="2755332"/>
              <a:ext cx="88412" cy="99944"/>
            </a:xfrm>
            <a:custGeom>
              <a:avLst/>
              <a:gdLst/>
              <a:ahLst/>
              <a:cxnLst/>
              <a:rect l="l" t="t" r="r" b="b"/>
              <a:pathLst>
                <a:path w="1472" h="1664" extrusionOk="0">
                  <a:moveTo>
                    <a:pt x="1028" y="1"/>
                  </a:moveTo>
                  <a:cubicBezTo>
                    <a:pt x="855" y="325"/>
                    <a:pt x="429" y="1087"/>
                    <a:pt x="1" y="1603"/>
                  </a:cubicBezTo>
                  <a:cubicBezTo>
                    <a:pt x="66" y="1643"/>
                    <a:pt x="150" y="1663"/>
                    <a:pt x="244" y="1663"/>
                  </a:cubicBezTo>
                  <a:cubicBezTo>
                    <a:pt x="731" y="1663"/>
                    <a:pt x="1471" y="1128"/>
                    <a:pt x="1080" y="71"/>
                  </a:cubicBezTo>
                  <a:cubicBezTo>
                    <a:pt x="1069" y="39"/>
                    <a:pt x="1051" y="16"/>
                    <a:pt x="1028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5596880" y="2674549"/>
              <a:ext cx="82286" cy="93157"/>
            </a:xfrm>
            <a:custGeom>
              <a:avLst/>
              <a:gdLst/>
              <a:ahLst/>
              <a:cxnLst/>
              <a:rect l="l" t="t" r="r" b="b"/>
              <a:pathLst>
                <a:path w="1370" h="1551" extrusionOk="0">
                  <a:moveTo>
                    <a:pt x="1073" y="0"/>
                  </a:moveTo>
                  <a:lnTo>
                    <a:pt x="1073" y="0"/>
                  </a:lnTo>
                  <a:cubicBezTo>
                    <a:pt x="911" y="271"/>
                    <a:pt x="494" y="933"/>
                    <a:pt x="0" y="1438"/>
                  </a:cubicBezTo>
                  <a:cubicBezTo>
                    <a:pt x="117" y="1516"/>
                    <a:pt x="234" y="1551"/>
                    <a:pt x="346" y="1551"/>
                  </a:cubicBezTo>
                  <a:cubicBezTo>
                    <a:pt x="920" y="1551"/>
                    <a:pt x="1369" y="641"/>
                    <a:pt x="1073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5526848" y="2574366"/>
              <a:ext cx="80904" cy="130276"/>
            </a:xfrm>
            <a:custGeom>
              <a:avLst/>
              <a:gdLst/>
              <a:ahLst/>
              <a:cxnLst/>
              <a:rect l="l" t="t" r="r" b="b"/>
              <a:pathLst>
                <a:path w="1347" h="2169" extrusionOk="0">
                  <a:moveTo>
                    <a:pt x="29" y="0"/>
                  </a:moveTo>
                  <a:cubicBezTo>
                    <a:pt x="19" y="0"/>
                    <a:pt x="9" y="2"/>
                    <a:pt x="1" y="5"/>
                  </a:cubicBezTo>
                  <a:lnTo>
                    <a:pt x="481" y="2169"/>
                  </a:lnTo>
                  <a:cubicBezTo>
                    <a:pt x="1114" y="1963"/>
                    <a:pt x="1347" y="846"/>
                    <a:pt x="524" y="298"/>
                  </a:cubicBezTo>
                  <a:cubicBezTo>
                    <a:pt x="282" y="137"/>
                    <a:pt x="122" y="0"/>
                    <a:pt x="29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5431830" y="2760738"/>
              <a:ext cx="111356" cy="54777"/>
            </a:xfrm>
            <a:custGeom>
              <a:avLst/>
              <a:gdLst/>
              <a:ahLst/>
              <a:cxnLst/>
              <a:rect l="l" t="t" r="r" b="b"/>
              <a:pathLst>
                <a:path w="1854" h="912" extrusionOk="0">
                  <a:moveTo>
                    <a:pt x="1" y="1"/>
                  </a:moveTo>
                  <a:lnTo>
                    <a:pt x="1" y="1"/>
                  </a:lnTo>
                  <a:cubicBezTo>
                    <a:pt x="3" y="8"/>
                    <a:pt x="8" y="14"/>
                    <a:pt x="10" y="21"/>
                  </a:cubicBezTo>
                  <a:cubicBezTo>
                    <a:pt x="282" y="516"/>
                    <a:pt x="657" y="912"/>
                    <a:pt x="1210" y="912"/>
                  </a:cubicBezTo>
                  <a:cubicBezTo>
                    <a:pt x="1217" y="912"/>
                    <a:pt x="1223" y="912"/>
                    <a:pt x="1229" y="911"/>
                  </a:cubicBezTo>
                  <a:cubicBezTo>
                    <a:pt x="1615" y="905"/>
                    <a:pt x="1835" y="627"/>
                    <a:pt x="1853" y="316"/>
                  </a:cubicBezTo>
                  <a:cubicBezTo>
                    <a:pt x="1290" y="66"/>
                    <a:pt x="224" y="10"/>
                    <a:pt x="1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5454053" y="2888609"/>
              <a:ext cx="142348" cy="55318"/>
            </a:xfrm>
            <a:custGeom>
              <a:avLst/>
              <a:gdLst/>
              <a:ahLst/>
              <a:cxnLst/>
              <a:rect l="l" t="t" r="r" b="b"/>
              <a:pathLst>
                <a:path w="2370" h="921" extrusionOk="0">
                  <a:moveTo>
                    <a:pt x="1766" y="0"/>
                  </a:moveTo>
                  <a:cubicBezTo>
                    <a:pt x="1240" y="0"/>
                    <a:pt x="560" y="108"/>
                    <a:pt x="0" y="556"/>
                  </a:cubicBezTo>
                  <a:cubicBezTo>
                    <a:pt x="7" y="599"/>
                    <a:pt x="27" y="633"/>
                    <a:pt x="68" y="658"/>
                  </a:cubicBezTo>
                  <a:cubicBezTo>
                    <a:pt x="362" y="839"/>
                    <a:pt x="712" y="921"/>
                    <a:pt x="1049" y="921"/>
                  </a:cubicBezTo>
                  <a:cubicBezTo>
                    <a:pt x="1738" y="921"/>
                    <a:pt x="2369" y="578"/>
                    <a:pt x="2342" y="42"/>
                  </a:cubicBezTo>
                  <a:cubicBezTo>
                    <a:pt x="2194" y="20"/>
                    <a:pt x="1995" y="0"/>
                    <a:pt x="1766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5488048" y="2994138"/>
              <a:ext cx="170998" cy="78862"/>
            </a:xfrm>
            <a:custGeom>
              <a:avLst/>
              <a:gdLst/>
              <a:ahLst/>
              <a:cxnLst/>
              <a:rect l="l" t="t" r="r" b="b"/>
              <a:pathLst>
                <a:path w="2847" h="1313" extrusionOk="0">
                  <a:moveTo>
                    <a:pt x="2662" y="0"/>
                  </a:moveTo>
                  <a:lnTo>
                    <a:pt x="2662" y="0"/>
                  </a:lnTo>
                  <a:cubicBezTo>
                    <a:pt x="2367" y="28"/>
                    <a:pt x="1663" y="233"/>
                    <a:pt x="0" y="1055"/>
                  </a:cubicBezTo>
                  <a:cubicBezTo>
                    <a:pt x="72" y="1194"/>
                    <a:pt x="690" y="1312"/>
                    <a:pt x="1194" y="1312"/>
                  </a:cubicBezTo>
                  <a:cubicBezTo>
                    <a:pt x="1272" y="1312"/>
                    <a:pt x="1348" y="1309"/>
                    <a:pt x="1418" y="1303"/>
                  </a:cubicBezTo>
                  <a:cubicBezTo>
                    <a:pt x="2430" y="1213"/>
                    <a:pt x="2847" y="422"/>
                    <a:pt x="2662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570873" y="3113421"/>
              <a:ext cx="152919" cy="82406"/>
            </a:xfrm>
            <a:custGeom>
              <a:avLst/>
              <a:gdLst/>
              <a:ahLst/>
              <a:cxnLst/>
              <a:rect l="l" t="t" r="r" b="b"/>
              <a:pathLst>
                <a:path w="2546" h="1372" extrusionOk="0">
                  <a:moveTo>
                    <a:pt x="2277" y="0"/>
                  </a:moveTo>
                  <a:lnTo>
                    <a:pt x="2277" y="0"/>
                  </a:lnTo>
                  <a:cubicBezTo>
                    <a:pt x="1923" y="83"/>
                    <a:pt x="1247" y="358"/>
                    <a:pt x="0" y="1165"/>
                  </a:cubicBezTo>
                  <a:cubicBezTo>
                    <a:pt x="16" y="1192"/>
                    <a:pt x="41" y="1215"/>
                    <a:pt x="66" y="1222"/>
                  </a:cubicBezTo>
                  <a:cubicBezTo>
                    <a:pt x="415" y="1326"/>
                    <a:pt x="722" y="1371"/>
                    <a:pt x="989" y="1371"/>
                  </a:cubicBezTo>
                  <a:cubicBezTo>
                    <a:pt x="2144" y="1371"/>
                    <a:pt x="2546" y="527"/>
                    <a:pt x="2277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5425464" y="2568600"/>
              <a:ext cx="488608" cy="641107"/>
            </a:xfrm>
            <a:custGeom>
              <a:avLst/>
              <a:gdLst/>
              <a:ahLst/>
              <a:cxnLst/>
              <a:rect l="l" t="t" r="r" b="b"/>
              <a:pathLst>
                <a:path w="8135" h="10674" extrusionOk="0">
                  <a:moveTo>
                    <a:pt x="1725" y="193"/>
                  </a:moveTo>
                  <a:cubicBezTo>
                    <a:pt x="1770" y="202"/>
                    <a:pt x="1885" y="283"/>
                    <a:pt x="1980" y="351"/>
                  </a:cubicBezTo>
                  <a:cubicBezTo>
                    <a:pt x="2034" y="389"/>
                    <a:pt x="2095" y="430"/>
                    <a:pt x="2160" y="475"/>
                  </a:cubicBezTo>
                  <a:cubicBezTo>
                    <a:pt x="2642" y="795"/>
                    <a:pt x="2721" y="1318"/>
                    <a:pt x="2586" y="1697"/>
                  </a:cubicBezTo>
                  <a:cubicBezTo>
                    <a:pt x="2512" y="1906"/>
                    <a:pt x="2379" y="2062"/>
                    <a:pt x="2214" y="2141"/>
                  </a:cubicBezTo>
                  <a:cubicBezTo>
                    <a:pt x="2142" y="1800"/>
                    <a:pt x="2119" y="1600"/>
                    <a:pt x="2117" y="1591"/>
                  </a:cubicBezTo>
                  <a:cubicBezTo>
                    <a:pt x="2113" y="1542"/>
                    <a:pt x="2072" y="1505"/>
                    <a:pt x="2022" y="1505"/>
                  </a:cubicBezTo>
                  <a:cubicBezTo>
                    <a:pt x="2019" y="1505"/>
                    <a:pt x="2016" y="1505"/>
                    <a:pt x="2014" y="1505"/>
                  </a:cubicBezTo>
                  <a:cubicBezTo>
                    <a:pt x="1962" y="1509"/>
                    <a:pt x="1923" y="1557"/>
                    <a:pt x="1928" y="1609"/>
                  </a:cubicBezTo>
                  <a:cubicBezTo>
                    <a:pt x="1928" y="1620"/>
                    <a:pt x="1953" y="1832"/>
                    <a:pt x="2029" y="2195"/>
                  </a:cubicBezTo>
                  <a:cubicBezTo>
                    <a:pt x="2003" y="2197"/>
                    <a:pt x="1976" y="2199"/>
                    <a:pt x="1947" y="2199"/>
                  </a:cubicBezTo>
                  <a:cubicBezTo>
                    <a:pt x="1930" y="2199"/>
                    <a:pt x="1912" y="2199"/>
                    <a:pt x="1894" y="2197"/>
                  </a:cubicBezTo>
                  <a:cubicBezTo>
                    <a:pt x="1662" y="2174"/>
                    <a:pt x="1367" y="1994"/>
                    <a:pt x="1268" y="1656"/>
                  </a:cubicBezTo>
                  <a:cubicBezTo>
                    <a:pt x="1117" y="1147"/>
                    <a:pt x="1349" y="784"/>
                    <a:pt x="1644" y="322"/>
                  </a:cubicBezTo>
                  <a:cubicBezTo>
                    <a:pt x="1669" y="279"/>
                    <a:pt x="1696" y="238"/>
                    <a:pt x="1725" y="193"/>
                  </a:cubicBezTo>
                  <a:close/>
                  <a:moveTo>
                    <a:pt x="3679" y="1755"/>
                  </a:moveTo>
                  <a:cubicBezTo>
                    <a:pt x="3774" y="1755"/>
                    <a:pt x="3828" y="1780"/>
                    <a:pt x="3839" y="1805"/>
                  </a:cubicBezTo>
                  <a:cubicBezTo>
                    <a:pt x="4010" y="2172"/>
                    <a:pt x="3907" y="2720"/>
                    <a:pt x="3607" y="3026"/>
                  </a:cubicBezTo>
                  <a:cubicBezTo>
                    <a:pt x="3479" y="3157"/>
                    <a:pt x="3333" y="3210"/>
                    <a:pt x="3196" y="3210"/>
                  </a:cubicBezTo>
                  <a:cubicBezTo>
                    <a:pt x="3117" y="3210"/>
                    <a:pt x="3041" y="3192"/>
                    <a:pt x="2974" y="3162"/>
                  </a:cubicBezTo>
                  <a:cubicBezTo>
                    <a:pt x="3264" y="2817"/>
                    <a:pt x="3515" y="2567"/>
                    <a:pt x="3519" y="2562"/>
                  </a:cubicBezTo>
                  <a:cubicBezTo>
                    <a:pt x="3557" y="2526"/>
                    <a:pt x="3557" y="2465"/>
                    <a:pt x="3519" y="2429"/>
                  </a:cubicBezTo>
                  <a:cubicBezTo>
                    <a:pt x="3501" y="2410"/>
                    <a:pt x="3476" y="2400"/>
                    <a:pt x="3452" y="2400"/>
                  </a:cubicBezTo>
                  <a:cubicBezTo>
                    <a:pt x="3428" y="2400"/>
                    <a:pt x="3404" y="2409"/>
                    <a:pt x="3386" y="2427"/>
                  </a:cubicBezTo>
                  <a:cubicBezTo>
                    <a:pt x="3382" y="2431"/>
                    <a:pt x="3120" y="2693"/>
                    <a:pt x="2820" y="3049"/>
                  </a:cubicBezTo>
                  <a:cubicBezTo>
                    <a:pt x="2694" y="2918"/>
                    <a:pt x="2624" y="2709"/>
                    <a:pt x="2737" y="2434"/>
                  </a:cubicBezTo>
                  <a:cubicBezTo>
                    <a:pt x="2935" y="1949"/>
                    <a:pt x="3415" y="1760"/>
                    <a:pt x="3668" y="1755"/>
                  </a:cubicBezTo>
                  <a:close/>
                  <a:moveTo>
                    <a:pt x="1094" y="2777"/>
                  </a:moveTo>
                  <a:cubicBezTo>
                    <a:pt x="1250" y="2777"/>
                    <a:pt x="1398" y="2820"/>
                    <a:pt x="1533" y="2907"/>
                  </a:cubicBezTo>
                  <a:cubicBezTo>
                    <a:pt x="1705" y="3015"/>
                    <a:pt x="1799" y="3162"/>
                    <a:pt x="1840" y="3310"/>
                  </a:cubicBezTo>
                  <a:cubicBezTo>
                    <a:pt x="1470" y="3238"/>
                    <a:pt x="1130" y="3204"/>
                    <a:pt x="1105" y="3202"/>
                  </a:cubicBezTo>
                  <a:cubicBezTo>
                    <a:pt x="1101" y="3202"/>
                    <a:pt x="1097" y="3201"/>
                    <a:pt x="1093" y="3201"/>
                  </a:cubicBezTo>
                  <a:cubicBezTo>
                    <a:pt x="1046" y="3201"/>
                    <a:pt x="1006" y="3238"/>
                    <a:pt x="1002" y="3288"/>
                  </a:cubicBezTo>
                  <a:cubicBezTo>
                    <a:pt x="997" y="3340"/>
                    <a:pt x="1035" y="3387"/>
                    <a:pt x="1087" y="3391"/>
                  </a:cubicBezTo>
                  <a:cubicBezTo>
                    <a:pt x="1094" y="3391"/>
                    <a:pt x="1477" y="3430"/>
                    <a:pt x="1860" y="3509"/>
                  </a:cubicBezTo>
                  <a:cubicBezTo>
                    <a:pt x="1858" y="3554"/>
                    <a:pt x="1854" y="3599"/>
                    <a:pt x="1842" y="3637"/>
                  </a:cubicBezTo>
                  <a:lnTo>
                    <a:pt x="1842" y="3639"/>
                  </a:lnTo>
                  <a:cubicBezTo>
                    <a:pt x="1777" y="3869"/>
                    <a:pt x="1588" y="4009"/>
                    <a:pt x="1335" y="4014"/>
                  </a:cubicBezTo>
                  <a:cubicBezTo>
                    <a:pt x="1330" y="4014"/>
                    <a:pt x="1324" y="4014"/>
                    <a:pt x="1319" y="4014"/>
                  </a:cubicBezTo>
                  <a:cubicBezTo>
                    <a:pt x="880" y="4014"/>
                    <a:pt x="513" y="3741"/>
                    <a:pt x="199" y="3175"/>
                  </a:cubicBezTo>
                  <a:cubicBezTo>
                    <a:pt x="199" y="3171"/>
                    <a:pt x="197" y="3171"/>
                    <a:pt x="201" y="3164"/>
                  </a:cubicBezTo>
                  <a:cubicBezTo>
                    <a:pt x="233" y="3080"/>
                    <a:pt x="474" y="2941"/>
                    <a:pt x="776" y="2835"/>
                  </a:cubicBezTo>
                  <a:cubicBezTo>
                    <a:pt x="884" y="2796"/>
                    <a:pt x="991" y="2777"/>
                    <a:pt x="1094" y="2777"/>
                  </a:cubicBezTo>
                  <a:close/>
                  <a:moveTo>
                    <a:pt x="4543" y="3180"/>
                  </a:moveTo>
                  <a:cubicBezTo>
                    <a:pt x="4575" y="3180"/>
                    <a:pt x="4595" y="3185"/>
                    <a:pt x="4608" y="3191"/>
                  </a:cubicBezTo>
                  <a:cubicBezTo>
                    <a:pt x="4619" y="3195"/>
                    <a:pt x="4626" y="3202"/>
                    <a:pt x="4628" y="3213"/>
                  </a:cubicBezTo>
                  <a:cubicBezTo>
                    <a:pt x="4824" y="3739"/>
                    <a:pt x="4738" y="4201"/>
                    <a:pt x="4398" y="4478"/>
                  </a:cubicBezTo>
                  <a:cubicBezTo>
                    <a:pt x="4231" y="4617"/>
                    <a:pt x="4038" y="4678"/>
                    <a:pt x="3884" y="4678"/>
                  </a:cubicBezTo>
                  <a:cubicBezTo>
                    <a:pt x="3833" y="4678"/>
                    <a:pt x="3787" y="4671"/>
                    <a:pt x="3747" y="4658"/>
                  </a:cubicBezTo>
                  <a:cubicBezTo>
                    <a:pt x="4008" y="4270"/>
                    <a:pt x="4258" y="4016"/>
                    <a:pt x="4263" y="4011"/>
                  </a:cubicBezTo>
                  <a:cubicBezTo>
                    <a:pt x="4299" y="3973"/>
                    <a:pt x="4299" y="3914"/>
                    <a:pt x="4261" y="3876"/>
                  </a:cubicBezTo>
                  <a:cubicBezTo>
                    <a:pt x="4243" y="3858"/>
                    <a:pt x="4218" y="3849"/>
                    <a:pt x="4194" y="3849"/>
                  </a:cubicBezTo>
                  <a:cubicBezTo>
                    <a:pt x="4170" y="3849"/>
                    <a:pt x="4146" y="3858"/>
                    <a:pt x="4128" y="3876"/>
                  </a:cubicBezTo>
                  <a:cubicBezTo>
                    <a:pt x="4110" y="3894"/>
                    <a:pt x="3859" y="4151"/>
                    <a:pt x="3593" y="4543"/>
                  </a:cubicBezTo>
                  <a:cubicBezTo>
                    <a:pt x="3521" y="4444"/>
                    <a:pt x="3485" y="4302"/>
                    <a:pt x="3499" y="4142"/>
                  </a:cubicBezTo>
                  <a:cubicBezTo>
                    <a:pt x="3521" y="3851"/>
                    <a:pt x="3713" y="3473"/>
                    <a:pt x="4179" y="3279"/>
                  </a:cubicBezTo>
                  <a:cubicBezTo>
                    <a:pt x="4369" y="3201"/>
                    <a:pt x="4479" y="3180"/>
                    <a:pt x="4543" y="3180"/>
                  </a:cubicBezTo>
                  <a:close/>
                  <a:moveTo>
                    <a:pt x="1971" y="4819"/>
                  </a:moveTo>
                  <a:cubicBezTo>
                    <a:pt x="2167" y="4819"/>
                    <a:pt x="2345" y="4870"/>
                    <a:pt x="2485" y="4969"/>
                  </a:cubicBezTo>
                  <a:cubicBezTo>
                    <a:pt x="2584" y="5041"/>
                    <a:pt x="2654" y="5134"/>
                    <a:pt x="2692" y="5235"/>
                  </a:cubicBezTo>
                  <a:cubicBezTo>
                    <a:pt x="2574" y="5225"/>
                    <a:pt x="2461" y="5221"/>
                    <a:pt x="2356" y="5221"/>
                  </a:cubicBezTo>
                  <a:cubicBezTo>
                    <a:pt x="1921" y="5221"/>
                    <a:pt x="1607" y="5288"/>
                    <a:pt x="1585" y="5291"/>
                  </a:cubicBezTo>
                  <a:cubicBezTo>
                    <a:pt x="1533" y="5303"/>
                    <a:pt x="1502" y="5355"/>
                    <a:pt x="1513" y="5406"/>
                  </a:cubicBezTo>
                  <a:cubicBezTo>
                    <a:pt x="1523" y="5451"/>
                    <a:pt x="1561" y="5481"/>
                    <a:pt x="1605" y="5481"/>
                  </a:cubicBezTo>
                  <a:cubicBezTo>
                    <a:pt x="1612" y="5481"/>
                    <a:pt x="1619" y="5480"/>
                    <a:pt x="1626" y="5478"/>
                  </a:cubicBezTo>
                  <a:cubicBezTo>
                    <a:pt x="1631" y="5478"/>
                    <a:pt x="1935" y="5414"/>
                    <a:pt x="2356" y="5414"/>
                  </a:cubicBezTo>
                  <a:cubicBezTo>
                    <a:pt x="2470" y="5414"/>
                    <a:pt x="2593" y="5419"/>
                    <a:pt x="2721" y="5431"/>
                  </a:cubicBezTo>
                  <a:cubicBezTo>
                    <a:pt x="2710" y="5632"/>
                    <a:pt x="2582" y="5817"/>
                    <a:pt x="2354" y="5952"/>
                  </a:cubicBezTo>
                  <a:cubicBezTo>
                    <a:pt x="2142" y="6077"/>
                    <a:pt x="1842" y="6156"/>
                    <a:pt x="1521" y="6156"/>
                  </a:cubicBezTo>
                  <a:cubicBezTo>
                    <a:pt x="1211" y="6156"/>
                    <a:pt x="882" y="6082"/>
                    <a:pt x="594" y="5904"/>
                  </a:cubicBezTo>
                  <a:cubicBezTo>
                    <a:pt x="578" y="5895"/>
                    <a:pt x="571" y="5882"/>
                    <a:pt x="569" y="5862"/>
                  </a:cubicBezTo>
                  <a:cubicBezTo>
                    <a:pt x="553" y="5742"/>
                    <a:pt x="722" y="5483"/>
                    <a:pt x="893" y="5300"/>
                  </a:cubicBezTo>
                  <a:cubicBezTo>
                    <a:pt x="1083" y="5102"/>
                    <a:pt x="1328" y="4953"/>
                    <a:pt x="1603" y="4874"/>
                  </a:cubicBezTo>
                  <a:cubicBezTo>
                    <a:pt x="1730" y="4837"/>
                    <a:pt x="1853" y="4819"/>
                    <a:pt x="1971" y="4819"/>
                  </a:cubicBezTo>
                  <a:close/>
                  <a:moveTo>
                    <a:pt x="5789" y="4367"/>
                  </a:moveTo>
                  <a:cubicBezTo>
                    <a:pt x="5820" y="4367"/>
                    <a:pt x="5832" y="4372"/>
                    <a:pt x="5835" y="4372"/>
                  </a:cubicBezTo>
                  <a:cubicBezTo>
                    <a:pt x="5836" y="4372"/>
                    <a:pt x="5836" y="4372"/>
                    <a:pt x="5836" y="4372"/>
                  </a:cubicBezTo>
                  <a:lnTo>
                    <a:pt x="5836" y="4372"/>
                  </a:lnTo>
                  <a:cubicBezTo>
                    <a:pt x="6014" y="4872"/>
                    <a:pt x="6230" y="5781"/>
                    <a:pt x="5699" y="6270"/>
                  </a:cubicBezTo>
                  <a:cubicBezTo>
                    <a:pt x="5490" y="6459"/>
                    <a:pt x="5272" y="6558"/>
                    <a:pt x="5064" y="6558"/>
                  </a:cubicBezTo>
                  <a:cubicBezTo>
                    <a:pt x="4970" y="6558"/>
                    <a:pt x="4878" y="6538"/>
                    <a:pt x="4790" y="6497"/>
                  </a:cubicBezTo>
                  <a:cubicBezTo>
                    <a:pt x="4720" y="6468"/>
                    <a:pt x="4657" y="6425"/>
                    <a:pt x="4601" y="6373"/>
                  </a:cubicBezTo>
                  <a:cubicBezTo>
                    <a:pt x="5158" y="5652"/>
                    <a:pt x="5509" y="5451"/>
                    <a:pt x="5516" y="5447"/>
                  </a:cubicBezTo>
                  <a:cubicBezTo>
                    <a:pt x="5561" y="5422"/>
                    <a:pt x="5579" y="5366"/>
                    <a:pt x="5554" y="5318"/>
                  </a:cubicBezTo>
                  <a:cubicBezTo>
                    <a:pt x="5537" y="5287"/>
                    <a:pt x="5505" y="5269"/>
                    <a:pt x="5471" y="5269"/>
                  </a:cubicBezTo>
                  <a:cubicBezTo>
                    <a:pt x="5456" y="5269"/>
                    <a:pt x="5440" y="5273"/>
                    <a:pt x="5426" y="5280"/>
                  </a:cubicBezTo>
                  <a:cubicBezTo>
                    <a:pt x="5408" y="5289"/>
                    <a:pt x="5047" y="5490"/>
                    <a:pt x="4472" y="6227"/>
                  </a:cubicBezTo>
                  <a:cubicBezTo>
                    <a:pt x="4362" y="6067"/>
                    <a:pt x="4297" y="5866"/>
                    <a:pt x="4301" y="5654"/>
                  </a:cubicBezTo>
                  <a:cubicBezTo>
                    <a:pt x="4310" y="5174"/>
                    <a:pt x="4653" y="4762"/>
                    <a:pt x="5239" y="4523"/>
                  </a:cubicBezTo>
                  <a:lnTo>
                    <a:pt x="5250" y="4518"/>
                  </a:lnTo>
                  <a:cubicBezTo>
                    <a:pt x="5572" y="4388"/>
                    <a:pt x="5723" y="4367"/>
                    <a:pt x="5789" y="4367"/>
                  </a:cubicBezTo>
                  <a:close/>
                  <a:moveTo>
                    <a:pt x="7001" y="6754"/>
                  </a:moveTo>
                  <a:cubicBezTo>
                    <a:pt x="7260" y="6754"/>
                    <a:pt x="7544" y="6842"/>
                    <a:pt x="7810" y="6932"/>
                  </a:cubicBezTo>
                  <a:cubicBezTo>
                    <a:pt x="7853" y="6980"/>
                    <a:pt x="7815" y="7268"/>
                    <a:pt x="7734" y="7516"/>
                  </a:cubicBezTo>
                  <a:cubicBezTo>
                    <a:pt x="7623" y="7845"/>
                    <a:pt x="7346" y="8100"/>
                    <a:pt x="7026" y="8158"/>
                  </a:cubicBezTo>
                  <a:cubicBezTo>
                    <a:pt x="6981" y="8167"/>
                    <a:pt x="6936" y="8171"/>
                    <a:pt x="6892" y="8171"/>
                  </a:cubicBezTo>
                  <a:cubicBezTo>
                    <a:pt x="6712" y="8171"/>
                    <a:pt x="6548" y="8098"/>
                    <a:pt x="6415" y="7960"/>
                  </a:cubicBezTo>
                  <a:cubicBezTo>
                    <a:pt x="6880" y="7525"/>
                    <a:pt x="7346" y="7345"/>
                    <a:pt x="7353" y="7342"/>
                  </a:cubicBezTo>
                  <a:cubicBezTo>
                    <a:pt x="7402" y="7322"/>
                    <a:pt x="7427" y="7268"/>
                    <a:pt x="7409" y="7218"/>
                  </a:cubicBezTo>
                  <a:cubicBezTo>
                    <a:pt x="7395" y="7180"/>
                    <a:pt x="7359" y="7156"/>
                    <a:pt x="7321" y="7156"/>
                  </a:cubicBezTo>
                  <a:cubicBezTo>
                    <a:pt x="7310" y="7156"/>
                    <a:pt x="7298" y="7158"/>
                    <a:pt x="7287" y="7162"/>
                  </a:cubicBezTo>
                  <a:cubicBezTo>
                    <a:pt x="7256" y="7173"/>
                    <a:pt x="6787" y="7354"/>
                    <a:pt x="6312" y="7793"/>
                  </a:cubicBezTo>
                  <a:cubicBezTo>
                    <a:pt x="6248" y="7626"/>
                    <a:pt x="6237" y="7392"/>
                    <a:pt x="6282" y="7257"/>
                  </a:cubicBezTo>
                  <a:lnTo>
                    <a:pt x="6285" y="7257"/>
                  </a:lnTo>
                  <a:cubicBezTo>
                    <a:pt x="6330" y="7119"/>
                    <a:pt x="6390" y="7022"/>
                    <a:pt x="6481" y="6937"/>
                  </a:cubicBezTo>
                  <a:cubicBezTo>
                    <a:pt x="6627" y="6804"/>
                    <a:pt x="6805" y="6754"/>
                    <a:pt x="7001" y="6754"/>
                  </a:cubicBezTo>
                  <a:close/>
                  <a:moveTo>
                    <a:pt x="2601" y="6621"/>
                  </a:moveTo>
                  <a:cubicBezTo>
                    <a:pt x="2981" y="6621"/>
                    <a:pt x="3330" y="6786"/>
                    <a:pt x="3512" y="6977"/>
                  </a:cubicBezTo>
                  <a:cubicBezTo>
                    <a:pt x="2850" y="7144"/>
                    <a:pt x="2210" y="7442"/>
                    <a:pt x="2174" y="7460"/>
                  </a:cubicBezTo>
                  <a:cubicBezTo>
                    <a:pt x="2126" y="7482"/>
                    <a:pt x="2106" y="7538"/>
                    <a:pt x="2128" y="7586"/>
                  </a:cubicBezTo>
                  <a:cubicBezTo>
                    <a:pt x="2144" y="7620"/>
                    <a:pt x="2180" y="7640"/>
                    <a:pt x="2214" y="7640"/>
                  </a:cubicBezTo>
                  <a:cubicBezTo>
                    <a:pt x="2228" y="7640"/>
                    <a:pt x="2243" y="7638"/>
                    <a:pt x="2255" y="7631"/>
                  </a:cubicBezTo>
                  <a:cubicBezTo>
                    <a:pt x="2264" y="7626"/>
                    <a:pt x="2953" y="7306"/>
                    <a:pt x="3625" y="7146"/>
                  </a:cubicBezTo>
                  <a:lnTo>
                    <a:pt x="3625" y="7146"/>
                  </a:lnTo>
                  <a:cubicBezTo>
                    <a:pt x="3677" y="7284"/>
                    <a:pt x="3654" y="7464"/>
                    <a:pt x="3562" y="7640"/>
                  </a:cubicBezTo>
                  <a:cubicBezTo>
                    <a:pt x="3370" y="8005"/>
                    <a:pt x="2956" y="8248"/>
                    <a:pt x="2451" y="8294"/>
                  </a:cubicBezTo>
                  <a:cubicBezTo>
                    <a:pt x="2372" y="8300"/>
                    <a:pt x="2292" y="8303"/>
                    <a:pt x="2212" y="8303"/>
                  </a:cubicBezTo>
                  <a:cubicBezTo>
                    <a:pt x="1787" y="8303"/>
                    <a:pt x="1358" y="8215"/>
                    <a:pt x="1144" y="8109"/>
                  </a:cubicBezTo>
                  <a:cubicBezTo>
                    <a:pt x="1132" y="8104"/>
                    <a:pt x="1126" y="8097"/>
                    <a:pt x="1123" y="8088"/>
                  </a:cubicBezTo>
                  <a:cubicBezTo>
                    <a:pt x="1121" y="8082"/>
                    <a:pt x="1123" y="8073"/>
                    <a:pt x="1128" y="8064"/>
                  </a:cubicBezTo>
                  <a:cubicBezTo>
                    <a:pt x="1261" y="7829"/>
                    <a:pt x="1387" y="7590"/>
                    <a:pt x="1509" y="7356"/>
                  </a:cubicBezTo>
                  <a:lnTo>
                    <a:pt x="1520" y="7336"/>
                  </a:lnTo>
                  <a:cubicBezTo>
                    <a:pt x="1822" y="6759"/>
                    <a:pt x="2266" y="6628"/>
                    <a:pt x="2586" y="6621"/>
                  </a:cubicBezTo>
                  <a:cubicBezTo>
                    <a:pt x="2591" y="6621"/>
                    <a:pt x="2596" y="6621"/>
                    <a:pt x="2601" y="6621"/>
                  </a:cubicBezTo>
                  <a:close/>
                  <a:moveTo>
                    <a:pt x="3855" y="8737"/>
                  </a:moveTo>
                  <a:cubicBezTo>
                    <a:pt x="3974" y="8737"/>
                    <a:pt x="4102" y="8757"/>
                    <a:pt x="4238" y="8803"/>
                  </a:cubicBezTo>
                  <a:cubicBezTo>
                    <a:pt x="4360" y="8843"/>
                    <a:pt x="4452" y="8911"/>
                    <a:pt x="4522" y="8990"/>
                  </a:cubicBezTo>
                  <a:cubicBezTo>
                    <a:pt x="4056" y="9166"/>
                    <a:pt x="3641" y="9414"/>
                    <a:pt x="3323" y="9641"/>
                  </a:cubicBezTo>
                  <a:cubicBezTo>
                    <a:pt x="3280" y="9671"/>
                    <a:pt x="3269" y="9731"/>
                    <a:pt x="3300" y="9774"/>
                  </a:cubicBezTo>
                  <a:cubicBezTo>
                    <a:pt x="3319" y="9799"/>
                    <a:pt x="3348" y="9813"/>
                    <a:pt x="3377" y="9813"/>
                  </a:cubicBezTo>
                  <a:cubicBezTo>
                    <a:pt x="3397" y="9813"/>
                    <a:pt x="3415" y="9808"/>
                    <a:pt x="3433" y="9797"/>
                  </a:cubicBezTo>
                  <a:cubicBezTo>
                    <a:pt x="3749" y="9571"/>
                    <a:pt x="4164" y="9324"/>
                    <a:pt x="4630" y="9154"/>
                  </a:cubicBezTo>
                  <a:cubicBezTo>
                    <a:pt x="4693" y="9308"/>
                    <a:pt x="4696" y="9484"/>
                    <a:pt x="4646" y="9639"/>
                  </a:cubicBezTo>
                  <a:lnTo>
                    <a:pt x="4646" y="9641"/>
                  </a:lnTo>
                  <a:cubicBezTo>
                    <a:pt x="4520" y="10036"/>
                    <a:pt x="4101" y="10347"/>
                    <a:pt x="3411" y="10347"/>
                  </a:cubicBezTo>
                  <a:cubicBezTo>
                    <a:pt x="3151" y="10347"/>
                    <a:pt x="2852" y="10303"/>
                    <a:pt x="2516" y="10203"/>
                  </a:cubicBezTo>
                  <a:cubicBezTo>
                    <a:pt x="2505" y="10196"/>
                    <a:pt x="2489" y="10171"/>
                    <a:pt x="2489" y="10157"/>
                  </a:cubicBezTo>
                  <a:cubicBezTo>
                    <a:pt x="2530" y="9668"/>
                    <a:pt x="2800" y="9204"/>
                    <a:pt x="3197" y="8943"/>
                  </a:cubicBezTo>
                  <a:cubicBezTo>
                    <a:pt x="3356" y="8839"/>
                    <a:pt x="3581" y="8737"/>
                    <a:pt x="3855" y="8737"/>
                  </a:cubicBezTo>
                  <a:close/>
                  <a:moveTo>
                    <a:pt x="1714" y="1"/>
                  </a:moveTo>
                  <a:cubicBezTo>
                    <a:pt x="1702" y="1"/>
                    <a:pt x="1691" y="2"/>
                    <a:pt x="1680" y="4"/>
                  </a:cubicBezTo>
                  <a:cubicBezTo>
                    <a:pt x="1648" y="11"/>
                    <a:pt x="1601" y="31"/>
                    <a:pt x="1567" y="85"/>
                  </a:cubicBezTo>
                  <a:cubicBezTo>
                    <a:pt x="1538" y="130"/>
                    <a:pt x="1509" y="175"/>
                    <a:pt x="1482" y="220"/>
                  </a:cubicBezTo>
                  <a:cubicBezTo>
                    <a:pt x="1186" y="682"/>
                    <a:pt x="909" y="1117"/>
                    <a:pt x="1083" y="1710"/>
                  </a:cubicBezTo>
                  <a:cubicBezTo>
                    <a:pt x="1209" y="2136"/>
                    <a:pt x="1572" y="2357"/>
                    <a:pt x="1876" y="2388"/>
                  </a:cubicBezTo>
                  <a:cubicBezTo>
                    <a:pt x="1903" y="2391"/>
                    <a:pt x="1930" y="2391"/>
                    <a:pt x="1955" y="2391"/>
                  </a:cubicBezTo>
                  <a:cubicBezTo>
                    <a:pt x="1996" y="2391"/>
                    <a:pt x="2034" y="2388"/>
                    <a:pt x="2072" y="2382"/>
                  </a:cubicBezTo>
                  <a:cubicBezTo>
                    <a:pt x="2142" y="2672"/>
                    <a:pt x="2239" y="3035"/>
                    <a:pt x="2379" y="3455"/>
                  </a:cubicBezTo>
                  <a:cubicBezTo>
                    <a:pt x="2277" y="3416"/>
                    <a:pt x="2162" y="3385"/>
                    <a:pt x="2043" y="3355"/>
                  </a:cubicBezTo>
                  <a:cubicBezTo>
                    <a:pt x="2009" y="3135"/>
                    <a:pt x="1887" y="2905"/>
                    <a:pt x="1635" y="2745"/>
                  </a:cubicBezTo>
                  <a:cubicBezTo>
                    <a:pt x="1468" y="2640"/>
                    <a:pt x="1286" y="2587"/>
                    <a:pt x="1095" y="2587"/>
                  </a:cubicBezTo>
                  <a:cubicBezTo>
                    <a:pt x="970" y="2587"/>
                    <a:pt x="842" y="2609"/>
                    <a:pt x="713" y="2654"/>
                  </a:cubicBezTo>
                  <a:cubicBezTo>
                    <a:pt x="488" y="2736"/>
                    <a:pt x="98" y="2900"/>
                    <a:pt x="21" y="3096"/>
                  </a:cubicBezTo>
                  <a:cubicBezTo>
                    <a:pt x="1" y="3155"/>
                    <a:pt x="3" y="3213"/>
                    <a:pt x="32" y="3265"/>
                  </a:cubicBezTo>
                  <a:lnTo>
                    <a:pt x="32" y="3267"/>
                  </a:lnTo>
                  <a:cubicBezTo>
                    <a:pt x="382" y="3899"/>
                    <a:pt x="801" y="4205"/>
                    <a:pt x="1315" y="4205"/>
                  </a:cubicBezTo>
                  <a:lnTo>
                    <a:pt x="1337" y="4205"/>
                  </a:lnTo>
                  <a:cubicBezTo>
                    <a:pt x="1673" y="4201"/>
                    <a:pt x="1937" y="4002"/>
                    <a:pt x="2025" y="3691"/>
                  </a:cubicBezTo>
                  <a:cubicBezTo>
                    <a:pt x="2038" y="3648"/>
                    <a:pt x="2045" y="3601"/>
                    <a:pt x="2050" y="3554"/>
                  </a:cubicBezTo>
                  <a:cubicBezTo>
                    <a:pt x="2203" y="3592"/>
                    <a:pt x="2347" y="3639"/>
                    <a:pt x="2455" y="3691"/>
                  </a:cubicBezTo>
                  <a:cubicBezTo>
                    <a:pt x="2458" y="3693"/>
                    <a:pt x="2460" y="3693"/>
                    <a:pt x="2462" y="3693"/>
                  </a:cubicBezTo>
                  <a:cubicBezTo>
                    <a:pt x="2633" y="4174"/>
                    <a:pt x="2856" y="4719"/>
                    <a:pt x="3147" y="5303"/>
                  </a:cubicBezTo>
                  <a:cubicBezTo>
                    <a:pt x="3064" y="5285"/>
                    <a:pt x="2980" y="5271"/>
                    <a:pt x="2899" y="5260"/>
                  </a:cubicBezTo>
                  <a:cubicBezTo>
                    <a:pt x="2861" y="5086"/>
                    <a:pt x="2755" y="4929"/>
                    <a:pt x="2595" y="4816"/>
                  </a:cubicBezTo>
                  <a:cubicBezTo>
                    <a:pt x="2423" y="4693"/>
                    <a:pt x="2206" y="4629"/>
                    <a:pt x="1970" y="4629"/>
                  </a:cubicBezTo>
                  <a:cubicBezTo>
                    <a:pt x="1834" y="4629"/>
                    <a:pt x="1693" y="4650"/>
                    <a:pt x="1549" y="4692"/>
                  </a:cubicBezTo>
                  <a:cubicBezTo>
                    <a:pt x="1243" y="4780"/>
                    <a:pt x="968" y="4947"/>
                    <a:pt x="754" y="5170"/>
                  </a:cubicBezTo>
                  <a:cubicBezTo>
                    <a:pt x="713" y="5215"/>
                    <a:pt x="343" y="5614"/>
                    <a:pt x="380" y="5886"/>
                  </a:cubicBezTo>
                  <a:cubicBezTo>
                    <a:pt x="389" y="5965"/>
                    <a:pt x="429" y="6026"/>
                    <a:pt x="494" y="6067"/>
                  </a:cubicBezTo>
                  <a:cubicBezTo>
                    <a:pt x="815" y="6265"/>
                    <a:pt x="1177" y="6348"/>
                    <a:pt x="1520" y="6348"/>
                  </a:cubicBezTo>
                  <a:cubicBezTo>
                    <a:pt x="1860" y="6348"/>
                    <a:pt x="2207" y="6258"/>
                    <a:pt x="2451" y="6116"/>
                  </a:cubicBezTo>
                  <a:cubicBezTo>
                    <a:pt x="2733" y="5950"/>
                    <a:pt x="2893" y="5715"/>
                    <a:pt x="2911" y="5454"/>
                  </a:cubicBezTo>
                  <a:cubicBezTo>
                    <a:pt x="3023" y="5472"/>
                    <a:pt x="3138" y="5492"/>
                    <a:pt x="3253" y="5524"/>
                  </a:cubicBezTo>
                  <a:lnTo>
                    <a:pt x="3262" y="5524"/>
                  </a:lnTo>
                  <a:cubicBezTo>
                    <a:pt x="3488" y="5954"/>
                    <a:pt x="3747" y="6405"/>
                    <a:pt x="4051" y="6865"/>
                  </a:cubicBezTo>
                  <a:cubicBezTo>
                    <a:pt x="4051" y="6869"/>
                    <a:pt x="4053" y="6874"/>
                    <a:pt x="4056" y="6878"/>
                  </a:cubicBezTo>
                  <a:cubicBezTo>
                    <a:pt x="3947" y="6889"/>
                    <a:pt x="3835" y="6907"/>
                    <a:pt x="3720" y="6930"/>
                  </a:cubicBezTo>
                  <a:cubicBezTo>
                    <a:pt x="3531" y="6675"/>
                    <a:pt x="3108" y="6432"/>
                    <a:pt x="2609" y="6432"/>
                  </a:cubicBezTo>
                  <a:cubicBezTo>
                    <a:pt x="2600" y="6432"/>
                    <a:pt x="2591" y="6432"/>
                    <a:pt x="2582" y="6432"/>
                  </a:cubicBezTo>
                  <a:cubicBezTo>
                    <a:pt x="2059" y="6443"/>
                    <a:pt x="1621" y="6732"/>
                    <a:pt x="1351" y="7248"/>
                  </a:cubicBezTo>
                  <a:lnTo>
                    <a:pt x="1340" y="7268"/>
                  </a:lnTo>
                  <a:cubicBezTo>
                    <a:pt x="1218" y="7500"/>
                    <a:pt x="1092" y="7739"/>
                    <a:pt x="963" y="7969"/>
                  </a:cubicBezTo>
                  <a:cubicBezTo>
                    <a:pt x="932" y="8025"/>
                    <a:pt x="923" y="8086"/>
                    <a:pt x="941" y="8145"/>
                  </a:cubicBezTo>
                  <a:cubicBezTo>
                    <a:pt x="959" y="8203"/>
                    <a:pt x="999" y="8253"/>
                    <a:pt x="1058" y="8282"/>
                  </a:cubicBezTo>
                  <a:cubicBezTo>
                    <a:pt x="1290" y="8395"/>
                    <a:pt x="1743" y="8494"/>
                    <a:pt x="2205" y="8494"/>
                  </a:cubicBezTo>
                  <a:cubicBezTo>
                    <a:pt x="2293" y="8494"/>
                    <a:pt x="2381" y="8492"/>
                    <a:pt x="2467" y="8483"/>
                  </a:cubicBezTo>
                  <a:cubicBezTo>
                    <a:pt x="3037" y="8433"/>
                    <a:pt x="3508" y="8152"/>
                    <a:pt x="3731" y="7730"/>
                  </a:cubicBezTo>
                  <a:cubicBezTo>
                    <a:pt x="3841" y="7516"/>
                    <a:pt x="3871" y="7293"/>
                    <a:pt x="3812" y="7108"/>
                  </a:cubicBezTo>
                  <a:cubicBezTo>
                    <a:pt x="3934" y="7083"/>
                    <a:pt x="4056" y="7067"/>
                    <a:pt x="4168" y="7061"/>
                  </a:cubicBezTo>
                  <a:cubicBezTo>
                    <a:pt x="4173" y="7061"/>
                    <a:pt x="4175" y="7058"/>
                    <a:pt x="4179" y="7058"/>
                  </a:cubicBezTo>
                  <a:cubicBezTo>
                    <a:pt x="4558" y="7617"/>
                    <a:pt x="5002" y="8192"/>
                    <a:pt x="5518" y="8767"/>
                  </a:cubicBezTo>
                  <a:cubicBezTo>
                    <a:pt x="5241" y="8785"/>
                    <a:pt x="4973" y="8841"/>
                    <a:pt x="4718" y="8922"/>
                  </a:cubicBezTo>
                  <a:cubicBezTo>
                    <a:pt x="4619" y="8789"/>
                    <a:pt x="4477" y="8683"/>
                    <a:pt x="4301" y="8623"/>
                  </a:cubicBezTo>
                  <a:cubicBezTo>
                    <a:pt x="4156" y="8573"/>
                    <a:pt x="4007" y="8548"/>
                    <a:pt x="3860" y="8548"/>
                  </a:cubicBezTo>
                  <a:cubicBezTo>
                    <a:pt x="3594" y="8548"/>
                    <a:pt x="3331" y="8628"/>
                    <a:pt x="3093" y="8785"/>
                  </a:cubicBezTo>
                  <a:cubicBezTo>
                    <a:pt x="2647" y="9076"/>
                    <a:pt x="2343" y="9599"/>
                    <a:pt x="2300" y="10146"/>
                  </a:cubicBezTo>
                  <a:cubicBezTo>
                    <a:pt x="2293" y="10234"/>
                    <a:pt x="2363" y="10358"/>
                    <a:pt x="2460" y="10385"/>
                  </a:cubicBezTo>
                  <a:cubicBezTo>
                    <a:pt x="2816" y="10491"/>
                    <a:pt x="3134" y="10538"/>
                    <a:pt x="3413" y="10538"/>
                  </a:cubicBezTo>
                  <a:cubicBezTo>
                    <a:pt x="4197" y="10538"/>
                    <a:pt x="4678" y="10166"/>
                    <a:pt x="4829" y="9700"/>
                  </a:cubicBezTo>
                  <a:cubicBezTo>
                    <a:pt x="4896" y="9486"/>
                    <a:pt x="4887" y="9274"/>
                    <a:pt x="4813" y="9094"/>
                  </a:cubicBezTo>
                  <a:cubicBezTo>
                    <a:pt x="5092" y="9008"/>
                    <a:pt x="5388" y="8954"/>
                    <a:pt x="5687" y="8954"/>
                  </a:cubicBezTo>
                  <a:cubicBezTo>
                    <a:pt x="6219" y="9526"/>
                    <a:pt x="6819" y="10099"/>
                    <a:pt x="7506" y="10653"/>
                  </a:cubicBezTo>
                  <a:cubicBezTo>
                    <a:pt x="7524" y="10667"/>
                    <a:pt x="7547" y="10674"/>
                    <a:pt x="7567" y="10674"/>
                  </a:cubicBezTo>
                  <a:cubicBezTo>
                    <a:pt x="7594" y="10674"/>
                    <a:pt x="7623" y="10662"/>
                    <a:pt x="7641" y="10640"/>
                  </a:cubicBezTo>
                  <a:cubicBezTo>
                    <a:pt x="7675" y="10599"/>
                    <a:pt x="7668" y="10538"/>
                    <a:pt x="7628" y="10505"/>
                  </a:cubicBezTo>
                  <a:cubicBezTo>
                    <a:pt x="6931" y="9943"/>
                    <a:pt x="6327" y="9366"/>
                    <a:pt x="5795" y="8789"/>
                  </a:cubicBezTo>
                  <a:cubicBezTo>
                    <a:pt x="5933" y="8514"/>
                    <a:pt x="6104" y="8285"/>
                    <a:pt x="6282" y="8095"/>
                  </a:cubicBezTo>
                  <a:cubicBezTo>
                    <a:pt x="6449" y="8269"/>
                    <a:pt x="6663" y="8363"/>
                    <a:pt x="6895" y="8363"/>
                  </a:cubicBezTo>
                  <a:cubicBezTo>
                    <a:pt x="6949" y="8363"/>
                    <a:pt x="7006" y="8357"/>
                    <a:pt x="7062" y="8348"/>
                  </a:cubicBezTo>
                  <a:cubicBezTo>
                    <a:pt x="7448" y="8273"/>
                    <a:pt x="7783" y="7971"/>
                    <a:pt x="7914" y="7577"/>
                  </a:cubicBezTo>
                  <a:cubicBezTo>
                    <a:pt x="7970" y="7406"/>
                    <a:pt x="8135" y="6844"/>
                    <a:pt x="7876" y="6754"/>
                  </a:cubicBezTo>
                  <a:cubicBezTo>
                    <a:pt x="7591" y="6655"/>
                    <a:pt x="7285" y="6562"/>
                    <a:pt x="6998" y="6562"/>
                  </a:cubicBezTo>
                  <a:cubicBezTo>
                    <a:pt x="6762" y="6562"/>
                    <a:pt x="6540" y="6624"/>
                    <a:pt x="6352" y="6797"/>
                  </a:cubicBezTo>
                  <a:cubicBezTo>
                    <a:pt x="6237" y="6903"/>
                    <a:pt x="6158" y="7031"/>
                    <a:pt x="6102" y="7196"/>
                  </a:cubicBezTo>
                  <a:cubicBezTo>
                    <a:pt x="6037" y="7394"/>
                    <a:pt x="6057" y="7717"/>
                    <a:pt x="6167" y="7935"/>
                  </a:cubicBezTo>
                  <a:cubicBezTo>
                    <a:pt x="5983" y="8127"/>
                    <a:pt x="5804" y="8359"/>
                    <a:pt x="5658" y="8638"/>
                  </a:cubicBezTo>
                  <a:cubicBezTo>
                    <a:pt x="5115" y="8032"/>
                    <a:pt x="4655" y="7428"/>
                    <a:pt x="4263" y="6842"/>
                  </a:cubicBezTo>
                  <a:cubicBezTo>
                    <a:pt x="4339" y="6729"/>
                    <a:pt x="4416" y="6621"/>
                    <a:pt x="4486" y="6524"/>
                  </a:cubicBezTo>
                  <a:cubicBezTo>
                    <a:pt x="4554" y="6585"/>
                    <a:pt x="4628" y="6635"/>
                    <a:pt x="4711" y="6673"/>
                  </a:cubicBezTo>
                  <a:cubicBezTo>
                    <a:pt x="4824" y="6723"/>
                    <a:pt x="4941" y="6747"/>
                    <a:pt x="5061" y="6747"/>
                  </a:cubicBezTo>
                  <a:cubicBezTo>
                    <a:pt x="5318" y="6747"/>
                    <a:pt x="5586" y="6632"/>
                    <a:pt x="5827" y="6409"/>
                  </a:cubicBezTo>
                  <a:cubicBezTo>
                    <a:pt x="6440" y="5848"/>
                    <a:pt x="6208" y="4852"/>
                    <a:pt x="6016" y="4309"/>
                  </a:cubicBezTo>
                  <a:cubicBezTo>
                    <a:pt x="5998" y="4261"/>
                    <a:pt x="5964" y="4223"/>
                    <a:pt x="5915" y="4203"/>
                  </a:cubicBezTo>
                  <a:cubicBezTo>
                    <a:pt x="5879" y="4186"/>
                    <a:pt x="5835" y="4178"/>
                    <a:pt x="5782" y="4178"/>
                  </a:cubicBezTo>
                  <a:cubicBezTo>
                    <a:pt x="5646" y="4178"/>
                    <a:pt x="5449" y="4232"/>
                    <a:pt x="5178" y="4343"/>
                  </a:cubicBezTo>
                  <a:lnTo>
                    <a:pt x="5169" y="4347"/>
                  </a:lnTo>
                  <a:cubicBezTo>
                    <a:pt x="4506" y="4615"/>
                    <a:pt x="4121" y="5091"/>
                    <a:pt x="4112" y="5650"/>
                  </a:cubicBezTo>
                  <a:cubicBezTo>
                    <a:pt x="4105" y="5925"/>
                    <a:pt x="4195" y="6186"/>
                    <a:pt x="4351" y="6385"/>
                  </a:cubicBezTo>
                  <a:cubicBezTo>
                    <a:pt x="4288" y="6472"/>
                    <a:pt x="4218" y="6569"/>
                    <a:pt x="4150" y="6671"/>
                  </a:cubicBezTo>
                  <a:cubicBezTo>
                    <a:pt x="3848" y="6206"/>
                    <a:pt x="3593" y="5756"/>
                    <a:pt x="3375" y="5325"/>
                  </a:cubicBezTo>
                  <a:cubicBezTo>
                    <a:pt x="3454" y="5145"/>
                    <a:pt x="3546" y="4976"/>
                    <a:pt x="3641" y="4820"/>
                  </a:cubicBezTo>
                  <a:cubicBezTo>
                    <a:pt x="3713" y="4852"/>
                    <a:pt x="3794" y="4868"/>
                    <a:pt x="3882" y="4868"/>
                  </a:cubicBezTo>
                  <a:cubicBezTo>
                    <a:pt x="4089" y="4868"/>
                    <a:pt x="4326" y="4784"/>
                    <a:pt x="4518" y="4627"/>
                  </a:cubicBezTo>
                  <a:cubicBezTo>
                    <a:pt x="4711" y="4469"/>
                    <a:pt x="5126" y="4009"/>
                    <a:pt x="4808" y="3146"/>
                  </a:cubicBezTo>
                  <a:cubicBezTo>
                    <a:pt x="4786" y="3087"/>
                    <a:pt x="4743" y="3042"/>
                    <a:pt x="4684" y="3015"/>
                  </a:cubicBezTo>
                  <a:cubicBezTo>
                    <a:pt x="4643" y="2997"/>
                    <a:pt x="4595" y="2989"/>
                    <a:pt x="4545" y="2989"/>
                  </a:cubicBezTo>
                  <a:cubicBezTo>
                    <a:pt x="4402" y="2989"/>
                    <a:pt x="4234" y="3050"/>
                    <a:pt x="4107" y="3103"/>
                  </a:cubicBezTo>
                  <a:cubicBezTo>
                    <a:pt x="3560" y="3331"/>
                    <a:pt x="3337" y="3781"/>
                    <a:pt x="3307" y="4126"/>
                  </a:cubicBezTo>
                  <a:cubicBezTo>
                    <a:pt x="3289" y="4365"/>
                    <a:pt x="3355" y="4572"/>
                    <a:pt x="3485" y="4708"/>
                  </a:cubicBezTo>
                  <a:cubicBezTo>
                    <a:pt x="3409" y="4832"/>
                    <a:pt x="3334" y="4967"/>
                    <a:pt x="3264" y="5107"/>
                  </a:cubicBezTo>
                  <a:cubicBezTo>
                    <a:pt x="2996" y="4559"/>
                    <a:pt x="2789" y="4047"/>
                    <a:pt x="2629" y="3597"/>
                  </a:cubicBezTo>
                  <a:cubicBezTo>
                    <a:pt x="2701" y="3497"/>
                    <a:pt x="2775" y="3403"/>
                    <a:pt x="2850" y="3310"/>
                  </a:cubicBezTo>
                  <a:cubicBezTo>
                    <a:pt x="2953" y="3367"/>
                    <a:pt x="3073" y="3403"/>
                    <a:pt x="3199" y="3403"/>
                  </a:cubicBezTo>
                  <a:cubicBezTo>
                    <a:pt x="3379" y="3403"/>
                    <a:pt x="3575" y="3333"/>
                    <a:pt x="3744" y="3159"/>
                  </a:cubicBezTo>
                  <a:cubicBezTo>
                    <a:pt x="4098" y="2796"/>
                    <a:pt x="4216" y="2165"/>
                    <a:pt x="4013" y="1724"/>
                  </a:cubicBezTo>
                  <a:cubicBezTo>
                    <a:pt x="3967" y="1624"/>
                    <a:pt x="3846" y="1563"/>
                    <a:pt x="3683" y="1563"/>
                  </a:cubicBezTo>
                  <a:cubicBezTo>
                    <a:pt x="3677" y="1563"/>
                    <a:pt x="3672" y="1563"/>
                    <a:pt x="3666" y="1564"/>
                  </a:cubicBezTo>
                  <a:cubicBezTo>
                    <a:pt x="3285" y="1573"/>
                    <a:pt x="2769" y="1854"/>
                    <a:pt x="2559" y="2361"/>
                  </a:cubicBezTo>
                  <a:cubicBezTo>
                    <a:pt x="2430" y="2677"/>
                    <a:pt x="2485" y="2993"/>
                    <a:pt x="2696" y="3198"/>
                  </a:cubicBezTo>
                  <a:cubicBezTo>
                    <a:pt x="2649" y="3256"/>
                    <a:pt x="2602" y="3317"/>
                    <a:pt x="2554" y="3378"/>
                  </a:cubicBezTo>
                  <a:cubicBezTo>
                    <a:pt x="2417" y="2968"/>
                    <a:pt x="2322" y="2614"/>
                    <a:pt x="2257" y="2330"/>
                  </a:cubicBezTo>
                  <a:cubicBezTo>
                    <a:pt x="2482" y="2235"/>
                    <a:pt x="2669" y="2037"/>
                    <a:pt x="2766" y="1760"/>
                  </a:cubicBezTo>
                  <a:cubicBezTo>
                    <a:pt x="2926" y="1313"/>
                    <a:pt x="2834" y="691"/>
                    <a:pt x="2266" y="315"/>
                  </a:cubicBezTo>
                  <a:cubicBezTo>
                    <a:pt x="2201" y="272"/>
                    <a:pt x="2142" y="232"/>
                    <a:pt x="2090" y="193"/>
                  </a:cubicBezTo>
                  <a:cubicBezTo>
                    <a:pt x="1928" y="80"/>
                    <a:pt x="1815" y="1"/>
                    <a:pt x="1714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4"/>
          <p:cNvGrpSpPr/>
          <p:nvPr/>
        </p:nvGrpSpPr>
        <p:grpSpPr>
          <a:xfrm rot="998781">
            <a:off x="7447367" y="2575332"/>
            <a:ext cx="1003793" cy="1561179"/>
            <a:chOff x="6357303" y="3458697"/>
            <a:chExt cx="1165586" cy="1812813"/>
          </a:xfrm>
        </p:grpSpPr>
        <p:sp>
          <p:nvSpPr>
            <p:cNvPr id="284" name="Google Shape;284;p24"/>
            <p:cNvSpPr/>
            <p:nvPr/>
          </p:nvSpPr>
          <p:spPr>
            <a:xfrm rot="666815">
              <a:off x="6449176" y="4551843"/>
              <a:ext cx="636989" cy="389437"/>
            </a:xfrm>
            <a:custGeom>
              <a:avLst/>
              <a:gdLst/>
              <a:ahLst/>
              <a:cxnLst/>
              <a:rect l="l" t="t" r="r" b="b"/>
              <a:pathLst>
                <a:path w="5100" h="3118" extrusionOk="0">
                  <a:moveTo>
                    <a:pt x="506" y="0"/>
                  </a:moveTo>
                  <a:cubicBezTo>
                    <a:pt x="405" y="0"/>
                    <a:pt x="310" y="52"/>
                    <a:pt x="235" y="186"/>
                  </a:cubicBezTo>
                  <a:cubicBezTo>
                    <a:pt x="1" y="606"/>
                    <a:pt x="154" y="1769"/>
                    <a:pt x="1141" y="2596"/>
                  </a:cubicBezTo>
                  <a:cubicBezTo>
                    <a:pt x="1572" y="2957"/>
                    <a:pt x="2055" y="3117"/>
                    <a:pt x="2545" y="3117"/>
                  </a:cubicBezTo>
                  <a:cubicBezTo>
                    <a:pt x="3292" y="3117"/>
                    <a:pt x="4054" y="2746"/>
                    <a:pt x="4666" y="2149"/>
                  </a:cubicBezTo>
                  <a:cubicBezTo>
                    <a:pt x="5100" y="1728"/>
                    <a:pt x="5080" y="1358"/>
                    <a:pt x="4572" y="1358"/>
                  </a:cubicBezTo>
                  <a:cubicBezTo>
                    <a:pt x="4142" y="1358"/>
                    <a:pt x="3365" y="1622"/>
                    <a:pt x="2219" y="2341"/>
                  </a:cubicBezTo>
                  <a:cubicBezTo>
                    <a:pt x="2182" y="2364"/>
                    <a:pt x="2158" y="2376"/>
                    <a:pt x="2141" y="2376"/>
                  </a:cubicBezTo>
                  <a:cubicBezTo>
                    <a:pt x="2118" y="2376"/>
                    <a:pt x="2107" y="2353"/>
                    <a:pt x="2090" y="2301"/>
                  </a:cubicBezTo>
                  <a:cubicBezTo>
                    <a:pt x="1932" y="1834"/>
                    <a:pt x="1765" y="1185"/>
                    <a:pt x="1195" y="495"/>
                  </a:cubicBezTo>
                  <a:cubicBezTo>
                    <a:pt x="1058" y="329"/>
                    <a:pt x="760" y="0"/>
                    <a:pt x="506" y="0"/>
                  </a:cubicBezTo>
                  <a:close/>
                </a:path>
              </a:pathLst>
            </a:custGeom>
            <a:solidFill>
              <a:srgbClr val="FBC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666815">
              <a:off x="6782135" y="4080479"/>
              <a:ext cx="566420" cy="341851"/>
            </a:xfrm>
            <a:custGeom>
              <a:avLst/>
              <a:gdLst/>
              <a:ahLst/>
              <a:cxnLst/>
              <a:rect l="l" t="t" r="r" b="b"/>
              <a:pathLst>
                <a:path w="4535" h="2737" extrusionOk="0">
                  <a:moveTo>
                    <a:pt x="530" y="0"/>
                  </a:moveTo>
                  <a:cubicBezTo>
                    <a:pt x="1" y="0"/>
                    <a:pt x="129" y="1297"/>
                    <a:pt x="736" y="2125"/>
                  </a:cubicBezTo>
                  <a:cubicBezTo>
                    <a:pt x="1011" y="2499"/>
                    <a:pt x="1410" y="2736"/>
                    <a:pt x="1879" y="2736"/>
                  </a:cubicBezTo>
                  <a:cubicBezTo>
                    <a:pt x="1885" y="2736"/>
                    <a:pt x="1892" y="2736"/>
                    <a:pt x="1899" y="2736"/>
                  </a:cubicBezTo>
                  <a:cubicBezTo>
                    <a:pt x="2985" y="2720"/>
                    <a:pt x="4443" y="1411"/>
                    <a:pt x="4509" y="825"/>
                  </a:cubicBezTo>
                  <a:cubicBezTo>
                    <a:pt x="4535" y="585"/>
                    <a:pt x="4411" y="480"/>
                    <a:pt x="4200" y="480"/>
                  </a:cubicBezTo>
                  <a:cubicBezTo>
                    <a:pt x="3691" y="480"/>
                    <a:pt x="2670" y="1087"/>
                    <a:pt x="2014" y="1850"/>
                  </a:cubicBezTo>
                  <a:cubicBezTo>
                    <a:pt x="1980" y="1882"/>
                    <a:pt x="1961" y="1899"/>
                    <a:pt x="1948" y="1899"/>
                  </a:cubicBezTo>
                  <a:cubicBezTo>
                    <a:pt x="1931" y="1899"/>
                    <a:pt x="1922" y="1873"/>
                    <a:pt x="1903" y="1814"/>
                  </a:cubicBezTo>
                  <a:cubicBezTo>
                    <a:pt x="1781" y="1447"/>
                    <a:pt x="1651" y="962"/>
                    <a:pt x="1290" y="507"/>
                  </a:cubicBezTo>
                  <a:cubicBezTo>
                    <a:pt x="1132" y="307"/>
                    <a:pt x="945" y="138"/>
                    <a:pt x="702" y="38"/>
                  </a:cubicBezTo>
                  <a:cubicBezTo>
                    <a:pt x="638" y="13"/>
                    <a:pt x="581" y="0"/>
                    <a:pt x="530" y="0"/>
                  </a:cubicBezTo>
                  <a:close/>
                </a:path>
              </a:pathLst>
            </a:custGeom>
            <a:solidFill>
              <a:srgbClr val="FBC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666815">
              <a:off x="6662090" y="4358502"/>
              <a:ext cx="577911" cy="323615"/>
            </a:xfrm>
            <a:custGeom>
              <a:avLst/>
              <a:gdLst/>
              <a:ahLst/>
              <a:cxnLst/>
              <a:rect l="l" t="t" r="r" b="b"/>
              <a:pathLst>
                <a:path w="4627" h="2591" extrusionOk="0">
                  <a:moveTo>
                    <a:pt x="423" y="1"/>
                  </a:moveTo>
                  <a:cubicBezTo>
                    <a:pt x="323" y="1"/>
                    <a:pt x="233" y="57"/>
                    <a:pt x="167" y="203"/>
                  </a:cubicBezTo>
                  <a:cubicBezTo>
                    <a:pt x="0" y="573"/>
                    <a:pt x="354" y="1893"/>
                    <a:pt x="1048" y="2358"/>
                  </a:cubicBezTo>
                  <a:cubicBezTo>
                    <a:pt x="1293" y="2521"/>
                    <a:pt x="1592" y="2590"/>
                    <a:pt x="1911" y="2590"/>
                  </a:cubicBezTo>
                  <a:cubicBezTo>
                    <a:pt x="2992" y="2590"/>
                    <a:pt x="4302" y="1795"/>
                    <a:pt x="4508" y="1192"/>
                  </a:cubicBezTo>
                  <a:cubicBezTo>
                    <a:pt x="4626" y="852"/>
                    <a:pt x="4349" y="763"/>
                    <a:pt x="4081" y="763"/>
                  </a:cubicBezTo>
                  <a:cubicBezTo>
                    <a:pt x="3992" y="763"/>
                    <a:pt x="3904" y="773"/>
                    <a:pt x="3832" y="787"/>
                  </a:cubicBezTo>
                  <a:lnTo>
                    <a:pt x="3834" y="787"/>
                  </a:lnTo>
                  <a:cubicBezTo>
                    <a:pt x="2781" y="983"/>
                    <a:pt x="1803" y="1749"/>
                    <a:pt x="1803" y="1749"/>
                  </a:cubicBezTo>
                  <a:cubicBezTo>
                    <a:pt x="1596" y="1321"/>
                    <a:pt x="1384" y="872"/>
                    <a:pt x="1089" y="496"/>
                  </a:cubicBezTo>
                  <a:cubicBezTo>
                    <a:pt x="958" y="328"/>
                    <a:pt x="664" y="1"/>
                    <a:pt x="423" y="1"/>
                  </a:cubicBezTo>
                  <a:close/>
                </a:path>
              </a:pathLst>
            </a:custGeom>
            <a:solidFill>
              <a:srgbClr val="FBC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666815">
              <a:off x="6948405" y="3836717"/>
              <a:ext cx="533697" cy="322991"/>
            </a:xfrm>
            <a:custGeom>
              <a:avLst/>
              <a:gdLst/>
              <a:ahLst/>
              <a:cxnLst/>
              <a:rect l="l" t="t" r="r" b="b"/>
              <a:pathLst>
                <a:path w="4273" h="2586" extrusionOk="0">
                  <a:moveTo>
                    <a:pt x="338" y="0"/>
                  </a:moveTo>
                  <a:cubicBezTo>
                    <a:pt x="279" y="0"/>
                    <a:pt x="222" y="21"/>
                    <a:pt x="169" y="69"/>
                  </a:cubicBezTo>
                  <a:cubicBezTo>
                    <a:pt x="0" y="223"/>
                    <a:pt x="20" y="583"/>
                    <a:pt x="68" y="779"/>
                  </a:cubicBezTo>
                  <a:cubicBezTo>
                    <a:pt x="263" y="1586"/>
                    <a:pt x="806" y="2586"/>
                    <a:pt x="1558" y="2586"/>
                  </a:cubicBezTo>
                  <a:cubicBezTo>
                    <a:pt x="1630" y="2586"/>
                    <a:pt x="1703" y="2577"/>
                    <a:pt x="1778" y="2557"/>
                  </a:cubicBezTo>
                  <a:cubicBezTo>
                    <a:pt x="3012" y="2243"/>
                    <a:pt x="4273" y="95"/>
                    <a:pt x="3577" y="95"/>
                  </a:cubicBezTo>
                  <a:cubicBezTo>
                    <a:pt x="3555" y="95"/>
                    <a:pt x="3532" y="97"/>
                    <a:pt x="3507" y="101"/>
                  </a:cubicBezTo>
                  <a:cubicBezTo>
                    <a:pt x="2705" y="232"/>
                    <a:pt x="1688" y="1701"/>
                    <a:pt x="1661" y="1735"/>
                  </a:cubicBezTo>
                  <a:cubicBezTo>
                    <a:pt x="1654" y="1745"/>
                    <a:pt x="1643" y="1751"/>
                    <a:pt x="1632" y="1751"/>
                  </a:cubicBezTo>
                  <a:cubicBezTo>
                    <a:pt x="1622" y="1751"/>
                    <a:pt x="1612" y="1746"/>
                    <a:pt x="1605" y="1735"/>
                  </a:cubicBezTo>
                  <a:cubicBezTo>
                    <a:pt x="1483" y="1552"/>
                    <a:pt x="1591" y="1546"/>
                    <a:pt x="1041" y="628"/>
                  </a:cubicBezTo>
                  <a:cubicBezTo>
                    <a:pt x="936" y="454"/>
                    <a:pt x="615" y="0"/>
                    <a:pt x="338" y="0"/>
                  </a:cubicBezTo>
                  <a:close/>
                </a:path>
              </a:pathLst>
            </a:custGeom>
            <a:solidFill>
              <a:srgbClr val="FBC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 rot="666815">
              <a:off x="7103508" y="3586414"/>
              <a:ext cx="308627" cy="294264"/>
            </a:xfrm>
            <a:custGeom>
              <a:avLst/>
              <a:gdLst/>
              <a:ahLst/>
              <a:cxnLst/>
              <a:rect l="l" t="t" r="r" b="b"/>
              <a:pathLst>
                <a:path w="2471" h="2356" extrusionOk="0">
                  <a:moveTo>
                    <a:pt x="381" y="1"/>
                  </a:moveTo>
                  <a:cubicBezTo>
                    <a:pt x="280" y="1"/>
                    <a:pt x="194" y="100"/>
                    <a:pt x="147" y="364"/>
                  </a:cubicBezTo>
                  <a:cubicBezTo>
                    <a:pt x="0" y="1181"/>
                    <a:pt x="447" y="2355"/>
                    <a:pt x="1109" y="2355"/>
                  </a:cubicBezTo>
                  <a:cubicBezTo>
                    <a:pt x="1404" y="2355"/>
                    <a:pt x="1741" y="2123"/>
                    <a:pt x="2087" y="1522"/>
                  </a:cubicBezTo>
                  <a:lnTo>
                    <a:pt x="2087" y="1522"/>
                  </a:lnTo>
                  <a:lnTo>
                    <a:pt x="2085" y="1525"/>
                  </a:lnTo>
                  <a:cubicBezTo>
                    <a:pt x="2297" y="1157"/>
                    <a:pt x="2471" y="655"/>
                    <a:pt x="2392" y="229"/>
                  </a:cubicBezTo>
                  <a:cubicBezTo>
                    <a:pt x="2368" y="102"/>
                    <a:pt x="2304" y="56"/>
                    <a:pt x="2226" y="56"/>
                  </a:cubicBezTo>
                  <a:cubicBezTo>
                    <a:pt x="2096" y="56"/>
                    <a:pt x="1928" y="181"/>
                    <a:pt x="1839" y="271"/>
                  </a:cubicBezTo>
                  <a:cubicBezTo>
                    <a:pt x="1379" y="730"/>
                    <a:pt x="1290" y="1073"/>
                    <a:pt x="1211" y="1073"/>
                  </a:cubicBezTo>
                  <a:cubicBezTo>
                    <a:pt x="1177" y="1073"/>
                    <a:pt x="1145" y="1008"/>
                    <a:pt x="1084" y="860"/>
                  </a:cubicBezTo>
                  <a:cubicBezTo>
                    <a:pt x="1000" y="649"/>
                    <a:pt x="640" y="1"/>
                    <a:pt x="381" y="1"/>
                  </a:cubicBezTo>
                  <a:close/>
                </a:path>
              </a:pathLst>
            </a:custGeom>
            <a:solidFill>
              <a:srgbClr val="FBC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 rot="666815">
              <a:off x="7145419" y="3626286"/>
              <a:ext cx="77313" cy="161870"/>
            </a:xfrm>
            <a:custGeom>
              <a:avLst/>
              <a:gdLst/>
              <a:ahLst/>
              <a:cxnLst/>
              <a:rect l="l" t="t" r="r" b="b"/>
              <a:pathLst>
                <a:path w="619" h="1296" extrusionOk="0">
                  <a:moveTo>
                    <a:pt x="134" y="1"/>
                  </a:moveTo>
                  <a:cubicBezTo>
                    <a:pt x="104" y="1"/>
                    <a:pt x="75" y="20"/>
                    <a:pt x="68" y="55"/>
                  </a:cubicBezTo>
                  <a:cubicBezTo>
                    <a:pt x="1" y="452"/>
                    <a:pt x="163" y="1029"/>
                    <a:pt x="492" y="1281"/>
                  </a:cubicBezTo>
                  <a:cubicBezTo>
                    <a:pt x="506" y="1292"/>
                    <a:pt x="520" y="1296"/>
                    <a:pt x="534" y="1296"/>
                  </a:cubicBezTo>
                  <a:cubicBezTo>
                    <a:pt x="579" y="1296"/>
                    <a:pt x="619" y="1250"/>
                    <a:pt x="598" y="1200"/>
                  </a:cubicBezTo>
                  <a:lnTo>
                    <a:pt x="598" y="1200"/>
                  </a:lnTo>
                  <a:cubicBezTo>
                    <a:pt x="598" y="1200"/>
                    <a:pt x="598" y="1200"/>
                    <a:pt x="598" y="1200"/>
                  </a:cubicBezTo>
                  <a:cubicBezTo>
                    <a:pt x="600" y="1200"/>
                    <a:pt x="514" y="998"/>
                    <a:pt x="483" y="916"/>
                  </a:cubicBezTo>
                  <a:cubicBezTo>
                    <a:pt x="350" y="544"/>
                    <a:pt x="244" y="172"/>
                    <a:pt x="195" y="42"/>
                  </a:cubicBezTo>
                  <a:cubicBezTo>
                    <a:pt x="183" y="14"/>
                    <a:pt x="159" y="1"/>
                    <a:pt x="134" y="1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 rot="666815">
              <a:off x="7278162" y="3655541"/>
              <a:ext cx="91302" cy="164493"/>
            </a:xfrm>
            <a:custGeom>
              <a:avLst/>
              <a:gdLst/>
              <a:ahLst/>
              <a:cxnLst/>
              <a:rect l="l" t="t" r="r" b="b"/>
              <a:pathLst>
                <a:path w="731" h="1317" extrusionOk="0">
                  <a:moveTo>
                    <a:pt x="651" y="0"/>
                  </a:moveTo>
                  <a:cubicBezTo>
                    <a:pt x="583" y="0"/>
                    <a:pt x="540" y="170"/>
                    <a:pt x="170" y="913"/>
                  </a:cubicBezTo>
                  <a:cubicBezTo>
                    <a:pt x="122" y="1013"/>
                    <a:pt x="68" y="1105"/>
                    <a:pt x="23" y="1211"/>
                  </a:cubicBezTo>
                  <a:cubicBezTo>
                    <a:pt x="0" y="1265"/>
                    <a:pt x="43" y="1316"/>
                    <a:pt x="92" y="1316"/>
                  </a:cubicBezTo>
                  <a:cubicBezTo>
                    <a:pt x="107" y="1316"/>
                    <a:pt x="122" y="1311"/>
                    <a:pt x="136" y="1301"/>
                  </a:cubicBezTo>
                  <a:cubicBezTo>
                    <a:pt x="424" y="1094"/>
                    <a:pt x="618" y="722"/>
                    <a:pt x="688" y="422"/>
                  </a:cubicBezTo>
                  <a:cubicBezTo>
                    <a:pt x="715" y="307"/>
                    <a:pt x="731" y="192"/>
                    <a:pt x="724" y="71"/>
                  </a:cubicBezTo>
                  <a:cubicBezTo>
                    <a:pt x="724" y="46"/>
                    <a:pt x="710" y="23"/>
                    <a:pt x="688" y="12"/>
                  </a:cubicBezTo>
                  <a:cubicBezTo>
                    <a:pt x="674" y="5"/>
                    <a:pt x="662" y="0"/>
                    <a:pt x="651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 rot="666815">
              <a:off x="7185917" y="3930287"/>
              <a:ext cx="180605" cy="163744"/>
            </a:xfrm>
            <a:custGeom>
              <a:avLst/>
              <a:gdLst/>
              <a:ahLst/>
              <a:cxnLst/>
              <a:rect l="l" t="t" r="r" b="b"/>
              <a:pathLst>
                <a:path w="1446" h="1311" extrusionOk="0">
                  <a:moveTo>
                    <a:pt x="1359" y="0"/>
                  </a:moveTo>
                  <a:cubicBezTo>
                    <a:pt x="1344" y="0"/>
                    <a:pt x="1328" y="6"/>
                    <a:pt x="1314" y="18"/>
                  </a:cubicBezTo>
                  <a:cubicBezTo>
                    <a:pt x="926" y="352"/>
                    <a:pt x="430" y="929"/>
                    <a:pt x="45" y="1172"/>
                  </a:cubicBezTo>
                  <a:cubicBezTo>
                    <a:pt x="46" y="1171"/>
                    <a:pt x="46" y="1171"/>
                    <a:pt x="46" y="1171"/>
                  </a:cubicBezTo>
                  <a:lnTo>
                    <a:pt x="46" y="1171"/>
                  </a:lnTo>
                  <a:cubicBezTo>
                    <a:pt x="45" y="1171"/>
                    <a:pt x="1" y="1201"/>
                    <a:pt x="9" y="1249"/>
                  </a:cubicBezTo>
                  <a:cubicBezTo>
                    <a:pt x="16" y="1293"/>
                    <a:pt x="48" y="1310"/>
                    <a:pt x="93" y="1310"/>
                  </a:cubicBezTo>
                  <a:cubicBezTo>
                    <a:pt x="214" y="1310"/>
                    <a:pt x="431" y="1188"/>
                    <a:pt x="529" y="1125"/>
                  </a:cubicBezTo>
                  <a:cubicBezTo>
                    <a:pt x="885" y="893"/>
                    <a:pt x="1359" y="237"/>
                    <a:pt x="1422" y="99"/>
                  </a:cubicBezTo>
                  <a:cubicBezTo>
                    <a:pt x="1446" y="48"/>
                    <a:pt x="1405" y="0"/>
                    <a:pt x="1359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 rot="666815">
              <a:off x="7065420" y="4228498"/>
              <a:ext cx="194344" cy="139763"/>
            </a:xfrm>
            <a:custGeom>
              <a:avLst/>
              <a:gdLst/>
              <a:ahLst/>
              <a:cxnLst/>
              <a:rect l="l" t="t" r="r" b="b"/>
              <a:pathLst>
                <a:path w="1556" h="1119" extrusionOk="0">
                  <a:moveTo>
                    <a:pt x="1487" y="0"/>
                  </a:moveTo>
                  <a:cubicBezTo>
                    <a:pt x="1315" y="0"/>
                    <a:pt x="896" y="642"/>
                    <a:pt x="55" y="969"/>
                  </a:cubicBezTo>
                  <a:cubicBezTo>
                    <a:pt x="56" y="968"/>
                    <a:pt x="56" y="968"/>
                    <a:pt x="55" y="968"/>
                  </a:cubicBezTo>
                  <a:cubicBezTo>
                    <a:pt x="50" y="968"/>
                    <a:pt x="5" y="989"/>
                    <a:pt x="3" y="1037"/>
                  </a:cubicBezTo>
                  <a:cubicBezTo>
                    <a:pt x="1" y="1091"/>
                    <a:pt x="55" y="1118"/>
                    <a:pt x="145" y="1118"/>
                  </a:cubicBezTo>
                  <a:cubicBezTo>
                    <a:pt x="455" y="1118"/>
                    <a:pt x="1192" y="795"/>
                    <a:pt x="1542" y="99"/>
                  </a:cubicBezTo>
                  <a:cubicBezTo>
                    <a:pt x="1556" y="74"/>
                    <a:pt x="1554" y="45"/>
                    <a:pt x="1533" y="22"/>
                  </a:cubicBezTo>
                  <a:cubicBezTo>
                    <a:pt x="1521" y="7"/>
                    <a:pt x="1505" y="0"/>
                    <a:pt x="148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 rot="666815">
              <a:off x="6920356" y="4508302"/>
              <a:ext cx="245803" cy="131644"/>
            </a:xfrm>
            <a:custGeom>
              <a:avLst/>
              <a:gdLst/>
              <a:ahLst/>
              <a:cxnLst/>
              <a:rect l="l" t="t" r="r" b="b"/>
              <a:pathLst>
                <a:path w="1968" h="1054" extrusionOk="0">
                  <a:moveTo>
                    <a:pt x="1879" y="0"/>
                  </a:moveTo>
                  <a:cubicBezTo>
                    <a:pt x="1868" y="0"/>
                    <a:pt x="1858" y="3"/>
                    <a:pt x="1848" y="8"/>
                  </a:cubicBezTo>
                  <a:cubicBezTo>
                    <a:pt x="784" y="574"/>
                    <a:pt x="381" y="815"/>
                    <a:pt x="70" y="898"/>
                  </a:cubicBezTo>
                  <a:cubicBezTo>
                    <a:pt x="71" y="898"/>
                    <a:pt x="70" y="897"/>
                    <a:pt x="69" y="897"/>
                  </a:cubicBezTo>
                  <a:cubicBezTo>
                    <a:pt x="61" y="897"/>
                    <a:pt x="11" y="913"/>
                    <a:pt x="7" y="964"/>
                  </a:cubicBezTo>
                  <a:cubicBezTo>
                    <a:pt x="0" y="1024"/>
                    <a:pt x="58" y="1053"/>
                    <a:pt x="158" y="1053"/>
                  </a:cubicBezTo>
                  <a:cubicBezTo>
                    <a:pt x="491" y="1053"/>
                    <a:pt x="1296" y="738"/>
                    <a:pt x="1832" y="215"/>
                  </a:cubicBezTo>
                  <a:cubicBezTo>
                    <a:pt x="1909" y="141"/>
                    <a:pt x="1967" y="91"/>
                    <a:pt x="1938" y="35"/>
                  </a:cubicBezTo>
                  <a:cubicBezTo>
                    <a:pt x="1926" y="13"/>
                    <a:pt x="1902" y="0"/>
                    <a:pt x="1879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 rot="666815">
              <a:off x="6740426" y="4789108"/>
              <a:ext cx="258542" cy="117656"/>
            </a:xfrm>
            <a:custGeom>
              <a:avLst/>
              <a:gdLst/>
              <a:ahLst/>
              <a:cxnLst/>
              <a:rect l="l" t="t" r="r" b="b"/>
              <a:pathLst>
                <a:path w="2070" h="942" extrusionOk="0">
                  <a:moveTo>
                    <a:pt x="1977" y="1"/>
                  </a:moveTo>
                  <a:cubicBezTo>
                    <a:pt x="1969" y="1"/>
                    <a:pt x="1961" y="2"/>
                    <a:pt x="1952" y="6"/>
                  </a:cubicBezTo>
                  <a:cubicBezTo>
                    <a:pt x="1952" y="5"/>
                    <a:pt x="1953" y="5"/>
                    <a:pt x="1953" y="5"/>
                  </a:cubicBezTo>
                  <a:lnTo>
                    <a:pt x="1953" y="5"/>
                  </a:lnTo>
                  <a:cubicBezTo>
                    <a:pt x="1955" y="5"/>
                    <a:pt x="1889" y="30"/>
                    <a:pt x="1880" y="35"/>
                  </a:cubicBezTo>
                  <a:lnTo>
                    <a:pt x="1880" y="35"/>
                  </a:lnTo>
                  <a:cubicBezTo>
                    <a:pt x="1880" y="35"/>
                    <a:pt x="1880" y="35"/>
                    <a:pt x="1880" y="35"/>
                  </a:cubicBezTo>
                  <a:lnTo>
                    <a:pt x="1880" y="35"/>
                  </a:lnTo>
                  <a:cubicBezTo>
                    <a:pt x="1880" y="35"/>
                    <a:pt x="1003" y="482"/>
                    <a:pt x="546" y="646"/>
                  </a:cubicBezTo>
                  <a:cubicBezTo>
                    <a:pt x="388" y="700"/>
                    <a:pt x="230" y="747"/>
                    <a:pt x="63" y="785"/>
                  </a:cubicBezTo>
                  <a:cubicBezTo>
                    <a:pt x="64" y="785"/>
                    <a:pt x="64" y="785"/>
                    <a:pt x="64" y="785"/>
                  </a:cubicBezTo>
                  <a:cubicBezTo>
                    <a:pt x="59" y="785"/>
                    <a:pt x="11" y="801"/>
                    <a:pt x="5" y="851"/>
                  </a:cubicBezTo>
                  <a:cubicBezTo>
                    <a:pt x="0" y="891"/>
                    <a:pt x="29" y="927"/>
                    <a:pt x="70" y="932"/>
                  </a:cubicBezTo>
                  <a:cubicBezTo>
                    <a:pt x="124" y="938"/>
                    <a:pt x="179" y="941"/>
                    <a:pt x="233" y="941"/>
                  </a:cubicBezTo>
                  <a:cubicBezTo>
                    <a:pt x="542" y="941"/>
                    <a:pt x="848" y="844"/>
                    <a:pt x="1132" y="718"/>
                  </a:cubicBezTo>
                  <a:cubicBezTo>
                    <a:pt x="1528" y="535"/>
                    <a:pt x="1702" y="382"/>
                    <a:pt x="1966" y="170"/>
                  </a:cubicBezTo>
                  <a:lnTo>
                    <a:pt x="1966" y="170"/>
                  </a:lnTo>
                  <a:cubicBezTo>
                    <a:pt x="1965" y="170"/>
                    <a:pt x="1965" y="171"/>
                    <a:pt x="1965" y="171"/>
                  </a:cubicBezTo>
                  <a:cubicBezTo>
                    <a:pt x="1963" y="171"/>
                    <a:pt x="2022" y="118"/>
                    <a:pt x="2022" y="118"/>
                  </a:cubicBezTo>
                  <a:cubicBezTo>
                    <a:pt x="2069" y="75"/>
                    <a:pt x="2034" y="1"/>
                    <a:pt x="1977" y="1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 rot="666815">
              <a:off x="6513896" y="4577553"/>
              <a:ext cx="138514" cy="239683"/>
            </a:xfrm>
            <a:custGeom>
              <a:avLst/>
              <a:gdLst/>
              <a:ahLst/>
              <a:cxnLst/>
              <a:rect l="l" t="t" r="r" b="b"/>
              <a:pathLst>
                <a:path w="1109" h="1919" extrusionOk="0">
                  <a:moveTo>
                    <a:pt x="1070" y="1800"/>
                  </a:moveTo>
                  <a:cubicBezTo>
                    <a:pt x="1070" y="1800"/>
                    <a:pt x="1070" y="1800"/>
                    <a:pt x="1070" y="1801"/>
                  </a:cubicBezTo>
                  <a:lnTo>
                    <a:pt x="1070" y="1801"/>
                  </a:lnTo>
                  <a:cubicBezTo>
                    <a:pt x="1070" y="1800"/>
                    <a:pt x="1070" y="1800"/>
                    <a:pt x="1070" y="1800"/>
                  </a:cubicBezTo>
                  <a:close/>
                  <a:moveTo>
                    <a:pt x="77" y="1"/>
                  </a:moveTo>
                  <a:cubicBezTo>
                    <a:pt x="39" y="1"/>
                    <a:pt x="1" y="30"/>
                    <a:pt x="6" y="76"/>
                  </a:cubicBezTo>
                  <a:cubicBezTo>
                    <a:pt x="69" y="678"/>
                    <a:pt x="450" y="1568"/>
                    <a:pt x="971" y="1906"/>
                  </a:cubicBezTo>
                  <a:cubicBezTo>
                    <a:pt x="984" y="1915"/>
                    <a:pt x="998" y="1919"/>
                    <a:pt x="1011" y="1919"/>
                  </a:cubicBezTo>
                  <a:cubicBezTo>
                    <a:pt x="1064" y="1919"/>
                    <a:pt x="1108" y="1853"/>
                    <a:pt x="1070" y="1801"/>
                  </a:cubicBezTo>
                  <a:lnTo>
                    <a:pt x="1070" y="1801"/>
                  </a:lnTo>
                  <a:cubicBezTo>
                    <a:pt x="1070" y="1801"/>
                    <a:pt x="1070" y="1801"/>
                    <a:pt x="1070" y="1801"/>
                  </a:cubicBezTo>
                  <a:cubicBezTo>
                    <a:pt x="1070" y="1801"/>
                    <a:pt x="943" y="1647"/>
                    <a:pt x="682" y="1171"/>
                  </a:cubicBezTo>
                  <a:cubicBezTo>
                    <a:pt x="522" y="874"/>
                    <a:pt x="137" y="38"/>
                    <a:pt x="137" y="38"/>
                  </a:cubicBezTo>
                  <a:cubicBezTo>
                    <a:pt x="124" y="12"/>
                    <a:pt x="101" y="1"/>
                    <a:pt x="77" y="1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 rot="666815">
              <a:off x="6714762" y="4355743"/>
              <a:ext cx="123151" cy="216451"/>
            </a:xfrm>
            <a:custGeom>
              <a:avLst/>
              <a:gdLst/>
              <a:ahLst/>
              <a:cxnLst/>
              <a:rect l="l" t="t" r="r" b="b"/>
              <a:pathLst>
                <a:path w="986" h="1733" extrusionOk="0">
                  <a:moveTo>
                    <a:pt x="73" y="0"/>
                  </a:moveTo>
                  <a:cubicBezTo>
                    <a:pt x="37" y="0"/>
                    <a:pt x="1" y="28"/>
                    <a:pt x="2" y="73"/>
                  </a:cubicBezTo>
                  <a:cubicBezTo>
                    <a:pt x="20" y="630"/>
                    <a:pt x="347" y="1457"/>
                    <a:pt x="852" y="1723"/>
                  </a:cubicBezTo>
                  <a:cubicBezTo>
                    <a:pt x="864" y="1729"/>
                    <a:pt x="876" y="1732"/>
                    <a:pt x="888" y="1732"/>
                  </a:cubicBezTo>
                  <a:cubicBezTo>
                    <a:pt x="944" y="1732"/>
                    <a:pt x="985" y="1663"/>
                    <a:pt x="944" y="1612"/>
                  </a:cubicBezTo>
                  <a:lnTo>
                    <a:pt x="944" y="1612"/>
                  </a:lnTo>
                  <a:cubicBezTo>
                    <a:pt x="944" y="1613"/>
                    <a:pt x="944" y="1613"/>
                    <a:pt x="944" y="1613"/>
                  </a:cubicBezTo>
                  <a:cubicBezTo>
                    <a:pt x="945" y="1613"/>
                    <a:pt x="835" y="1485"/>
                    <a:pt x="696" y="1252"/>
                  </a:cubicBezTo>
                  <a:cubicBezTo>
                    <a:pt x="381" y="664"/>
                    <a:pt x="135" y="42"/>
                    <a:pt x="135" y="42"/>
                  </a:cubicBezTo>
                  <a:cubicBezTo>
                    <a:pt x="122" y="13"/>
                    <a:pt x="98" y="0"/>
                    <a:pt x="73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 rot="666815">
              <a:off x="6844680" y="4094894"/>
              <a:ext cx="132768" cy="213329"/>
            </a:xfrm>
            <a:custGeom>
              <a:avLst/>
              <a:gdLst/>
              <a:ahLst/>
              <a:cxnLst/>
              <a:rect l="l" t="t" r="r" b="b"/>
              <a:pathLst>
                <a:path w="1063" h="1708" extrusionOk="0">
                  <a:moveTo>
                    <a:pt x="124" y="1"/>
                  </a:moveTo>
                  <a:cubicBezTo>
                    <a:pt x="91" y="1"/>
                    <a:pt x="58" y="22"/>
                    <a:pt x="54" y="63"/>
                  </a:cubicBezTo>
                  <a:cubicBezTo>
                    <a:pt x="0" y="637"/>
                    <a:pt x="318" y="1399"/>
                    <a:pt x="931" y="1699"/>
                  </a:cubicBezTo>
                  <a:cubicBezTo>
                    <a:pt x="942" y="1705"/>
                    <a:pt x="954" y="1707"/>
                    <a:pt x="964" y="1707"/>
                  </a:cubicBezTo>
                  <a:cubicBezTo>
                    <a:pt x="1022" y="1707"/>
                    <a:pt x="1063" y="1635"/>
                    <a:pt x="1019" y="1584"/>
                  </a:cubicBezTo>
                  <a:lnTo>
                    <a:pt x="1019" y="1584"/>
                  </a:lnTo>
                  <a:cubicBezTo>
                    <a:pt x="1019" y="1584"/>
                    <a:pt x="1019" y="1584"/>
                    <a:pt x="1019" y="1584"/>
                  </a:cubicBezTo>
                  <a:cubicBezTo>
                    <a:pt x="1017" y="1584"/>
                    <a:pt x="796" y="1362"/>
                    <a:pt x="561" y="969"/>
                  </a:cubicBezTo>
                  <a:cubicBezTo>
                    <a:pt x="521" y="879"/>
                    <a:pt x="404" y="723"/>
                    <a:pt x="189" y="49"/>
                  </a:cubicBezTo>
                  <a:cubicBezTo>
                    <a:pt x="179" y="16"/>
                    <a:pt x="151" y="1"/>
                    <a:pt x="124" y="1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 rot="666815">
              <a:off x="6998566" y="3850411"/>
              <a:ext cx="126898" cy="204086"/>
            </a:xfrm>
            <a:custGeom>
              <a:avLst/>
              <a:gdLst/>
              <a:ahLst/>
              <a:cxnLst/>
              <a:rect l="l" t="t" r="r" b="b"/>
              <a:pathLst>
                <a:path w="1016" h="1634" extrusionOk="0">
                  <a:moveTo>
                    <a:pt x="67" y="0"/>
                  </a:moveTo>
                  <a:cubicBezTo>
                    <a:pt x="33" y="0"/>
                    <a:pt x="1" y="26"/>
                    <a:pt x="2" y="66"/>
                  </a:cubicBezTo>
                  <a:cubicBezTo>
                    <a:pt x="11" y="318"/>
                    <a:pt x="162" y="701"/>
                    <a:pt x="280" y="936"/>
                  </a:cubicBezTo>
                  <a:cubicBezTo>
                    <a:pt x="415" y="1190"/>
                    <a:pt x="627" y="1497"/>
                    <a:pt x="884" y="1625"/>
                  </a:cubicBezTo>
                  <a:cubicBezTo>
                    <a:pt x="895" y="1631"/>
                    <a:pt x="906" y="1634"/>
                    <a:pt x="917" y="1634"/>
                  </a:cubicBezTo>
                  <a:cubicBezTo>
                    <a:pt x="973" y="1634"/>
                    <a:pt x="1015" y="1564"/>
                    <a:pt x="974" y="1513"/>
                  </a:cubicBezTo>
                  <a:lnTo>
                    <a:pt x="969" y="1510"/>
                  </a:lnTo>
                  <a:cubicBezTo>
                    <a:pt x="751" y="1247"/>
                    <a:pt x="503" y="730"/>
                    <a:pt x="338" y="422"/>
                  </a:cubicBezTo>
                  <a:lnTo>
                    <a:pt x="338" y="422"/>
                  </a:lnTo>
                  <a:cubicBezTo>
                    <a:pt x="338" y="422"/>
                    <a:pt x="339" y="422"/>
                    <a:pt x="339" y="422"/>
                  </a:cubicBezTo>
                  <a:cubicBezTo>
                    <a:pt x="340" y="422"/>
                    <a:pt x="192" y="144"/>
                    <a:pt x="187" y="135"/>
                  </a:cubicBezTo>
                  <a:lnTo>
                    <a:pt x="187" y="135"/>
                  </a:lnTo>
                  <a:cubicBezTo>
                    <a:pt x="187" y="136"/>
                    <a:pt x="188" y="136"/>
                    <a:pt x="187" y="136"/>
                  </a:cubicBezTo>
                  <a:cubicBezTo>
                    <a:pt x="187" y="136"/>
                    <a:pt x="153" y="74"/>
                    <a:pt x="149" y="68"/>
                  </a:cubicBezTo>
                  <a:cubicBezTo>
                    <a:pt x="144" y="61"/>
                    <a:pt x="115" y="23"/>
                    <a:pt x="115" y="23"/>
                  </a:cubicBezTo>
                  <a:cubicBezTo>
                    <a:pt x="102" y="7"/>
                    <a:pt x="84" y="0"/>
                    <a:pt x="6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 rot="666815">
              <a:off x="6511065" y="3525652"/>
              <a:ext cx="858061" cy="1678902"/>
            </a:xfrm>
            <a:custGeom>
              <a:avLst/>
              <a:gdLst/>
              <a:ahLst/>
              <a:cxnLst/>
              <a:rect l="l" t="t" r="r" b="b"/>
              <a:pathLst>
                <a:path w="6870" h="13442" extrusionOk="0">
                  <a:moveTo>
                    <a:pt x="4105" y="182"/>
                  </a:moveTo>
                  <a:cubicBezTo>
                    <a:pt x="4271" y="182"/>
                    <a:pt x="4612" y="712"/>
                    <a:pt x="4722" y="984"/>
                  </a:cubicBezTo>
                  <a:cubicBezTo>
                    <a:pt x="4790" y="1158"/>
                    <a:pt x="4830" y="1248"/>
                    <a:pt x="4923" y="1255"/>
                  </a:cubicBezTo>
                  <a:cubicBezTo>
                    <a:pt x="4927" y="1255"/>
                    <a:pt x="4932" y="1256"/>
                    <a:pt x="4936" y="1256"/>
                  </a:cubicBezTo>
                  <a:cubicBezTo>
                    <a:pt x="5013" y="1256"/>
                    <a:pt x="5060" y="1181"/>
                    <a:pt x="5132" y="1063"/>
                  </a:cubicBezTo>
                  <a:cubicBezTo>
                    <a:pt x="5216" y="926"/>
                    <a:pt x="5355" y="696"/>
                    <a:pt x="5624" y="425"/>
                  </a:cubicBezTo>
                  <a:cubicBezTo>
                    <a:pt x="5722" y="329"/>
                    <a:pt x="5868" y="238"/>
                    <a:pt x="5947" y="238"/>
                  </a:cubicBezTo>
                  <a:cubicBezTo>
                    <a:pt x="5955" y="238"/>
                    <a:pt x="5962" y="239"/>
                    <a:pt x="5968" y="241"/>
                  </a:cubicBezTo>
                  <a:cubicBezTo>
                    <a:pt x="5995" y="250"/>
                    <a:pt x="6013" y="281"/>
                    <a:pt x="6023" y="335"/>
                  </a:cubicBezTo>
                  <a:cubicBezTo>
                    <a:pt x="6088" y="678"/>
                    <a:pt x="5977" y="1138"/>
                    <a:pt x="5730" y="1568"/>
                  </a:cubicBezTo>
                  <a:cubicBezTo>
                    <a:pt x="5446" y="2062"/>
                    <a:pt x="5155" y="2328"/>
                    <a:pt x="4878" y="2353"/>
                  </a:cubicBezTo>
                  <a:cubicBezTo>
                    <a:pt x="4916" y="2087"/>
                    <a:pt x="4954" y="1805"/>
                    <a:pt x="4990" y="1512"/>
                  </a:cubicBezTo>
                  <a:cubicBezTo>
                    <a:pt x="4997" y="1460"/>
                    <a:pt x="4961" y="1415"/>
                    <a:pt x="4911" y="1410"/>
                  </a:cubicBezTo>
                  <a:cubicBezTo>
                    <a:pt x="4907" y="1410"/>
                    <a:pt x="4903" y="1410"/>
                    <a:pt x="4899" y="1410"/>
                  </a:cubicBezTo>
                  <a:cubicBezTo>
                    <a:pt x="4853" y="1410"/>
                    <a:pt x="4816" y="1444"/>
                    <a:pt x="4810" y="1489"/>
                  </a:cubicBezTo>
                  <a:cubicBezTo>
                    <a:pt x="4774" y="1785"/>
                    <a:pt x="4736" y="2066"/>
                    <a:pt x="4695" y="2334"/>
                  </a:cubicBezTo>
                  <a:cubicBezTo>
                    <a:pt x="4686" y="2332"/>
                    <a:pt x="4675" y="2330"/>
                    <a:pt x="4666" y="2325"/>
                  </a:cubicBezTo>
                  <a:lnTo>
                    <a:pt x="4666" y="2328"/>
                  </a:lnTo>
                  <a:cubicBezTo>
                    <a:pt x="4190" y="2154"/>
                    <a:pt x="3827" y="1199"/>
                    <a:pt x="3958" y="471"/>
                  </a:cubicBezTo>
                  <a:cubicBezTo>
                    <a:pt x="3994" y="265"/>
                    <a:pt x="4053" y="187"/>
                    <a:pt x="4095" y="182"/>
                  </a:cubicBezTo>
                  <a:close/>
                  <a:moveTo>
                    <a:pt x="3233" y="2211"/>
                  </a:moveTo>
                  <a:cubicBezTo>
                    <a:pt x="3241" y="2211"/>
                    <a:pt x="3249" y="2212"/>
                    <a:pt x="3257" y="2213"/>
                  </a:cubicBezTo>
                  <a:cubicBezTo>
                    <a:pt x="3458" y="2242"/>
                    <a:pt x="3726" y="2578"/>
                    <a:pt x="3857" y="2797"/>
                  </a:cubicBezTo>
                  <a:cubicBezTo>
                    <a:pt x="4219" y="3401"/>
                    <a:pt x="4292" y="3603"/>
                    <a:pt x="4337" y="3723"/>
                  </a:cubicBezTo>
                  <a:cubicBezTo>
                    <a:pt x="4359" y="3786"/>
                    <a:pt x="4377" y="3836"/>
                    <a:pt x="4422" y="3905"/>
                  </a:cubicBezTo>
                  <a:cubicBezTo>
                    <a:pt x="4373" y="4147"/>
                    <a:pt x="4323" y="4376"/>
                    <a:pt x="4271" y="4588"/>
                  </a:cubicBezTo>
                  <a:cubicBezTo>
                    <a:pt x="4188" y="4568"/>
                    <a:pt x="4105" y="4539"/>
                    <a:pt x="4023" y="4489"/>
                  </a:cubicBezTo>
                  <a:cubicBezTo>
                    <a:pt x="3521" y="4187"/>
                    <a:pt x="3185" y="3432"/>
                    <a:pt x="3050" y="2880"/>
                  </a:cubicBezTo>
                  <a:cubicBezTo>
                    <a:pt x="3007" y="2704"/>
                    <a:pt x="2989" y="2380"/>
                    <a:pt x="3124" y="2258"/>
                  </a:cubicBezTo>
                  <a:cubicBezTo>
                    <a:pt x="3158" y="2226"/>
                    <a:pt x="3194" y="2211"/>
                    <a:pt x="3233" y="2211"/>
                  </a:cubicBezTo>
                  <a:close/>
                  <a:moveTo>
                    <a:pt x="6472" y="2305"/>
                  </a:moveTo>
                  <a:cubicBezTo>
                    <a:pt x="6558" y="2305"/>
                    <a:pt x="6567" y="2351"/>
                    <a:pt x="6572" y="2382"/>
                  </a:cubicBezTo>
                  <a:cubicBezTo>
                    <a:pt x="6665" y="2819"/>
                    <a:pt x="5630" y="4340"/>
                    <a:pt x="4650" y="4591"/>
                  </a:cubicBezTo>
                  <a:cubicBezTo>
                    <a:pt x="4585" y="4606"/>
                    <a:pt x="4519" y="4613"/>
                    <a:pt x="4454" y="4613"/>
                  </a:cubicBezTo>
                  <a:cubicBezTo>
                    <a:pt x="4503" y="4399"/>
                    <a:pt x="4553" y="4171"/>
                    <a:pt x="4603" y="3930"/>
                  </a:cubicBezTo>
                  <a:cubicBezTo>
                    <a:pt x="4609" y="3923"/>
                    <a:pt x="4621" y="3919"/>
                    <a:pt x="4627" y="3912"/>
                  </a:cubicBezTo>
                  <a:cubicBezTo>
                    <a:pt x="4627" y="3910"/>
                    <a:pt x="4634" y="3901"/>
                    <a:pt x="4643" y="3890"/>
                  </a:cubicBezTo>
                  <a:cubicBezTo>
                    <a:pt x="4891" y="3547"/>
                    <a:pt x="5748" y="2420"/>
                    <a:pt x="6417" y="2310"/>
                  </a:cubicBezTo>
                  <a:cubicBezTo>
                    <a:pt x="6438" y="2306"/>
                    <a:pt x="6456" y="2305"/>
                    <a:pt x="6472" y="2305"/>
                  </a:cubicBezTo>
                  <a:close/>
                  <a:moveTo>
                    <a:pt x="2507" y="4356"/>
                  </a:moveTo>
                  <a:cubicBezTo>
                    <a:pt x="2543" y="4356"/>
                    <a:pt x="2588" y="4365"/>
                    <a:pt x="2644" y="4388"/>
                  </a:cubicBezTo>
                  <a:cubicBezTo>
                    <a:pt x="2849" y="4471"/>
                    <a:pt x="3023" y="4611"/>
                    <a:pt x="3196" y="4829"/>
                  </a:cubicBezTo>
                  <a:cubicBezTo>
                    <a:pt x="3507" y="5222"/>
                    <a:pt x="3642" y="5645"/>
                    <a:pt x="3753" y="5986"/>
                  </a:cubicBezTo>
                  <a:lnTo>
                    <a:pt x="3791" y="6110"/>
                  </a:lnTo>
                  <a:cubicBezTo>
                    <a:pt x="3805" y="6146"/>
                    <a:pt x="3816" y="6177"/>
                    <a:pt x="3832" y="6202"/>
                  </a:cubicBezTo>
                  <a:cubicBezTo>
                    <a:pt x="3793" y="6324"/>
                    <a:pt x="3757" y="6452"/>
                    <a:pt x="3715" y="6594"/>
                  </a:cubicBezTo>
                  <a:cubicBezTo>
                    <a:pt x="3688" y="6687"/>
                    <a:pt x="3660" y="6786"/>
                    <a:pt x="3629" y="6889"/>
                  </a:cubicBezTo>
                  <a:cubicBezTo>
                    <a:pt x="3302" y="6829"/>
                    <a:pt x="3009" y="6639"/>
                    <a:pt x="2786" y="6337"/>
                  </a:cubicBezTo>
                  <a:cubicBezTo>
                    <a:pt x="2295" y="5668"/>
                    <a:pt x="2141" y="4712"/>
                    <a:pt x="2362" y="4428"/>
                  </a:cubicBezTo>
                  <a:cubicBezTo>
                    <a:pt x="2389" y="4394"/>
                    <a:pt x="2430" y="4356"/>
                    <a:pt x="2507" y="4356"/>
                  </a:cubicBezTo>
                  <a:close/>
                  <a:moveTo>
                    <a:pt x="6169" y="4835"/>
                  </a:moveTo>
                  <a:cubicBezTo>
                    <a:pt x="6223" y="4835"/>
                    <a:pt x="6269" y="4842"/>
                    <a:pt x="6306" y="4859"/>
                  </a:cubicBezTo>
                  <a:cubicBezTo>
                    <a:pt x="6336" y="4872"/>
                    <a:pt x="6415" y="4906"/>
                    <a:pt x="6394" y="5080"/>
                  </a:cubicBezTo>
                  <a:cubicBezTo>
                    <a:pt x="6338" y="5587"/>
                    <a:pt x="4932" y="6896"/>
                    <a:pt x="3872" y="6912"/>
                  </a:cubicBezTo>
                  <a:lnTo>
                    <a:pt x="3854" y="6912"/>
                  </a:lnTo>
                  <a:cubicBezTo>
                    <a:pt x="3841" y="6912"/>
                    <a:pt x="3827" y="6910"/>
                    <a:pt x="3814" y="6908"/>
                  </a:cubicBezTo>
                  <a:cubicBezTo>
                    <a:pt x="3841" y="6817"/>
                    <a:pt x="3866" y="6729"/>
                    <a:pt x="3890" y="6646"/>
                  </a:cubicBezTo>
                  <a:cubicBezTo>
                    <a:pt x="3933" y="6495"/>
                    <a:pt x="3974" y="6358"/>
                    <a:pt x="4012" y="6231"/>
                  </a:cubicBezTo>
                  <a:cubicBezTo>
                    <a:pt x="4014" y="6227"/>
                    <a:pt x="4017" y="6220"/>
                    <a:pt x="4019" y="6213"/>
                  </a:cubicBezTo>
                  <a:cubicBezTo>
                    <a:pt x="4032" y="6202"/>
                    <a:pt x="4046" y="6189"/>
                    <a:pt x="4059" y="6175"/>
                  </a:cubicBezTo>
                  <a:cubicBezTo>
                    <a:pt x="4721" y="5405"/>
                    <a:pt x="5713" y="4835"/>
                    <a:pt x="6169" y="4835"/>
                  </a:cubicBezTo>
                  <a:close/>
                  <a:moveTo>
                    <a:pt x="1870" y="6719"/>
                  </a:moveTo>
                  <a:cubicBezTo>
                    <a:pt x="2042" y="6719"/>
                    <a:pt x="2295" y="6963"/>
                    <a:pt x="2466" y="7180"/>
                  </a:cubicBezTo>
                  <a:cubicBezTo>
                    <a:pt x="2736" y="7530"/>
                    <a:pt x="2939" y="7944"/>
                    <a:pt x="3135" y="8345"/>
                  </a:cubicBezTo>
                  <a:lnTo>
                    <a:pt x="3142" y="8359"/>
                  </a:lnTo>
                  <a:cubicBezTo>
                    <a:pt x="3061" y="8575"/>
                    <a:pt x="2971" y="8810"/>
                    <a:pt x="2869" y="9060"/>
                  </a:cubicBezTo>
                  <a:cubicBezTo>
                    <a:pt x="2757" y="9026"/>
                    <a:pt x="2649" y="8979"/>
                    <a:pt x="2547" y="8911"/>
                  </a:cubicBezTo>
                  <a:cubicBezTo>
                    <a:pt x="1898" y="8478"/>
                    <a:pt x="1546" y="7205"/>
                    <a:pt x="1697" y="6867"/>
                  </a:cubicBezTo>
                  <a:cubicBezTo>
                    <a:pt x="1758" y="6732"/>
                    <a:pt x="1828" y="6723"/>
                    <a:pt x="1851" y="6720"/>
                  </a:cubicBezTo>
                  <a:cubicBezTo>
                    <a:pt x="1857" y="6720"/>
                    <a:pt x="1864" y="6719"/>
                    <a:pt x="1870" y="6719"/>
                  </a:cubicBezTo>
                  <a:close/>
                  <a:moveTo>
                    <a:pt x="5532" y="7483"/>
                  </a:moveTo>
                  <a:cubicBezTo>
                    <a:pt x="5672" y="7483"/>
                    <a:pt x="5802" y="7509"/>
                    <a:pt x="5860" y="7577"/>
                  </a:cubicBezTo>
                  <a:cubicBezTo>
                    <a:pt x="5874" y="7595"/>
                    <a:pt x="5921" y="7647"/>
                    <a:pt x="5869" y="7793"/>
                  </a:cubicBezTo>
                  <a:cubicBezTo>
                    <a:pt x="5732" y="8192"/>
                    <a:pt x="5033" y="8706"/>
                    <a:pt x="4276" y="8963"/>
                  </a:cubicBezTo>
                  <a:cubicBezTo>
                    <a:pt x="4048" y="9040"/>
                    <a:pt x="3709" y="9128"/>
                    <a:pt x="3358" y="9128"/>
                  </a:cubicBezTo>
                  <a:cubicBezTo>
                    <a:pt x="3255" y="9128"/>
                    <a:pt x="3150" y="9121"/>
                    <a:pt x="3047" y="9103"/>
                  </a:cubicBezTo>
                  <a:cubicBezTo>
                    <a:pt x="3142" y="8871"/>
                    <a:pt x="3226" y="8654"/>
                    <a:pt x="3302" y="8451"/>
                  </a:cubicBezTo>
                  <a:cubicBezTo>
                    <a:pt x="3304" y="8449"/>
                    <a:pt x="3307" y="8449"/>
                    <a:pt x="3307" y="8449"/>
                  </a:cubicBezTo>
                  <a:lnTo>
                    <a:pt x="3307" y="8447"/>
                  </a:lnTo>
                  <a:cubicBezTo>
                    <a:pt x="3316" y="8440"/>
                    <a:pt x="4280" y="7694"/>
                    <a:pt x="5297" y="7505"/>
                  </a:cubicBezTo>
                  <a:cubicBezTo>
                    <a:pt x="5371" y="7491"/>
                    <a:pt x="5453" y="7483"/>
                    <a:pt x="5532" y="7483"/>
                  </a:cubicBezTo>
                  <a:close/>
                  <a:moveTo>
                    <a:pt x="626" y="8516"/>
                  </a:moveTo>
                  <a:cubicBezTo>
                    <a:pt x="778" y="8516"/>
                    <a:pt x="1001" y="8683"/>
                    <a:pt x="1244" y="8979"/>
                  </a:cubicBezTo>
                  <a:cubicBezTo>
                    <a:pt x="1740" y="9578"/>
                    <a:pt x="1923" y="10140"/>
                    <a:pt x="2069" y="10590"/>
                  </a:cubicBezTo>
                  <a:cubicBezTo>
                    <a:pt x="2087" y="10647"/>
                    <a:pt x="2105" y="10701"/>
                    <a:pt x="2121" y="10753"/>
                  </a:cubicBezTo>
                  <a:cubicBezTo>
                    <a:pt x="2123" y="10755"/>
                    <a:pt x="2123" y="10757"/>
                    <a:pt x="2123" y="10759"/>
                  </a:cubicBezTo>
                  <a:cubicBezTo>
                    <a:pt x="2045" y="10931"/>
                    <a:pt x="1959" y="11106"/>
                    <a:pt x="1871" y="11289"/>
                  </a:cubicBezTo>
                  <a:cubicBezTo>
                    <a:pt x="1682" y="11210"/>
                    <a:pt x="1495" y="11100"/>
                    <a:pt x="1319" y="10951"/>
                  </a:cubicBezTo>
                  <a:cubicBezTo>
                    <a:pt x="350" y="10140"/>
                    <a:pt x="228" y="9024"/>
                    <a:pt x="433" y="8654"/>
                  </a:cubicBezTo>
                  <a:cubicBezTo>
                    <a:pt x="483" y="8569"/>
                    <a:pt x="539" y="8524"/>
                    <a:pt x="607" y="8517"/>
                  </a:cubicBezTo>
                  <a:cubicBezTo>
                    <a:pt x="613" y="8516"/>
                    <a:pt x="620" y="8516"/>
                    <a:pt x="626" y="8516"/>
                  </a:cubicBezTo>
                  <a:close/>
                  <a:moveTo>
                    <a:pt x="4692" y="9870"/>
                  </a:moveTo>
                  <a:cubicBezTo>
                    <a:pt x="4838" y="9870"/>
                    <a:pt x="4931" y="9905"/>
                    <a:pt x="4974" y="9959"/>
                  </a:cubicBezTo>
                  <a:cubicBezTo>
                    <a:pt x="5056" y="10063"/>
                    <a:pt x="4954" y="10284"/>
                    <a:pt x="4722" y="10509"/>
                  </a:cubicBezTo>
                  <a:cubicBezTo>
                    <a:pt x="4160" y="11055"/>
                    <a:pt x="3407" y="11445"/>
                    <a:pt x="2657" y="11445"/>
                  </a:cubicBezTo>
                  <a:cubicBezTo>
                    <a:pt x="2450" y="11445"/>
                    <a:pt x="2244" y="11416"/>
                    <a:pt x="2042" y="11352"/>
                  </a:cubicBezTo>
                  <a:cubicBezTo>
                    <a:pt x="2119" y="11194"/>
                    <a:pt x="2193" y="11041"/>
                    <a:pt x="2263" y="10892"/>
                  </a:cubicBezTo>
                  <a:cubicBezTo>
                    <a:pt x="2306" y="10890"/>
                    <a:pt x="2349" y="10865"/>
                    <a:pt x="2385" y="10843"/>
                  </a:cubicBezTo>
                  <a:cubicBezTo>
                    <a:pt x="3555" y="10109"/>
                    <a:pt x="4307" y="9870"/>
                    <a:pt x="4692" y="9870"/>
                  </a:cubicBezTo>
                  <a:close/>
                  <a:moveTo>
                    <a:pt x="4101" y="1"/>
                  </a:moveTo>
                  <a:cubicBezTo>
                    <a:pt x="4093" y="1"/>
                    <a:pt x="4085" y="1"/>
                    <a:pt x="4077" y="2"/>
                  </a:cubicBezTo>
                  <a:cubicBezTo>
                    <a:pt x="3854" y="24"/>
                    <a:pt x="3798" y="335"/>
                    <a:pt x="3780" y="439"/>
                  </a:cubicBezTo>
                  <a:cubicBezTo>
                    <a:pt x="3645" y="1185"/>
                    <a:pt x="3983" y="2271"/>
                    <a:pt x="4605" y="2499"/>
                  </a:cubicBezTo>
                  <a:cubicBezTo>
                    <a:pt x="4625" y="2506"/>
                    <a:pt x="4648" y="2510"/>
                    <a:pt x="4670" y="2517"/>
                  </a:cubicBezTo>
                  <a:cubicBezTo>
                    <a:pt x="4609" y="2905"/>
                    <a:pt x="4549" y="3263"/>
                    <a:pt x="4483" y="3597"/>
                  </a:cubicBezTo>
                  <a:cubicBezTo>
                    <a:pt x="4431" y="3461"/>
                    <a:pt x="4330" y="3229"/>
                    <a:pt x="4014" y="2702"/>
                  </a:cubicBezTo>
                  <a:cubicBezTo>
                    <a:pt x="3976" y="2639"/>
                    <a:pt x="3633" y="2084"/>
                    <a:pt x="3284" y="2035"/>
                  </a:cubicBezTo>
                  <a:cubicBezTo>
                    <a:pt x="3267" y="2032"/>
                    <a:pt x="3249" y="2031"/>
                    <a:pt x="3232" y="2031"/>
                  </a:cubicBezTo>
                  <a:cubicBezTo>
                    <a:pt x="3148" y="2031"/>
                    <a:pt x="3068" y="2063"/>
                    <a:pt x="3002" y="2123"/>
                  </a:cubicBezTo>
                  <a:cubicBezTo>
                    <a:pt x="2795" y="2314"/>
                    <a:pt x="2824" y="2715"/>
                    <a:pt x="2874" y="2923"/>
                  </a:cubicBezTo>
                  <a:cubicBezTo>
                    <a:pt x="3018" y="3511"/>
                    <a:pt x="3379" y="4313"/>
                    <a:pt x="3931" y="4645"/>
                  </a:cubicBezTo>
                  <a:cubicBezTo>
                    <a:pt x="4028" y="4703"/>
                    <a:pt x="4129" y="4744"/>
                    <a:pt x="4231" y="4769"/>
                  </a:cubicBezTo>
                  <a:cubicBezTo>
                    <a:pt x="4125" y="5204"/>
                    <a:pt x="4019" y="5582"/>
                    <a:pt x="3920" y="5914"/>
                  </a:cubicBezTo>
                  <a:cubicBezTo>
                    <a:pt x="3807" y="5562"/>
                    <a:pt x="3665" y="5129"/>
                    <a:pt x="3340" y="4717"/>
                  </a:cubicBezTo>
                  <a:cubicBezTo>
                    <a:pt x="3147" y="4473"/>
                    <a:pt x="2948" y="4316"/>
                    <a:pt x="2714" y="4219"/>
                  </a:cubicBezTo>
                  <a:cubicBezTo>
                    <a:pt x="2636" y="4188"/>
                    <a:pt x="2567" y="4175"/>
                    <a:pt x="2508" y="4175"/>
                  </a:cubicBezTo>
                  <a:cubicBezTo>
                    <a:pt x="2358" y="4175"/>
                    <a:pt x="2267" y="4256"/>
                    <a:pt x="2220" y="4316"/>
                  </a:cubicBezTo>
                  <a:cubicBezTo>
                    <a:pt x="1923" y="4697"/>
                    <a:pt x="2132" y="5751"/>
                    <a:pt x="2642" y="6445"/>
                  </a:cubicBezTo>
                  <a:cubicBezTo>
                    <a:pt x="2887" y="6781"/>
                    <a:pt x="3214" y="6993"/>
                    <a:pt x="3579" y="7065"/>
                  </a:cubicBezTo>
                  <a:cubicBezTo>
                    <a:pt x="3489" y="7365"/>
                    <a:pt x="3377" y="7712"/>
                    <a:pt x="3230" y="8125"/>
                  </a:cubicBezTo>
                  <a:cubicBezTo>
                    <a:pt x="3050" y="7759"/>
                    <a:pt x="2860" y="7390"/>
                    <a:pt x="2610" y="7070"/>
                  </a:cubicBezTo>
                  <a:cubicBezTo>
                    <a:pt x="2481" y="6906"/>
                    <a:pt x="2162" y="6538"/>
                    <a:pt x="1870" y="6538"/>
                  </a:cubicBezTo>
                  <a:cubicBezTo>
                    <a:pt x="1857" y="6538"/>
                    <a:pt x="1843" y="6539"/>
                    <a:pt x="1830" y="6540"/>
                  </a:cubicBezTo>
                  <a:cubicBezTo>
                    <a:pt x="1742" y="6551"/>
                    <a:pt x="1619" y="6603"/>
                    <a:pt x="1533" y="6793"/>
                  </a:cubicBezTo>
                  <a:cubicBezTo>
                    <a:pt x="1353" y="7194"/>
                    <a:pt x="1706" y="8569"/>
                    <a:pt x="2448" y="9062"/>
                  </a:cubicBezTo>
                  <a:cubicBezTo>
                    <a:pt x="2558" y="9137"/>
                    <a:pt x="2678" y="9191"/>
                    <a:pt x="2802" y="9231"/>
                  </a:cubicBezTo>
                  <a:cubicBezTo>
                    <a:pt x="2642" y="9617"/>
                    <a:pt x="2457" y="10043"/>
                    <a:pt x="2238" y="10518"/>
                  </a:cubicBezTo>
                  <a:cubicBezTo>
                    <a:pt x="2096" y="10079"/>
                    <a:pt x="1898" y="9481"/>
                    <a:pt x="1386" y="8864"/>
                  </a:cubicBezTo>
                  <a:cubicBezTo>
                    <a:pt x="1096" y="8511"/>
                    <a:pt x="840" y="8335"/>
                    <a:pt x="627" y="8335"/>
                  </a:cubicBezTo>
                  <a:cubicBezTo>
                    <a:pt x="616" y="8335"/>
                    <a:pt x="604" y="8335"/>
                    <a:pt x="593" y="8336"/>
                  </a:cubicBezTo>
                  <a:cubicBezTo>
                    <a:pt x="462" y="8348"/>
                    <a:pt x="356" y="8424"/>
                    <a:pt x="278" y="8566"/>
                  </a:cubicBezTo>
                  <a:cubicBezTo>
                    <a:pt x="0" y="9062"/>
                    <a:pt x="219" y="10263"/>
                    <a:pt x="1204" y="11091"/>
                  </a:cubicBezTo>
                  <a:cubicBezTo>
                    <a:pt x="1391" y="11251"/>
                    <a:pt x="1589" y="11368"/>
                    <a:pt x="1792" y="11456"/>
                  </a:cubicBezTo>
                  <a:cubicBezTo>
                    <a:pt x="1517" y="12015"/>
                    <a:pt x="1204" y="12628"/>
                    <a:pt x="843" y="13308"/>
                  </a:cubicBezTo>
                  <a:cubicBezTo>
                    <a:pt x="818" y="13351"/>
                    <a:pt x="836" y="13408"/>
                    <a:pt x="879" y="13430"/>
                  </a:cubicBezTo>
                  <a:cubicBezTo>
                    <a:pt x="893" y="13439"/>
                    <a:pt x="909" y="13441"/>
                    <a:pt x="922" y="13441"/>
                  </a:cubicBezTo>
                  <a:cubicBezTo>
                    <a:pt x="956" y="13441"/>
                    <a:pt x="987" y="13423"/>
                    <a:pt x="1003" y="13394"/>
                  </a:cubicBezTo>
                  <a:cubicBezTo>
                    <a:pt x="1368" y="12707"/>
                    <a:pt x="1686" y="12085"/>
                    <a:pt x="1963" y="11521"/>
                  </a:cubicBezTo>
                  <a:cubicBezTo>
                    <a:pt x="2191" y="11595"/>
                    <a:pt x="2423" y="11632"/>
                    <a:pt x="2655" y="11632"/>
                  </a:cubicBezTo>
                  <a:cubicBezTo>
                    <a:pt x="3458" y="11632"/>
                    <a:pt x="4256" y="11219"/>
                    <a:pt x="4851" y="10640"/>
                  </a:cubicBezTo>
                  <a:cubicBezTo>
                    <a:pt x="5168" y="10333"/>
                    <a:pt x="5267" y="10036"/>
                    <a:pt x="5119" y="9849"/>
                  </a:cubicBezTo>
                  <a:cubicBezTo>
                    <a:pt x="5043" y="9751"/>
                    <a:pt x="4901" y="9692"/>
                    <a:pt x="4688" y="9692"/>
                  </a:cubicBezTo>
                  <a:cubicBezTo>
                    <a:pt x="4248" y="9692"/>
                    <a:pt x="3503" y="9943"/>
                    <a:pt x="2387" y="10631"/>
                  </a:cubicBezTo>
                  <a:cubicBezTo>
                    <a:pt x="2619" y="10128"/>
                    <a:pt x="2815" y="9680"/>
                    <a:pt x="2980" y="9276"/>
                  </a:cubicBezTo>
                  <a:cubicBezTo>
                    <a:pt x="3106" y="9299"/>
                    <a:pt x="3232" y="9310"/>
                    <a:pt x="3356" y="9310"/>
                  </a:cubicBezTo>
                  <a:cubicBezTo>
                    <a:pt x="3733" y="9310"/>
                    <a:pt x="4093" y="9218"/>
                    <a:pt x="4337" y="9134"/>
                  </a:cubicBezTo>
                  <a:cubicBezTo>
                    <a:pt x="5155" y="8859"/>
                    <a:pt x="5887" y="8307"/>
                    <a:pt x="6045" y="7852"/>
                  </a:cubicBezTo>
                  <a:cubicBezTo>
                    <a:pt x="6113" y="7651"/>
                    <a:pt x="6059" y="7527"/>
                    <a:pt x="6000" y="7460"/>
                  </a:cubicBezTo>
                  <a:cubicBezTo>
                    <a:pt x="5890" y="7333"/>
                    <a:pt x="5695" y="7303"/>
                    <a:pt x="5532" y="7303"/>
                  </a:cubicBezTo>
                  <a:cubicBezTo>
                    <a:pt x="5409" y="7303"/>
                    <a:pt x="5304" y="7320"/>
                    <a:pt x="5265" y="7327"/>
                  </a:cubicBezTo>
                  <a:cubicBezTo>
                    <a:pt x="4490" y="7471"/>
                    <a:pt x="3764" y="7910"/>
                    <a:pt x="3415" y="8149"/>
                  </a:cubicBezTo>
                  <a:cubicBezTo>
                    <a:pt x="3561" y="7737"/>
                    <a:pt x="3672" y="7388"/>
                    <a:pt x="3762" y="7088"/>
                  </a:cubicBezTo>
                  <a:cubicBezTo>
                    <a:pt x="3793" y="7090"/>
                    <a:pt x="3823" y="7092"/>
                    <a:pt x="3854" y="7092"/>
                  </a:cubicBezTo>
                  <a:lnTo>
                    <a:pt x="3877" y="7092"/>
                  </a:lnTo>
                  <a:cubicBezTo>
                    <a:pt x="4995" y="7077"/>
                    <a:pt x="6507" y="5747"/>
                    <a:pt x="6577" y="5100"/>
                  </a:cubicBezTo>
                  <a:cubicBezTo>
                    <a:pt x="6606" y="4832"/>
                    <a:pt x="6467" y="4730"/>
                    <a:pt x="6381" y="4692"/>
                  </a:cubicBezTo>
                  <a:lnTo>
                    <a:pt x="6379" y="4692"/>
                  </a:lnTo>
                  <a:cubicBezTo>
                    <a:pt x="6323" y="4668"/>
                    <a:pt x="6257" y="4656"/>
                    <a:pt x="6182" y="4656"/>
                  </a:cubicBezTo>
                  <a:cubicBezTo>
                    <a:pt x="5681" y="4656"/>
                    <a:pt x="4786" y="5165"/>
                    <a:pt x="4134" y="5828"/>
                  </a:cubicBezTo>
                  <a:cubicBezTo>
                    <a:pt x="4222" y="5524"/>
                    <a:pt x="4316" y="5181"/>
                    <a:pt x="4409" y="4796"/>
                  </a:cubicBezTo>
                  <a:cubicBezTo>
                    <a:pt x="4425" y="4796"/>
                    <a:pt x="4438" y="4798"/>
                    <a:pt x="4452" y="4798"/>
                  </a:cubicBezTo>
                  <a:cubicBezTo>
                    <a:pt x="4533" y="4798"/>
                    <a:pt x="4614" y="4789"/>
                    <a:pt x="4695" y="4766"/>
                  </a:cubicBezTo>
                  <a:cubicBezTo>
                    <a:pt x="5741" y="4500"/>
                    <a:pt x="6870" y="2909"/>
                    <a:pt x="6753" y="2346"/>
                  </a:cubicBezTo>
                  <a:cubicBezTo>
                    <a:pt x="6722" y="2203"/>
                    <a:pt x="6619" y="2125"/>
                    <a:pt x="6468" y="2125"/>
                  </a:cubicBezTo>
                  <a:cubicBezTo>
                    <a:pt x="6443" y="2125"/>
                    <a:pt x="6416" y="2127"/>
                    <a:pt x="6388" y="2132"/>
                  </a:cubicBezTo>
                  <a:cubicBezTo>
                    <a:pt x="5777" y="2231"/>
                    <a:pt x="5078" y="3022"/>
                    <a:pt x="4679" y="3538"/>
                  </a:cubicBezTo>
                  <a:cubicBezTo>
                    <a:pt x="4738" y="3227"/>
                    <a:pt x="4794" y="2896"/>
                    <a:pt x="4848" y="2540"/>
                  </a:cubicBezTo>
                  <a:cubicBezTo>
                    <a:pt x="5134" y="2533"/>
                    <a:pt x="5497" y="2337"/>
                    <a:pt x="5887" y="1661"/>
                  </a:cubicBezTo>
                  <a:cubicBezTo>
                    <a:pt x="6155" y="1192"/>
                    <a:pt x="6275" y="685"/>
                    <a:pt x="6203" y="302"/>
                  </a:cubicBezTo>
                  <a:cubicBezTo>
                    <a:pt x="6174" y="146"/>
                    <a:pt x="6088" y="87"/>
                    <a:pt x="6025" y="67"/>
                  </a:cubicBezTo>
                  <a:cubicBezTo>
                    <a:pt x="6000" y="60"/>
                    <a:pt x="5974" y="56"/>
                    <a:pt x="5949" y="56"/>
                  </a:cubicBezTo>
                  <a:cubicBezTo>
                    <a:pt x="5743" y="56"/>
                    <a:pt x="5523" y="271"/>
                    <a:pt x="5495" y="297"/>
                  </a:cubicBezTo>
                  <a:cubicBezTo>
                    <a:pt x="5211" y="581"/>
                    <a:pt x="5065" y="824"/>
                    <a:pt x="4977" y="969"/>
                  </a:cubicBezTo>
                  <a:cubicBezTo>
                    <a:pt x="4963" y="989"/>
                    <a:pt x="4950" y="1011"/>
                    <a:pt x="4938" y="1030"/>
                  </a:cubicBezTo>
                  <a:cubicBezTo>
                    <a:pt x="4920" y="989"/>
                    <a:pt x="4900" y="939"/>
                    <a:pt x="4891" y="917"/>
                  </a:cubicBezTo>
                  <a:cubicBezTo>
                    <a:pt x="4887" y="908"/>
                    <a:pt x="4482" y="1"/>
                    <a:pt x="4101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4"/>
          <p:cNvSpPr/>
          <p:nvPr/>
        </p:nvSpPr>
        <p:spPr>
          <a:xfrm>
            <a:off x="5289966" y="4015510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4"/>
          <p:cNvGrpSpPr/>
          <p:nvPr/>
        </p:nvGrpSpPr>
        <p:grpSpPr>
          <a:xfrm>
            <a:off x="5598807" y="1564125"/>
            <a:ext cx="2831933" cy="2442299"/>
            <a:chOff x="6853363" y="1345711"/>
            <a:chExt cx="843389" cy="727351"/>
          </a:xfrm>
        </p:grpSpPr>
        <p:sp>
          <p:nvSpPr>
            <p:cNvPr id="302" name="Google Shape;302;p24"/>
            <p:cNvSpPr/>
            <p:nvPr/>
          </p:nvSpPr>
          <p:spPr>
            <a:xfrm>
              <a:off x="6853363" y="1345711"/>
              <a:ext cx="843389" cy="727351"/>
            </a:xfrm>
            <a:custGeom>
              <a:avLst/>
              <a:gdLst/>
              <a:ahLst/>
              <a:cxnLst/>
              <a:rect l="l" t="t" r="r" b="b"/>
              <a:pathLst>
                <a:path w="34822" h="30031" extrusionOk="0">
                  <a:moveTo>
                    <a:pt x="17945" y="1"/>
                  </a:moveTo>
                  <a:cubicBezTo>
                    <a:pt x="17331" y="1"/>
                    <a:pt x="16768" y="180"/>
                    <a:pt x="16328" y="534"/>
                  </a:cubicBezTo>
                  <a:cubicBezTo>
                    <a:pt x="16084" y="729"/>
                    <a:pt x="15918" y="927"/>
                    <a:pt x="15846" y="1020"/>
                  </a:cubicBezTo>
                  <a:cubicBezTo>
                    <a:pt x="15779" y="1006"/>
                    <a:pt x="15708" y="999"/>
                    <a:pt x="15633" y="999"/>
                  </a:cubicBezTo>
                  <a:cubicBezTo>
                    <a:pt x="15008" y="999"/>
                    <a:pt x="14153" y="1497"/>
                    <a:pt x="13829" y="2526"/>
                  </a:cubicBezTo>
                  <a:cubicBezTo>
                    <a:pt x="13514" y="3524"/>
                    <a:pt x="13680" y="4373"/>
                    <a:pt x="13940" y="4837"/>
                  </a:cubicBezTo>
                  <a:cubicBezTo>
                    <a:pt x="13982" y="4909"/>
                    <a:pt x="14024" y="4974"/>
                    <a:pt x="14073" y="5032"/>
                  </a:cubicBezTo>
                  <a:cubicBezTo>
                    <a:pt x="13842" y="5125"/>
                    <a:pt x="13687" y="5348"/>
                    <a:pt x="13652" y="5658"/>
                  </a:cubicBezTo>
                  <a:cubicBezTo>
                    <a:pt x="13596" y="6184"/>
                    <a:pt x="13933" y="6770"/>
                    <a:pt x="14599" y="6861"/>
                  </a:cubicBezTo>
                  <a:cubicBezTo>
                    <a:pt x="14627" y="7289"/>
                    <a:pt x="14710" y="7685"/>
                    <a:pt x="14859" y="8001"/>
                  </a:cubicBezTo>
                  <a:cubicBezTo>
                    <a:pt x="15034" y="8369"/>
                    <a:pt x="15406" y="8909"/>
                    <a:pt x="15949" y="9302"/>
                  </a:cubicBezTo>
                  <a:cubicBezTo>
                    <a:pt x="15939" y="9440"/>
                    <a:pt x="15925" y="9626"/>
                    <a:pt x="15895" y="9863"/>
                  </a:cubicBezTo>
                  <a:cubicBezTo>
                    <a:pt x="15886" y="9956"/>
                    <a:pt x="15872" y="10054"/>
                    <a:pt x="15858" y="10152"/>
                  </a:cubicBezTo>
                  <a:cubicBezTo>
                    <a:pt x="15541" y="10098"/>
                    <a:pt x="15204" y="10028"/>
                    <a:pt x="14845" y="9935"/>
                  </a:cubicBezTo>
                  <a:cubicBezTo>
                    <a:pt x="14448" y="9833"/>
                    <a:pt x="14060" y="9782"/>
                    <a:pt x="13686" y="9782"/>
                  </a:cubicBezTo>
                  <a:cubicBezTo>
                    <a:pt x="12204" y="9782"/>
                    <a:pt x="10940" y="10572"/>
                    <a:pt x="10184" y="12027"/>
                  </a:cubicBezTo>
                  <a:cubicBezTo>
                    <a:pt x="9519" y="13310"/>
                    <a:pt x="9193" y="14373"/>
                    <a:pt x="9021" y="14946"/>
                  </a:cubicBezTo>
                  <a:cubicBezTo>
                    <a:pt x="8974" y="15104"/>
                    <a:pt x="8928" y="15246"/>
                    <a:pt x="8902" y="15311"/>
                  </a:cubicBezTo>
                  <a:cubicBezTo>
                    <a:pt x="8853" y="15220"/>
                    <a:pt x="8786" y="15092"/>
                    <a:pt x="8704" y="14936"/>
                  </a:cubicBezTo>
                  <a:cubicBezTo>
                    <a:pt x="8371" y="14301"/>
                    <a:pt x="7750" y="13116"/>
                    <a:pt x="7103" y="12172"/>
                  </a:cubicBezTo>
                  <a:cubicBezTo>
                    <a:pt x="6894" y="11867"/>
                    <a:pt x="6505" y="11485"/>
                    <a:pt x="6177" y="11266"/>
                  </a:cubicBezTo>
                  <a:cubicBezTo>
                    <a:pt x="5842" y="11041"/>
                    <a:pt x="5690" y="10971"/>
                    <a:pt x="5542" y="10903"/>
                  </a:cubicBezTo>
                  <a:cubicBezTo>
                    <a:pt x="5402" y="10838"/>
                    <a:pt x="5269" y="10775"/>
                    <a:pt x="4974" y="10568"/>
                  </a:cubicBezTo>
                  <a:cubicBezTo>
                    <a:pt x="4839" y="10475"/>
                    <a:pt x="4750" y="10384"/>
                    <a:pt x="4655" y="10291"/>
                  </a:cubicBezTo>
                  <a:cubicBezTo>
                    <a:pt x="4529" y="10166"/>
                    <a:pt x="4397" y="10035"/>
                    <a:pt x="4143" y="9872"/>
                  </a:cubicBezTo>
                  <a:cubicBezTo>
                    <a:pt x="4031" y="9801"/>
                    <a:pt x="3917" y="9765"/>
                    <a:pt x="3816" y="9765"/>
                  </a:cubicBezTo>
                  <a:cubicBezTo>
                    <a:pt x="3708" y="9765"/>
                    <a:pt x="3614" y="9806"/>
                    <a:pt x="3552" y="9886"/>
                  </a:cubicBezTo>
                  <a:cubicBezTo>
                    <a:pt x="3387" y="10103"/>
                    <a:pt x="3482" y="10559"/>
                    <a:pt x="4064" y="11099"/>
                  </a:cubicBezTo>
                  <a:cubicBezTo>
                    <a:pt x="4234" y="11259"/>
                    <a:pt x="4350" y="11339"/>
                    <a:pt x="4427" y="11392"/>
                  </a:cubicBezTo>
                  <a:cubicBezTo>
                    <a:pt x="4499" y="11446"/>
                    <a:pt x="4534" y="11469"/>
                    <a:pt x="4555" y="11515"/>
                  </a:cubicBezTo>
                  <a:cubicBezTo>
                    <a:pt x="4573" y="11555"/>
                    <a:pt x="4573" y="11588"/>
                    <a:pt x="4557" y="11618"/>
                  </a:cubicBezTo>
                  <a:cubicBezTo>
                    <a:pt x="4513" y="11697"/>
                    <a:pt x="4362" y="11757"/>
                    <a:pt x="4106" y="11797"/>
                  </a:cubicBezTo>
                  <a:cubicBezTo>
                    <a:pt x="3955" y="11821"/>
                    <a:pt x="3812" y="11833"/>
                    <a:pt x="3678" y="11833"/>
                  </a:cubicBezTo>
                  <a:cubicBezTo>
                    <a:pt x="3462" y="11833"/>
                    <a:pt x="3268" y="11802"/>
                    <a:pt x="3100" y="11739"/>
                  </a:cubicBezTo>
                  <a:cubicBezTo>
                    <a:pt x="3028" y="11711"/>
                    <a:pt x="2921" y="11641"/>
                    <a:pt x="2812" y="11569"/>
                  </a:cubicBezTo>
                  <a:cubicBezTo>
                    <a:pt x="2597" y="11424"/>
                    <a:pt x="2343" y="11254"/>
                    <a:pt x="2124" y="11254"/>
                  </a:cubicBezTo>
                  <a:cubicBezTo>
                    <a:pt x="2059" y="11254"/>
                    <a:pt x="1996" y="11270"/>
                    <a:pt x="1939" y="11306"/>
                  </a:cubicBezTo>
                  <a:cubicBezTo>
                    <a:pt x="1924" y="11316"/>
                    <a:pt x="1911" y="11321"/>
                    <a:pt x="1897" y="11321"/>
                  </a:cubicBezTo>
                  <a:cubicBezTo>
                    <a:pt x="1868" y="11321"/>
                    <a:pt x="1835" y="11297"/>
                    <a:pt x="1760" y="11243"/>
                  </a:cubicBezTo>
                  <a:cubicBezTo>
                    <a:pt x="1704" y="11201"/>
                    <a:pt x="1634" y="11152"/>
                    <a:pt x="1537" y="11094"/>
                  </a:cubicBezTo>
                  <a:cubicBezTo>
                    <a:pt x="1350" y="10985"/>
                    <a:pt x="1164" y="10880"/>
                    <a:pt x="950" y="10824"/>
                  </a:cubicBezTo>
                  <a:cubicBezTo>
                    <a:pt x="903" y="10812"/>
                    <a:pt x="852" y="10802"/>
                    <a:pt x="800" y="10802"/>
                  </a:cubicBezTo>
                  <a:cubicBezTo>
                    <a:pt x="709" y="10802"/>
                    <a:pt x="615" y="10833"/>
                    <a:pt x="538" y="10936"/>
                  </a:cubicBezTo>
                  <a:cubicBezTo>
                    <a:pt x="535" y="10940"/>
                    <a:pt x="527" y="10943"/>
                    <a:pt x="516" y="10943"/>
                  </a:cubicBezTo>
                  <a:cubicBezTo>
                    <a:pt x="511" y="10943"/>
                    <a:pt x="504" y="10942"/>
                    <a:pt x="496" y="10941"/>
                  </a:cubicBezTo>
                  <a:cubicBezTo>
                    <a:pt x="472" y="10936"/>
                    <a:pt x="441" y="10930"/>
                    <a:pt x="398" y="10930"/>
                  </a:cubicBezTo>
                  <a:cubicBezTo>
                    <a:pt x="379" y="10930"/>
                    <a:pt x="359" y="10931"/>
                    <a:pt x="336" y="10934"/>
                  </a:cubicBezTo>
                  <a:cubicBezTo>
                    <a:pt x="175" y="10959"/>
                    <a:pt x="61" y="11050"/>
                    <a:pt x="31" y="11183"/>
                  </a:cubicBezTo>
                  <a:cubicBezTo>
                    <a:pt x="1" y="11329"/>
                    <a:pt x="45" y="11641"/>
                    <a:pt x="717" y="12088"/>
                  </a:cubicBezTo>
                  <a:cubicBezTo>
                    <a:pt x="1455" y="12584"/>
                    <a:pt x="1972" y="12705"/>
                    <a:pt x="2388" y="12800"/>
                  </a:cubicBezTo>
                  <a:cubicBezTo>
                    <a:pt x="2654" y="12863"/>
                    <a:pt x="2863" y="12912"/>
                    <a:pt x="3063" y="13042"/>
                  </a:cubicBezTo>
                  <a:cubicBezTo>
                    <a:pt x="4080" y="13703"/>
                    <a:pt x="4671" y="13752"/>
                    <a:pt x="5062" y="13782"/>
                  </a:cubicBezTo>
                  <a:cubicBezTo>
                    <a:pt x="5300" y="13801"/>
                    <a:pt x="5455" y="13815"/>
                    <a:pt x="5600" y="13943"/>
                  </a:cubicBezTo>
                  <a:cubicBezTo>
                    <a:pt x="5744" y="14071"/>
                    <a:pt x="5770" y="14231"/>
                    <a:pt x="5825" y="14550"/>
                  </a:cubicBezTo>
                  <a:cubicBezTo>
                    <a:pt x="5842" y="14645"/>
                    <a:pt x="5860" y="14755"/>
                    <a:pt x="5886" y="14880"/>
                  </a:cubicBezTo>
                  <a:cubicBezTo>
                    <a:pt x="6323" y="17087"/>
                    <a:pt x="7212" y="20116"/>
                    <a:pt x="8283" y="21396"/>
                  </a:cubicBezTo>
                  <a:cubicBezTo>
                    <a:pt x="8348" y="21476"/>
                    <a:pt x="8690" y="21869"/>
                    <a:pt x="8988" y="21894"/>
                  </a:cubicBezTo>
                  <a:cubicBezTo>
                    <a:pt x="9028" y="21898"/>
                    <a:pt x="9067" y="21900"/>
                    <a:pt x="9107" y="21900"/>
                  </a:cubicBezTo>
                  <a:cubicBezTo>
                    <a:pt x="10233" y="21900"/>
                    <a:pt x="11286" y="20468"/>
                    <a:pt x="11590" y="20019"/>
                  </a:cubicBezTo>
                  <a:cubicBezTo>
                    <a:pt x="11688" y="19870"/>
                    <a:pt x="11820" y="19635"/>
                    <a:pt x="11890" y="19507"/>
                  </a:cubicBezTo>
                  <a:cubicBezTo>
                    <a:pt x="11892" y="19525"/>
                    <a:pt x="11895" y="19542"/>
                    <a:pt x="11895" y="19556"/>
                  </a:cubicBezTo>
                  <a:cubicBezTo>
                    <a:pt x="11895" y="19812"/>
                    <a:pt x="11899" y="20063"/>
                    <a:pt x="11906" y="20305"/>
                  </a:cubicBezTo>
                  <a:cubicBezTo>
                    <a:pt x="11918" y="20740"/>
                    <a:pt x="11930" y="21152"/>
                    <a:pt x="11902" y="21527"/>
                  </a:cubicBezTo>
                  <a:cubicBezTo>
                    <a:pt x="11899" y="21583"/>
                    <a:pt x="11897" y="21680"/>
                    <a:pt x="11892" y="21818"/>
                  </a:cubicBezTo>
                  <a:cubicBezTo>
                    <a:pt x="11874" y="22597"/>
                    <a:pt x="11823" y="24668"/>
                    <a:pt x="11297" y="26907"/>
                  </a:cubicBezTo>
                  <a:lnTo>
                    <a:pt x="11271" y="27016"/>
                  </a:lnTo>
                  <a:cubicBezTo>
                    <a:pt x="11236" y="27168"/>
                    <a:pt x="11201" y="27321"/>
                    <a:pt x="11155" y="27470"/>
                  </a:cubicBezTo>
                  <a:cubicBezTo>
                    <a:pt x="11127" y="27561"/>
                    <a:pt x="11145" y="27640"/>
                    <a:pt x="11208" y="27705"/>
                  </a:cubicBezTo>
                  <a:cubicBezTo>
                    <a:pt x="12316" y="28843"/>
                    <a:pt x="14045" y="29653"/>
                    <a:pt x="15949" y="29928"/>
                  </a:cubicBezTo>
                  <a:cubicBezTo>
                    <a:pt x="16433" y="29997"/>
                    <a:pt x="16917" y="30030"/>
                    <a:pt x="17401" y="30030"/>
                  </a:cubicBezTo>
                  <a:cubicBezTo>
                    <a:pt x="18953" y="30030"/>
                    <a:pt x="20479" y="29679"/>
                    <a:pt x="21811" y="28997"/>
                  </a:cubicBezTo>
                  <a:cubicBezTo>
                    <a:pt x="22541" y="28624"/>
                    <a:pt x="23186" y="28166"/>
                    <a:pt x="23577" y="27740"/>
                  </a:cubicBezTo>
                  <a:lnTo>
                    <a:pt x="23586" y="27731"/>
                  </a:lnTo>
                  <a:cubicBezTo>
                    <a:pt x="23642" y="27668"/>
                    <a:pt x="23707" y="27601"/>
                    <a:pt x="23665" y="27493"/>
                  </a:cubicBezTo>
                  <a:cubicBezTo>
                    <a:pt x="23656" y="27463"/>
                    <a:pt x="23486" y="26772"/>
                    <a:pt x="23430" y="26504"/>
                  </a:cubicBezTo>
                  <a:cubicBezTo>
                    <a:pt x="22788" y="23428"/>
                    <a:pt x="22909" y="20363"/>
                    <a:pt x="22923" y="20026"/>
                  </a:cubicBezTo>
                  <a:lnTo>
                    <a:pt x="22923" y="19870"/>
                  </a:lnTo>
                  <a:cubicBezTo>
                    <a:pt x="22923" y="19705"/>
                    <a:pt x="22923" y="19574"/>
                    <a:pt x="22928" y="19507"/>
                  </a:cubicBezTo>
                  <a:cubicBezTo>
                    <a:pt x="22949" y="19539"/>
                    <a:pt x="22977" y="19588"/>
                    <a:pt x="23002" y="19637"/>
                  </a:cubicBezTo>
                  <a:cubicBezTo>
                    <a:pt x="23160" y="19916"/>
                    <a:pt x="23486" y="20493"/>
                    <a:pt x="24128" y="21096"/>
                  </a:cubicBezTo>
                  <a:cubicBezTo>
                    <a:pt x="24610" y="21545"/>
                    <a:pt x="25064" y="21811"/>
                    <a:pt x="25471" y="21885"/>
                  </a:cubicBezTo>
                  <a:cubicBezTo>
                    <a:pt x="25545" y="21898"/>
                    <a:pt x="25614" y="21905"/>
                    <a:pt x="25680" y="21905"/>
                  </a:cubicBezTo>
                  <a:cubicBezTo>
                    <a:pt x="25960" y="21905"/>
                    <a:pt x="26182" y="21784"/>
                    <a:pt x="26442" y="21501"/>
                  </a:cubicBezTo>
                  <a:cubicBezTo>
                    <a:pt x="27535" y="20317"/>
                    <a:pt x="28352" y="17338"/>
                    <a:pt x="28576" y="16451"/>
                  </a:cubicBezTo>
                  <a:cubicBezTo>
                    <a:pt x="28764" y="15711"/>
                    <a:pt x="28929" y="14941"/>
                    <a:pt x="29032" y="14336"/>
                  </a:cubicBezTo>
                  <a:cubicBezTo>
                    <a:pt x="29118" y="13817"/>
                    <a:pt x="29451" y="13796"/>
                    <a:pt x="29804" y="13773"/>
                  </a:cubicBezTo>
                  <a:cubicBezTo>
                    <a:pt x="29874" y="13770"/>
                    <a:pt x="29942" y="13766"/>
                    <a:pt x="30007" y="13756"/>
                  </a:cubicBezTo>
                  <a:cubicBezTo>
                    <a:pt x="30831" y="13656"/>
                    <a:pt x="31464" y="13235"/>
                    <a:pt x="31766" y="13035"/>
                  </a:cubicBezTo>
                  <a:cubicBezTo>
                    <a:pt x="31838" y="12986"/>
                    <a:pt x="31899" y="12947"/>
                    <a:pt x="31922" y="12940"/>
                  </a:cubicBezTo>
                  <a:cubicBezTo>
                    <a:pt x="32253" y="12840"/>
                    <a:pt x="32415" y="12802"/>
                    <a:pt x="32546" y="12772"/>
                  </a:cubicBezTo>
                  <a:cubicBezTo>
                    <a:pt x="32660" y="12746"/>
                    <a:pt x="32751" y="12728"/>
                    <a:pt x="32916" y="12672"/>
                  </a:cubicBezTo>
                  <a:cubicBezTo>
                    <a:pt x="33763" y="12386"/>
                    <a:pt x="34747" y="11753"/>
                    <a:pt x="34805" y="11299"/>
                  </a:cubicBezTo>
                  <a:cubicBezTo>
                    <a:pt x="34822" y="11176"/>
                    <a:pt x="34766" y="11069"/>
                    <a:pt x="34647" y="10992"/>
                  </a:cubicBezTo>
                  <a:cubicBezTo>
                    <a:pt x="34566" y="10937"/>
                    <a:pt x="34485" y="10934"/>
                    <a:pt x="34416" y="10934"/>
                  </a:cubicBezTo>
                  <a:cubicBezTo>
                    <a:pt x="34406" y="10934"/>
                    <a:pt x="34396" y="10934"/>
                    <a:pt x="34386" y="10934"/>
                  </a:cubicBezTo>
                  <a:cubicBezTo>
                    <a:pt x="34372" y="10934"/>
                    <a:pt x="34359" y="10934"/>
                    <a:pt x="34347" y="10934"/>
                  </a:cubicBezTo>
                  <a:cubicBezTo>
                    <a:pt x="34300" y="10934"/>
                    <a:pt x="34269" y="10929"/>
                    <a:pt x="34245" y="10901"/>
                  </a:cubicBezTo>
                  <a:cubicBezTo>
                    <a:pt x="34188" y="10834"/>
                    <a:pt x="34116" y="10799"/>
                    <a:pt x="34029" y="10799"/>
                  </a:cubicBezTo>
                  <a:cubicBezTo>
                    <a:pt x="34001" y="10799"/>
                    <a:pt x="33971" y="10803"/>
                    <a:pt x="33940" y="10810"/>
                  </a:cubicBezTo>
                  <a:cubicBezTo>
                    <a:pt x="33556" y="10896"/>
                    <a:pt x="33193" y="11134"/>
                    <a:pt x="32953" y="11318"/>
                  </a:cubicBezTo>
                  <a:cubicBezTo>
                    <a:pt x="32945" y="11323"/>
                    <a:pt x="32937" y="11326"/>
                    <a:pt x="32928" y="11326"/>
                  </a:cubicBezTo>
                  <a:cubicBezTo>
                    <a:pt x="32918" y="11326"/>
                    <a:pt x="32908" y="11323"/>
                    <a:pt x="32897" y="11315"/>
                  </a:cubicBezTo>
                  <a:cubicBezTo>
                    <a:pt x="32863" y="11294"/>
                    <a:pt x="32814" y="11262"/>
                    <a:pt x="32721" y="11262"/>
                  </a:cubicBezTo>
                  <a:cubicBezTo>
                    <a:pt x="32680" y="11262"/>
                    <a:pt x="32630" y="11269"/>
                    <a:pt x="32569" y="11285"/>
                  </a:cubicBezTo>
                  <a:cubicBezTo>
                    <a:pt x="32381" y="11334"/>
                    <a:pt x="32225" y="11436"/>
                    <a:pt x="32071" y="11534"/>
                  </a:cubicBezTo>
                  <a:cubicBezTo>
                    <a:pt x="32004" y="11578"/>
                    <a:pt x="31934" y="11625"/>
                    <a:pt x="31862" y="11664"/>
                  </a:cubicBezTo>
                  <a:cubicBezTo>
                    <a:pt x="31650" y="11781"/>
                    <a:pt x="31367" y="11832"/>
                    <a:pt x="31089" y="11832"/>
                  </a:cubicBezTo>
                  <a:cubicBezTo>
                    <a:pt x="30789" y="11832"/>
                    <a:pt x="30497" y="11772"/>
                    <a:pt x="30312" y="11669"/>
                  </a:cubicBezTo>
                  <a:cubicBezTo>
                    <a:pt x="30272" y="11646"/>
                    <a:pt x="30251" y="11615"/>
                    <a:pt x="30249" y="11578"/>
                  </a:cubicBezTo>
                  <a:cubicBezTo>
                    <a:pt x="30247" y="11532"/>
                    <a:pt x="30274" y="11478"/>
                    <a:pt x="30321" y="11441"/>
                  </a:cubicBezTo>
                  <a:lnTo>
                    <a:pt x="30349" y="11422"/>
                  </a:lnTo>
                  <a:cubicBezTo>
                    <a:pt x="30640" y="11204"/>
                    <a:pt x="30917" y="10999"/>
                    <a:pt x="31156" y="10636"/>
                  </a:cubicBezTo>
                  <a:cubicBezTo>
                    <a:pt x="31347" y="10345"/>
                    <a:pt x="31350" y="10191"/>
                    <a:pt x="31336" y="10052"/>
                  </a:cubicBezTo>
                  <a:cubicBezTo>
                    <a:pt x="31326" y="9966"/>
                    <a:pt x="31282" y="9886"/>
                    <a:pt x="31210" y="9833"/>
                  </a:cubicBezTo>
                  <a:cubicBezTo>
                    <a:pt x="31152" y="9788"/>
                    <a:pt x="31079" y="9764"/>
                    <a:pt x="31005" y="9764"/>
                  </a:cubicBezTo>
                  <a:cubicBezTo>
                    <a:pt x="30983" y="9764"/>
                    <a:pt x="30962" y="9766"/>
                    <a:pt x="30940" y="9770"/>
                  </a:cubicBezTo>
                  <a:cubicBezTo>
                    <a:pt x="30642" y="9824"/>
                    <a:pt x="30375" y="10084"/>
                    <a:pt x="30158" y="10294"/>
                  </a:cubicBezTo>
                  <a:cubicBezTo>
                    <a:pt x="30098" y="10354"/>
                    <a:pt x="30037" y="10412"/>
                    <a:pt x="29988" y="10454"/>
                  </a:cubicBezTo>
                  <a:cubicBezTo>
                    <a:pt x="29697" y="10701"/>
                    <a:pt x="29486" y="10803"/>
                    <a:pt x="29262" y="10913"/>
                  </a:cubicBezTo>
                  <a:cubicBezTo>
                    <a:pt x="29069" y="11006"/>
                    <a:pt x="28869" y="11103"/>
                    <a:pt x="28601" y="11297"/>
                  </a:cubicBezTo>
                  <a:cubicBezTo>
                    <a:pt x="28187" y="11592"/>
                    <a:pt x="27847" y="11948"/>
                    <a:pt x="27589" y="12355"/>
                  </a:cubicBezTo>
                  <a:cubicBezTo>
                    <a:pt x="26753" y="13670"/>
                    <a:pt x="26311" y="14550"/>
                    <a:pt x="26074" y="15020"/>
                  </a:cubicBezTo>
                  <a:cubicBezTo>
                    <a:pt x="26009" y="15150"/>
                    <a:pt x="25953" y="15262"/>
                    <a:pt x="25920" y="15320"/>
                  </a:cubicBezTo>
                  <a:cubicBezTo>
                    <a:pt x="25911" y="15290"/>
                    <a:pt x="25897" y="15253"/>
                    <a:pt x="25885" y="15206"/>
                  </a:cubicBezTo>
                  <a:cubicBezTo>
                    <a:pt x="25285" y="13251"/>
                    <a:pt x="24678" y="11899"/>
                    <a:pt x="24080" y="11190"/>
                  </a:cubicBezTo>
                  <a:cubicBezTo>
                    <a:pt x="23354" y="10326"/>
                    <a:pt x="22404" y="9840"/>
                    <a:pt x="21334" y="9786"/>
                  </a:cubicBezTo>
                  <a:cubicBezTo>
                    <a:pt x="21276" y="9783"/>
                    <a:pt x="21218" y="9782"/>
                    <a:pt x="21161" y="9782"/>
                  </a:cubicBezTo>
                  <a:cubicBezTo>
                    <a:pt x="20682" y="9782"/>
                    <a:pt x="20221" y="9881"/>
                    <a:pt x="19698" y="9996"/>
                  </a:cubicBezTo>
                  <a:cubicBezTo>
                    <a:pt x="19456" y="10047"/>
                    <a:pt x="19200" y="10103"/>
                    <a:pt x="18923" y="10152"/>
                  </a:cubicBezTo>
                  <a:cubicBezTo>
                    <a:pt x="18909" y="10054"/>
                    <a:pt x="18897" y="9959"/>
                    <a:pt x="18883" y="9868"/>
                  </a:cubicBezTo>
                  <a:cubicBezTo>
                    <a:pt x="18860" y="9684"/>
                    <a:pt x="18841" y="9516"/>
                    <a:pt x="18832" y="9363"/>
                  </a:cubicBezTo>
                  <a:cubicBezTo>
                    <a:pt x="18839" y="9358"/>
                    <a:pt x="18846" y="9353"/>
                    <a:pt x="18853" y="9351"/>
                  </a:cubicBezTo>
                  <a:cubicBezTo>
                    <a:pt x="19265" y="9095"/>
                    <a:pt x="19586" y="8776"/>
                    <a:pt x="19777" y="8532"/>
                  </a:cubicBezTo>
                  <a:cubicBezTo>
                    <a:pt x="19991" y="8257"/>
                    <a:pt x="20156" y="7890"/>
                    <a:pt x="20277" y="7478"/>
                  </a:cubicBezTo>
                  <a:cubicBezTo>
                    <a:pt x="20307" y="7478"/>
                    <a:pt x="20342" y="7480"/>
                    <a:pt x="20372" y="7480"/>
                  </a:cubicBezTo>
                  <a:cubicBezTo>
                    <a:pt x="20726" y="7480"/>
                    <a:pt x="21040" y="7324"/>
                    <a:pt x="21245" y="7043"/>
                  </a:cubicBezTo>
                  <a:cubicBezTo>
                    <a:pt x="21464" y="6745"/>
                    <a:pt x="21524" y="6351"/>
                    <a:pt x="21396" y="6065"/>
                  </a:cubicBezTo>
                  <a:cubicBezTo>
                    <a:pt x="21334" y="5919"/>
                    <a:pt x="21227" y="5809"/>
                    <a:pt x="21085" y="5746"/>
                  </a:cubicBezTo>
                  <a:cubicBezTo>
                    <a:pt x="21594" y="5358"/>
                    <a:pt x="21794" y="4471"/>
                    <a:pt x="21806" y="3694"/>
                  </a:cubicBezTo>
                  <a:cubicBezTo>
                    <a:pt x="21832" y="2077"/>
                    <a:pt x="20691" y="939"/>
                    <a:pt x="19616" y="413"/>
                  </a:cubicBezTo>
                  <a:cubicBezTo>
                    <a:pt x="19053" y="136"/>
                    <a:pt x="18480" y="1"/>
                    <a:pt x="17945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4"/>
            <p:cNvGrpSpPr/>
            <p:nvPr/>
          </p:nvGrpSpPr>
          <p:grpSpPr>
            <a:xfrm>
              <a:off x="6853375" y="1345825"/>
              <a:ext cx="843377" cy="727100"/>
              <a:chOff x="6853375" y="1345825"/>
              <a:chExt cx="843377" cy="727100"/>
            </a:xfrm>
          </p:grpSpPr>
          <p:sp>
            <p:nvSpPr>
              <p:cNvPr id="304" name="Google Shape;304;p24"/>
              <p:cNvSpPr/>
              <p:nvPr/>
            </p:nvSpPr>
            <p:spPr>
              <a:xfrm>
                <a:off x="7624432" y="1607580"/>
                <a:ext cx="67445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1682" extrusionOk="0">
                    <a:moveTo>
                      <a:pt x="1841" y="0"/>
                    </a:moveTo>
                    <a:cubicBezTo>
                      <a:pt x="1813" y="0"/>
                      <a:pt x="1780" y="4"/>
                      <a:pt x="1743" y="11"/>
                    </a:cubicBezTo>
                    <a:cubicBezTo>
                      <a:pt x="1481" y="60"/>
                      <a:pt x="1098" y="306"/>
                      <a:pt x="877" y="475"/>
                    </a:cubicBezTo>
                    <a:cubicBezTo>
                      <a:pt x="737" y="583"/>
                      <a:pt x="909" y="669"/>
                      <a:pt x="722" y="906"/>
                    </a:cubicBezTo>
                    <a:cubicBezTo>
                      <a:pt x="242" y="1510"/>
                      <a:pt x="0" y="1613"/>
                      <a:pt x="70" y="1670"/>
                    </a:cubicBezTo>
                    <a:cubicBezTo>
                      <a:pt x="81" y="1678"/>
                      <a:pt x="93" y="1682"/>
                      <a:pt x="105" y="1682"/>
                    </a:cubicBezTo>
                    <a:cubicBezTo>
                      <a:pt x="139" y="1682"/>
                      <a:pt x="179" y="1657"/>
                      <a:pt x="210" y="1643"/>
                    </a:cubicBezTo>
                    <a:cubicBezTo>
                      <a:pt x="1534" y="1016"/>
                      <a:pt x="2337" y="0"/>
                      <a:pt x="1841" y="0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7638076" y="1611417"/>
                <a:ext cx="58676" cy="42871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86" extrusionOk="0">
                    <a:moveTo>
                      <a:pt x="1783" y="1"/>
                    </a:moveTo>
                    <a:cubicBezTo>
                      <a:pt x="1774" y="1"/>
                      <a:pt x="1765" y="2"/>
                      <a:pt x="1756" y="2"/>
                    </a:cubicBezTo>
                    <a:lnTo>
                      <a:pt x="1666" y="2"/>
                    </a:lnTo>
                    <a:cubicBezTo>
                      <a:pt x="1599" y="2"/>
                      <a:pt x="1556" y="33"/>
                      <a:pt x="1533" y="99"/>
                    </a:cubicBezTo>
                    <a:cubicBezTo>
                      <a:pt x="1443" y="360"/>
                      <a:pt x="1044" y="712"/>
                      <a:pt x="828" y="881"/>
                    </a:cubicBezTo>
                    <a:cubicBezTo>
                      <a:pt x="400" y="1217"/>
                      <a:pt x="91" y="1365"/>
                      <a:pt x="28" y="1417"/>
                    </a:cubicBezTo>
                    <a:cubicBezTo>
                      <a:pt x="1" y="1440"/>
                      <a:pt x="12" y="1486"/>
                      <a:pt x="46" y="1486"/>
                    </a:cubicBezTo>
                    <a:cubicBezTo>
                      <a:pt x="49" y="1486"/>
                      <a:pt x="52" y="1485"/>
                      <a:pt x="55" y="1485"/>
                    </a:cubicBezTo>
                    <a:cubicBezTo>
                      <a:pt x="560" y="1386"/>
                      <a:pt x="1822" y="755"/>
                      <a:pt x="1984" y="272"/>
                    </a:cubicBezTo>
                    <a:cubicBezTo>
                      <a:pt x="2034" y="123"/>
                      <a:pt x="1950" y="6"/>
                      <a:pt x="1795" y="2"/>
                    </a:cubicBezTo>
                    <a:cubicBezTo>
                      <a:pt x="1791" y="1"/>
                      <a:pt x="1787" y="1"/>
                      <a:pt x="1783" y="1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7071450" y="1813275"/>
                <a:ext cx="263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941" extrusionOk="0">
                    <a:moveTo>
                      <a:pt x="384" y="1"/>
                    </a:moveTo>
                    <a:cubicBezTo>
                      <a:pt x="369" y="1"/>
                      <a:pt x="354" y="5"/>
                      <a:pt x="341" y="13"/>
                    </a:cubicBezTo>
                    <a:cubicBezTo>
                      <a:pt x="293" y="43"/>
                      <a:pt x="299" y="102"/>
                      <a:pt x="300" y="102"/>
                    </a:cubicBezTo>
                    <a:cubicBezTo>
                      <a:pt x="300" y="102"/>
                      <a:pt x="300" y="102"/>
                      <a:pt x="300" y="101"/>
                    </a:cubicBezTo>
                    <a:lnTo>
                      <a:pt x="300" y="101"/>
                    </a:lnTo>
                    <a:cubicBezTo>
                      <a:pt x="327" y="455"/>
                      <a:pt x="521" y="1066"/>
                      <a:pt x="32" y="1810"/>
                    </a:cubicBezTo>
                    <a:lnTo>
                      <a:pt x="25" y="1821"/>
                    </a:lnTo>
                    <a:cubicBezTo>
                      <a:pt x="0" y="1857"/>
                      <a:pt x="11" y="1907"/>
                      <a:pt x="48" y="1929"/>
                    </a:cubicBezTo>
                    <a:cubicBezTo>
                      <a:pt x="59" y="1936"/>
                      <a:pt x="72" y="1940"/>
                      <a:pt x="87" y="1940"/>
                    </a:cubicBezTo>
                    <a:cubicBezTo>
                      <a:pt x="331" y="1940"/>
                      <a:pt x="1053" y="1041"/>
                      <a:pt x="458" y="43"/>
                    </a:cubicBezTo>
                    <a:cubicBezTo>
                      <a:pt x="441" y="16"/>
                      <a:pt x="413" y="1"/>
                      <a:pt x="38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7070375" y="1585725"/>
                <a:ext cx="409200" cy="484125"/>
              </a:xfrm>
              <a:custGeom>
                <a:avLst/>
                <a:gdLst/>
                <a:ahLst/>
                <a:cxnLst/>
                <a:rect l="l" t="t" r="r" b="b"/>
                <a:pathLst>
                  <a:path w="16368" h="19365" extrusionOk="0">
                    <a:moveTo>
                      <a:pt x="11775" y="1"/>
                    </a:moveTo>
                    <a:cubicBezTo>
                      <a:pt x="11565" y="1"/>
                      <a:pt x="11236" y="45"/>
                      <a:pt x="11040" y="75"/>
                    </a:cubicBezTo>
                    <a:cubicBezTo>
                      <a:pt x="10947" y="89"/>
                      <a:pt x="10938" y="102"/>
                      <a:pt x="10927" y="199"/>
                    </a:cubicBezTo>
                    <a:cubicBezTo>
                      <a:pt x="10721" y="2235"/>
                      <a:pt x="9444" y="3144"/>
                      <a:pt x="8190" y="3144"/>
                    </a:cubicBezTo>
                    <a:cubicBezTo>
                      <a:pt x="7427" y="3144"/>
                      <a:pt x="6673" y="2808"/>
                      <a:pt x="6174" y="2185"/>
                    </a:cubicBezTo>
                    <a:cubicBezTo>
                      <a:pt x="5678" y="1565"/>
                      <a:pt x="5515" y="907"/>
                      <a:pt x="5437" y="190"/>
                    </a:cubicBezTo>
                    <a:cubicBezTo>
                      <a:pt x="5428" y="100"/>
                      <a:pt x="5421" y="93"/>
                      <a:pt x="5331" y="75"/>
                    </a:cubicBezTo>
                    <a:cubicBezTo>
                      <a:pt x="5083" y="27"/>
                      <a:pt x="4835" y="2"/>
                      <a:pt x="4588" y="2"/>
                    </a:cubicBezTo>
                    <a:cubicBezTo>
                      <a:pt x="3804" y="2"/>
                      <a:pt x="3041" y="249"/>
                      <a:pt x="2398" y="751"/>
                    </a:cubicBezTo>
                    <a:cubicBezTo>
                      <a:pt x="2286" y="839"/>
                      <a:pt x="2191" y="943"/>
                      <a:pt x="2087" y="1038"/>
                    </a:cubicBezTo>
                    <a:cubicBezTo>
                      <a:pt x="1145" y="1912"/>
                      <a:pt x="365" y="4202"/>
                      <a:pt x="18" y="5437"/>
                    </a:cubicBezTo>
                    <a:cubicBezTo>
                      <a:pt x="0" y="5505"/>
                      <a:pt x="7" y="5561"/>
                      <a:pt x="39" y="5620"/>
                    </a:cubicBezTo>
                    <a:cubicBezTo>
                      <a:pt x="363" y="6264"/>
                      <a:pt x="343" y="6296"/>
                      <a:pt x="478" y="6377"/>
                    </a:cubicBezTo>
                    <a:cubicBezTo>
                      <a:pt x="1373" y="6911"/>
                      <a:pt x="2254" y="7166"/>
                      <a:pt x="2662" y="7200"/>
                    </a:cubicBezTo>
                    <a:cubicBezTo>
                      <a:pt x="2675" y="7201"/>
                      <a:pt x="2686" y="7202"/>
                      <a:pt x="2696" y="7202"/>
                    </a:cubicBezTo>
                    <a:cubicBezTo>
                      <a:pt x="2752" y="7202"/>
                      <a:pt x="2763" y="7178"/>
                      <a:pt x="2759" y="7109"/>
                    </a:cubicBezTo>
                    <a:cubicBezTo>
                      <a:pt x="2696" y="6175"/>
                      <a:pt x="2345" y="4403"/>
                      <a:pt x="2389" y="4403"/>
                    </a:cubicBezTo>
                    <a:cubicBezTo>
                      <a:pt x="2392" y="4403"/>
                      <a:pt x="2396" y="4411"/>
                      <a:pt x="2403" y="4427"/>
                    </a:cubicBezTo>
                    <a:cubicBezTo>
                      <a:pt x="2471" y="4599"/>
                      <a:pt x="2651" y="5883"/>
                      <a:pt x="2658" y="5931"/>
                    </a:cubicBezTo>
                    <a:cubicBezTo>
                      <a:pt x="3318" y="10560"/>
                      <a:pt x="2881" y="14951"/>
                      <a:pt x="2263" y="16979"/>
                    </a:cubicBezTo>
                    <a:cubicBezTo>
                      <a:pt x="2236" y="17069"/>
                      <a:pt x="2250" y="17139"/>
                      <a:pt x="2311" y="17202"/>
                    </a:cubicBezTo>
                    <a:cubicBezTo>
                      <a:pt x="2955" y="17892"/>
                      <a:pt x="4362" y="18750"/>
                      <a:pt x="6108" y="19136"/>
                    </a:cubicBezTo>
                    <a:cubicBezTo>
                      <a:pt x="6836" y="19296"/>
                      <a:pt x="7532" y="19365"/>
                      <a:pt x="8189" y="19365"/>
                    </a:cubicBezTo>
                    <a:cubicBezTo>
                      <a:pt x="11411" y="19365"/>
                      <a:pt x="13694" y="17716"/>
                      <a:pt x="14091" y="17153"/>
                    </a:cubicBezTo>
                    <a:cubicBezTo>
                      <a:pt x="14150" y="17071"/>
                      <a:pt x="14114" y="17060"/>
                      <a:pt x="14044" y="16772"/>
                    </a:cubicBezTo>
                    <a:cubicBezTo>
                      <a:pt x="13564" y="14779"/>
                      <a:pt x="13510" y="13463"/>
                      <a:pt x="13435" y="12654"/>
                    </a:cubicBezTo>
                    <a:cubicBezTo>
                      <a:pt x="13359" y="11827"/>
                      <a:pt x="13377" y="9810"/>
                      <a:pt x="13399" y="9548"/>
                    </a:cubicBezTo>
                    <a:cubicBezTo>
                      <a:pt x="13420" y="9314"/>
                      <a:pt x="13429" y="7522"/>
                      <a:pt x="13841" y="5058"/>
                    </a:cubicBezTo>
                    <a:cubicBezTo>
                      <a:pt x="13946" y="4439"/>
                      <a:pt x="13949" y="4425"/>
                      <a:pt x="13969" y="4425"/>
                    </a:cubicBezTo>
                    <a:cubicBezTo>
                      <a:pt x="13970" y="4425"/>
                      <a:pt x="13971" y="4425"/>
                      <a:pt x="13972" y="4425"/>
                    </a:cubicBezTo>
                    <a:cubicBezTo>
                      <a:pt x="14030" y="4427"/>
                      <a:pt x="13931" y="4549"/>
                      <a:pt x="13701" y="6330"/>
                    </a:cubicBezTo>
                    <a:cubicBezTo>
                      <a:pt x="13701" y="6336"/>
                      <a:pt x="13604" y="7087"/>
                      <a:pt x="13607" y="7145"/>
                    </a:cubicBezTo>
                    <a:cubicBezTo>
                      <a:pt x="13609" y="7182"/>
                      <a:pt x="13627" y="7202"/>
                      <a:pt x="13663" y="7202"/>
                    </a:cubicBezTo>
                    <a:cubicBezTo>
                      <a:pt x="14057" y="7197"/>
                      <a:pt x="15173" y="6843"/>
                      <a:pt x="15917" y="6357"/>
                    </a:cubicBezTo>
                    <a:cubicBezTo>
                      <a:pt x="16021" y="6291"/>
                      <a:pt x="15971" y="6323"/>
                      <a:pt x="16327" y="5624"/>
                    </a:cubicBezTo>
                    <a:cubicBezTo>
                      <a:pt x="16361" y="5554"/>
                      <a:pt x="16368" y="5489"/>
                      <a:pt x="16343" y="5415"/>
                    </a:cubicBezTo>
                    <a:cubicBezTo>
                      <a:pt x="15466" y="2696"/>
                      <a:pt x="14686" y="82"/>
                      <a:pt x="11804" y="1"/>
                    </a:cubicBezTo>
                    <a:cubicBezTo>
                      <a:pt x="11794" y="1"/>
                      <a:pt x="11785" y="1"/>
                      <a:pt x="11775" y="1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>
                <a:off x="7402750" y="1594125"/>
                <a:ext cx="735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8" extrusionOk="0">
                    <a:moveTo>
                      <a:pt x="7" y="1"/>
                    </a:moveTo>
                    <a:cubicBezTo>
                      <a:pt x="1" y="41"/>
                      <a:pt x="10" y="86"/>
                      <a:pt x="34" y="122"/>
                    </a:cubicBezTo>
                    <a:cubicBezTo>
                      <a:pt x="68" y="171"/>
                      <a:pt x="123" y="198"/>
                      <a:pt x="177" y="198"/>
                    </a:cubicBezTo>
                    <a:cubicBezTo>
                      <a:pt x="211" y="198"/>
                      <a:pt x="244" y="188"/>
                      <a:pt x="273" y="167"/>
                    </a:cubicBezTo>
                    <a:lnTo>
                      <a:pt x="276" y="167"/>
                    </a:lnTo>
                    <a:lnTo>
                      <a:pt x="294" y="152"/>
                    </a:lnTo>
                    <a:cubicBezTo>
                      <a:pt x="201" y="98"/>
                      <a:pt x="107" y="46"/>
                      <a:pt x="7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4"/>
              <p:cNvSpPr/>
              <p:nvPr/>
            </p:nvSpPr>
            <p:spPr>
              <a:xfrm>
                <a:off x="7450975" y="1739550"/>
                <a:ext cx="149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50" extrusionOk="0">
                    <a:moveTo>
                      <a:pt x="186" y="0"/>
                    </a:moveTo>
                    <a:cubicBezTo>
                      <a:pt x="167" y="0"/>
                      <a:pt x="148" y="3"/>
                      <a:pt x="129" y="10"/>
                    </a:cubicBezTo>
                    <a:cubicBezTo>
                      <a:pt x="98" y="21"/>
                      <a:pt x="69" y="41"/>
                      <a:pt x="48" y="71"/>
                    </a:cubicBezTo>
                    <a:cubicBezTo>
                      <a:pt x="42" y="77"/>
                      <a:pt x="37" y="86"/>
                      <a:pt x="33" y="98"/>
                    </a:cubicBezTo>
                    <a:lnTo>
                      <a:pt x="30" y="100"/>
                    </a:lnTo>
                    <a:cubicBezTo>
                      <a:pt x="1" y="161"/>
                      <a:pt x="12" y="235"/>
                      <a:pt x="57" y="287"/>
                    </a:cubicBezTo>
                    <a:cubicBezTo>
                      <a:pt x="64" y="296"/>
                      <a:pt x="73" y="303"/>
                      <a:pt x="82" y="310"/>
                    </a:cubicBezTo>
                    <a:lnTo>
                      <a:pt x="269" y="449"/>
                    </a:lnTo>
                    <a:cubicBezTo>
                      <a:pt x="382" y="391"/>
                      <a:pt x="492" y="330"/>
                      <a:pt x="598" y="265"/>
                    </a:cubicBezTo>
                    <a:lnTo>
                      <a:pt x="371" y="98"/>
                    </a:lnTo>
                    <a:lnTo>
                      <a:pt x="287" y="35"/>
                    </a:lnTo>
                    <a:cubicBezTo>
                      <a:pt x="257" y="11"/>
                      <a:pt x="221" y="0"/>
                      <a:pt x="18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>
                <a:off x="7471725" y="1724900"/>
                <a:ext cx="7350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416" extrusionOk="0">
                    <a:moveTo>
                      <a:pt x="293" y="1"/>
                    </a:moveTo>
                    <a:lnTo>
                      <a:pt x="97" y="138"/>
                    </a:lnTo>
                    <a:cubicBezTo>
                      <a:pt x="21" y="192"/>
                      <a:pt x="0" y="298"/>
                      <a:pt x="54" y="377"/>
                    </a:cubicBezTo>
                    <a:cubicBezTo>
                      <a:pt x="66" y="391"/>
                      <a:pt x="79" y="404"/>
                      <a:pt x="93" y="416"/>
                    </a:cubicBezTo>
                    <a:cubicBezTo>
                      <a:pt x="138" y="323"/>
                      <a:pt x="194" y="208"/>
                      <a:pt x="271" y="57"/>
                    </a:cubicBezTo>
                    <a:cubicBezTo>
                      <a:pt x="282" y="39"/>
                      <a:pt x="289" y="19"/>
                      <a:pt x="29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7458875" y="1698375"/>
                <a:ext cx="1540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52" extrusionOk="0">
                    <a:moveTo>
                      <a:pt x="510" y="0"/>
                    </a:moveTo>
                    <a:lnTo>
                      <a:pt x="140" y="115"/>
                    </a:lnTo>
                    <a:cubicBezTo>
                      <a:pt x="50" y="145"/>
                      <a:pt x="0" y="239"/>
                      <a:pt x="28" y="329"/>
                    </a:cubicBezTo>
                    <a:cubicBezTo>
                      <a:pt x="51" y="405"/>
                      <a:pt x="119" y="452"/>
                      <a:pt x="192" y="452"/>
                    </a:cubicBezTo>
                    <a:cubicBezTo>
                      <a:pt x="208" y="452"/>
                      <a:pt x="225" y="449"/>
                      <a:pt x="242" y="444"/>
                    </a:cubicBezTo>
                    <a:lnTo>
                      <a:pt x="616" y="327"/>
                    </a:lnTo>
                    <a:cubicBezTo>
                      <a:pt x="580" y="219"/>
                      <a:pt x="546" y="111"/>
                      <a:pt x="510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7437000" y="171957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7" y="0"/>
                    </a:moveTo>
                    <a:cubicBezTo>
                      <a:pt x="623" y="0"/>
                      <a:pt x="588" y="10"/>
                      <a:pt x="558" y="31"/>
                    </a:cubicBezTo>
                    <a:lnTo>
                      <a:pt x="98" y="351"/>
                    </a:lnTo>
                    <a:cubicBezTo>
                      <a:pt x="21" y="405"/>
                      <a:pt x="1" y="511"/>
                      <a:pt x="55" y="590"/>
                    </a:cubicBezTo>
                    <a:cubicBezTo>
                      <a:pt x="89" y="638"/>
                      <a:pt x="142" y="663"/>
                      <a:pt x="196" y="663"/>
                    </a:cubicBezTo>
                    <a:cubicBezTo>
                      <a:pt x="230" y="663"/>
                      <a:pt x="264" y="654"/>
                      <a:pt x="294" y="633"/>
                    </a:cubicBezTo>
                    <a:lnTo>
                      <a:pt x="754" y="313"/>
                    </a:lnTo>
                    <a:cubicBezTo>
                      <a:pt x="833" y="259"/>
                      <a:pt x="851" y="151"/>
                      <a:pt x="797" y="74"/>
                    </a:cubicBezTo>
                    <a:cubicBezTo>
                      <a:pt x="763" y="26"/>
                      <a:pt x="711" y="0"/>
                      <a:pt x="657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7424100" y="1696900"/>
                <a:ext cx="2302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1" extrusionOk="0">
                    <a:moveTo>
                      <a:pt x="728" y="0"/>
                    </a:moveTo>
                    <a:cubicBezTo>
                      <a:pt x="711" y="0"/>
                      <a:pt x="694" y="2"/>
                      <a:pt x="677" y="7"/>
                    </a:cubicBezTo>
                    <a:lnTo>
                      <a:pt x="143" y="174"/>
                    </a:lnTo>
                    <a:cubicBezTo>
                      <a:pt x="53" y="204"/>
                      <a:pt x="1" y="298"/>
                      <a:pt x="28" y="388"/>
                    </a:cubicBezTo>
                    <a:cubicBezTo>
                      <a:pt x="52" y="464"/>
                      <a:pt x="121" y="511"/>
                      <a:pt x="194" y="511"/>
                    </a:cubicBezTo>
                    <a:cubicBezTo>
                      <a:pt x="211" y="511"/>
                      <a:pt x="228" y="508"/>
                      <a:pt x="244" y="503"/>
                    </a:cubicBezTo>
                    <a:lnTo>
                      <a:pt x="778" y="336"/>
                    </a:lnTo>
                    <a:cubicBezTo>
                      <a:pt x="871" y="309"/>
                      <a:pt x="920" y="213"/>
                      <a:pt x="893" y="122"/>
                    </a:cubicBezTo>
                    <a:cubicBezTo>
                      <a:pt x="869" y="47"/>
                      <a:pt x="802" y="0"/>
                      <a:pt x="72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>
                <a:off x="7414475" y="1719575"/>
                <a:ext cx="910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98" extrusionOk="0">
                    <a:moveTo>
                      <a:pt x="168" y="0"/>
                    </a:moveTo>
                    <a:cubicBezTo>
                      <a:pt x="134" y="0"/>
                      <a:pt x="100" y="10"/>
                      <a:pt x="70" y="31"/>
                    </a:cubicBezTo>
                    <a:lnTo>
                      <a:pt x="68" y="31"/>
                    </a:lnTo>
                    <a:cubicBezTo>
                      <a:pt x="48" y="166"/>
                      <a:pt x="25" y="322"/>
                      <a:pt x="0" y="498"/>
                    </a:cubicBezTo>
                    <a:lnTo>
                      <a:pt x="266" y="313"/>
                    </a:lnTo>
                    <a:cubicBezTo>
                      <a:pt x="343" y="259"/>
                      <a:pt x="363" y="151"/>
                      <a:pt x="309" y="74"/>
                    </a:cubicBezTo>
                    <a:cubicBezTo>
                      <a:pt x="276" y="26"/>
                      <a:pt x="223" y="0"/>
                      <a:pt x="16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7402300" y="1721200"/>
                <a:ext cx="126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99" extrusionOk="0">
                    <a:moveTo>
                      <a:pt x="505" y="0"/>
                    </a:moveTo>
                    <a:lnTo>
                      <a:pt x="98" y="286"/>
                    </a:lnTo>
                    <a:cubicBezTo>
                      <a:pt x="19" y="340"/>
                      <a:pt x="1" y="446"/>
                      <a:pt x="55" y="525"/>
                    </a:cubicBezTo>
                    <a:cubicBezTo>
                      <a:pt x="88" y="573"/>
                      <a:pt x="142" y="598"/>
                      <a:pt x="196" y="598"/>
                    </a:cubicBezTo>
                    <a:cubicBezTo>
                      <a:pt x="230" y="598"/>
                      <a:pt x="264" y="589"/>
                      <a:pt x="294" y="568"/>
                    </a:cubicBezTo>
                    <a:lnTo>
                      <a:pt x="436" y="467"/>
                    </a:lnTo>
                    <a:cubicBezTo>
                      <a:pt x="458" y="316"/>
                      <a:pt x="481" y="160"/>
                      <a:pt x="50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4"/>
              <p:cNvSpPr/>
              <p:nvPr/>
            </p:nvSpPr>
            <p:spPr>
              <a:xfrm>
                <a:off x="7389850" y="1696900"/>
                <a:ext cx="225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11" extrusionOk="0">
                    <a:moveTo>
                      <a:pt x="709" y="0"/>
                    </a:moveTo>
                    <a:cubicBezTo>
                      <a:pt x="692" y="0"/>
                      <a:pt x="675" y="2"/>
                      <a:pt x="659" y="7"/>
                    </a:cubicBezTo>
                    <a:lnTo>
                      <a:pt x="122" y="174"/>
                    </a:lnTo>
                    <a:cubicBezTo>
                      <a:pt x="104" y="181"/>
                      <a:pt x="86" y="190"/>
                      <a:pt x="70" y="201"/>
                    </a:cubicBezTo>
                    <a:lnTo>
                      <a:pt x="70" y="204"/>
                    </a:lnTo>
                    <a:cubicBezTo>
                      <a:pt x="68" y="204"/>
                      <a:pt x="66" y="206"/>
                      <a:pt x="64" y="208"/>
                    </a:cubicBezTo>
                    <a:cubicBezTo>
                      <a:pt x="46" y="222"/>
                      <a:pt x="32" y="240"/>
                      <a:pt x="23" y="258"/>
                    </a:cubicBezTo>
                    <a:cubicBezTo>
                      <a:pt x="16" y="269"/>
                      <a:pt x="14" y="278"/>
                      <a:pt x="10" y="289"/>
                    </a:cubicBezTo>
                    <a:cubicBezTo>
                      <a:pt x="1" y="321"/>
                      <a:pt x="1" y="355"/>
                      <a:pt x="10" y="388"/>
                    </a:cubicBezTo>
                    <a:cubicBezTo>
                      <a:pt x="21" y="422"/>
                      <a:pt x="41" y="451"/>
                      <a:pt x="66" y="472"/>
                    </a:cubicBezTo>
                    <a:cubicBezTo>
                      <a:pt x="68" y="474"/>
                      <a:pt x="68" y="474"/>
                      <a:pt x="70" y="474"/>
                    </a:cubicBezTo>
                    <a:cubicBezTo>
                      <a:pt x="100" y="498"/>
                      <a:pt x="137" y="510"/>
                      <a:pt x="176" y="510"/>
                    </a:cubicBezTo>
                    <a:cubicBezTo>
                      <a:pt x="192" y="510"/>
                      <a:pt x="209" y="508"/>
                      <a:pt x="226" y="503"/>
                    </a:cubicBezTo>
                    <a:lnTo>
                      <a:pt x="760" y="336"/>
                    </a:lnTo>
                    <a:cubicBezTo>
                      <a:pt x="850" y="307"/>
                      <a:pt x="902" y="213"/>
                      <a:pt x="873" y="120"/>
                    </a:cubicBezTo>
                    <a:cubicBezTo>
                      <a:pt x="851" y="47"/>
                      <a:pt x="782" y="0"/>
                      <a:pt x="709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>
                <a:off x="7433400" y="1670975"/>
                <a:ext cx="210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80" extrusionOk="0">
                    <a:moveTo>
                      <a:pt x="195" y="1"/>
                    </a:moveTo>
                    <a:cubicBezTo>
                      <a:pt x="143" y="1"/>
                      <a:pt x="91" y="25"/>
                      <a:pt x="57" y="71"/>
                    </a:cubicBezTo>
                    <a:cubicBezTo>
                      <a:pt x="1" y="147"/>
                      <a:pt x="17" y="256"/>
                      <a:pt x="91" y="312"/>
                    </a:cubicBezTo>
                    <a:lnTo>
                      <a:pt x="542" y="645"/>
                    </a:lnTo>
                    <a:cubicBezTo>
                      <a:pt x="573" y="668"/>
                      <a:pt x="608" y="679"/>
                      <a:pt x="644" y="679"/>
                    </a:cubicBezTo>
                    <a:cubicBezTo>
                      <a:pt x="696" y="679"/>
                      <a:pt x="747" y="655"/>
                      <a:pt x="781" y="609"/>
                    </a:cubicBezTo>
                    <a:cubicBezTo>
                      <a:pt x="839" y="535"/>
                      <a:pt x="823" y="427"/>
                      <a:pt x="747" y="371"/>
                    </a:cubicBezTo>
                    <a:lnTo>
                      <a:pt x="296" y="35"/>
                    </a:lnTo>
                    <a:cubicBezTo>
                      <a:pt x="266" y="12"/>
                      <a:pt x="231" y="1"/>
                      <a:pt x="1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7454375" y="1659500"/>
                <a:ext cx="615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324" extrusionOk="0">
                    <a:moveTo>
                      <a:pt x="115" y="0"/>
                    </a:moveTo>
                    <a:lnTo>
                      <a:pt x="97" y="11"/>
                    </a:lnTo>
                    <a:cubicBezTo>
                      <a:pt x="20" y="65"/>
                      <a:pt x="0" y="174"/>
                      <a:pt x="54" y="250"/>
                    </a:cubicBezTo>
                    <a:cubicBezTo>
                      <a:pt x="87" y="298"/>
                      <a:pt x="140" y="324"/>
                      <a:pt x="194" y="324"/>
                    </a:cubicBezTo>
                    <a:cubicBezTo>
                      <a:pt x="211" y="324"/>
                      <a:pt x="229" y="321"/>
                      <a:pt x="246" y="316"/>
                    </a:cubicBezTo>
                    <a:cubicBezTo>
                      <a:pt x="203" y="210"/>
                      <a:pt x="158" y="104"/>
                      <a:pt x="11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7441625" y="1633225"/>
                <a:ext cx="66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5" extrusionOk="0">
                    <a:moveTo>
                      <a:pt x="93" y="1"/>
                    </a:moveTo>
                    <a:cubicBezTo>
                      <a:pt x="30" y="41"/>
                      <a:pt x="1" y="120"/>
                      <a:pt x="23" y="195"/>
                    </a:cubicBezTo>
                    <a:cubicBezTo>
                      <a:pt x="45" y="268"/>
                      <a:pt x="114" y="315"/>
                      <a:pt x="187" y="315"/>
                    </a:cubicBezTo>
                    <a:cubicBezTo>
                      <a:pt x="204" y="315"/>
                      <a:pt x="221" y="312"/>
                      <a:pt x="237" y="307"/>
                    </a:cubicBezTo>
                    <a:lnTo>
                      <a:pt x="265" y="298"/>
                    </a:lnTo>
                    <a:cubicBezTo>
                      <a:pt x="208" y="197"/>
                      <a:pt x="152" y="98"/>
                      <a:pt x="9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7398650" y="1670975"/>
                <a:ext cx="2097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0" extrusionOk="0">
                    <a:moveTo>
                      <a:pt x="195" y="1"/>
                    </a:moveTo>
                    <a:cubicBezTo>
                      <a:pt x="142" y="1"/>
                      <a:pt x="90" y="25"/>
                      <a:pt x="56" y="71"/>
                    </a:cubicBezTo>
                    <a:cubicBezTo>
                      <a:pt x="0" y="147"/>
                      <a:pt x="16" y="253"/>
                      <a:pt x="93" y="312"/>
                    </a:cubicBezTo>
                    <a:lnTo>
                      <a:pt x="541" y="645"/>
                    </a:lnTo>
                    <a:cubicBezTo>
                      <a:pt x="572" y="668"/>
                      <a:pt x="608" y="679"/>
                      <a:pt x="644" y="679"/>
                    </a:cubicBezTo>
                    <a:cubicBezTo>
                      <a:pt x="697" y="679"/>
                      <a:pt x="749" y="655"/>
                      <a:pt x="782" y="609"/>
                    </a:cubicBezTo>
                    <a:cubicBezTo>
                      <a:pt x="839" y="535"/>
                      <a:pt x="823" y="427"/>
                      <a:pt x="746" y="371"/>
                    </a:cubicBezTo>
                    <a:lnTo>
                      <a:pt x="298" y="35"/>
                    </a:lnTo>
                    <a:cubicBezTo>
                      <a:pt x="267" y="12"/>
                      <a:pt x="231" y="1"/>
                      <a:pt x="1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>
                <a:off x="7419650" y="1651000"/>
                <a:ext cx="212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5" extrusionOk="0">
                    <a:moveTo>
                      <a:pt x="654" y="1"/>
                    </a:moveTo>
                    <a:cubicBezTo>
                      <a:pt x="621" y="1"/>
                      <a:pt x="587" y="11"/>
                      <a:pt x="558" y="31"/>
                    </a:cubicBezTo>
                    <a:lnTo>
                      <a:pt x="98" y="351"/>
                    </a:lnTo>
                    <a:cubicBezTo>
                      <a:pt x="19" y="405"/>
                      <a:pt x="1" y="514"/>
                      <a:pt x="55" y="590"/>
                    </a:cubicBezTo>
                    <a:cubicBezTo>
                      <a:pt x="88" y="639"/>
                      <a:pt x="141" y="664"/>
                      <a:pt x="195" y="664"/>
                    </a:cubicBezTo>
                    <a:cubicBezTo>
                      <a:pt x="229" y="664"/>
                      <a:pt x="263" y="654"/>
                      <a:pt x="294" y="633"/>
                    </a:cubicBezTo>
                    <a:lnTo>
                      <a:pt x="754" y="313"/>
                    </a:lnTo>
                    <a:cubicBezTo>
                      <a:pt x="830" y="259"/>
                      <a:pt x="851" y="153"/>
                      <a:pt x="796" y="74"/>
                    </a:cubicBezTo>
                    <a:cubicBezTo>
                      <a:pt x="763" y="27"/>
                      <a:pt x="709" y="1"/>
                      <a:pt x="65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>
                <a:off x="7406750" y="1628350"/>
                <a:ext cx="230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0" extrusionOk="0">
                    <a:moveTo>
                      <a:pt x="728" y="1"/>
                    </a:moveTo>
                    <a:cubicBezTo>
                      <a:pt x="711" y="1"/>
                      <a:pt x="694" y="3"/>
                      <a:pt x="677" y="9"/>
                    </a:cubicBezTo>
                    <a:lnTo>
                      <a:pt x="143" y="173"/>
                    </a:lnTo>
                    <a:cubicBezTo>
                      <a:pt x="53" y="203"/>
                      <a:pt x="1" y="300"/>
                      <a:pt x="28" y="390"/>
                    </a:cubicBezTo>
                    <a:cubicBezTo>
                      <a:pt x="52" y="463"/>
                      <a:pt x="119" y="510"/>
                      <a:pt x="193" y="510"/>
                    </a:cubicBezTo>
                    <a:cubicBezTo>
                      <a:pt x="210" y="510"/>
                      <a:pt x="227" y="507"/>
                      <a:pt x="244" y="502"/>
                    </a:cubicBezTo>
                    <a:lnTo>
                      <a:pt x="778" y="336"/>
                    </a:lnTo>
                    <a:cubicBezTo>
                      <a:pt x="871" y="309"/>
                      <a:pt x="920" y="212"/>
                      <a:pt x="893" y="121"/>
                    </a:cubicBezTo>
                    <a:cubicBezTo>
                      <a:pt x="869" y="48"/>
                      <a:pt x="801" y="1"/>
                      <a:pt x="728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>
                <a:off x="7385450" y="1651000"/>
                <a:ext cx="207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64" extrusionOk="0">
                    <a:moveTo>
                      <a:pt x="634" y="1"/>
                    </a:moveTo>
                    <a:cubicBezTo>
                      <a:pt x="600" y="1"/>
                      <a:pt x="566" y="11"/>
                      <a:pt x="537" y="31"/>
                    </a:cubicBezTo>
                    <a:lnTo>
                      <a:pt x="246" y="234"/>
                    </a:lnTo>
                    <a:lnTo>
                      <a:pt x="75" y="351"/>
                    </a:lnTo>
                    <a:cubicBezTo>
                      <a:pt x="28" y="385"/>
                      <a:pt x="1" y="439"/>
                      <a:pt x="3" y="496"/>
                    </a:cubicBezTo>
                    <a:cubicBezTo>
                      <a:pt x="3" y="516"/>
                      <a:pt x="8" y="538"/>
                      <a:pt x="17" y="561"/>
                    </a:cubicBezTo>
                    <a:cubicBezTo>
                      <a:pt x="21" y="570"/>
                      <a:pt x="26" y="581"/>
                      <a:pt x="32" y="590"/>
                    </a:cubicBezTo>
                    <a:cubicBezTo>
                      <a:pt x="53" y="620"/>
                      <a:pt x="82" y="640"/>
                      <a:pt x="111" y="653"/>
                    </a:cubicBezTo>
                    <a:cubicBezTo>
                      <a:pt x="130" y="660"/>
                      <a:pt x="151" y="664"/>
                      <a:pt x="172" y="664"/>
                    </a:cubicBezTo>
                    <a:cubicBezTo>
                      <a:pt x="197" y="664"/>
                      <a:pt x="223" y="659"/>
                      <a:pt x="246" y="649"/>
                    </a:cubicBezTo>
                    <a:cubicBezTo>
                      <a:pt x="255" y="644"/>
                      <a:pt x="264" y="640"/>
                      <a:pt x="271" y="633"/>
                    </a:cubicBezTo>
                    <a:lnTo>
                      <a:pt x="731" y="313"/>
                    </a:lnTo>
                    <a:cubicBezTo>
                      <a:pt x="810" y="259"/>
                      <a:pt x="830" y="153"/>
                      <a:pt x="776" y="74"/>
                    </a:cubicBezTo>
                    <a:cubicBezTo>
                      <a:pt x="743" y="27"/>
                      <a:pt x="688" y="1"/>
                      <a:pt x="63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7372325" y="1628350"/>
                <a:ext cx="2267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510" extrusionOk="0">
                    <a:moveTo>
                      <a:pt x="716" y="0"/>
                    </a:moveTo>
                    <a:cubicBezTo>
                      <a:pt x="711" y="0"/>
                      <a:pt x="705" y="1"/>
                      <a:pt x="699" y="2"/>
                    </a:cubicBezTo>
                    <a:cubicBezTo>
                      <a:pt x="688" y="2"/>
                      <a:pt x="677" y="4"/>
                      <a:pt x="665" y="9"/>
                    </a:cubicBezTo>
                    <a:lnTo>
                      <a:pt x="129" y="173"/>
                    </a:lnTo>
                    <a:cubicBezTo>
                      <a:pt x="95" y="185"/>
                      <a:pt x="66" y="205"/>
                      <a:pt x="46" y="230"/>
                    </a:cubicBezTo>
                    <a:cubicBezTo>
                      <a:pt x="39" y="239"/>
                      <a:pt x="32" y="248"/>
                      <a:pt x="28" y="259"/>
                    </a:cubicBezTo>
                    <a:cubicBezTo>
                      <a:pt x="7" y="297"/>
                      <a:pt x="1" y="345"/>
                      <a:pt x="16" y="390"/>
                    </a:cubicBezTo>
                    <a:cubicBezTo>
                      <a:pt x="30" y="435"/>
                      <a:pt x="61" y="471"/>
                      <a:pt x="100" y="491"/>
                    </a:cubicBezTo>
                    <a:cubicBezTo>
                      <a:pt x="111" y="496"/>
                      <a:pt x="120" y="500"/>
                      <a:pt x="131" y="502"/>
                    </a:cubicBezTo>
                    <a:cubicBezTo>
                      <a:pt x="148" y="507"/>
                      <a:pt x="165" y="510"/>
                      <a:pt x="183" y="510"/>
                    </a:cubicBezTo>
                    <a:cubicBezTo>
                      <a:pt x="199" y="510"/>
                      <a:pt x="215" y="508"/>
                      <a:pt x="230" y="502"/>
                    </a:cubicBezTo>
                    <a:lnTo>
                      <a:pt x="767" y="336"/>
                    </a:lnTo>
                    <a:cubicBezTo>
                      <a:pt x="767" y="336"/>
                      <a:pt x="769" y="336"/>
                      <a:pt x="771" y="333"/>
                    </a:cubicBezTo>
                    <a:cubicBezTo>
                      <a:pt x="857" y="304"/>
                      <a:pt x="907" y="209"/>
                      <a:pt x="880" y="121"/>
                    </a:cubicBezTo>
                    <a:cubicBezTo>
                      <a:pt x="866" y="76"/>
                      <a:pt x="835" y="40"/>
                      <a:pt x="796" y="20"/>
                    </a:cubicBezTo>
                    <a:cubicBezTo>
                      <a:pt x="787" y="16"/>
                      <a:pt x="778" y="13"/>
                      <a:pt x="771" y="11"/>
                    </a:cubicBezTo>
                    <a:cubicBezTo>
                      <a:pt x="758" y="7"/>
                      <a:pt x="744" y="2"/>
                      <a:pt x="733" y="2"/>
                    </a:cubicBezTo>
                    <a:cubicBezTo>
                      <a:pt x="727" y="1"/>
                      <a:pt x="722" y="0"/>
                      <a:pt x="71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>
                <a:off x="7416400" y="1603425"/>
                <a:ext cx="175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40" extrusionOk="0">
                    <a:moveTo>
                      <a:pt x="70" y="1"/>
                    </a:moveTo>
                    <a:cubicBezTo>
                      <a:pt x="61" y="10"/>
                      <a:pt x="50" y="19"/>
                      <a:pt x="41" y="32"/>
                    </a:cubicBezTo>
                    <a:cubicBezTo>
                      <a:pt x="36" y="39"/>
                      <a:pt x="29" y="48"/>
                      <a:pt x="25" y="59"/>
                    </a:cubicBezTo>
                    <a:cubicBezTo>
                      <a:pt x="0" y="111"/>
                      <a:pt x="2" y="172"/>
                      <a:pt x="32" y="221"/>
                    </a:cubicBezTo>
                    <a:cubicBezTo>
                      <a:pt x="43" y="239"/>
                      <a:pt x="59" y="257"/>
                      <a:pt x="77" y="271"/>
                    </a:cubicBezTo>
                    <a:lnTo>
                      <a:pt x="527" y="607"/>
                    </a:lnTo>
                    <a:cubicBezTo>
                      <a:pt x="557" y="629"/>
                      <a:pt x="593" y="640"/>
                      <a:pt x="627" y="640"/>
                    </a:cubicBezTo>
                    <a:cubicBezTo>
                      <a:pt x="653" y="640"/>
                      <a:pt x="678" y="634"/>
                      <a:pt x="701" y="623"/>
                    </a:cubicBezTo>
                    <a:cubicBezTo>
                      <a:pt x="532" y="413"/>
                      <a:pt x="347" y="224"/>
                      <a:pt x="142" y="59"/>
                    </a:cubicBezTo>
                    <a:cubicBezTo>
                      <a:pt x="120" y="39"/>
                      <a:pt x="95" y="21"/>
                      <a:pt x="70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7402300" y="1865275"/>
                <a:ext cx="27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296" extrusionOk="0">
                    <a:moveTo>
                      <a:pt x="104" y="0"/>
                    </a:moveTo>
                    <a:lnTo>
                      <a:pt x="98" y="7"/>
                    </a:lnTo>
                    <a:cubicBezTo>
                      <a:pt x="19" y="61"/>
                      <a:pt x="1" y="167"/>
                      <a:pt x="55" y="246"/>
                    </a:cubicBezTo>
                    <a:cubicBezTo>
                      <a:pt x="68" y="266"/>
                      <a:pt x="89" y="284"/>
                      <a:pt x="109" y="295"/>
                    </a:cubicBezTo>
                    <a:cubicBezTo>
                      <a:pt x="107" y="198"/>
                      <a:pt x="107" y="99"/>
                      <a:pt x="10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4"/>
              <p:cNvSpPr/>
              <p:nvPr/>
            </p:nvSpPr>
            <p:spPr>
              <a:xfrm>
                <a:off x="7389850" y="1834625"/>
                <a:ext cx="151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607" h="485" extrusionOk="0">
                    <a:moveTo>
                      <a:pt x="607" y="0"/>
                    </a:moveTo>
                    <a:lnTo>
                      <a:pt x="122" y="149"/>
                    </a:lnTo>
                    <a:cubicBezTo>
                      <a:pt x="104" y="156"/>
                      <a:pt x="86" y="165"/>
                      <a:pt x="70" y="178"/>
                    </a:cubicBezTo>
                    <a:cubicBezTo>
                      <a:pt x="68" y="178"/>
                      <a:pt x="66" y="180"/>
                      <a:pt x="64" y="183"/>
                    </a:cubicBezTo>
                    <a:cubicBezTo>
                      <a:pt x="46" y="196"/>
                      <a:pt x="32" y="214"/>
                      <a:pt x="23" y="232"/>
                    </a:cubicBezTo>
                    <a:cubicBezTo>
                      <a:pt x="16" y="243"/>
                      <a:pt x="14" y="252"/>
                      <a:pt x="10" y="264"/>
                    </a:cubicBezTo>
                    <a:cubicBezTo>
                      <a:pt x="1" y="295"/>
                      <a:pt x="1" y="329"/>
                      <a:pt x="10" y="363"/>
                    </a:cubicBezTo>
                    <a:cubicBezTo>
                      <a:pt x="21" y="399"/>
                      <a:pt x="41" y="426"/>
                      <a:pt x="66" y="446"/>
                    </a:cubicBezTo>
                    <a:cubicBezTo>
                      <a:pt x="68" y="449"/>
                      <a:pt x="68" y="449"/>
                      <a:pt x="70" y="449"/>
                    </a:cubicBezTo>
                    <a:cubicBezTo>
                      <a:pt x="100" y="472"/>
                      <a:pt x="137" y="485"/>
                      <a:pt x="176" y="485"/>
                    </a:cubicBezTo>
                    <a:cubicBezTo>
                      <a:pt x="192" y="485"/>
                      <a:pt x="209" y="483"/>
                      <a:pt x="226" y="478"/>
                    </a:cubicBezTo>
                    <a:lnTo>
                      <a:pt x="602" y="361"/>
                    </a:lnTo>
                    <a:cubicBezTo>
                      <a:pt x="602" y="228"/>
                      <a:pt x="605" y="106"/>
                      <a:pt x="607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4"/>
              <p:cNvSpPr/>
              <p:nvPr/>
            </p:nvSpPr>
            <p:spPr>
              <a:xfrm>
                <a:off x="7398650" y="1808125"/>
                <a:ext cx="740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47" extrusionOk="0">
                    <a:moveTo>
                      <a:pt x="194" y="0"/>
                    </a:moveTo>
                    <a:cubicBezTo>
                      <a:pt x="142" y="0"/>
                      <a:pt x="90" y="24"/>
                      <a:pt x="56" y="68"/>
                    </a:cubicBezTo>
                    <a:cubicBezTo>
                      <a:pt x="0" y="145"/>
                      <a:pt x="16" y="253"/>
                      <a:pt x="93" y="309"/>
                    </a:cubicBezTo>
                    <a:lnTo>
                      <a:pt x="277" y="447"/>
                    </a:lnTo>
                    <a:cubicBezTo>
                      <a:pt x="282" y="341"/>
                      <a:pt x="286" y="201"/>
                      <a:pt x="295" y="32"/>
                    </a:cubicBezTo>
                    <a:cubicBezTo>
                      <a:pt x="265" y="11"/>
                      <a:pt x="229" y="0"/>
                      <a:pt x="19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4"/>
              <p:cNvSpPr/>
              <p:nvPr/>
            </p:nvSpPr>
            <p:spPr>
              <a:xfrm>
                <a:off x="7406925" y="1770650"/>
                <a:ext cx="1825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238" extrusionOk="0">
                    <a:moveTo>
                      <a:pt x="73" y="1"/>
                    </a:moveTo>
                    <a:cubicBezTo>
                      <a:pt x="23" y="44"/>
                      <a:pt x="0" y="114"/>
                      <a:pt x="23" y="181"/>
                    </a:cubicBezTo>
                    <a:cubicBezTo>
                      <a:pt x="28" y="202"/>
                      <a:pt x="39" y="220"/>
                      <a:pt x="52" y="238"/>
                    </a:cubicBezTo>
                    <a:cubicBezTo>
                      <a:pt x="59" y="161"/>
                      <a:pt x="66" y="82"/>
                      <a:pt x="7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>
                <a:off x="7385450" y="1788100"/>
                <a:ext cx="207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64" extrusionOk="0">
                    <a:moveTo>
                      <a:pt x="634" y="0"/>
                    </a:moveTo>
                    <a:cubicBezTo>
                      <a:pt x="600" y="0"/>
                      <a:pt x="566" y="10"/>
                      <a:pt x="537" y="31"/>
                    </a:cubicBezTo>
                    <a:lnTo>
                      <a:pt x="246" y="234"/>
                    </a:lnTo>
                    <a:lnTo>
                      <a:pt x="75" y="351"/>
                    </a:lnTo>
                    <a:cubicBezTo>
                      <a:pt x="28" y="385"/>
                      <a:pt x="1" y="439"/>
                      <a:pt x="3" y="495"/>
                    </a:cubicBezTo>
                    <a:cubicBezTo>
                      <a:pt x="3" y="518"/>
                      <a:pt x="8" y="538"/>
                      <a:pt x="17" y="561"/>
                    </a:cubicBezTo>
                    <a:cubicBezTo>
                      <a:pt x="21" y="570"/>
                      <a:pt x="26" y="581"/>
                      <a:pt x="32" y="590"/>
                    </a:cubicBezTo>
                    <a:cubicBezTo>
                      <a:pt x="53" y="619"/>
                      <a:pt x="82" y="639"/>
                      <a:pt x="111" y="653"/>
                    </a:cubicBezTo>
                    <a:cubicBezTo>
                      <a:pt x="130" y="660"/>
                      <a:pt x="151" y="664"/>
                      <a:pt x="172" y="664"/>
                    </a:cubicBezTo>
                    <a:cubicBezTo>
                      <a:pt x="197" y="664"/>
                      <a:pt x="223" y="658"/>
                      <a:pt x="246" y="648"/>
                    </a:cubicBezTo>
                    <a:cubicBezTo>
                      <a:pt x="255" y="644"/>
                      <a:pt x="264" y="639"/>
                      <a:pt x="271" y="633"/>
                    </a:cubicBezTo>
                    <a:lnTo>
                      <a:pt x="731" y="313"/>
                    </a:lnTo>
                    <a:cubicBezTo>
                      <a:pt x="810" y="259"/>
                      <a:pt x="830" y="153"/>
                      <a:pt x="776" y="74"/>
                    </a:cubicBezTo>
                    <a:cubicBezTo>
                      <a:pt x="743" y="26"/>
                      <a:pt x="688" y="0"/>
                      <a:pt x="63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>
                <a:off x="7416275" y="1739550"/>
                <a:ext cx="2042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679" extrusionOk="0">
                    <a:moveTo>
                      <a:pt x="184" y="0"/>
                    </a:moveTo>
                    <a:cubicBezTo>
                      <a:pt x="164" y="0"/>
                      <a:pt x="145" y="3"/>
                      <a:pt x="127" y="10"/>
                    </a:cubicBezTo>
                    <a:cubicBezTo>
                      <a:pt x="95" y="21"/>
                      <a:pt x="68" y="41"/>
                      <a:pt x="46" y="71"/>
                    </a:cubicBezTo>
                    <a:cubicBezTo>
                      <a:pt x="41" y="77"/>
                      <a:pt x="34" y="86"/>
                      <a:pt x="30" y="98"/>
                    </a:cubicBezTo>
                    <a:lnTo>
                      <a:pt x="28" y="100"/>
                    </a:lnTo>
                    <a:cubicBezTo>
                      <a:pt x="1" y="161"/>
                      <a:pt x="10" y="235"/>
                      <a:pt x="57" y="287"/>
                    </a:cubicBezTo>
                    <a:cubicBezTo>
                      <a:pt x="64" y="296"/>
                      <a:pt x="73" y="303"/>
                      <a:pt x="82" y="310"/>
                    </a:cubicBezTo>
                    <a:lnTo>
                      <a:pt x="530" y="645"/>
                    </a:lnTo>
                    <a:cubicBezTo>
                      <a:pt x="551" y="659"/>
                      <a:pt x="571" y="668"/>
                      <a:pt x="593" y="675"/>
                    </a:cubicBezTo>
                    <a:cubicBezTo>
                      <a:pt x="606" y="677"/>
                      <a:pt x="618" y="679"/>
                      <a:pt x="631" y="679"/>
                    </a:cubicBezTo>
                    <a:cubicBezTo>
                      <a:pt x="673" y="679"/>
                      <a:pt x="716" y="664"/>
                      <a:pt x="749" y="634"/>
                    </a:cubicBezTo>
                    <a:cubicBezTo>
                      <a:pt x="756" y="627"/>
                      <a:pt x="765" y="618"/>
                      <a:pt x="771" y="609"/>
                    </a:cubicBezTo>
                    <a:cubicBezTo>
                      <a:pt x="785" y="591"/>
                      <a:pt x="796" y="569"/>
                      <a:pt x="801" y="548"/>
                    </a:cubicBezTo>
                    <a:cubicBezTo>
                      <a:pt x="816" y="483"/>
                      <a:pt x="794" y="411"/>
                      <a:pt x="735" y="368"/>
                    </a:cubicBezTo>
                    <a:lnTo>
                      <a:pt x="370" y="98"/>
                    </a:lnTo>
                    <a:lnTo>
                      <a:pt x="287" y="35"/>
                    </a:lnTo>
                    <a:cubicBezTo>
                      <a:pt x="256" y="11"/>
                      <a:pt x="220" y="0"/>
                      <a:pt x="18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4"/>
              <p:cNvSpPr/>
              <p:nvPr/>
            </p:nvSpPr>
            <p:spPr>
              <a:xfrm>
                <a:off x="7381800" y="1739550"/>
                <a:ext cx="2012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679" extrusionOk="0">
                    <a:moveTo>
                      <a:pt x="174" y="0"/>
                    </a:moveTo>
                    <a:cubicBezTo>
                      <a:pt x="155" y="0"/>
                      <a:pt x="136" y="3"/>
                      <a:pt x="117" y="10"/>
                    </a:cubicBezTo>
                    <a:cubicBezTo>
                      <a:pt x="106" y="14"/>
                      <a:pt x="97" y="19"/>
                      <a:pt x="88" y="23"/>
                    </a:cubicBezTo>
                    <a:cubicBezTo>
                      <a:pt x="68" y="35"/>
                      <a:pt x="50" y="50"/>
                      <a:pt x="36" y="71"/>
                    </a:cubicBezTo>
                    <a:cubicBezTo>
                      <a:pt x="30" y="77"/>
                      <a:pt x="25" y="86"/>
                      <a:pt x="21" y="98"/>
                    </a:cubicBezTo>
                    <a:lnTo>
                      <a:pt x="18" y="100"/>
                    </a:lnTo>
                    <a:cubicBezTo>
                      <a:pt x="9" y="120"/>
                      <a:pt x="3" y="143"/>
                      <a:pt x="3" y="165"/>
                    </a:cubicBezTo>
                    <a:cubicBezTo>
                      <a:pt x="0" y="208"/>
                      <a:pt x="16" y="253"/>
                      <a:pt x="45" y="287"/>
                    </a:cubicBezTo>
                    <a:cubicBezTo>
                      <a:pt x="54" y="296"/>
                      <a:pt x="61" y="303"/>
                      <a:pt x="72" y="310"/>
                    </a:cubicBezTo>
                    <a:lnTo>
                      <a:pt x="392" y="548"/>
                    </a:lnTo>
                    <a:lnTo>
                      <a:pt x="521" y="645"/>
                    </a:lnTo>
                    <a:cubicBezTo>
                      <a:pt x="539" y="659"/>
                      <a:pt x="561" y="668"/>
                      <a:pt x="582" y="675"/>
                    </a:cubicBezTo>
                    <a:cubicBezTo>
                      <a:pt x="594" y="677"/>
                      <a:pt x="607" y="679"/>
                      <a:pt x="619" y="679"/>
                    </a:cubicBezTo>
                    <a:cubicBezTo>
                      <a:pt x="662" y="679"/>
                      <a:pt x="704" y="664"/>
                      <a:pt x="737" y="634"/>
                    </a:cubicBezTo>
                    <a:cubicBezTo>
                      <a:pt x="746" y="627"/>
                      <a:pt x="753" y="618"/>
                      <a:pt x="762" y="609"/>
                    </a:cubicBezTo>
                    <a:cubicBezTo>
                      <a:pt x="776" y="591"/>
                      <a:pt x="785" y="569"/>
                      <a:pt x="789" y="548"/>
                    </a:cubicBezTo>
                    <a:cubicBezTo>
                      <a:pt x="805" y="483"/>
                      <a:pt x="782" y="411"/>
                      <a:pt x="726" y="368"/>
                    </a:cubicBezTo>
                    <a:lnTo>
                      <a:pt x="392" y="120"/>
                    </a:lnTo>
                    <a:lnTo>
                      <a:pt x="361" y="98"/>
                    </a:lnTo>
                    <a:lnTo>
                      <a:pt x="277" y="35"/>
                    </a:lnTo>
                    <a:cubicBezTo>
                      <a:pt x="245" y="11"/>
                      <a:pt x="209" y="0"/>
                      <a:pt x="17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4"/>
              <p:cNvSpPr/>
              <p:nvPr/>
            </p:nvSpPr>
            <p:spPr>
              <a:xfrm>
                <a:off x="7416325" y="2013725"/>
                <a:ext cx="652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0" extrusionOk="0">
                    <a:moveTo>
                      <a:pt x="180" y="1"/>
                    </a:moveTo>
                    <a:cubicBezTo>
                      <a:pt x="139" y="1"/>
                      <a:pt x="99" y="16"/>
                      <a:pt x="68" y="44"/>
                    </a:cubicBezTo>
                    <a:cubicBezTo>
                      <a:pt x="59" y="53"/>
                      <a:pt x="53" y="62"/>
                      <a:pt x="44" y="71"/>
                    </a:cubicBezTo>
                    <a:cubicBezTo>
                      <a:pt x="39" y="80"/>
                      <a:pt x="32" y="89"/>
                      <a:pt x="28" y="98"/>
                    </a:cubicBezTo>
                    <a:lnTo>
                      <a:pt x="26" y="100"/>
                    </a:lnTo>
                    <a:cubicBezTo>
                      <a:pt x="1" y="154"/>
                      <a:pt x="8" y="220"/>
                      <a:pt x="41" y="269"/>
                    </a:cubicBezTo>
                    <a:cubicBezTo>
                      <a:pt x="107" y="206"/>
                      <a:pt x="161" y="147"/>
                      <a:pt x="204" y="98"/>
                    </a:cubicBezTo>
                    <a:cubicBezTo>
                      <a:pt x="222" y="75"/>
                      <a:pt x="240" y="53"/>
                      <a:pt x="253" y="33"/>
                    </a:cubicBezTo>
                    <a:cubicBezTo>
                      <a:pt x="256" y="28"/>
                      <a:pt x="258" y="26"/>
                      <a:pt x="260" y="21"/>
                    </a:cubicBezTo>
                    <a:cubicBezTo>
                      <a:pt x="235" y="8"/>
                      <a:pt x="207" y="1"/>
                      <a:pt x="180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7402300" y="1993775"/>
                <a:ext cx="184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663" extrusionOk="0">
                    <a:moveTo>
                      <a:pt x="652" y="1"/>
                    </a:moveTo>
                    <a:cubicBezTo>
                      <a:pt x="620" y="1"/>
                      <a:pt x="586" y="10"/>
                      <a:pt x="557" y="30"/>
                    </a:cubicBezTo>
                    <a:lnTo>
                      <a:pt x="98" y="350"/>
                    </a:lnTo>
                    <a:cubicBezTo>
                      <a:pt x="19" y="405"/>
                      <a:pt x="1" y="510"/>
                      <a:pt x="55" y="589"/>
                    </a:cubicBezTo>
                    <a:cubicBezTo>
                      <a:pt x="88" y="637"/>
                      <a:pt x="142" y="663"/>
                      <a:pt x="196" y="663"/>
                    </a:cubicBezTo>
                    <a:cubicBezTo>
                      <a:pt x="230" y="663"/>
                      <a:pt x="264" y="653"/>
                      <a:pt x="294" y="632"/>
                    </a:cubicBezTo>
                    <a:lnTo>
                      <a:pt x="738" y="323"/>
                    </a:lnTo>
                    <a:cubicBezTo>
                      <a:pt x="711" y="213"/>
                      <a:pt x="686" y="107"/>
                      <a:pt x="663" y="1"/>
                    </a:cubicBezTo>
                    <a:cubicBezTo>
                      <a:pt x="660" y="1"/>
                      <a:pt x="656" y="1"/>
                      <a:pt x="652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7398650" y="1945175"/>
                <a:ext cx="1415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659" extrusionOk="0">
                    <a:moveTo>
                      <a:pt x="193" y="1"/>
                    </a:moveTo>
                    <a:cubicBezTo>
                      <a:pt x="141" y="1"/>
                      <a:pt x="90" y="25"/>
                      <a:pt x="56" y="70"/>
                    </a:cubicBezTo>
                    <a:cubicBezTo>
                      <a:pt x="0" y="147"/>
                      <a:pt x="16" y="255"/>
                      <a:pt x="93" y="311"/>
                    </a:cubicBezTo>
                    <a:lnTo>
                      <a:pt x="541" y="645"/>
                    </a:lnTo>
                    <a:cubicBezTo>
                      <a:pt x="550" y="651"/>
                      <a:pt x="557" y="656"/>
                      <a:pt x="566" y="658"/>
                    </a:cubicBezTo>
                    <a:cubicBezTo>
                      <a:pt x="539" y="494"/>
                      <a:pt x="514" y="334"/>
                      <a:pt x="494" y="183"/>
                    </a:cubicBezTo>
                    <a:lnTo>
                      <a:pt x="298" y="36"/>
                    </a:lnTo>
                    <a:cubicBezTo>
                      <a:pt x="266" y="12"/>
                      <a:pt x="230" y="1"/>
                      <a:pt x="19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7381800" y="2013750"/>
                <a:ext cx="1997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679" extrusionOk="0">
                    <a:moveTo>
                      <a:pt x="176" y="0"/>
                    </a:moveTo>
                    <a:cubicBezTo>
                      <a:pt x="145" y="0"/>
                      <a:pt x="115" y="9"/>
                      <a:pt x="88" y="25"/>
                    </a:cubicBezTo>
                    <a:cubicBezTo>
                      <a:pt x="77" y="29"/>
                      <a:pt x="68" y="36"/>
                      <a:pt x="59" y="43"/>
                    </a:cubicBezTo>
                    <a:cubicBezTo>
                      <a:pt x="52" y="52"/>
                      <a:pt x="43" y="61"/>
                      <a:pt x="36" y="70"/>
                    </a:cubicBezTo>
                    <a:cubicBezTo>
                      <a:pt x="30" y="79"/>
                      <a:pt x="25" y="88"/>
                      <a:pt x="21" y="97"/>
                    </a:cubicBezTo>
                    <a:lnTo>
                      <a:pt x="18" y="99"/>
                    </a:lnTo>
                    <a:cubicBezTo>
                      <a:pt x="9" y="119"/>
                      <a:pt x="3" y="142"/>
                      <a:pt x="3" y="164"/>
                    </a:cubicBezTo>
                    <a:cubicBezTo>
                      <a:pt x="0" y="207"/>
                      <a:pt x="16" y="252"/>
                      <a:pt x="45" y="286"/>
                    </a:cubicBezTo>
                    <a:cubicBezTo>
                      <a:pt x="54" y="295"/>
                      <a:pt x="61" y="302"/>
                      <a:pt x="72" y="309"/>
                    </a:cubicBezTo>
                    <a:lnTo>
                      <a:pt x="392" y="548"/>
                    </a:lnTo>
                    <a:lnTo>
                      <a:pt x="521" y="645"/>
                    </a:lnTo>
                    <a:cubicBezTo>
                      <a:pt x="539" y="658"/>
                      <a:pt x="561" y="667"/>
                      <a:pt x="582" y="674"/>
                    </a:cubicBezTo>
                    <a:cubicBezTo>
                      <a:pt x="595" y="677"/>
                      <a:pt x="609" y="679"/>
                      <a:pt x="623" y="679"/>
                    </a:cubicBezTo>
                    <a:cubicBezTo>
                      <a:pt x="664" y="679"/>
                      <a:pt x="705" y="664"/>
                      <a:pt x="737" y="636"/>
                    </a:cubicBezTo>
                    <a:cubicBezTo>
                      <a:pt x="746" y="627"/>
                      <a:pt x="755" y="620"/>
                      <a:pt x="762" y="608"/>
                    </a:cubicBezTo>
                    <a:cubicBezTo>
                      <a:pt x="776" y="590"/>
                      <a:pt x="785" y="570"/>
                      <a:pt x="791" y="548"/>
                    </a:cubicBezTo>
                    <a:cubicBezTo>
                      <a:pt x="798" y="516"/>
                      <a:pt x="796" y="480"/>
                      <a:pt x="785" y="451"/>
                    </a:cubicBezTo>
                    <a:cubicBezTo>
                      <a:pt x="778" y="428"/>
                      <a:pt x="767" y="410"/>
                      <a:pt x="751" y="392"/>
                    </a:cubicBezTo>
                    <a:cubicBezTo>
                      <a:pt x="744" y="383"/>
                      <a:pt x="735" y="376"/>
                      <a:pt x="726" y="370"/>
                    </a:cubicBezTo>
                    <a:lnTo>
                      <a:pt x="392" y="119"/>
                    </a:lnTo>
                    <a:lnTo>
                      <a:pt x="361" y="97"/>
                    </a:lnTo>
                    <a:lnTo>
                      <a:pt x="277" y="34"/>
                    </a:lnTo>
                    <a:cubicBezTo>
                      <a:pt x="246" y="11"/>
                      <a:pt x="211" y="0"/>
                      <a:pt x="17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>
                <a:off x="7381800" y="1602450"/>
                <a:ext cx="201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680" extrusionOk="0">
                    <a:moveTo>
                      <a:pt x="173" y="0"/>
                    </a:moveTo>
                    <a:cubicBezTo>
                      <a:pt x="143" y="0"/>
                      <a:pt x="113" y="8"/>
                      <a:pt x="86" y="24"/>
                    </a:cubicBezTo>
                    <a:lnTo>
                      <a:pt x="88" y="24"/>
                    </a:lnTo>
                    <a:cubicBezTo>
                      <a:pt x="68" y="35"/>
                      <a:pt x="50" y="51"/>
                      <a:pt x="36" y="71"/>
                    </a:cubicBezTo>
                    <a:cubicBezTo>
                      <a:pt x="30" y="78"/>
                      <a:pt x="25" y="87"/>
                      <a:pt x="21" y="98"/>
                    </a:cubicBezTo>
                    <a:cubicBezTo>
                      <a:pt x="9" y="118"/>
                      <a:pt x="5" y="141"/>
                      <a:pt x="3" y="166"/>
                    </a:cubicBezTo>
                    <a:cubicBezTo>
                      <a:pt x="0" y="197"/>
                      <a:pt x="9" y="231"/>
                      <a:pt x="25" y="260"/>
                    </a:cubicBezTo>
                    <a:cubicBezTo>
                      <a:pt x="32" y="269"/>
                      <a:pt x="39" y="278"/>
                      <a:pt x="45" y="287"/>
                    </a:cubicBezTo>
                    <a:cubicBezTo>
                      <a:pt x="54" y="296"/>
                      <a:pt x="61" y="303"/>
                      <a:pt x="72" y="310"/>
                    </a:cubicBezTo>
                    <a:lnTo>
                      <a:pt x="392" y="549"/>
                    </a:lnTo>
                    <a:lnTo>
                      <a:pt x="521" y="646"/>
                    </a:lnTo>
                    <a:cubicBezTo>
                      <a:pt x="552" y="669"/>
                      <a:pt x="588" y="680"/>
                      <a:pt x="624" y="680"/>
                    </a:cubicBezTo>
                    <a:cubicBezTo>
                      <a:pt x="676" y="680"/>
                      <a:pt x="728" y="655"/>
                      <a:pt x="762" y="610"/>
                    </a:cubicBezTo>
                    <a:cubicBezTo>
                      <a:pt x="805" y="553"/>
                      <a:pt x="805" y="479"/>
                      <a:pt x="771" y="420"/>
                    </a:cubicBezTo>
                    <a:cubicBezTo>
                      <a:pt x="767" y="411"/>
                      <a:pt x="760" y="402"/>
                      <a:pt x="751" y="393"/>
                    </a:cubicBezTo>
                    <a:cubicBezTo>
                      <a:pt x="744" y="384"/>
                      <a:pt x="735" y="378"/>
                      <a:pt x="726" y="369"/>
                    </a:cubicBezTo>
                    <a:lnTo>
                      <a:pt x="392" y="121"/>
                    </a:lnTo>
                    <a:lnTo>
                      <a:pt x="361" y="98"/>
                    </a:lnTo>
                    <a:lnTo>
                      <a:pt x="277" y="35"/>
                    </a:lnTo>
                    <a:cubicBezTo>
                      <a:pt x="246" y="12"/>
                      <a:pt x="209" y="0"/>
                      <a:pt x="173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7346925" y="1602450"/>
                <a:ext cx="203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680" extrusionOk="0">
                    <a:moveTo>
                      <a:pt x="179" y="0"/>
                    </a:moveTo>
                    <a:cubicBezTo>
                      <a:pt x="149" y="0"/>
                      <a:pt x="119" y="8"/>
                      <a:pt x="93" y="24"/>
                    </a:cubicBezTo>
                    <a:cubicBezTo>
                      <a:pt x="75" y="35"/>
                      <a:pt x="56" y="51"/>
                      <a:pt x="43" y="71"/>
                    </a:cubicBezTo>
                    <a:cubicBezTo>
                      <a:pt x="36" y="78"/>
                      <a:pt x="29" y="87"/>
                      <a:pt x="25" y="98"/>
                    </a:cubicBezTo>
                    <a:cubicBezTo>
                      <a:pt x="0" y="150"/>
                      <a:pt x="2" y="211"/>
                      <a:pt x="32" y="260"/>
                    </a:cubicBezTo>
                    <a:cubicBezTo>
                      <a:pt x="43" y="278"/>
                      <a:pt x="59" y="296"/>
                      <a:pt x="77" y="310"/>
                    </a:cubicBezTo>
                    <a:lnTo>
                      <a:pt x="528" y="646"/>
                    </a:lnTo>
                    <a:cubicBezTo>
                      <a:pt x="558" y="669"/>
                      <a:pt x="593" y="680"/>
                      <a:pt x="628" y="680"/>
                    </a:cubicBezTo>
                    <a:cubicBezTo>
                      <a:pt x="681" y="680"/>
                      <a:pt x="733" y="655"/>
                      <a:pt x="766" y="610"/>
                    </a:cubicBezTo>
                    <a:cubicBezTo>
                      <a:pt x="809" y="553"/>
                      <a:pt x="812" y="479"/>
                      <a:pt x="778" y="420"/>
                    </a:cubicBezTo>
                    <a:cubicBezTo>
                      <a:pt x="771" y="411"/>
                      <a:pt x="764" y="402"/>
                      <a:pt x="757" y="393"/>
                    </a:cubicBezTo>
                    <a:cubicBezTo>
                      <a:pt x="751" y="384"/>
                      <a:pt x="742" y="378"/>
                      <a:pt x="733" y="369"/>
                    </a:cubicBezTo>
                    <a:lnTo>
                      <a:pt x="368" y="98"/>
                    </a:lnTo>
                    <a:lnTo>
                      <a:pt x="282" y="35"/>
                    </a:lnTo>
                    <a:cubicBezTo>
                      <a:pt x="251" y="12"/>
                      <a:pt x="215" y="0"/>
                      <a:pt x="179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7367550" y="1586625"/>
                <a:ext cx="201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8" extrusionOk="0">
                    <a:moveTo>
                      <a:pt x="363" y="1"/>
                    </a:moveTo>
                    <a:lnTo>
                      <a:pt x="97" y="186"/>
                    </a:lnTo>
                    <a:cubicBezTo>
                      <a:pt x="20" y="240"/>
                      <a:pt x="0" y="346"/>
                      <a:pt x="54" y="422"/>
                    </a:cubicBezTo>
                    <a:cubicBezTo>
                      <a:pt x="88" y="471"/>
                      <a:pt x="142" y="498"/>
                      <a:pt x="197" y="498"/>
                    </a:cubicBezTo>
                    <a:cubicBezTo>
                      <a:pt x="230" y="498"/>
                      <a:pt x="264" y="488"/>
                      <a:pt x="293" y="467"/>
                    </a:cubicBezTo>
                    <a:lnTo>
                      <a:pt x="753" y="147"/>
                    </a:lnTo>
                    <a:cubicBezTo>
                      <a:pt x="778" y="129"/>
                      <a:pt x="796" y="107"/>
                      <a:pt x="807" y="84"/>
                    </a:cubicBezTo>
                    <a:cubicBezTo>
                      <a:pt x="665" y="48"/>
                      <a:pt x="518" y="19"/>
                      <a:pt x="36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4"/>
              <p:cNvSpPr/>
              <p:nvPr/>
            </p:nvSpPr>
            <p:spPr>
              <a:xfrm>
                <a:off x="7342800" y="1586575"/>
                <a:ext cx="107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96" extrusionOk="0">
                    <a:moveTo>
                      <a:pt x="427" y="1"/>
                    </a:moveTo>
                    <a:cubicBezTo>
                      <a:pt x="427" y="1"/>
                      <a:pt x="427" y="1"/>
                      <a:pt x="427" y="1"/>
                    </a:cubicBezTo>
                    <a:lnTo>
                      <a:pt x="427" y="1"/>
                    </a:lnTo>
                    <a:cubicBezTo>
                      <a:pt x="427" y="1"/>
                      <a:pt x="428" y="1"/>
                      <a:pt x="429" y="1"/>
                    </a:cubicBezTo>
                    <a:close/>
                    <a:moveTo>
                      <a:pt x="427" y="1"/>
                    </a:moveTo>
                    <a:cubicBezTo>
                      <a:pt x="321" y="14"/>
                      <a:pt x="221" y="30"/>
                      <a:pt x="143" y="41"/>
                    </a:cubicBezTo>
                    <a:cubicBezTo>
                      <a:pt x="50" y="55"/>
                      <a:pt x="41" y="68"/>
                      <a:pt x="30" y="165"/>
                    </a:cubicBezTo>
                    <a:cubicBezTo>
                      <a:pt x="23" y="244"/>
                      <a:pt x="12" y="318"/>
                      <a:pt x="1" y="395"/>
                    </a:cubicBezTo>
                    <a:lnTo>
                      <a:pt x="354" y="149"/>
                    </a:lnTo>
                    <a:cubicBezTo>
                      <a:pt x="404" y="113"/>
                      <a:pt x="429" y="57"/>
                      <a:pt x="427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4"/>
              <p:cNvSpPr/>
              <p:nvPr/>
            </p:nvSpPr>
            <p:spPr>
              <a:xfrm>
                <a:off x="7346800" y="1739550"/>
                <a:ext cx="2042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679" extrusionOk="0">
                    <a:moveTo>
                      <a:pt x="185" y="0"/>
                    </a:moveTo>
                    <a:cubicBezTo>
                      <a:pt x="166" y="0"/>
                      <a:pt x="146" y="3"/>
                      <a:pt x="127" y="10"/>
                    </a:cubicBezTo>
                    <a:lnTo>
                      <a:pt x="129" y="10"/>
                    </a:lnTo>
                    <a:cubicBezTo>
                      <a:pt x="98" y="21"/>
                      <a:pt x="68" y="41"/>
                      <a:pt x="48" y="71"/>
                    </a:cubicBezTo>
                    <a:cubicBezTo>
                      <a:pt x="41" y="77"/>
                      <a:pt x="34" y="86"/>
                      <a:pt x="30" y="98"/>
                    </a:cubicBezTo>
                    <a:lnTo>
                      <a:pt x="30" y="100"/>
                    </a:lnTo>
                    <a:cubicBezTo>
                      <a:pt x="1" y="161"/>
                      <a:pt x="12" y="235"/>
                      <a:pt x="57" y="287"/>
                    </a:cubicBezTo>
                    <a:cubicBezTo>
                      <a:pt x="64" y="296"/>
                      <a:pt x="73" y="303"/>
                      <a:pt x="82" y="310"/>
                    </a:cubicBezTo>
                    <a:lnTo>
                      <a:pt x="533" y="645"/>
                    </a:lnTo>
                    <a:cubicBezTo>
                      <a:pt x="551" y="659"/>
                      <a:pt x="571" y="668"/>
                      <a:pt x="593" y="675"/>
                    </a:cubicBezTo>
                    <a:cubicBezTo>
                      <a:pt x="606" y="677"/>
                      <a:pt x="618" y="679"/>
                      <a:pt x="631" y="679"/>
                    </a:cubicBezTo>
                    <a:cubicBezTo>
                      <a:pt x="673" y="679"/>
                      <a:pt x="716" y="664"/>
                      <a:pt x="749" y="634"/>
                    </a:cubicBezTo>
                    <a:cubicBezTo>
                      <a:pt x="758" y="627"/>
                      <a:pt x="765" y="618"/>
                      <a:pt x="771" y="609"/>
                    </a:cubicBezTo>
                    <a:cubicBezTo>
                      <a:pt x="787" y="591"/>
                      <a:pt x="796" y="569"/>
                      <a:pt x="801" y="548"/>
                    </a:cubicBezTo>
                    <a:cubicBezTo>
                      <a:pt x="817" y="483"/>
                      <a:pt x="794" y="411"/>
                      <a:pt x="738" y="368"/>
                    </a:cubicBezTo>
                    <a:lnTo>
                      <a:pt x="370" y="98"/>
                    </a:lnTo>
                    <a:lnTo>
                      <a:pt x="287" y="35"/>
                    </a:lnTo>
                    <a:cubicBezTo>
                      <a:pt x="256" y="11"/>
                      <a:pt x="221" y="0"/>
                      <a:pt x="18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4"/>
              <p:cNvSpPr/>
              <p:nvPr/>
            </p:nvSpPr>
            <p:spPr>
              <a:xfrm>
                <a:off x="7367550" y="1719575"/>
                <a:ext cx="2125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664" extrusionOk="0">
                    <a:moveTo>
                      <a:pt x="656" y="0"/>
                    </a:moveTo>
                    <a:cubicBezTo>
                      <a:pt x="622" y="0"/>
                      <a:pt x="587" y="10"/>
                      <a:pt x="557" y="31"/>
                    </a:cubicBezTo>
                    <a:lnTo>
                      <a:pt x="97" y="351"/>
                    </a:lnTo>
                    <a:cubicBezTo>
                      <a:pt x="20" y="405"/>
                      <a:pt x="0" y="511"/>
                      <a:pt x="54" y="590"/>
                    </a:cubicBezTo>
                    <a:cubicBezTo>
                      <a:pt x="88" y="638"/>
                      <a:pt x="142" y="663"/>
                      <a:pt x="196" y="663"/>
                    </a:cubicBezTo>
                    <a:cubicBezTo>
                      <a:pt x="230" y="663"/>
                      <a:pt x="264" y="654"/>
                      <a:pt x="293" y="633"/>
                    </a:cubicBezTo>
                    <a:lnTo>
                      <a:pt x="753" y="313"/>
                    </a:lnTo>
                    <a:cubicBezTo>
                      <a:pt x="832" y="259"/>
                      <a:pt x="850" y="151"/>
                      <a:pt x="796" y="74"/>
                    </a:cubicBezTo>
                    <a:cubicBezTo>
                      <a:pt x="762" y="26"/>
                      <a:pt x="710" y="0"/>
                      <a:pt x="65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7354700" y="1696900"/>
                <a:ext cx="2295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511" extrusionOk="0">
                    <a:moveTo>
                      <a:pt x="726" y="0"/>
                    </a:moveTo>
                    <a:cubicBezTo>
                      <a:pt x="710" y="0"/>
                      <a:pt x="693" y="2"/>
                      <a:pt x="676" y="7"/>
                    </a:cubicBezTo>
                    <a:lnTo>
                      <a:pt x="140" y="174"/>
                    </a:lnTo>
                    <a:cubicBezTo>
                      <a:pt x="50" y="204"/>
                      <a:pt x="0" y="298"/>
                      <a:pt x="27" y="388"/>
                    </a:cubicBezTo>
                    <a:cubicBezTo>
                      <a:pt x="49" y="464"/>
                      <a:pt x="118" y="511"/>
                      <a:pt x="191" y="511"/>
                    </a:cubicBezTo>
                    <a:cubicBezTo>
                      <a:pt x="208" y="511"/>
                      <a:pt x="225" y="508"/>
                      <a:pt x="241" y="503"/>
                    </a:cubicBezTo>
                    <a:lnTo>
                      <a:pt x="778" y="336"/>
                    </a:lnTo>
                    <a:cubicBezTo>
                      <a:pt x="868" y="309"/>
                      <a:pt x="917" y="213"/>
                      <a:pt x="890" y="122"/>
                    </a:cubicBezTo>
                    <a:cubicBezTo>
                      <a:pt x="868" y="47"/>
                      <a:pt x="800" y="0"/>
                      <a:pt x="72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7312050" y="1739550"/>
                <a:ext cx="2047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79" extrusionOk="0">
                    <a:moveTo>
                      <a:pt x="186" y="0"/>
                    </a:moveTo>
                    <a:cubicBezTo>
                      <a:pt x="166" y="0"/>
                      <a:pt x="147" y="3"/>
                      <a:pt x="128" y="10"/>
                    </a:cubicBezTo>
                    <a:cubicBezTo>
                      <a:pt x="97" y="21"/>
                      <a:pt x="70" y="41"/>
                      <a:pt x="47" y="71"/>
                    </a:cubicBezTo>
                    <a:cubicBezTo>
                      <a:pt x="41" y="77"/>
                      <a:pt x="36" y="86"/>
                      <a:pt x="32" y="98"/>
                    </a:cubicBezTo>
                    <a:lnTo>
                      <a:pt x="29" y="100"/>
                    </a:lnTo>
                    <a:cubicBezTo>
                      <a:pt x="0" y="161"/>
                      <a:pt x="11" y="235"/>
                      <a:pt x="56" y="287"/>
                    </a:cubicBezTo>
                    <a:cubicBezTo>
                      <a:pt x="65" y="296"/>
                      <a:pt x="74" y="303"/>
                      <a:pt x="83" y="310"/>
                    </a:cubicBezTo>
                    <a:lnTo>
                      <a:pt x="532" y="645"/>
                    </a:lnTo>
                    <a:cubicBezTo>
                      <a:pt x="552" y="659"/>
                      <a:pt x="572" y="668"/>
                      <a:pt x="595" y="675"/>
                    </a:cubicBezTo>
                    <a:cubicBezTo>
                      <a:pt x="607" y="677"/>
                      <a:pt x="620" y="679"/>
                      <a:pt x="632" y="679"/>
                    </a:cubicBezTo>
                    <a:cubicBezTo>
                      <a:pt x="675" y="679"/>
                      <a:pt x="717" y="664"/>
                      <a:pt x="751" y="634"/>
                    </a:cubicBezTo>
                    <a:cubicBezTo>
                      <a:pt x="757" y="627"/>
                      <a:pt x="766" y="618"/>
                      <a:pt x="773" y="609"/>
                    </a:cubicBezTo>
                    <a:cubicBezTo>
                      <a:pt x="787" y="591"/>
                      <a:pt x="798" y="569"/>
                      <a:pt x="802" y="548"/>
                    </a:cubicBezTo>
                    <a:cubicBezTo>
                      <a:pt x="818" y="483"/>
                      <a:pt x="793" y="411"/>
                      <a:pt x="737" y="368"/>
                    </a:cubicBezTo>
                    <a:lnTo>
                      <a:pt x="372" y="98"/>
                    </a:lnTo>
                    <a:lnTo>
                      <a:pt x="289" y="35"/>
                    </a:lnTo>
                    <a:cubicBezTo>
                      <a:pt x="258" y="11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4"/>
              <p:cNvSpPr/>
              <p:nvPr/>
            </p:nvSpPr>
            <p:spPr>
              <a:xfrm>
                <a:off x="7332825" y="171957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5" y="0"/>
                    </a:moveTo>
                    <a:cubicBezTo>
                      <a:pt x="621" y="0"/>
                      <a:pt x="587" y="10"/>
                      <a:pt x="557" y="31"/>
                    </a:cubicBezTo>
                    <a:lnTo>
                      <a:pt x="98" y="351"/>
                    </a:lnTo>
                    <a:cubicBezTo>
                      <a:pt x="19" y="405"/>
                      <a:pt x="1" y="511"/>
                      <a:pt x="55" y="590"/>
                    </a:cubicBezTo>
                    <a:cubicBezTo>
                      <a:pt x="88" y="638"/>
                      <a:pt x="142" y="663"/>
                      <a:pt x="196" y="663"/>
                    </a:cubicBezTo>
                    <a:cubicBezTo>
                      <a:pt x="230" y="663"/>
                      <a:pt x="264" y="654"/>
                      <a:pt x="294" y="633"/>
                    </a:cubicBezTo>
                    <a:lnTo>
                      <a:pt x="753" y="313"/>
                    </a:lnTo>
                    <a:cubicBezTo>
                      <a:pt x="830" y="259"/>
                      <a:pt x="850" y="151"/>
                      <a:pt x="796" y="74"/>
                    </a:cubicBezTo>
                    <a:cubicBezTo>
                      <a:pt x="763" y="26"/>
                      <a:pt x="710" y="0"/>
                      <a:pt x="65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>
                <a:off x="7319925" y="1696900"/>
                <a:ext cx="2302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1" extrusionOk="0">
                    <a:moveTo>
                      <a:pt x="727" y="0"/>
                    </a:moveTo>
                    <a:cubicBezTo>
                      <a:pt x="710" y="0"/>
                      <a:pt x="693" y="2"/>
                      <a:pt x="677" y="7"/>
                    </a:cubicBezTo>
                    <a:lnTo>
                      <a:pt x="143" y="174"/>
                    </a:lnTo>
                    <a:cubicBezTo>
                      <a:pt x="50" y="204"/>
                      <a:pt x="1" y="298"/>
                      <a:pt x="28" y="388"/>
                    </a:cubicBezTo>
                    <a:cubicBezTo>
                      <a:pt x="52" y="464"/>
                      <a:pt x="120" y="511"/>
                      <a:pt x="194" y="511"/>
                    </a:cubicBezTo>
                    <a:cubicBezTo>
                      <a:pt x="211" y="511"/>
                      <a:pt x="227" y="508"/>
                      <a:pt x="244" y="503"/>
                    </a:cubicBezTo>
                    <a:lnTo>
                      <a:pt x="778" y="336"/>
                    </a:lnTo>
                    <a:cubicBezTo>
                      <a:pt x="871" y="309"/>
                      <a:pt x="920" y="213"/>
                      <a:pt x="893" y="122"/>
                    </a:cubicBezTo>
                    <a:cubicBezTo>
                      <a:pt x="869" y="47"/>
                      <a:pt x="800" y="0"/>
                      <a:pt x="727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7298075" y="1719575"/>
                <a:ext cx="213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64" extrusionOk="0">
                    <a:moveTo>
                      <a:pt x="657" y="0"/>
                    </a:moveTo>
                    <a:cubicBezTo>
                      <a:pt x="623" y="0"/>
                      <a:pt x="589" y="10"/>
                      <a:pt x="559" y="31"/>
                    </a:cubicBezTo>
                    <a:lnTo>
                      <a:pt x="97" y="351"/>
                    </a:lnTo>
                    <a:cubicBezTo>
                      <a:pt x="20" y="405"/>
                      <a:pt x="0" y="511"/>
                      <a:pt x="54" y="590"/>
                    </a:cubicBezTo>
                    <a:cubicBezTo>
                      <a:pt x="88" y="638"/>
                      <a:pt x="142" y="663"/>
                      <a:pt x="196" y="663"/>
                    </a:cubicBezTo>
                    <a:cubicBezTo>
                      <a:pt x="230" y="663"/>
                      <a:pt x="264" y="654"/>
                      <a:pt x="293" y="633"/>
                    </a:cubicBezTo>
                    <a:lnTo>
                      <a:pt x="753" y="313"/>
                    </a:lnTo>
                    <a:cubicBezTo>
                      <a:pt x="832" y="259"/>
                      <a:pt x="852" y="151"/>
                      <a:pt x="798" y="74"/>
                    </a:cubicBezTo>
                    <a:cubicBezTo>
                      <a:pt x="765" y="26"/>
                      <a:pt x="711" y="0"/>
                      <a:pt x="657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4"/>
              <p:cNvSpPr/>
              <p:nvPr/>
            </p:nvSpPr>
            <p:spPr>
              <a:xfrm>
                <a:off x="7285725" y="1696900"/>
                <a:ext cx="225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11" extrusionOk="0">
                    <a:moveTo>
                      <a:pt x="706" y="0"/>
                    </a:moveTo>
                    <a:cubicBezTo>
                      <a:pt x="690" y="0"/>
                      <a:pt x="673" y="2"/>
                      <a:pt x="656" y="7"/>
                    </a:cubicBezTo>
                    <a:lnTo>
                      <a:pt x="120" y="174"/>
                    </a:lnTo>
                    <a:cubicBezTo>
                      <a:pt x="100" y="181"/>
                      <a:pt x="84" y="190"/>
                      <a:pt x="68" y="201"/>
                    </a:cubicBezTo>
                    <a:cubicBezTo>
                      <a:pt x="48" y="217"/>
                      <a:pt x="30" y="235"/>
                      <a:pt x="21" y="258"/>
                    </a:cubicBezTo>
                    <a:cubicBezTo>
                      <a:pt x="9" y="278"/>
                      <a:pt x="3" y="298"/>
                      <a:pt x="0" y="321"/>
                    </a:cubicBezTo>
                    <a:cubicBezTo>
                      <a:pt x="0" y="332"/>
                      <a:pt x="0" y="343"/>
                      <a:pt x="0" y="355"/>
                    </a:cubicBezTo>
                    <a:cubicBezTo>
                      <a:pt x="3" y="366"/>
                      <a:pt x="5" y="377"/>
                      <a:pt x="7" y="388"/>
                    </a:cubicBezTo>
                    <a:cubicBezTo>
                      <a:pt x="14" y="411"/>
                      <a:pt x="25" y="431"/>
                      <a:pt x="41" y="449"/>
                    </a:cubicBezTo>
                    <a:cubicBezTo>
                      <a:pt x="48" y="458"/>
                      <a:pt x="57" y="467"/>
                      <a:pt x="68" y="474"/>
                    </a:cubicBezTo>
                    <a:cubicBezTo>
                      <a:pt x="98" y="498"/>
                      <a:pt x="135" y="510"/>
                      <a:pt x="173" y="510"/>
                    </a:cubicBezTo>
                    <a:cubicBezTo>
                      <a:pt x="189" y="510"/>
                      <a:pt x="205" y="508"/>
                      <a:pt x="221" y="503"/>
                    </a:cubicBezTo>
                    <a:lnTo>
                      <a:pt x="758" y="336"/>
                    </a:lnTo>
                    <a:cubicBezTo>
                      <a:pt x="848" y="307"/>
                      <a:pt x="900" y="213"/>
                      <a:pt x="870" y="120"/>
                    </a:cubicBezTo>
                    <a:cubicBezTo>
                      <a:pt x="848" y="47"/>
                      <a:pt x="780" y="0"/>
                      <a:pt x="70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7363925" y="1670975"/>
                <a:ext cx="210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80" extrusionOk="0">
                    <a:moveTo>
                      <a:pt x="196" y="1"/>
                    </a:moveTo>
                    <a:cubicBezTo>
                      <a:pt x="143" y="1"/>
                      <a:pt x="91" y="25"/>
                      <a:pt x="57" y="71"/>
                    </a:cubicBezTo>
                    <a:cubicBezTo>
                      <a:pt x="1" y="147"/>
                      <a:pt x="17" y="256"/>
                      <a:pt x="93" y="312"/>
                    </a:cubicBezTo>
                    <a:lnTo>
                      <a:pt x="542" y="645"/>
                    </a:lnTo>
                    <a:cubicBezTo>
                      <a:pt x="573" y="668"/>
                      <a:pt x="609" y="679"/>
                      <a:pt x="644" y="679"/>
                    </a:cubicBezTo>
                    <a:cubicBezTo>
                      <a:pt x="697" y="679"/>
                      <a:pt x="749" y="655"/>
                      <a:pt x="783" y="609"/>
                    </a:cubicBezTo>
                    <a:cubicBezTo>
                      <a:pt x="839" y="535"/>
                      <a:pt x="823" y="427"/>
                      <a:pt x="747" y="371"/>
                    </a:cubicBezTo>
                    <a:lnTo>
                      <a:pt x="298" y="35"/>
                    </a:lnTo>
                    <a:cubicBezTo>
                      <a:pt x="267" y="12"/>
                      <a:pt x="231" y="1"/>
                      <a:pt x="19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7329175" y="1670975"/>
                <a:ext cx="2097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0" extrusionOk="0">
                    <a:moveTo>
                      <a:pt x="196" y="1"/>
                    </a:moveTo>
                    <a:cubicBezTo>
                      <a:pt x="144" y="1"/>
                      <a:pt x="92" y="25"/>
                      <a:pt x="59" y="71"/>
                    </a:cubicBezTo>
                    <a:cubicBezTo>
                      <a:pt x="0" y="147"/>
                      <a:pt x="16" y="256"/>
                      <a:pt x="93" y="312"/>
                    </a:cubicBezTo>
                    <a:lnTo>
                      <a:pt x="543" y="645"/>
                    </a:lnTo>
                    <a:cubicBezTo>
                      <a:pt x="573" y="668"/>
                      <a:pt x="609" y="679"/>
                      <a:pt x="644" y="679"/>
                    </a:cubicBezTo>
                    <a:cubicBezTo>
                      <a:pt x="697" y="679"/>
                      <a:pt x="749" y="655"/>
                      <a:pt x="782" y="609"/>
                    </a:cubicBezTo>
                    <a:cubicBezTo>
                      <a:pt x="839" y="535"/>
                      <a:pt x="823" y="427"/>
                      <a:pt x="748" y="371"/>
                    </a:cubicBezTo>
                    <a:lnTo>
                      <a:pt x="298" y="35"/>
                    </a:lnTo>
                    <a:cubicBezTo>
                      <a:pt x="267" y="12"/>
                      <a:pt x="231" y="1"/>
                      <a:pt x="19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7350175" y="1651000"/>
                <a:ext cx="212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5" extrusionOk="0">
                    <a:moveTo>
                      <a:pt x="655" y="1"/>
                    </a:moveTo>
                    <a:cubicBezTo>
                      <a:pt x="622" y="1"/>
                      <a:pt x="588" y="11"/>
                      <a:pt x="558" y="31"/>
                    </a:cubicBezTo>
                    <a:lnTo>
                      <a:pt x="98" y="351"/>
                    </a:lnTo>
                    <a:cubicBezTo>
                      <a:pt x="19" y="405"/>
                      <a:pt x="1" y="514"/>
                      <a:pt x="55" y="590"/>
                    </a:cubicBezTo>
                    <a:cubicBezTo>
                      <a:pt x="88" y="639"/>
                      <a:pt x="141" y="664"/>
                      <a:pt x="195" y="664"/>
                    </a:cubicBezTo>
                    <a:cubicBezTo>
                      <a:pt x="229" y="664"/>
                      <a:pt x="263" y="654"/>
                      <a:pt x="294" y="633"/>
                    </a:cubicBezTo>
                    <a:lnTo>
                      <a:pt x="754" y="313"/>
                    </a:lnTo>
                    <a:cubicBezTo>
                      <a:pt x="830" y="259"/>
                      <a:pt x="851" y="153"/>
                      <a:pt x="796" y="74"/>
                    </a:cubicBezTo>
                    <a:cubicBezTo>
                      <a:pt x="763" y="27"/>
                      <a:pt x="710" y="1"/>
                      <a:pt x="65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7337275" y="1628350"/>
                <a:ext cx="230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0" extrusionOk="0">
                    <a:moveTo>
                      <a:pt x="729" y="1"/>
                    </a:moveTo>
                    <a:cubicBezTo>
                      <a:pt x="712" y="1"/>
                      <a:pt x="694" y="3"/>
                      <a:pt x="677" y="9"/>
                    </a:cubicBezTo>
                    <a:lnTo>
                      <a:pt x="143" y="173"/>
                    </a:lnTo>
                    <a:cubicBezTo>
                      <a:pt x="53" y="203"/>
                      <a:pt x="1" y="297"/>
                      <a:pt x="30" y="390"/>
                    </a:cubicBezTo>
                    <a:cubicBezTo>
                      <a:pt x="52" y="463"/>
                      <a:pt x="121" y="510"/>
                      <a:pt x="194" y="510"/>
                    </a:cubicBezTo>
                    <a:cubicBezTo>
                      <a:pt x="211" y="510"/>
                      <a:pt x="228" y="507"/>
                      <a:pt x="244" y="502"/>
                    </a:cubicBezTo>
                    <a:lnTo>
                      <a:pt x="781" y="336"/>
                    </a:lnTo>
                    <a:cubicBezTo>
                      <a:pt x="871" y="309"/>
                      <a:pt x="920" y="212"/>
                      <a:pt x="893" y="121"/>
                    </a:cubicBezTo>
                    <a:cubicBezTo>
                      <a:pt x="870" y="48"/>
                      <a:pt x="803" y="1"/>
                      <a:pt x="729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7294450" y="1670975"/>
                <a:ext cx="210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80" extrusionOk="0">
                    <a:moveTo>
                      <a:pt x="196" y="1"/>
                    </a:moveTo>
                    <a:cubicBezTo>
                      <a:pt x="143" y="1"/>
                      <a:pt x="91" y="25"/>
                      <a:pt x="57" y="71"/>
                    </a:cubicBezTo>
                    <a:cubicBezTo>
                      <a:pt x="1" y="147"/>
                      <a:pt x="17" y="253"/>
                      <a:pt x="93" y="312"/>
                    </a:cubicBezTo>
                    <a:lnTo>
                      <a:pt x="542" y="645"/>
                    </a:lnTo>
                    <a:cubicBezTo>
                      <a:pt x="573" y="668"/>
                      <a:pt x="609" y="679"/>
                      <a:pt x="644" y="679"/>
                    </a:cubicBezTo>
                    <a:cubicBezTo>
                      <a:pt x="697" y="679"/>
                      <a:pt x="749" y="655"/>
                      <a:pt x="783" y="609"/>
                    </a:cubicBezTo>
                    <a:cubicBezTo>
                      <a:pt x="839" y="535"/>
                      <a:pt x="823" y="427"/>
                      <a:pt x="747" y="371"/>
                    </a:cubicBezTo>
                    <a:lnTo>
                      <a:pt x="298" y="35"/>
                    </a:lnTo>
                    <a:cubicBezTo>
                      <a:pt x="267" y="12"/>
                      <a:pt x="231" y="1"/>
                      <a:pt x="19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7315475" y="1651000"/>
                <a:ext cx="212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5" extrusionOk="0">
                    <a:moveTo>
                      <a:pt x="654" y="1"/>
                    </a:moveTo>
                    <a:cubicBezTo>
                      <a:pt x="620" y="1"/>
                      <a:pt x="586" y="11"/>
                      <a:pt x="557" y="31"/>
                    </a:cubicBezTo>
                    <a:lnTo>
                      <a:pt x="97" y="351"/>
                    </a:lnTo>
                    <a:cubicBezTo>
                      <a:pt x="19" y="405"/>
                      <a:pt x="0" y="514"/>
                      <a:pt x="55" y="590"/>
                    </a:cubicBezTo>
                    <a:cubicBezTo>
                      <a:pt x="88" y="639"/>
                      <a:pt x="140" y="664"/>
                      <a:pt x="194" y="664"/>
                    </a:cubicBezTo>
                    <a:cubicBezTo>
                      <a:pt x="228" y="664"/>
                      <a:pt x="263" y="654"/>
                      <a:pt x="293" y="633"/>
                    </a:cubicBezTo>
                    <a:lnTo>
                      <a:pt x="753" y="313"/>
                    </a:lnTo>
                    <a:cubicBezTo>
                      <a:pt x="830" y="259"/>
                      <a:pt x="850" y="153"/>
                      <a:pt x="796" y="74"/>
                    </a:cubicBezTo>
                    <a:cubicBezTo>
                      <a:pt x="763" y="27"/>
                      <a:pt x="708" y="1"/>
                      <a:pt x="65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>
                <a:off x="7367550" y="1856675"/>
                <a:ext cx="2125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664" extrusionOk="0">
                    <a:moveTo>
                      <a:pt x="654" y="0"/>
                    </a:moveTo>
                    <a:cubicBezTo>
                      <a:pt x="621" y="0"/>
                      <a:pt x="587" y="10"/>
                      <a:pt x="557" y="31"/>
                    </a:cubicBezTo>
                    <a:lnTo>
                      <a:pt x="97" y="351"/>
                    </a:lnTo>
                    <a:cubicBezTo>
                      <a:pt x="20" y="405"/>
                      <a:pt x="0" y="511"/>
                      <a:pt x="54" y="590"/>
                    </a:cubicBezTo>
                    <a:cubicBezTo>
                      <a:pt x="88" y="637"/>
                      <a:pt x="142" y="663"/>
                      <a:pt x="196" y="663"/>
                    </a:cubicBezTo>
                    <a:cubicBezTo>
                      <a:pt x="230" y="663"/>
                      <a:pt x="264" y="653"/>
                      <a:pt x="293" y="633"/>
                    </a:cubicBezTo>
                    <a:lnTo>
                      <a:pt x="753" y="313"/>
                    </a:lnTo>
                    <a:cubicBezTo>
                      <a:pt x="832" y="258"/>
                      <a:pt x="850" y="150"/>
                      <a:pt x="796" y="74"/>
                    </a:cubicBezTo>
                    <a:cubicBezTo>
                      <a:pt x="762" y="26"/>
                      <a:pt x="709" y="0"/>
                      <a:pt x="65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>
                <a:off x="7354625" y="1834025"/>
                <a:ext cx="230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0" extrusionOk="0">
                    <a:moveTo>
                      <a:pt x="731" y="0"/>
                    </a:moveTo>
                    <a:cubicBezTo>
                      <a:pt x="714" y="0"/>
                      <a:pt x="696" y="3"/>
                      <a:pt x="679" y="8"/>
                    </a:cubicBezTo>
                    <a:lnTo>
                      <a:pt x="143" y="173"/>
                    </a:lnTo>
                    <a:cubicBezTo>
                      <a:pt x="53" y="202"/>
                      <a:pt x="1" y="297"/>
                      <a:pt x="30" y="389"/>
                    </a:cubicBezTo>
                    <a:cubicBezTo>
                      <a:pt x="52" y="463"/>
                      <a:pt x="121" y="509"/>
                      <a:pt x="194" y="509"/>
                    </a:cubicBezTo>
                    <a:cubicBezTo>
                      <a:pt x="211" y="509"/>
                      <a:pt x="228" y="507"/>
                      <a:pt x="244" y="502"/>
                    </a:cubicBezTo>
                    <a:lnTo>
                      <a:pt x="781" y="335"/>
                    </a:lnTo>
                    <a:cubicBezTo>
                      <a:pt x="871" y="308"/>
                      <a:pt x="920" y="211"/>
                      <a:pt x="893" y="121"/>
                    </a:cubicBezTo>
                    <a:cubicBezTo>
                      <a:pt x="870" y="48"/>
                      <a:pt x="803" y="0"/>
                      <a:pt x="731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4"/>
              <p:cNvSpPr/>
              <p:nvPr/>
            </p:nvSpPr>
            <p:spPr>
              <a:xfrm>
                <a:off x="7332825" y="185667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4" y="0"/>
                    </a:moveTo>
                    <a:cubicBezTo>
                      <a:pt x="620" y="0"/>
                      <a:pt x="587" y="10"/>
                      <a:pt x="557" y="31"/>
                    </a:cubicBezTo>
                    <a:lnTo>
                      <a:pt x="98" y="351"/>
                    </a:lnTo>
                    <a:cubicBezTo>
                      <a:pt x="19" y="405"/>
                      <a:pt x="1" y="511"/>
                      <a:pt x="55" y="590"/>
                    </a:cubicBezTo>
                    <a:cubicBezTo>
                      <a:pt x="88" y="637"/>
                      <a:pt x="142" y="663"/>
                      <a:pt x="196" y="663"/>
                    </a:cubicBezTo>
                    <a:cubicBezTo>
                      <a:pt x="230" y="663"/>
                      <a:pt x="264" y="653"/>
                      <a:pt x="294" y="633"/>
                    </a:cubicBezTo>
                    <a:lnTo>
                      <a:pt x="753" y="313"/>
                    </a:lnTo>
                    <a:cubicBezTo>
                      <a:pt x="830" y="258"/>
                      <a:pt x="850" y="150"/>
                      <a:pt x="796" y="74"/>
                    </a:cubicBezTo>
                    <a:cubicBezTo>
                      <a:pt x="763" y="26"/>
                      <a:pt x="709" y="0"/>
                      <a:pt x="65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4"/>
              <p:cNvSpPr/>
              <p:nvPr/>
            </p:nvSpPr>
            <p:spPr>
              <a:xfrm>
                <a:off x="7319925" y="1834025"/>
                <a:ext cx="230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0" extrusionOk="0">
                    <a:moveTo>
                      <a:pt x="728" y="0"/>
                    </a:moveTo>
                    <a:cubicBezTo>
                      <a:pt x="711" y="0"/>
                      <a:pt x="694" y="3"/>
                      <a:pt x="677" y="8"/>
                    </a:cubicBezTo>
                    <a:lnTo>
                      <a:pt x="143" y="173"/>
                    </a:lnTo>
                    <a:cubicBezTo>
                      <a:pt x="50" y="202"/>
                      <a:pt x="1" y="297"/>
                      <a:pt x="28" y="389"/>
                    </a:cubicBezTo>
                    <a:cubicBezTo>
                      <a:pt x="51" y="463"/>
                      <a:pt x="120" y="509"/>
                      <a:pt x="194" y="509"/>
                    </a:cubicBezTo>
                    <a:cubicBezTo>
                      <a:pt x="210" y="509"/>
                      <a:pt x="227" y="507"/>
                      <a:pt x="244" y="502"/>
                    </a:cubicBezTo>
                    <a:lnTo>
                      <a:pt x="778" y="335"/>
                    </a:lnTo>
                    <a:cubicBezTo>
                      <a:pt x="871" y="308"/>
                      <a:pt x="920" y="211"/>
                      <a:pt x="893" y="121"/>
                    </a:cubicBezTo>
                    <a:cubicBezTo>
                      <a:pt x="869" y="48"/>
                      <a:pt x="801" y="0"/>
                      <a:pt x="72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4"/>
              <p:cNvSpPr/>
              <p:nvPr/>
            </p:nvSpPr>
            <p:spPr>
              <a:xfrm>
                <a:off x="7298075" y="1856675"/>
                <a:ext cx="213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64" extrusionOk="0">
                    <a:moveTo>
                      <a:pt x="656" y="0"/>
                    </a:moveTo>
                    <a:cubicBezTo>
                      <a:pt x="622" y="0"/>
                      <a:pt x="588" y="10"/>
                      <a:pt x="559" y="31"/>
                    </a:cubicBezTo>
                    <a:lnTo>
                      <a:pt x="99" y="351"/>
                    </a:lnTo>
                    <a:cubicBezTo>
                      <a:pt x="20" y="405"/>
                      <a:pt x="0" y="511"/>
                      <a:pt x="54" y="590"/>
                    </a:cubicBezTo>
                    <a:cubicBezTo>
                      <a:pt x="88" y="637"/>
                      <a:pt x="142" y="663"/>
                      <a:pt x="196" y="663"/>
                    </a:cubicBezTo>
                    <a:cubicBezTo>
                      <a:pt x="230" y="663"/>
                      <a:pt x="264" y="653"/>
                      <a:pt x="293" y="633"/>
                    </a:cubicBezTo>
                    <a:lnTo>
                      <a:pt x="755" y="313"/>
                    </a:lnTo>
                    <a:cubicBezTo>
                      <a:pt x="832" y="258"/>
                      <a:pt x="852" y="150"/>
                      <a:pt x="798" y="74"/>
                    </a:cubicBezTo>
                    <a:cubicBezTo>
                      <a:pt x="764" y="26"/>
                      <a:pt x="710" y="0"/>
                      <a:pt x="65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4"/>
              <p:cNvSpPr/>
              <p:nvPr/>
            </p:nvSpPr>
            <p:spPr>
              <a:xfrm>
                <a:off x="7285725" y="1834025"/>
                <a:ext cx="225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09" extrusionOk="0">
                    <a:moveTo>
                      <a:pt x="708" y="0"/>
                    </a:moveTo>
                    <a:cubicBezTo>
                      <a:pt x="691" y="0"/>
                      <a:pt x="673" y="3"/>
                      <a:pt x="656" y="8"/>
                    </a:cubicBezTo>
                    <a:lnTo>
                      <a:pt x="120" y="173"/>
                    </a:lnTo>
                    <a:cubicBezTo>
                      <a:pt x="100" y="180"/>
                      <a:pt x="82" y="189"/>
                      <a:pt x="66" y="202"/>
                    </a:cubicBezTo>
                    <a:cubicBezTo>
                      <a:pt x="48" y="216"/>
                      <a:pt x="30" y="236"/>
                      <a:pt x="19" y="256"/>
                    </a:cubicBezTo>
                    <a:cubicBezTo>
                      <a:pt x="9" y="276"/>
                      <a:pt x="3" y="297"/>
                      <a:pt x="0" y="319"/>
                    </a:cubicBezTo>
                    <a:cubicBezTo>
                      <a:pt x="0" y="331"/>
                      <a:pt x="0" y="342"/>
                      <a:pt x="0" y="353"/>
                    </a:cubicBezTo>
                    <a:cubicBezTo>
                      <a:pt x="0" y="364"/>
                      <a:pt x="3" y="378"/>
                      <a:pt x="7" y="387"/>
                    </a:cubicBezTo>
                    <a:cubicBezTo>
                      <a:pt x="14" y="409"/>
                      <a:pt x="25" y="432"/>
                      <a:pt x="41" y="448"/>
                    </a:cubicBezTo>
                    <a:cubicBezTo>
                      <a:pt x="48" y="457"/>
                      <a:pt x="57" y="466"/>
                      <a:pt x="68" y="473"/>
                    </a:cubicBezTo>
                    <a:cubicBezTo>
                      <a:pt x="98" y="496"/>
                      <a:pt x="135" y="509"/>
                      <a:pt x="173" y="509"/>
                    </a:cubicBezTo>
                    <a:cubicBezTo>
                      <a:pt x="189" y="509"/>
                      <a:pt x="205" y="507"/>
                      <a:pt x="221" y="502"/>
                    </a:cubicBezTo>
                    <a:lnTo>
                      <a:pt x="758" y="335"/>
                    </a:lnTo>
                    <a:cubicBezTo>
                      <a:pt x="848" y="306"/>
                      <a:pt x="900" y="211"/>
                      <a:pt x="870" y="121"/>
                    </a:cubicBezTo>
                    <a:cubicBezTo>
                      <a:pt x="849" y="48"/>
                      <a:pt x="781" y="0"/>
                      <a:pt x="70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7363925" y="1808125"/>
                <a:ext cx="210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77" extrusionOk="0">
                    <a:moveTo>
                      <a:pt x="195" y="1"/>
                    </a:moveTo>
                    <a:cubicBezTo>
                      <a:pt x="142" y="1"/>
                      <a:pt x="91" y="24"/>
                      <a:pt x="57" y="68"/>
                    </a:cubicBezTo>
                    <a:cubicBezTo>
                      <a:pt x="1" y="145"/>
                      <a:pt x="17" y="253"/>
                      <a:pt x="93" y="309"/>
                    </a:cubicBezTo>
                    <a:lnTo>
                      <a:pt x="542" y="643"/>
                    </a:lnTo>
                    <a:cubicBezTo>
                      <a:pt x="573" y="666"/>
                      <a:pt x="609" y="677"/>
                      <a:pt x="645" y="677"/>
                    </a:cubicBezTo>
                    <a:cubicBezTo>
                      <a:pt x="698" y="677"/>
                      <a:pt x="749" y="653"/>
                      <a:pt x="783" y="609"/>
                    </a:cubicBezTo>
                    <a:cubicBezTo>
                      <a:pt x="839" y="533"/>
                      <a:pt x="823" y="424"/>
                      <a:pt x="747" y="368"/>
                    </a:cubicBezTo>
                    <a:lnTo>
                      <a:pt x="298" y="35"/>
                    </a:lnTo>
                    <a:cubicBezTo>
                      <a:pt x="267" y="12"/>
                      <a:pt x="231" y="1"/>
                      <a:pt x="1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7372325" y="1765425"/>
                <a:ext cx="22675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512" extrusionOk="0">
                    <a:moveTo>
                      <a:pt x="716" y="1"/>
                    </a:moveTo>
                    <a:cubicBezTo>
                      <a:pt x="711" y="1"/>
                      <a:pt x="705" y="1"/>
                      <a:pt x="699" y="3"/>
                    </a:cubicBezTo>
                    <a:cubicBezTo>
                      <a:pt x="688" y="3"/>
                      <a:pt x="677" y="5"/>
                      <a:pt x="665" y="9"/>
                    </a:cubicBezTo>
                    <a:lnTo>
                      <a:pt x="129" y="176"/>
                    </a:lnTo>
                    <a:cubicBezTo>
                      <a:pt x="95" y="185"/>
                      <a:pt x="66" y="205"/>
                      <a:pt x="46" y="232"/>
                    </a:cubicBezTo>
                    <a:cubicBezTo>
                      <a:pt x="39" y="239"/>
                      <a:pt x="32" y="250"/>
                      <a:pt x="28" y="260"/>
                    </a:cubicBezTo>
                    <a:cubicBezTo>
                      <a:pt x="7" y="298"/>
                      <a:pt x="1" y="345"/>
                      <a:pt x="16" y="390"/>
                    </a:cubicBezTo>
                    <a:cubicBezTo>
                      <a:pt x="30" y="435"/>
                      <a:pt x="61" y="471"/>
                      <a:pt x="100" y="492"/>
                    </a:cubicBezTo>
                    <a:cubicBezTo>
                      <a:pt x="111" y="496"/>
                      <a:pt x="120" y="501"/>
                      <a:pt x="131" y="503"/>
                    </a:cubicBezTo>
                    <a:cubicBezTo>
                      <a:pt x="147" y="509"/>
                      <a:pt x="163" y="511"/>
                      <a:pt x="180" y="511"/>
                    </a:cubicBezTo>
                    <a:cubicBezTo>
                      <a:pt x="197" y="511"/>
                      <a:pt x="214" y="509"/>
                      <a:pt x="230" y="503"/>
                    </a:cubicBezTo>
                    <a:lnTo>
                      <a:pt x="767" y="336"/>
                    </a:lnTo>
                    <a:lnTo>
                      <a:pt x="771" y="336"/>
                    </a:lnTo>
                    <a:cubicBezTo>
                      <a:pt x="857" y="305"/>
                      <a:pt x="907" y="212"/>
                      <a:pt x="880" y="122"/>
                    </a:cubicBezTo>
                    <a:cubicBezTo>
                      <a:pt x="866" y="77"/>
                      <a:pt x="835" y="41"/>
                      <a:pt x="796" y="21"/>
                    </a:cubicBezTo>
                    <a:cubicBezTo>
                      <a:pt x="787" y="16"/>
                      <a:pt x="778" y="14"/>
                      <a:pt x="771" y="12"/>
                    </a:cubicBezTo>
                    <a:cubicBezTo>
                      <a:pt x="758" y="7"/>
                      <a:pt x="744" y="3"/>
                      <a:pt x="733" y="3"/>
                    </a:cubicBezTo>
                    <a:cubicBezTo>
                      <a:pt x="727" y="1"/>
                      <a:pt x="722" y="1"/>
                      <a:pt x="71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7329175" y="1808125"/>
                <a:ext cx="209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77" extrusionOk="0">
                    <a:moveTo>
                      <a:pt x="195" y="1"/>
                    </a:moveTo>
                    <a:cubicBezTo>
                      <a:pt x="143" y="1"/>
                      <a:pt x="92" y="24"/>
                      <a:pt x="59" y="68"/>
                    </a:cubicBezTo>
                    <a:cubicBezTo>
                      <a:pt x="0" y="145"/>
                      <a:pt x="16" y="253"/>
                      <a:pt x="93" y="309"/>
                    </a:cubicBezTo>
                    <a:lnTo>
                      <a:pt x="543" y="643"/>
                    </a:lnTo>
                    <a:cubicBezTo>
                      <a:pt x="574" y="666"/>
                      <a:pt x="609" y="677"/>
                      <a:pt x="645" y="677"/>
                    </a:cubicBezTo>
                    <a:cubicBezTo>
                      <a:pt x="697" y="677"/>
                      <a:pt x="749" y="653"/>
                      <a:pt x="782" y="609"/>
                    </a:cubicBezTo>
                    <a:cubicBezTo>
                      <a:pt x="839" y="533"/>
                      <a:pt x="823" y="424"/>
                      <a:pt x="748" y="368"/>
                    </a:cubicBezTo>
                    <a:lnTo>
                      <a:pt x="298" y="35"/>
                    </a:lnTo>
                    <a:cubicBezTo>
                      <a:pt x="267" y="12"/>
                      <a:pt x="231" y="1"/>
                      <a:pt x="1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7350175" y="1788100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5" y="0"/>
                    </a:moveTo>
                    <a:cubicBezTo>
                      <a:pt x="622" y="0"/>
                      <a:pt x="588" y="10"/>
                      <a:pt x="558" y="31"/>
                    </a:cubicBezTo>
                    <a:lnTo>
                      <a:pt x="98" y="351"/>
                    </a:lnTo>
                    <a:cubicBezTo>
                      <a:pt x="19" y="405"/>
                      <a:pt x="1" y="513"/>
                      <a:pt x="55" y="590"/>
                    </a:cubicBezTo>
                    <a:cubicBezTo>
                      <a:pt x="88" y="638"/>
                      <a:pt x="141" y="664"/>
                      <a:pt x="195" y="664"/>
                    </a:cubicBezTo>
                    <a:cubicBezTo>
                      <a:pt x="229" y="664"/>
                      <a:pt x="263" y="654"/>
                      <a:pt x="294" y="633"/>
                    </a:cubicBezTo>
                    <a:lnTo>
                      <a:pt x="754" y="313"/>
                    </a:lnTo>
                    <a:cubicBezTo>
                      <a:pt x="830" y="259"/>
                      <a:pt x="851" y="153"/>
                      <a:pt x="796" y="74"/>
                    </a:cubicBezTo>
                    <a:cubicBezTo>
                      <a:pt x="763" y="26"/>
                      <a:pt x="710" y="0"/>
                      <a:pt x="65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4"/>
              <p:cNvSpPr/>
              <p:nvPr/>
            </p:nvSpPr>
            <p:spPr>
              <a:xfrm>
                <a:off x="7337275" y="1765450"/>
                <a:ext cx="2302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1" extrusionOk="0">
                    <a:moveTo>
                      <a:pt x="728" y="1"/>
                    </a:moveTo>
                    <a:cubicBezTo>
                      <a:pt x="711" y="1"/>
                      <a:pt x="694" y="3"/>
                      <a:pt x="677" y="8"/>
                    </a:cubicBezTo>
                    <a:lnTo>
                      <a:pt x="143" y="175"/>
                    </a:lnTo>
                    <a:cubicBezTo>
                      <a:pt x="53" y="202"/>
                      <a:pt x="1" y="299"/>
                      <a:pt x="28" y="389"/>
                    </a:cubicBezTo>
                    <a:cubicBezTo>
                      <a:pt x="52" y="462"/>
                      <a:pt x="120" y="510"/>
                      <a:pt x="193" y="510"/>
                    </a:cubicBezTo>
                    <a:cubicBezTo>
                      <a:pt x="210" y="510"/>
                      <a:pt x="227" y="507"/>
                      <a:pt x="244" y="502"/>
                    </a:cubicBezTo>
                    <a:lnTo>
                      <a:pt x="778" y="337"/>
                    </a:lnTo>
                    <a:cubicBezTo>
                      <a:pt x="871" y="308"/>
                      <a:pt x="920" y="213"/>
                      <a:pt x="893" y="121"/>
                    </a:cubicBezTo>
                    <a:cubicBezTo>
                      <a:pt x="869" y="48"/>
                      <a:pt x="802" y="1"/>
                      <a:pt x="728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7294450" y="1808125"/>
                <a:ext cx="210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77" extrusionOk="0">
                    <a:moveTo>
                      <a:pt x="195" y="1"/>
                    </a:moveTo>
                    <a:cubicBezTo>
                      <a:pt x="142" y="1"/>
                      <a:pt x="91" y="24"/>
                      <a:pt x="57" y="68"/>
                    </a:cubicBezTo>
                    <a:cubicBezTo>
                      <a:pt x="1" y="145"/>
                      <a:pt x="17" y="253"/>
                      <a:pt x="93" y="309"/>
                    </a:cubicBezTo>
                    <a:lnTo>
                      <a:pt x="542" y="643"/>
                    </a:lnTo>
                    <a:cubicBezTo>
                      <a:pt x="573" y="666"/>
                      <a:pt x="609" y="677"/>
                      <a:pt x="645" y="677"/>
                    </a:cubicBezTo>
                    <a:cubicBezTo>
                      <a:pt x="698" y="677"/>
                      <a:pt x="749" y="653"/>
                      <a:pt x="783" y="609"/>
                    </a:cubicBezTo>
                    <a:cubicBezTo>
                      <a:pt x="839" y="533"/>
                      <a:pt x="823" y="424"/>
                      <a:pt x="747" y="368"/>
                    </a:cubicBezTo>
                    <a:lnTo>
                      <a:pt x="298" y="35"/>
                    </a:lnTo>
                    <a:cubicBezTo>
                      <a:pt x="267" y="12"/>
                      <a:pt x="231" y="1"/>
                      <a:pt x="1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7315475" y="1788100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4" y="0"/>
                    </a:moveTo>
                    <a:cubicBezTo>
                      <a:pt x="620" y="0"/>
                      <a:pt x="586" y="10"/>
                      <a:pt x="557" y="31"/>
                    </a:cubicBezTo>
                    <a:lnTo>
                      <a:pt x="97" y="351"/>
                    </a:lnTo>
                    <a:cubicBezTo>
                      <a:pt x="19" y="405"/>
                      <a:pt x="0" y="513"/>
                      <a:pt x="55" y="590"/>
                    </a:cubicBezTo>
                    <a:cubicBezTo>
                      <a:pt x="88" y="638"/>
                      <a:pt x="140" y="664"/>
                      <a:pt x="194" y="664"/>
                    </a:cubicBezTo>
                    <a:cubicBezTo>
                      <a:pt x="228" y="664"/>
                      <a:pt x="263" y="654"/>
                      <a:pt x="293" y="633"/>
                    </a:cubicBezTo>
                    <a:lnTo>
                      <a:pt x="753" y="313"/>
                    </a:lnTo>
                    <a:cubicBezTo>
                      <a:pt x="830" y="259"/>
                      <a:pt x="850" y="153"/>
                      <a:pt x="796" y="74"/>
                    </a:cubicBezTo>
                    <a:cubicBezTo>
                      <a:pt x="763" y="26"/>
                      <a:pt x="708" y="0"/>
                      <a:pt x="65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302575" y="1765450"/>
                <a:ext cx="230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1" extrusionOk="0">
                    <a:moveTo>
                      <a:pt x="727" y="1"/>
                    </a:moveTo>
                    <a:cubicBezTo>
                      <a:pt x="710" y="1"/>
                      <a:pt x="693" y="3"/>
                      <a:pt x="677" y="8"/>
                    </a:cubicBezTo>
                    <a:lnTo>
                      <a:pt x="142" y="175"/>
                    </a:lnTo>
                    <a:cubicBezTo>
                      <a:pt x="50" y="202"/>
                      <a:pt x="0" y="299"/>
                      <a:pt x="27" y="389"/>
                    </a:cubicBezTo>
                    <a:cubicBezTo>
                      <a:pt x="51" y="462"/>
                      <a:pt x="118" y="510"/>
                      <a:pt x="191" y="510"/>
                    </a:cubicBezTo>
                    <a:cubicBezTo>
                      <a:pt x="209" y="510"/>
                      <a:pt x="226" y="507"/>
                      <a:pt x="244" y="502"/>
                    </a:cubicBezTo>
                    <a:lnTo>
                      <a:pt x="778" y="337"/>
                    </a:lnTo>
                    <a:cubicBezTo>
                      <a:pt x="868" y="308"/>
                      <a:pt x="920" y="211"/>
                      <a:pt x="891" y="121"/>
                    </a:cubicBezTo>
                    <a:cubicBezTo>
                      <a:pt x="869" y="48"/>
                      <a:pt x="800" y="1"/>
                      <a:pt x="727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7281275" y="1788100"/>
                <a:ext cx="207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664" extrusionOk="0">
                    <a:moveTo>
                      <a:pt x="632" y="0"/>
                    </a:moveTo>
                    <a:cubicBezTo>
                      <a:pt x="599" y="0"/>
                      <a:pt x="565" y="10"/>
                      <a:pt x="535" y="31"/>
                    </a:cubicBezTo>
                    <a:lnTo>
                      <a:pt x="246" y="234"/>
                    </a:lnTo>
                    <a:lnTo>
                      <a:pt x="75" y="351"/>
                    </a:lnTo>
                    <a:cubicBezTo>
                      <a:pt x="27" y="385"/>
                      <a:pt x="0" y="439"/>
                      <a:pt x="3" y="495"/>
                    </a:cubicBezTo>
                    <a:cubicBezTo>
                      <a:pt x="3" y="518"/>
                      <a:pt x="7" y="538"/>
                      <a:pt x="16" y="561"/>
                    </a:cubicBezTo>
                    <a:cubicBezTo>
                      <a:pt x="21" y="570"/>
                      <a:pt x="25" y="581"/>
                      <a:pt x="32" y="590"/>
                    </a:cubicBezTo>
                    <a:cubicBezTo>
                      <a:pt x="65" y="638"/>
                      <a:pt x="118" y="663"/>
                      <a:pt x="173" y="663"/>
                    </a:cubicBezTo>
                    <a:cubicBezTo>
                      <a:pt x="184" y="663"/>
                      <a:pt x="196" y="662"/>
                      <a:pt x="208" y="660"/>
                    </a:cubicBezTo>
                    <a:cubicBezTo>
                      <a:pt x="221" y="657"/>
                      <a:pt x="233" y="653"/>
                      <a:pt x="246" y="648"/>
                    </a:cubicBezTo>
                    <a:cubicBezTo>
                      <a:pt x="255" y="644"/>
                      <a:pt x="262" y="639"/>
                      <a:pt x="271" y="633"/>
                    </a:cubicBezTo>
                    <a:lnTo>
                      <a:pt x="731" y="313"/>
                    </a:lnTo>
                    <a:cubicBezTo>
                      <a:pt x="810" y="259"/>
                      <a:pt x="828" y="153"/>
                      <a:pt x="773" y="74"/>
                    </a:cubicBezTo>
                    <a:cubicBezTo>
                      <a:pt x="740" y="26"/>
                      <a:pt x="687" y="0"/>
                      <a:pt x="632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7268200" y="1765475"/>
                <a:ext cx="226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10" extrusionOk="0">
                    <a:moveTo>
                      <a:pt x="697" y="1"/>
                    </a:moveTo>
                    <a:cubicBezTo>
                      <a:pt x="686" y="3"/>
                      <a:pt x="672" y="5"/>
                      <a:pt x="661" y="7"/>
                    </a:cubicBezTo>
                    <a:lnTo>
                      <a:pt x="127" y="174"/>
                    </a:lnTo>
                    <a:cubicBezTo>
                      <a:pt x="93" y="183"/>
                      <a:pt x="64" y="203"/>
                      <a:pt x="43" y="230"/>
                    </a:cubicBezTo>
                    <a:cubicBezTo>
                      <a:pt x="37" y="237"/>
                      <a:pt x="32" y="248"/>
                      <a:pt x="25" y="258"/>
                    </a:cubicBezTo>
                    <a:cubicBezTo>
                      <a:pt x="5" y="296"/>
                      <a:pt x="1" y="343"/>
                      <a:pt x="14" y="388"/>
                    </a:cubicBezTo>
                    <a:cubicBezTo>
                      <a:pt x="28" y="433"/>
                      <a:pt x="59" y="469"/>
                      <a:pt x="97" y="490"/>
                    </a:cubicBezTo>
                    <a:cubicBezTo>
                      <a:pt x="109" y="494"/>
                      <a:pt x="118" y="499"/>
                      <a:pt x="129" y="501"/>
                    </a:cubicBezTo>
                    <a:cubicBezTo>
                      <a:pt x="145" y="507"/>
                      <a:pt x="161" y="509"/>
                      <a:pt x="178" y="509"/>
                    </a:cubicBezTo>
                    <a:cubicBezTo>
                      <a:pt x="194" y="509"/>
                      <a:pt x="211" y="507"/>
                      <a:pt x="228" y="501"/>
                    </a:cubicBezTo>
                    <a:lnTo>
                      <a:pt x="765" y="336"/>
                    </a:lnTo>
                    <a:cubicBezTo>
                      <a:pt x="765" y="334"/>
                      <a:pt x="767" y="334"/>
                      <a:pt x="767" y="334"/>
                    </a:cubicBezTo>
                    <a:cubicBezTo>
                      <a:pt x="855" y="305"/>
                      <a:pt x="904" y="210"/>
                      <a:pt x="877" y="120"/>
                    </a:cubicBezTo>
                    <a:cubicBezTo>
                      <a:pt x="862" y="75"/>
                      <a:pt x="832" y="41"/>
                      <a:pt x="792" y="19"/>
                    </a:cubicBezTo>
                    <a:cubicBezTo>
                      <a:pt x="785" y="16"/>
                      <a:pt x="776" y="12"/>
                      <a:pt x="767" y="10"/>
                    </a:cubicBezTo>
                    <a:cubicBezTo>
                      <a:pt x="756" y="5"/>
                      <a:pt x="742" y="3"/>
                      <a:pt x="731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7389850" y="1971075"/>
                <a:ext cx="225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11" extrusionOk="0">
                    <a:moveTo>
                      <a:pt x="707" y="0"/>
                    </a:moveTo>
                    <a:cubicBezTo>
                      <a:pt x="691" y="0"/>
                      <a:pt x="675" y="3"/>
                      <a:pt x="659" y="8"/>
                    </a:cubicBezTo>
                    <a:lnTo>
                      <a:pt x="122" y="174"/>
                    </a:lnTo>
                    <a:cubicBezTo>
                      <a:pt x="104" y="181"/>
                      <a:pt x="86" y="190"/>
                      <a:pt x="70" y="204"/>
                    </a:cubicBezTo>
                    <a:cubicBezTo>
                      <a:pt x="68" y="204"/>
                      <a:pt x="66" y="206"/>
                      <a:pt x="64" y="208"/>
                    </a:cubicBezTo>
                    <a:cubicBezTo>
                      <a:pt x="46" y="222"/>
                      <a:pt x="32" y="240"/>
                      <a:pt x="23" y="258"/>
                    </a:cubicBezTo>
                    <a:cubicBezTo>
                      <a:pt x="16" y="269"/>
                      <a:pt x="14" y="278"/>
                      <a:pt x="10" y="289"/>
                    </a:cubicBezTo>
                    <a:cubicBezTo>
                      <a:pt x="1" y="321"/>
                      <a:pt x="1" y="355"/>
                      <a:pt x="10" y="388"/>
                    </a:cubicBezTo>
                    <a:cubicBezTo>
                      <a:pt x="21" y="422"/>
                      <a:pt x="41" y="452"/>
                      <a:pt x="66" y="472"/>
                    </a:cubicBezTo>
                    <a:cubicBezTo>
                      <a:pt x="66" y="472"/>
                      <a:pt x="68" y="474"/>
                      <a:pt x="70" y="474"/>
                    </a:cubicBezTo>
                    <a:cubicBezTo>
                      <a:pt x="100" y="498"/>
                      <a:pt x="137" y="510"/>
                      <a:pt x="176" y="510"/>
                    </a:cubicBezTo>
                    <a:cubicBezTo>
                      <a:pt x="192" y="510"/>
                      <a:pt x="209" y="508"/>
                      <a:pt x="226" y="503"/>
                    </a:cubicBezTo>
                    <a:lnTo>
                      <a:pt x="760" y="337"/>
                    </a:lnTo>
                    <a:cubicBezTo>
                      <a:pt x="850" y="310"/>
                      <a:pt x="902" y="213"/>
                      <a:pt x="873" y="123"/>
                    </a:cubicBezTo>
                    <a:cubicBezTo>
                      <a:pt x="851" y="49"/>
                      <a:pt x="781" y="0"/>
                      <a:pt x="707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7367550" y="1993750"/>
                <a:ext cx="213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64" extrusionOk="0">
                    <a:moveTo>
                      <a:pt x="656" y="1"/>
                    </a:moveTo>
                    <a:cubicBezTo>
                      <a:pt x="622" y="1"/>
                      <a:pt x="588" y="11"/>
                      <a:pt x="559" y="31"/>
                    </a:cubicBezTo>
                    <a:lnTo>
                      <a:pt x="97" y="351"/>
                    </a:lnTo>
                    <a:cubicBezTo>
                      <a:pt x="20" y="406"/>
                      <a:pt x="0" y="511"/>
                      <a:pt x="54" y="590"/>
                    </a:cubicBezTo>
                    <a:cubicBezTo>
                      <a:pt x="88" y="638"/>
                      <a:pt x="142" y="664"/>
                      <a:pt x="196" y="664"/>
                    </a:cubicBezTo>
                    <a:cubicBezTo>
                      <a:pt x="230" y="664"/>
                      <a:pt x="264" y="654"/>
                      <a:pt x="293" y="633"/>
                    </a:cubicBezTo>
                    <a:lnTo>
                      <a:pt x="753" y="313"/>
                    </a:lnTo>
                    <a:cubicBezTo>
                      <a:pt x="832" y="259"/>
                      <a:pt x="852" y="153"/>
                      <a:pt x="798" y="74"/>
                    </a:cubicBezTo>
                    <a:cubicBezTo>
                      <a:pt x="764" y="27"/>
                      <a:pt x="710" y="1"/>
                      <a:pt x="65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>
                <a:off x="7354625" y="1971075"/>
                <a:ext cx="2302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1" extrusionOk="0">
                    <a:moveTo>
                      <a:pt x="728" y="0"/>
                    </a:moveTo>
                    <a:cubicBezTo>
                      <a:pt x="712" y="0"/>
                      <a:pt x="696" y="3"/>
                      <a:pt x="679" y="8"/>
                    </a:cubicBezTo>
                    <a:lnTo>
                      <a:pt x="143" y="174"/>
                    </a:lnTo>
                    <a:cubicBezTo>
                      <a:pt x="53" y="204"/>
                      <a:pt x="1" y="298"/>
                      <a:pt x="30" y="388"/>
                    </a:cubicBezTo>
                    <a:cubicBezTo>
                      <a:pt x="52" y="464"/>
                      <a:pt x="121" y="511"/>
                      <a:pt x="194" y="511"/>
                    </a:cubicBezTo>
                    <a:cubicBezTo>
                      <a:pt x="211" y="511"/>
                      <a:pt x="228" y="508"/>
                      <a:pt x="244" y="503"/>
                    </a:cubicBezTo>
                    <a:lnTo>
                      <a:pt x="781" y="337"/>
                    </a:lnTo>
                    <a:cubicBezTo>
                      <a:pt x="871" y="310"/>
                      <a:pt x="920" y="213"/>
                      <a:pt x="893" y="123"/>
                    </a:cubicBezTo>
                    <a:cubicBezTo>
                      <a:pt x="869" y="49"/>
                      <a:pt x="801" y="0"/>
                      <a:pt x="72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7332825" y="1993750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4" y="1"/>
                    </a:moveTo>
                    <a:cubicBezTo>
                      <a:pt x="620" y="1"/>
                      <a:pt x="587" y="11"/>
                      <a:pt x="557" y="31"/>
                    </a:cubicBezTo>
                    <a:lnTo>
                      <a:pt x="98" y="351"/>
                    </a:lnTo>
                    <a:cubicBezTo>
                      <a:pt x="19" y="406"/>
                      <a:pt x="1" y="511"/>
                      <a:pt x="55" y="590"/>
                    </a:cubicBezTo>
                    <a:cubicBezTo>
                      <a:pt x="88" y="638"/>
                      <a:pt x="142" y="664"/>
                      <a:pt x="196" y="664"/>
                    </a:cubicBezTo>
                    <a:cubicBezTo>
                      <a:pt x="230" y="664"/>
                      <a:pt x="264" y="654"/>
                      <a:pt x="294" y="633"/>
                    </a:cubicBezTo>
                    <a:lnTo>
                      <a:pt x="753" y="313"/>
                    </a:lnTo>
                    <a:cubicBezTo>
                      <a:pt x="830" y="259"/>
                      <a:pt x="850" y="153"/>
                      <a:pt x="796" y="74"/>
                    </a:cubicBezTo>
                    <a:cubicBezTo>
                      <a:pt x="763" y="27"/>
                      <a:pt x="709" y="1"/>
                      <a:pt x="65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4"/>
              <p:cNvSpPr/>
              <p:nvPr/>
            </p:nvSpPr>
            <p:spPr>
              <a:xfrm>
                <a:off x="7319925" y="1971075"/>
                <a:ext cx="2302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1" extrusionOk="0">
                    <a:moveTo>
                      <a:pt x="726" y="0"/>
                    </a:moveTo>
                    <a:cubicBezTo>
                      <a:pt x="709" y="0"/>
                      <a:pt x="693" y="3"/>
                      <a:pt x="677" y="8"/>
                    </a:cubicBezTo>
                    <a:lnTo>
                      <a:pt x="143" y="174"/>
                    </a:lnTo>
                    <a:cubicBezTo>
                      <a:pt x="50" y="204"/>
                      <a:pt x="1" y="298"/>
                      <a:pt x="28" y="388"/>
                    </a:cubicBezTo>
                    <a:cubicBezTo>
                      <a:pt x="52" y="464"/>
                      <a:pt x="120" y="511"/>
                      <a:pt x="194" y="511"/>
                    </a:cubicBezTo>
                    <a:cubicBezTo>
                      <a:pt x="211" y="511"/>
                      <a:pt x="227" y="508"/>
                      <a:pt x="244" y="503"/>
                    </a:cubicBezTo>
                    <a:lnTo>
                      <a:pt x="778" y="337"/>
                    </a:lnTo>
                    <a:cubicBezTo>
                      <a:pt x="871" y="310"/>
                      <a:pt x="920" y="213"/>
                      <a:pt x="893" y="123"/>
                    </a:cubicBezTo>
                    <a:cubicBezTo>
                      <a:pt x="869" y="49"/>
                      <a:pt x="800" y="0"/>
                      <a:pt x="72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4"/>
              <p:cNvSpPr/>
              <p:nvPr/>
            </p:nvSpPr>
            <p:spPr>
              <a:xfrm>
                <a:off x="7298075" y="1993750"/>
                <a:ext cx="213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64" extrusionOk="0">
                    <a:moveTo>
                      <a:pt x="656" y="1"/>
                    </a:moveTo>
                    <a:cubicBezTo>
                      <a:pt x="622" y="1"/>
                      <a:pt x="588" y="11"/>
                      <a:pt x="559" y="31"/>
                    </a:cubicBezTo>
                    <a:lnTo>
                      <a:pt x="99" y="351"/>
                    </a:lnTo>
                    <a:cubicBezTo>
                      <a:pt x="20" y="406"/>
                      <a:pt x="0" y="511"/>
                      <a:pt x="54" y="590"/>
                    </a:cubicBezTo>
                    <a:cubicBezTo>
                      <a:pt x="88" y="638"/>
                      <a:pt x="142" y="664"/>
                      <a:pt x="196" y="664"/>
                    </a:cubicBezTo>
                    <a:cubicBezTo>
                      <a:pt x="230" y="664"/>
                      <a:pt x="264" y="654"/>
                      <a:pt x="293" y="633"/>
                    </a:cubicBezTo>
                    <a:lnTo>
                      <a:pt x="755" y="313"/>
                    </a:lnTo>
                    <a:cubicBezTo>
                      <a:pt x="832" y="259"/>
                      <a:pt x="852" y="153"/>
                      <a:pt x="798" y="74"/>
                    </a:cubicBezTo>
                    <a:cubicBezTo>
                      <a:pt x="764" y="27"/>
                      <a:pt x="710" y="1"/>
                      <a:pt x="65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4"/>
              <p:cNvSpPr/>
              <p:nvPr/>
            </p:nvSpPr>
            <p:spPr>
              <a:xfrm>
                <a:off x="7285725" y="1971100"/>
                <a:ext cx="225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10" extrusionOk="0">
                    <a:moveTo>
                      <a:pt x="708" y="1"/>
                    </a:moveTo>
                    <a:cubicBezTo>
                      <a:pt x="691" y="1"/>
                      <a:pt x="673" y="3"/>
                      <a:pt x="656" y="9"/>
                    </a:cubicBezTo>
                    <a:lnTo>
                      <a:pt x="120" y="173"/>
                    </a:lnTo>
                    <a:cubicBezTo>
                      <a:pt x="100" y="180"/>
                      <a:pt x="82" y="189"/>
                      <a:pt x="66" y="203"/>
                    </a:cubicBezTo>
                    <a:cubicBezTo>
                      <a:pt x="48" y="218"/>
                      <a:pt x="30" y="236"/>
                      <a:pt x="19" y="257"/>
                    </a:cubicBezTo>
                    <a:cubicBezTo>
                      <a:pt x="9" y="277"/>
                      <a:pt x="3" y="300"/>
                      <a:pt x="0" y="320"/>
                    </a:cubicBezTo>
                    <a:cubicBezTo>
                      <a:pt x="0" y="331"/>
                      <a:pt x="0" y="342"/>
                      <a:pt x="0" y="354"/>
                    </a:cubicBezTo>
                    <a:cubicBezTo>
                      <a:pt x="0" y="365"/>
                      <a:pt x="3" y="378"/>
                      <a:pt x="7" y="390"/>
                    </a:cubicBezTo>
                    <a:cubicBezTo>
                      <a:pt x="14" y="412"/>
                      <a:pt x="25" y="433"/>
                      <a:pt x="41" y="448"/>
                    </a:cubicBezTo>
                    <a:cubicBezTo>
                      <a:pt x="48" y="457"/>
                      <a:pt x="57" y="466"/>
                      <a:pt x="68" y="473"/>
                    </a:cubicBezTo>
                    <a:cubicBezTo>
                      <a:pt x="98" y="497"/>
                      <a:pt x="135" y="509"/>
                      <a:pt x="173" y="509"/>
                    </a:cubicBezTo>
                    <a:cubicBezTo>
                      <a:pt x="189" y="509"/>
                      <a:pt x="205" y="507"/>
                      <a:pt x="221" y="502"/>
                    </a:cubicBezTo>
                    <a:lnTo>
                      <a:pt x="758" y="336"/>
                    </a:lnTo>
                    <a:cubicBezTo>
                      <a:pt x="848" y="309"/>
                      <a:pt x="900" y="212"/>
                      <a:pt x="870" y="122"/>
                    </a:cubicBezTo>
                    <a:cubicBezTo>
                      <a:pt x="849" y="48"/>
                      <a:pt x="781" y="1"/>
                      <a:pt x="708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>
                <a:off x="7363925" y="1945175"/>
                <a:ext cx="210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79" extrusionOk="0">
                    <a:moveTo>
                      <a:pt x="194" y="1"/>
                    </a:moveTo>
                    <a:cubicBezTo>
                      <a:pt x="142" y="1"/>
                      <a:pt x="90" y="25"/>
                      <a:pt x="57" y="70"/>
                    </a:cubicBezTo>
                    <a:cubicBezTo>
                      <a:pt x="1" y="147"/>
                      <a:pt x="17" y="255"/>
                      <a:pt x="91" y="311"/>
                    </a:cubicBezTo>
                    <a:lnTo>
                      <a:pt x="542" y="645"/>
                    </a:lnTo>
                    <a:cubicBezTo>
                      <a:pt x="573" y="668"/>
                      <a:pt x="609" y="679"/>
                      <a:pt x="644" y="679"/>
                    </a:cubicBezTo>
                    <a:cubicBezTo>
                      <a:pt x="697" y="679"/>
                      <a:pt x="748" y="655"/>
                      <a:pt x="783" y="611"/>
                    </a:cubicBezTo>
                    <a:cubicBezTo>
                      <a:pt x="839" y="534"/>
                      <a:pt x="823" y="426"/>
                      <a:pt x="747" y="370"/>
                    </a:cubicBezTo>
                    <a:lnTo>
                      <a:pt x="296" y="36"/>
                    </a:lnTo>
                    <a:cubicBezTo>
                      <a:pt x="266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7385525" y="1925200"/>
                <a:ext cx="207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664" extrusionOk="0">
                    <a:moveTo>
                      <a:pt x="630" y="0"/>
                    </a:moveTo>
                    <a:cubicBezTo>
                      <a:pt x="597" y="0"/>
                      <a:pt x="563" y="10"/>
                      <a:pt x="534" y="30"/>
                    </a:cubicBezTo>
                    <a:lnTo>
                      <a:pt x="243" y="233"/>
                    </a:lnTo>
                    <a:lnTo>
                      <a:pt x="74" y="351"/>
                    </a:lnTo>
                    <a:cubicBezTo>
                      <a:pt x="25" y="384"/>
                      <a:pt x="0" y="438"/>
                      <a:pt x="0" y="495"/>
                    </a:cubicBezTo>
                    <a:cubicBezTo>
                      <a:pt x="0" y="517"/>
                      <a:pt x="5" y="538"/>
                      <a:pt x="14" y="560"/>
                    </a:cubicBezTo>
                    <a:cubicBezTo>
                      <a:pt x="18" y="569"/>
                      <a:pt x="23" y="580"/>
                      <a:pt x="29" y="589"/>
                    </a:cubicBezTo>
                    <a:cubicBezTo>
                      <a:pt x="50" y="619"/>
                      <a:pt x="79" y="641"/>
                      <a:pt x="108" y="653"/>
                    </a:cubicBezTo>
                    <a:cubicBezTo>
                      <a:pt x="128" y="660"/>
                      <a:pt x="150" y="664"/>
                      <a:pt x="171" y="664"/>
                    </a:cubicBezTo>
                    <a:cubicBezTo>
                      <a:pt x="196" y="664"/>
                      <a:pt x="221" y="659"/>
                      <a:pt x="243" y="648"/>
                    </a:cubicBezTo>
                    <a:cubicBezTo>
                      <a:pt x="252" y="644"/>
                      <a:pt x="261" y="639"/>
                      <a:pt x="268" y="632"/>
                    </a:cubicBezTo>
                    <a:lnTo>
                      <a:pt x="730" y="312"/>
                    </a:lnTo>
                    <a:cubicBezTo>
                      <a:pt x="807" y="258"/>
                      <a:pt x="827" y="152"/>
                      <a:pt x="773" y="76"/>
                    </a:cubicBezTo>
                    <a:cubicBezTo>
                      <a:pt x="739" y="27"/>
                      <a:pt x="685" y="0"/>
                      <a:pt x="630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4"/>
              <p:cNvSpPr/>
              <p:nvPr/>
            </p:nvSpPr>
            <p:spPr>
              <a:xfrm>
                <a:off x="7372375" y="1902575"/>
                <a:ext cx="226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09" extrusionOk="0">
                    <a:moveTo>
                      <a:pt x="697" y="0"/>
                    </a:moveTo>
                    <a:cubicBezTo>
                      <a:pt x="686" y="2"/>
                      <a:pt x="675" y="2"/>
                      <a:pt x="663" y="7"/>
                    </a:cubicBezTo>
                    <a:lnTo>
                      <a:pt x="127" y="174"/>
                    </a:lnTo>
                    <a:cubicBezTo>
                      <a:pt x="93" y="183"/>
                      <a:pt x="66" y="203"/>
                      <a:pt x="44" y="230"/>
                    </a:cubicBezTo>
                    <a:cubicBezTo>
                      <a:pt x="37" y="239"/>
                      <a:pt x="32" y="248"/>
                      <a:pt x="26" y="257"/>
                    </a:cubicBezTo>
                    <a:cubicBezTo>
                      <a:pt x="5" y="295"/>
                      <a:pt x="1" y="343"/>
                      <a:pt x="14" y="388"/>
                    </a:cubicBezTo>
                    <a:cubicBezTo>
                      <a:pt x="28" y="433"/>
                      <a:pt x="59" y="469"/>
                      <a:pt x="98" y="489"/>
                    </a:cubicBezTo>
                    <a:cubicBezTo>
                      <a:pt x="107" y="494"/>
                      <a:pt x="118" y="498"/>
                      <a:pt x="129" y="500"/>
                    </a:cubicBezTo>
                    <a:cubicBezTo>
                      <a:pt x="145" y="506"/>
                      <a:pt x="161" y="509"/>
                      <a:pt x="178" y="509"/>
                    </a:cubicBezTo>
                    <a:cubicBezTo>
                      <a:pt x="195" y="509"/>
                      <a:pt x="212" y="506"/>
                      <a:pt x="228" y="500"/>
                    </a:cubicBezTo>
                    <a:lnTo>
                      <a:pt x="765" y="336"/>
                    </a:lnTo>
                    <a:cubicBezTo>
                      <a:pt x="765" y="334"/>
                      <a:pt x="767" y="334"/>
                      <a:pt x="767" y="334"/>
                    </a:cubicBezTo>
                    <a:lnTo>
                      <a:pt x="769" y="334"/>
                    </a:lnTo>
                    <a:cubicBezTo>
                      <a:pt x="857" y="304"/>
                      <a:pt x="905" y="210"/>
                      <a:pt x="878" y="120"/>
                    </a:cubicBezTo>
                    <a:cubicBezTo>
                      <a:pt x="864" y="75"/>
                      <a:pt x="833" y="41"/>
                      <a:pt x="794" y="18"/>
                    </a:cubicBezTo>
                    <a:cubicBezTo>
                      <a:pt x="785" y="16"/>
                      <a:pt x="778" y="11"/>
                      <a:pt x="769" y="9"/>
                    </a:cubicBezTo>
                    <a:cubicBezTo>
                      <a:pt x="756" y="5"/>
                      <a:pt x="745" y="2"/>
                      <a:pt x="731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4"/>
              <p:cNvSpPr/>
              <p:nvPr/>
            </p:nvSpPr>
            <p:spPr>
              <a:xfrm>
                <a:off x="7329175" y="1945175"/>
                <a:ext cx="2097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79" extrusionOk="0">
                    <a:moveTo>
                      <a:pt x="194" y="1"/>
                    </a:moveTo>
                    <a:cubicBezTo>
                      <a:pt x="142" y="1"/>
                      <a:pt x="91" y="25"/>
                      <a:pt x="57" y="70"/>
                    </a:cubicBezTo>
                    <a:cubicBezTo>
                      <a:pt x="0" y="147"/>
                      <a:pt x="16" y="255"/>
                      <a:pt x="93" y="311"/>
                    </a:cubicBezTo>
                    <a:lnTo>
                      <a:pt x="543" y="645"/>
                    </a:lnTo>
                    <a:cubicBezTo>
                      <a:pt x="574" y="668"/>
                      <a:pt x="609" y="679"/>
                      <a:pt x="645" y="679"/>
                    </a:cubicBezTo>
                    <a:cubicBezTo>
                      <a:pt x="697" y="679"/>
                      <a:pt x="749" y="655"/>
                      <a:pt x="782" y="611"/>
                    </a:cubicBezTo>
                    <a:cubicBezTo>
                      <a:pt x="839" y="534"/>
                      <a:pt x="823" y="426"/>
                      <a:pt x="748" y="370"/>
                    </a:cubicBezTo>
                    <a:lnTo>
                      <a:pt x="298" y="36"/>
                    </a:lnTo>
                    <a:cubicBezTo>
                      <a:pt x="266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7350175" y="192522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7" y="1"/>
                    </a:moveTo>
                    <a:cubicBezTo>
                      <a:pt x="623" y="1"/>
                      <a:pt x="588" y="11"/>
                      <a:pt x="558" y="32"/>
                    </a:cubicBezTo>
                    <a:lnTo>
                      <a:pt x="98" y="350"/>
                    </a:lnTo>
                    <a:cubicBezTo>
                      <a:pt x="21" y="404"/>
                      <a:pt x="1" y="512"/>
                      <a:pt x="55" y="588"/>
                    </a:cubicBezTo>
                    <a:cubicBezTo>
                      <a:pt x="89" y="637"/>
                      <a:pt x="143" y="664"/>
                      <a:pt x="198" y="664"/>
                    </a:cubicBezTo>
                    <a:cubicBezTo>
                      <a:pt x="231" y="664"/>
                      <a:pt x="265" y="654"/>
                      <a:pt x="294" y="634"/>
                    </a:cubicBezTo>
                    <a:lnTo>
                      <a:pt x="754" y="313"/>
                    </a:lnTo>
                    <a:cubicBezTo>
                      <a:pt x="833" y="259"/>
                      <a:pt x="851" y="151"/>
                      <a:pt x="796" y="75"/>
                    </a:cubicBezTo>
                    <a:cubicBezTo>
                      <a:pt x="763" y="26"/>
                      <a:pt x="711" y="1"/>
                      <a:pt x="657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7337275" y="1902550"/>
                <a:ext cx="230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0" extrusionOk="0">
                    <a:moveTo>
                      <a:pt x="728" y="1"/>
                    </a:moveTo>
                    <a:cubicBezTo>
                      <a:pt x="711" y="1"/>
                      <a:pt x="694" y="3"/>
                      <a:pt x="677" y="8"/>
                    </a:cubicBezTo>
                    <a:lnTo>
                      <a:pt x="143" y="175"/>
                    </a:lnTo>
                    <a:cubicBezTo>
                      <a:pt x="53" y="202"/>
                      <a:pt x="1" y="299"/>
                      <a:pt x="28" y="389"/>
                    </a:cubicBezTo>
                    <a:cubicBezTo>
                      <a:pt x="52" y="462"/>
                      <a:pt x="120" y="510"/>
                      <a:pt x="193" y="510"/>
                    </a:cubicBezTo>
                    <a:cubicBezTo>
                      <a:pt x="210" y="510"/>
                      <a:pt x="227" y="507"/>
                      <a:pt x="244" y="501"/>
                    </a:cubicBezTo>
                    <a:lnTo>
                      <a:pt x="778" y="337"/>
                    </a:lnTo>
                    <a:cubicBezTo>
                      <a:pt x="871" y="308"/>
                      <a:pt x="920" y="213"/>
                      <a:pt x="893" y="121"/>
                    </a:cubicBezTo>
                    <a:cubicBezTo>
                      <a:pt x="869" y="47"/>
                      <a:pt x="802" y="1"/>
                      <a:pt x="728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7294450" y="1945175"/>
                <a:ext cx="210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79" extrusionOk="0">
                    <a:moveTo>
                      <a:pt x="194" y="1"/>
                    </a:moveTo>
                    <a:cubicBezTo>
                      <a:pt x="142" y="1"/>
                      <a:pt x="90" y="25"/>
                      <a:pt x="57" y="70"/>
                    </a:cubicBezTo>
                    <a:cubicBezTo>
                      <a:pt x="1" y="147"/>
                      <a:pt x="17" y="255"/>
                      <a:pt x="93" y="311"/>
                    </a:cubicBezTo>
                    <a:lnTo>
                      <a:pt x="542" y="645"/>
                    </a:lnTo>
                    <a:cubicBezTo>
                      <a:pt x="573" y="668"/>
                      <a:pt x="609" y="679"/>
                      <a:pt x="645" y="679"/>
                    </a:cubicBezTo>
                    <a:cubicBezTo>
                      <a:pt x="698" y="679"/>
                      <a:pt x="749" y="655"/>
                      <a:pt x="783" y="611"/>
                    </a:cubicBezTo>
                    <a:cubicBezTo>
                      <a:pt x="839" y="534"/>
                      <a:pt x="823" y="426"/>
                      <a:pt x="747" y="370"/>
                    </a:cubicBezTo>
                    <a:lnTo>
                      <a:pt x="298" y="36"/>
                    </a:lnTo>
                    <a:cubicBezTo>
                      <a:pt x="267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7315475" y="192522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5" y="1"/>
                    </a:moveTo>
                    <a:cubicBezTo>
                      <a:pt x="621" y="1"/>
                      <a:pt x="587" y="11"/>
                      <a:pt x="557" y="32"/>
                    </a:cubicBezTo>
                    <a:lnTo>
                      <a:pt x="97" y="350"/>
                    </a:lnTo>
                    <a:cubicBezTo>
                      <a:pt x="19" y="404"/>
                      <a:pt x="0" y="512"/>
                      <a:pt x="55" y="588"/>
                    </a:cubicBezTo>
                    <a:cubicBezTo>
                      <a:pt x="88" y="637"/>
                      <a:pt x="142" y="664"/>
                      <a:pt x="196" y="664"/>
                    </a:cubicBezTo>
                    <a:cubicBezTo>
                      <a:pt x="230" y="664"/>
                      <a:pt x="264" y="654"/>
                      <a:pt x="293" y="634"/>
                    </a:cubicBezTo>
                    <a:lnTo>
                      <a:pt x="753" y="313"/>
                    </a:lnTo>
                    <a:cubicBezTo>
                      <a:pt x="830" y="259"/>
                      <a:pt x="850" y="151"/>
                      <a:pt x="796" y="75"/>
                    </a:cubicBezTo>
                    <a:cubicBezTo>
                      <a:pt x="763" y="26"/>
                      <a:pt x="709" y="1"/>
                      <a:pt x="65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7302575" y="1902550"/>
                <a:ext cx="230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0" extrusionOk="0">
                    <a:moveTo>
                      <a:pt x="727" y="1"/>
                    </a:moveTo>
                    <a:cubicBezTo>
                      <a:pt x="710" y="1"/>
                      <a:pt x="693" y="3"/>
                      <a:pt x="677" y="8"/>
                    </a:cubicBezTo>
                    <a:lnTo>
                      <a:pt x="140" y="175"/>
                    </a:lnTo>
                    <a:cubicBezTo>
                      <a:pt x="50" y="202"/>
                      <a:pt x="0" y="299"/>
                      <a:pt x="27" y="389"/>
                    </a:cubicBezTo>
                    <a:cubicBezTo>
                      <a:pt x="51" y="462"/>
                      <a:pt x="118" y="510"/>
                      <a:pt x="190" y="510"/>
                    </a:cubicBezTo>
                    <a:cubicBezTo>
                      <a:pt x="207" y="510"/>
                      <a:pt x="224" y="507"/>
                      <a:pt x="242" y="501"/>
                    </a:cubicBezTo>
                    <a:lnTo>
                      <a:pt x="778" y="337"/>
                    </a:lnTo>
                    <a:cubicBezTo>
                      <a:pt x="868" y="308"/>
                      <a:pt x="920" y="213"/>
                      <a:pt x="891" y="121"/>
                    </a:cubicBezTo>
                    <a:cubicBezTo>
                      <a:pt x="869" y="47"/>
                      <a:pt x="800" y="1"/>
                      <a:pt x="727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7381800" y="1876650"/>
                <a:ext cx="2007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679" extrusionOk="0">
                    <a:moveTo>
                      <a:pt x="176" y="1"/>
                    </a:moveTo>
                    <a:cubicBezTo>
                      <a:pt x="145" y="1"/>
                      <a:pt x="113" y="9"/>
                      <a:pt x="86" y="25"/>
                    </a:cubicBezTo>
                    <a:cubicBezTo>
                      <a:pt x="68" y="34"/>
                      <a:pt x="50" y="50"/>
                      <a:pt x="36" y="70"/>
                    </a:cubicBezTo>
                    <a:cubicBezTo>
                      <a:pt x="30" y="79"/>
                      <a:pt x="25" y="88"/>
                      <a:pt x="21" y="97"/>
                    </a:cubicBezTo>
                    <a:cubicBezTo>
                      <a:pt x="9" y="118"/>
                      <a:pt x="3" y="140"/>
                      <a:pt x="3" y="165"/>
                    </a:cubicBezTo>
                    <a:cubicBezTo>
                      <a:pt x="0" y="187"/>
                      <a:pt x="5" y="208"/>
                      <a:pt x="12" y="230"/>
                    </a:cubicBezTo>
                    <a:cubicBezTo>
                      <a:pt x="18" y="251"/>
                      <a:pt x="30" y="269"/>
                      <a:pt x="45" y="287"/>
                    </a:cubicBezTo>
                    <a:cubicBezTo>
                      <a:pt x="54" y="296"/>
                      <a:pt x="61" y="302"/>
                      <a:pt x="72" y="309"/>
                    </a:cubicBezTo>
                    <a:lnTo>
                      <a:pt x="392" y="548"/>
                    </a:lnTo>
                    <a:lnTo>
                      <a:pt x="521" y="645"/>
                    </a:lnTo>
                    <a:cubicBezTo>
                      <a:pt x="550" y="665"/>
                      <a:pt x="582" y="677"/>
                      <a:pt x="616" y="679"/>
                    </a:cubicBezTo>
                    <a:cubicBezTo>
                      <a:pt x="618" y="679"/>
                      <a:pt x="621" y="679"/>
                      <a:pt x="624" y="679"/>
                    </a:cubicBezTo>
                    <a:cubicBezTo>
                      <a:pt x="666" y="679"/>
                      <a:pt x="706" y="663"/>
                      <a:pt x="737" y="636"/>
                    </a:cubicBezTo>
                    <a:cubicBezTo>
                      <a:pt x="746" y="627"/>
                      <a:pt x="755" y="618"/>
                      <a:pt x="762" y="609"/>
                    </a:cubicBezTo>
                    <a:cubicBezTo>
                      <a:pt x="769" y="600"/>
                      <a:pt x="773" y="591"/>
                      <a:pt x="780" y="580"/>
                    </a:cubicBezTo>
                    <a:cubicBezTo>
                      <a:pt x="803" y="528"/>
                      <a:pt x="800" y="467"/>
                      <a:pt x="771" y="420"/>
                    </a:cubicBezTo>
                    <a:cubicBezTo>
                      <a:pt x="760" y="399"/>
                      <a:pt x="744" y="384"/>
                      <a:pt x="726" y="368"/>
                    </a:cubicBezTo>
                    <a:lnTo>
                      <a:pt x="392" y="120"/>
                    </a:lnTo>
                    <a:lnTo>
                      <a:pt x="361" y="97"/>
                    </a:lnTo>
                    <a:lnTo>
                      <a:pt x="275" y="34"/>
                    </a:lnTo>
                    <a:cubicBezTo>
                      <a:pt x="245" y="12"/>
                      <a:pt x="210" y="1"/>
                      <a:pt x="17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7347075" y="1876625"/>
                <a:ext cx="201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680" extrusionOk="0">
                    <a:moveTo>
                      <a:pt x="173" y="1"/>
                    </a:moveTo>
                    <a:cubicBezTo>
                      <a:pt x="143" y="1"/>
                      <a:pt x="113" y="9"/>
                      <a:pt x="87" y="24"/>
                    </a:cubicBezTo>
                    <a:cubicBezTo>
                      <a:pt x="66" y="35"/>
                      <a:pt x="50" y="51"/>
                      <a:pt x="35" y="71"/>
                    </a:cubicBezTo>
                    <a:cubicBezTo>
                      <a:pt x="30" y="80"/>
                      <a:pt x="23" y="87"/>
                      <a:pt x="19" y="98"/>
                    </a:cubicBezTo>
                    <a:cubicBezTo>
                      <a:pt x="10" y="119"/>
                      <a:pt x="3" y="141"/>
                      <a:pt x="1" y="166"/>
                    </a:cubicBezTo>
                    <a:cubicBezTo>
                      <a:pt x="1" y="186"/>
                      <a:pt x="3" y="209"/>
                      <a:pt x="12" y="229"/>
                    </a:cubicBezTo>
                    <a:cubicBezTo>
                      <a:pt x="23" y="261"/>
                      <a:pt x="41" y="290"/>
                      <a:pt x="71" y="310"/>
                    </a:cubicBezTo>
                    <a:lnTo>
                      <a:pt x="522" y="646"/>
                    </a:lnTo>
                    <a:cubicBezTo>
                      <a:pt x="549" y="666"/>
                      <a:pt x="582" y="678"/>
                      <a:pt x="616" y="680"/>
                    </a:cubicBezTo>
                    <a:cubicBezTo>
                      <a:pt x="619" y="680"/>
                      <a:pt x="622" y="680"/>
                      <a:pt x="624" y="680"/>
                    </a:cubicBezTo>
                    <a:cubicBezTo>
                      <a:pt x="665" y="680"/>
                      <a:pt x="706" y="664"/>
                      <a:pt x="738" y="637"/>
                    </a:cubicBezTo>
                    <a:cubicBezTo>
                      <a:pt x="747" y="628"/>
                      <a:pt x="754" y="619"/>
                      <a:pt x="760" y="610"/>
                    </a:cubicBezTo>
                    <a:cubicBezTo>
                      <a:pt x="767" y="601"/>
                      <a:pt x="774" y="592"/>
                      <a:pt x="778" y="581"/>
                    </a:cubicBezTo>
                    <a:cubicBezTo>
                      <a:pt x="803" y="529"/>
                      <a:pt x="799" y="468"/>
                      <a:pt x="772" y="421"/>
                    </a:cubicBezTo>
                    <a:cubicBezTo>
                      <a:pt x="760" y="400"/>
                      <a:pt x="745" y="385"/>
                      <a:pt x="727" y="369"/>
                    </a:cubicBezTo>
                    <a:lnTo>
                      <a:pt x="359" y="98"/>
                    </a:lnTo>
                    <a:lnTo>
                      <a:pt x="276" y="35"/>
                    </a:lnTo>
                    <a:cubicBezTo>
                      <a:pt x="245" y="12"/>
                      <a:pt x="209" y="1"/>
                      <a:pt x="17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7312375" y="1876625"/>
                <a:ext cx="2007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680" extrusionOk="0">
                    <a:moveTo>
                      <a:pt x="171" y="1"/>
                    </a:moveTo>
                    <a:cubicBezTo>
                      <a:pt x="141" y="1"/>
                      <a:pt x="112" y="9"/>
                      <a:pt x="86" y="24"/>
                    </a:cubicBezTo>
                    <a:cubicBezTo>
                      <a:pt x="66" y="35"/>
                      <a:pt x="48" y="51"/>
                      <a:pt x="34" y="71"/>
                    </a:cubicBezTo>
                    <a:cubicBezTo>
                      <a:pt x="28" y="80"/>
                      <a:pt x="23" y="87"/>
                      <a:pt x="19" y="98"/>
                    </a:cubicBezTo>
                    <a:cubicBezTo>
                      <a:pt x="7" y="119"/>
                      <a:pt x="3" y="141"/>
                      <a:pt x="1" y="166"/>
                    </a:cubicBezTo>
                    <a:cubicBezTo>
                      <a:pt x="1" y="186"/>
                      <a:pt x="3" y="209"/>
                      <a:pt x="10" y="229"/>
                    </a:cubicBezTo>
                    <a:cubicBezTo>
                      <a:pt x="21" y="261"/>
                      <a:pt x="41" y="290"/>
                      <a:pt x="70" y="310"/>
                    </a:cubicBezTo>
                    <a:lnTo>
                      <a:pt x="519" y="646"/>
                    </a:lnTo>
                    <a:cubicBezTo>
                      <a:pt x="548" y="666"/>
                      <a:pt x="582" y="678"/>
                      <a:pt x="614" y="680"/>
                    </a:cubicBezTo>
                    <a:cubicBezTo>
                      <a:pt x="616" y="680"/>
                      <a:pt x="619" y="680"/>
                      <a:pt x="622" y="680"/>
                    </a:cubicBezTo>
                    <a:cubicBezTo>
                      <a:pt x="664" y="680"/>
                      <a:pt x="704" y="664"/>
                      <a:pt x="738" y="637"/>
                    </a:cubicBezTo>
                    <a:cubicBezTo>
                      <a:pt x="744" y="628"/>
                      <a:pt x="753" y="619"/>
                      <a:pt x="760" y="610"/>
                    </a:cubicBezTo>
                    <a:cubicBezTo>
                      <a:pt x="767" y="601"/>
                      <a:pt x="774" y="592"/>
                      <a:pt x="778" y="581"/>
                    </a:cubicBezTo>
                    <a:cubicBezTo>
                      <a:pt x="803" y="529"/>
                      <a:pt x="798" y="468"/>
                      <a:pt x="769" y="421"/>
                    </a:cubicBezTo>
                    <a:cubicBezTo>
                      <a:pt x="758" y="400"/>
                      <a:pt x="744" y="385"/>
                      <a:pt x="724" y="369"/>
                    </a:cubicBezTo>
                    <a:lnTo>
                      <a:pt x="359" y="98"/>
                    </a:lnTo>
                    <a:lnTo>
                      <a:pt x="276" y="35"/>
                    </a:lnTo>
                    <a:cubicBezTo>
                      <a:pt x="244" y="12"/>
                      <a:pt x="207" y="1"/>
                      <a:pt x="171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7372450" y="2039650"/>
                <a:ext cx="17925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364" extrusionOk="0">
                    <a:moveTo>
                      <a:pt x="694" y="1"/>
                    </a:moveTo>
                    <a:cubicBezTo>
                      <a:pt x="683" y="3"/>
                      <a:pt x="672" y="5"/>
                      <a:pt x="660" y="7"/>
                    </a:cubicBezTo>
                    <a:lnTo>
                      <a:pt x="124" y="174"/>
                    </a:lnTo>
                    <a:cubicBezTo>
                      <a:pt x="90" y="183"/>
                      <a:pt x="63" y="204"/>
                      <a:pt x="41" y="231"/>
                    </a:cubicBezTo>
                    <a:cubicBezTo>
                      <a:pt x="34" y="240"/>
                      <a:pt x="29" y="249"/>
                      <a:pt x="23" y="258"/>
                    </a:cubicBezTo>
                    <a:cubicBezTo>
                      <a:pt x="7" y="289"/>
                      <a:pt x="0" y="328"/>
                      <a:pt x="7" y="364"/>
                    </a:cubicBezTo>
                    <a:cubicBezTo>
                      <a:pt x="266" y="246"/>
                      <a:pt x="503" y="125"/>
                      <a:pt x="717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7337275" y="2039650"/>
                <a:ext cx="230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0" extrusionOk="0">
                    <a:moveTo>
                      <a:pt x="728" y="0"/>
                    </a:moveTo>
                    <a:cubicBezTo>
                      <a:pt x="711" y="0"/>
                      <a:pt x="694" y="2"/>
                      <a:pt x="677" y="7"/>
                    </a:cubicBezTo>
                    <a:lnTo>
                      <a:pt x="143" y="174"/>
                    </a:lnTo>
                    <a:cubicBezTo>
                      <a:pt x="53" y="201"/>
                      <a:pt x="1" y="298"/>
                      <a:pt x="28" y="388"/>
                    </a:cubicBezTo>
                    <a:cubicBezTo>
                      <a:pt x="52" y="461"/>
                      <a:pt x="120" y="509"/>
                      <a:pt x="193" y="509"/>
                    </a:cubicBezTo>
                    <a:cubicBezTo>
                      <a:pt x="210" y="509"/>
                      <a:pt x="227" y="507"/>
                      <a:pt x="244" y="501"/>
                    </a:cubicBezTo>
                    <a:lnTo>
                      <a:pt x="778" y="337"/>
                    </a:lnTo>
                    <a:cubicBezTo>
                      <a:pt x="871" y="307"/>
                      <a:pt x="920" y="213"/>
                      <a:pt x="893" y="120"/>
                    </a:cubicBezTo>
                    <a:cubicBezTo>
                      <a:pt x="869" y="47"/>
                      <a:pt x="802" y="0"/>
                      <a:pt x="72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7328425" y="2062300"/>
                <a:ext cx="482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58" extrusionOk="0">
                    <a:moveTo>
                      <a:pt x="136" y="1"/>
                    </a:moveTo>
                    <a:cubicBezTo>
                      <a:pt x="103" y="1"/>
                      <a:pt x="69" y="10"/>
                      <a:pt x="39" y="30"/>
                    </a:cubicBezTo>
                    <a:lnTo>
                      <a:pt x="39" y="32"/>
                    </a:lnTo>
                    <a:lnTo>
                      <a:pt x="1" y="57"/>
                    </a:lnTo>
                    <a:cubicBezTo>
                      <a:pt x="66" y="41"/>
                      <a:pt x="129" y="26"/>
                      <a:pt x="192" y="10"/>
                    </a:cubicBezTo>
                    <a:cubicBezTo>
                      <a:pt x="174" y="4"/>
                      <a:pt x="155" y="1"/>
                      <a:pt x="13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>
                <a:off x="7302575" y="2039650"/>
                <a:ext cx="230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0" extrusionOk="0">
                    <a:moveTo>
                      <a:pt x="727" y="0"/>
                    </a:moveTo>
                    <a:cubicBezTo>
                      <a:pt x="710" y="0"/>
                      <a:pt x="693" y="2"/>
                      <a:pt x="677" y="7"/>
                    </a:cubicBezTo>
                    <a:lnTo>
                      <a:pt x="140" y="174"/>
                    </a:lnTo>
                    <a:cubicBezTo>
                      <a:pt x="50" y="201"/>
                      <a:pt x="0" y="298"/>
                      <a:pt x="27" y="388"/>
                    </a:cubicBezTo>
                    <a:cubicBezTo>
                      <a:pt x="51" y="461"/>
                      <a:pt x="118" y="509"/>
                      <a:pt x="191" y="509"/>
                    </a:cubicBezTo>
                    <a:cubicBezTo>
                      <a:pt x="209" y="509"/>
                      <a:pt x="226" y="507"/>
                      <a:pt x="244" y="501"/>
                    </a:cubicBezTo>
                    <a:lnTo>
                      <a:pt x="778" y="337"/>
                    </a:lnTo>
                    <a:cubicBezTo>
                      <a:pt x="868" y="307"/>
                      <a:pt x="920" y="213"/>
                      <a:pt x="891" y="120"/>
                    </a:cubicBezTo>
                    <a:cubicBezTo>
                      <a:pt x="869" y="47"/>
                      <a:pt x="800" y="0"/>
                      <a:pt x="727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7285225" y="2062275"/>
                <a:ext cx="1642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293" extrusionOk="0">
                    <a:moveTo>
                      <a:pt x="474" y="1"/>
                    </a:moveTo>
                    <a:cubicBezTo>
                      <a:pt x="441" y="1"/>
                      <a:pt x="407" y="10"/>
                      <a:pt x="377" y="31"/>
                    </a:cubicBezTo>
                    <a:lnTo>
                      <a:pt x="377" y="33"/>
                    </a:lnTo>
                    <a:lnTo>
                      <a:pt x="88" y="234"/>
                    </a:lnTo>
                    <a:lnTo>
                      <a:pt x="0" y="292"/>
                    </a:lnTo>
                    <a:cubicBezTo>
                      <a:pt x="29" y="292"/>
                      <a:pt x="59" y="290"/>
                      <a:pt x="88" y="290"/>
                    </a:cubicBezTo>
                    <a:cubicBezTo>
                      <a:pt x="273" y="279"/>
                      <a:pt x="453" y="265"/>
                      <a:pt x="631" y="245"/>
                    </a:cubicBezTo>
                    <a:cubicBezTo>
                      <a:pt x="656" y="191"/>
                      <a:pt x="652" y="128"/>
                      <a:pt x="615" y="74"/>
                    </a:cubicBezTo>
                    <a:cubicBezTo>
                      <a:pt x="582" y="26"/>
                      <a:pt x="529" y="1"/>
                      <a:pt x="47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4"/>
              <p:cNvSpPr/>
              <p:nvPr/>
            </p:nvSpPr>
            <p:spPr>
              <a:xfrm>
                <a:off x="7346800" y="2013750"/>
                <a:ext cx="202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79" extrusionOk="0">
                    <a:moveTo>
                      <a:pt x="186" y="0"/>
                    </a:moveTo>
                    <a:cubicBezTo>
                      <a:pt x="145" y="0"/>
                      <a:pt x="103" y="15"/>
                      <a:pt x="70" y="43"/>
                    </a:cubicBezTo>
                    <a:cubicBezTo>
                      <a:pt x="61" y="52"/>
                      <a:pt x="55" y="61"/>
                      <a:pt x="48" y="70"/>
                    </a:cubicBezTo>
                    <a:cubicBezTo>
                      <a:pt x="41" y="79"/>
                      <a:pt x="34" y="88"/>
                      <a:pt x="30" y="97"/>
                    </a:cubicBezTo>
                    <a:lnTo>
                      <a:pt x="30" y="99"/>
                    </a:lnTo>
                    <a:cubicBezTo>
                      <a:pt x="1" y="162"/>
                      <a:pt x="12" y="234"/>
                      <a:pt x="57" y="286"/>
                    </a:cubicBezTo>
                    <a:cubicBezTo>
                      <a:pt x="64" y="295"/>
                      <a:pt x="73" y="302"/>
                      <a:pt x="82" y="309"/>
                    </a:cubicBezTo>
                    <a:lnTo>
                      <a:pt x="533" y="645"/>
                    </a:lnTo>
                    <a:cubicBezTo>
                      <a:pt x="551" y="658"/>
                      <a:pt x="571" y="667"/>
                      <a:pt x="593" y="674"/>
                    </a:cubicBezTo>
                    <a:cubicBezTo>
                      <a:pt x="607" y="677"/>
                      <a:pt x="621" y="679"/>
                      <a:pt x="635" y="679"/>
                    </a:cubicBezTo>
                    <a:cubicBezTo>
                      <a:pt x="676" y="679"/>
                      <a:pt x="717" y="664"/>
                      <a:pt x="749" y="636"/>
                    </a:cubicBezTo>
                    <a:cubicBezTo>
                      <a:pt x="758" y="627"/>
                      <a:pt x="765" y="620"/>
                      <a:pt x="771" y="608"/>
                    </a:cubicBezTo>
                    <a:cubicBezTo>
                      <a:pt x="787" y="590"/>
                      <a:pt x="796" y="570"/>
                      <a:pt x="801" y="548"/>
                    </a:cubicBezTo>
                    <a:cubicBezTo>
                      <a:pt x="810" y="516"/>
                      <a:pt x="807" y="480"/>
                      <a:pt x="796" y="451"/>
                    </a:cubicBezTo>
                    <a:cubicBezTo>
                      <a:pt x="789" y="428"/>
                      <a:pt x="778" y="410"/>
                      <a:pt x="762" y="392"/>
                    </a:cubicBezTo>
                    <a:cubicBezTo>
                      <a:pt x="756" y="383"/>
                      <a:pt x="747" y="376"/>
                      <a:pt x="738" y="370"/>
                    </a:cubicBezTo>
                    <a:lnTo>
                      <a:pt x="373" y="97"/>
                    </a:lnTo>
                    <a:lnTo>
                      <a:pt x="287" y="34"/>
                    </a:lnTo>
                    <a:cubicBezTo>
                      <a:pt x="257" y="11"/>
                      <a:pt x="221" y="0"/>
                      <a:pt x="18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4"/>
              <p:cNvSpPr/>
              <p:nvPr/>
            </p:nvSpPr>
            <p:spPr>
              <a:xfrm>
                <a:off x="7312050" y="2013750"/>
                <a:ext cx="202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79" extrusionOk="0">
                    <a:moveTo>
                      <a:pt x="186" y="0"/>
                    </a:moveTo>
                    <a:cubicBezTo>
                      <a:pt x="144" y="0"/>
                      <a:pt x="104" y="15"/>
                      <a:pt x="72" y="43"/>
                    </a:cubicBezTo>
                    <a:cubicBezTo>
                      <a:pt x="63" y="52"/>
                      <a:pt x="54" y="59"/>
                      <a:pt x="47" y="70"/>
                    </a:cubicBezTo>
                    <a:cubicBezTo>
                      <a:pt x="41" y="79"/>
                      <a:pt x="36" y="88"/>
                      <a:pt x="32" y="97"/>
                    </a:cubicBezTo>
                    <a:lnTo>
                      <a:pt x="29" y="99"/>
                    </a:lnTo>
                    <a:cubicBezTo>
                      <a:pt x="0" y="160"/>
                      <a:pt x="11" y="234"/>
                      <a:pt x="56" y="286"/>
                    </a:cubicBezTo>
                    <a:cubicBezTo>
                      <a:pt x="65" y="295"/>
                      <a:pt x="74" y="302"/>
                      <a:pt x="83" y="309"/>
                    </a:cubicBezTo>
                    <a:lnTo>
                      <a:pt x="532" y="645"/>
                    </a:lnTo>
                    <a:cubicBezTo>
                      <a:pt x="552" y="658"/>
                      <a:pt x="572" y="667"/>
                      <a:pt x="595" y="674"/>
                    </a:cubicBezTo>
                    <a:cubicBezTo>
                      <a:pt x="608" y="677"/>
                      <a:pt x="621" y="679"/>
                      <a:pt x="634" y="679"/>
                    </a:cubicBezTo>
                    <a:cubicBezTo>
                      <a:pt x="676" y="679"/>
                      <a:pt x="718" y="663"/>
                      <a:pt x="751" y="636"/>
                    </a:cubicBezTo>
                    <a:cubicBezTo>
                      <a:pt x="757" y="627"/>
                      <a:pt x="766" y="618"/>
                      <a:pt x="773" y="608"/>
                    </a:cubicBezTo>
                    <a:cubicBezTo>
                      <a:pt x="787" y="590"/>
                      <a:pt x="798" y="568"/>
                      <a:pt x="802" y="548"/>
                    </a:cubicBezTo>
                    <a:cubicBezTo>
                      <a:pt x="809" y="514"/>
                      <a:pt x="809" y="480"/>
                      <a:pt x="798" y="448"/>
                    </a:cubicBezTo>
                    <a:cubicBezTo>
                      <a:pt x="789" y="428"/>
                      <a:pt x="778" y="410"/>
                      <a:pt x="764" y="392"/>
                    </a:cubicBezTo>
                    <a:cubicBezTo>
                      <a:pt x="755" y="383"/>
                      <a:pt x="748" y="376"/>
                      <a:pt x="737" y="370"/>
                    </a:cubicBezTo>
                    <a:lnTo>
                      <a:pt x="372" y="97"/>
                    </a:lnTo>
                    <a:lnTo>
                      <a:pt x="289" y="34"/>
                    </a:lnTo>
                    <a:cubicBezTo>
                      <a:pt x="257" y="11"/>
                      <a:pt x="221" y="0"/>
                      <a:pt x="18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>
                <a:off x="7277325" y="2013750"/>
                <a:ext cx="202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79" extrusionOk="0">
                    <a:moveTo>
                      <a:pt x="186" y="0"/>
                    </a:moveTo>
                    <a:cubicBezTo>
                      <a:pt x="145" y="0"/>
                      <a:pt x="103" y="15"/>
                      <a:pt x="71" y="43"/>
                    </a:cubicBezTo>
                    <a:cubicBezTo>
                      <a:pt x="62" y="52"/>
                      <a:pt x="55" y="61"/>
                      <a:pt x="48" y="70"/>
                    </a:cubicBezTo>
                    <a:cubicBezTo>
                      <a:pt x="41" y="79"/>
                      <a:pt x="37" y="88"/>
                      <a:pt x="32" y="97"/>
                    </a:cubicBezTo>
                    <a:lnTo>
                      <a:pt x="30" y="99"/>
                    </a:lnTo>
                    <a:cubicBezTo>
                      <a:pt x="1" y="162"/>
                      <a:pt x="12" y="234"/>
                      <a:pt x="57" y="286"/>
                    </a:cubicBezTo>
                    <a:cubicBezTo>
                      <a:pt x="64" y="295"/>
                      <a:pt x="73" y="302"/>
                      <a:pt x="82" y="309"/>
                    </a:cubicBezTo>
                    <a:lnTo>
                      <a:pt x="402" y="548"/>
                    </a:lnTo>
                    <a:lnTo>
                      <a:pt x="533" y="645"/>
                    </a:lnTo>
                    <a:cubicBezTo>
                      <a:pt x="551" y="658"/>
                      <a:pt x="571" y="667"/>
                      <a:pt x="593" y="674"/>
                    </a:cubicBezTo>
                    <a:cubicBezTo>
                      <a:pt x="607" y="677"/>
                      <a:pt x="621" y="679"/>
                      <a:pt x="635" y="679"/>
                    </a:cubicBezTo>
                    <a:cubicBezTo>
                      <a:pt x="676" y="679"/>
                      <a:pt x="717" y="664"/>
                      <a:pt x="749" y="636"/>
                    </a:cubicBezTo>
                    <a:cubicBezTo>
                      <a:pt x="758" y="627"/>
                      <a:pt x="765" y="620"/>
                      <a:pt x="771" y="608"/>
                    </a:cubicBezTo>
                    <a:cubicBezTo>
                      <a:pt x="787" y="590"/>
                      <a:pt x="796" y="570"/>
                      <a:pt x="801" y="548"/>
                    </a:cubicBezTo>
                    <a:cubicBezTo>
                      <a:pt x="810" y="516"/>
                      <a:pt x="808" y="480"/>
                      <a:pt x="796" y="451"/>
                    </a:cubicBezTo>
                    <a:cubicBezTo>
                      <a:pt x="789" y="428"/>
                      <a:pt x="778" y="410"/>
                      <a:pt x="762" y="392"/>
                    </a:cubicBezTo>
                    <a:cubicBezTo>
                      <a:pt x="756" y="383"/>
                      <a:pt x="747" y="376"/>
                      <a:pt x="738" y="370"/>
                    </a:cubicBezTo>
                    <a:lnTo>
                      <a:pt x="402" y="119"/>
                    </a:lnTo>
                    <a:lnTo>
                      <a:pt x="370" y="97"/>
                    </a:lnTo>
                    <a:lnTo>
                      <a:pt x="287" y="34"/>
                    </a:lnTo>
                    <a:cubicBezTo>
                      <a:pt x="257" y="11"/>
                      <a:pt x="221" y="0"/>
                      <a:pt x="18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>
                <a:off x="7193875" y="1587300"/>
                <a:ext cx="129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71" extrusionOk="0">
                    <a:moveTo>
                      <a:pt x="325" y="1"/>
                    </a:moveTo>
                    <a:lnTo>
                      <a:pt x="98" y="159"/>
                    </a:lnTo>
                    <a:cubicBezTo>
                      <a:pt x="21" y="213"/>
                      <a:pt x="1" y="319"/>
                      <a:pt x="55" y="395"/>
                    </a:cubicBezTo>
                    <a:cubicBezTo>
                      <a:pt x="88" y="444"/>
                      <a:pt x="143" y="471"/>
                      <a:pt x="198" y="471"/>
                    </a:cubicBezTo>
                    <a:cubicBezTo>
                      <a:pt x="231" y="471"/>
                      <a:pt x="265" y="461"/>
                      <a:pt x="294" y="440"/>
                    </a:cubicBezTo>
                    <a:lnTo>
                      <a:pt x="517" y="285"/>
                    </a:lnTo>
                    <a:cubicBezTo>
                      <a:pt x="510" y="233"/>
                      <a:pt x="503" y="181"/>
                      <a:pt x="497" y="127"/>
                    </a:cubicBezTo>
                    <a:cubicBezTo>
                      <a:pt x="488" y="37"/>
                      <a:pt x="481" y="28"/>
                      <a:pt x="391" y="12"/>
                    </a:cubicBezTo>
                    <a:cubicBezTo>
                      <a:pt x="368" y="8"/>
                      <a:pt x="346" y="3"/>
                      <a:pt x="32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7277325" y="1739550"/>
                <a:ext cx="2042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679" extrusionOk="0">
                    <a:moveTo>
                      <a:pt x="186" y="0"/>
                    </a:moveTo>
                    <a:cubicBezTo>
                      <a:pt x="166" y="0"/>
                      <a:pt x="147" y="3"/>
                      <a:pt x="129" y="10"/>
                    </a:cubicBezTo>
                    <a:cubicBezTo>
                      <a:pt x="98" y="21"/>
                      <a:pt x="68" y="41"/>
                      <a:pt x="48" y="71"/>
                    </a:cubicBezTo>
                    <a:cubicBezTo>
                      <a:pt x="41" y="77"/>
                      <a:pt x="37" y="86"/>
                      <a:pt x="32" y="98"/>
                    </a:cubicBezTo>
                    <a:lnTo>
                      <a:pt x="30" y="100"/>
                    </a:lnTo>
                    <a:cubicBezTo>
                      <a:pt x="1" y="161"/>
                      <a:pt x="12" y="235"/>
                      <a:pt x="57" y="287"/>
                    </a:cubicBezTo>
                    <a:cubicBezTo>
                      <a:pt x="64" y="296"/>
                      <a:pt x="73" y="303"/>
                      <a:pt x="82" y="310"/>
                    </a:cubicBezTo>
                    <a:lnTo>
                      <a:pt x="402" y="548"/>
                    </a:lnTo>
                    <a:lnTo>
                      <a:pt x="533" y="645"/>
                    </a:lnTo>
                    <a:cubicBezTo>
                      <a:pt x="551" y="659"/>
                      <a:pt x="571" y="668"/>
                      <a:pt x="593" y="675"/>
                    </a:cubicBezTo>
                    <a:cubicBezTo>
                      <a:pt x="606" y="677"/>
                      <a:pt x="618" y="679"/>
                      <a:pt x="631" y="679"/>
                    </a:cubicBezTo>
                    <a:cubicBezTo>
                      <a:pt x="673" y="679"/>
                      <a:pt x="716" y="664"/>
                      <a:pt x="749" y="634"/>
                    </a:cubicBezTo>
                    <a:cubicBezTo>
                      <a:pt x="758" y="627"/>
                      <a:pt x="765" y="618"/>
                      <a:pt x="771" y="609"/>
                    </a:cubicBezTo>
                    <a:cubicBezTo>
                      <a:pt x="787" y="591"/>
                      <a:pt x="796" y="569"/>
                      <a:pt x="801" y="548"/>
                    </a:cubicBezTo>
                    <a:cubicBezTo>
                      <a:pt x="817" y="483"/>
                      <a:pt x="794" y="411"/>
                      <a:pt x="738" y="368"/>
                    </a:cubicBezTo>
                    <a:lnTo>
                      <a:pt x="402" y="120"/>
                    </a:lnTo>
                    <a:lnTo>
                      <a:pt x="370" y="98"/>
                    </a:lnTo>
                    <a:lnTo>
                      <a:pt x="287" y="35"/>
                    </a:lnTo>
                    <a:cubicBezTo>
                      <a:pt x="256" y="11"/>
                      <a:pt x="221" y="0"/>
                      <a:pt x="18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7242625" y="1739550"/>
                <a:ext cx="2042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679" extrusionOk="0">
                    <a:moveTo>
                      <a:pt x="184" y="0"/>
                    </a:moveTo>
                    <a:cubicBezTo>
                      <a:pt x="164" y="0"/>
                      <a:pt x="145" y="3"/>
                      <a:pt x="127" y="10"/>
                    </a:cubicBezTo>
                    <a:cubicBezTo>
                      <a:pt x="97" y="21"/>
                      <a:pt x="68" y="41"/>
                      <a:pt x="48" y="71"/>
                    </a:cubicBezTo>
                    <a:cubicBezTo>
                      <a:pt x="41" y="77"/>
                      <a:pt x="34" y="86"/>
                      <a:pt x="30" y="98"/>
                    </a:cubicBezTo>
                    <a:lnTo>
                      <a:pt x="30" y="100"/>
                    </a:lnTo>
                    <a:cubicBezTo>
                      <a:pt x="0" y="161"/>
                      <a:pt x="9" y="235"/>
                      <a:pt x="57" y="287"/>
                    </a:cubicBezTo>
                    <a:cubicBezTo>
                      <a:pt x="63" y="296"/>
                      <a:pt x="72" y="303"/>
                      <a:pt x="81" y="310"/>
                    </a:cubicBezTo>
                    <a:lnTo>
                      <a:pt x="532" y="645"/>
                    </a:lnTo>
                    <a:cubicBezTo>
                      <a:pt x="550" y="659"/>
                      <a:pt x="571" y="668"/>
                      <a:pt x="593" y="675"/>
                    </a:cubicBezTo>
                    <a:cubicBezTo>
                      <a:pt x="605" y="677"/>
                      <a:pt x="618" y="679"/>
                      <a:pt x="630" y="679"/>
                    </a:cubicBezTo>
                    <a:cubicBezTo>
                      <a:pt x="673" y="679"/>
                      <a:pt x="715" y="664"/>
                      <a:pt x="749" y="634"/>
                    </a:cubicBezTo>
                    <a:cubicBezTo>
                      <a:pt x="758" y="627"/>
                      <a:pt x="764" y="618"/>
                      <a:pt x="771" y="609"/>
                    </a:cubicBezTo>
                    <a:cubicBezTo>
                      <a:pt x="785" y="591"/>
                      <a:pt x="796" y="569"/>
                      <a:pt x="800" y="548"/>
                    </a:cubicBezTo>
                    <a:cubicBezTo>
                      <a:pt x="816" y="483"/>
                      <a:pt x="794" y="411"/>
                      <a:pt x="737" y="368"/>
                    </a:cubicBezTo>
                    <a:lnTo>
                      <a:pt x="370" y="98"/>
                    </a:lnTo>
                    <a:lnTo>
                      <a:pt x="287" y="35"/>
                    </a:lnTo>
                    <a:cubicBezTo>
                      <a:pt x="256" y="11"/>
                      <a:pt x="220" y="0"/>
                      <a:pt x="18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7263350" y="171957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6" y="0"/>
                    </a:moveTo>
                    <a:cubicBezTo>
                      <a:pt x="622" y="0"/>
                      <a:pt x="588" y="10"/>
                      <a:pt x="557" y="31"/>
                    </a:cubicBezTo>
                    <a:lnTo>
                      <a:pt x="98" y="351"/>
                    </a:lnTo>
                    <a:cubicBezTo>
                      <a:pt x="21" y="405"/>
                      <a:pt x="1" y="511"/>
                      <a:pt x="55" y="590"/>
                    </a:cubicBezTo>
                    <a:cubicBezTo>
                      <a:pt x="88" y="638"/>
                      <a:pt x="142" y="663"/>
                      <a:pt x="196" y="663"/>
                    </a:cubicBezTo>
                    <a:cubicBezTo>
                      <a:pt x="230" y="663"/>
                      <a:pt x="264" y="654"/>
                      <a:pt x="294" y="633"/>
                    </a:cubicBezTo>
                    <a:lnTo>
                      <a:pt x="753" y="313"/>
                    </a:lnTo>
                    <a:cubicBezTo>
                      <a:pt x="832" y="259"/>
                      <a:pt x="850" y="151"/>
                      <a:pt x="796" y="74"/>
                    </a:cubicBezTo>
                    <a:cubicBezTo>
                      <a:pt x="763" y="26"/>
                      <a:pt x="710" y="0"/>
                      <a:pt x="65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7250450" y="1696900"/>
                <a:ext cx="2302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1" extrusionOk="0">
                    <a:moveTo>
                      <a:pt x="728" y="0"/>
                    </a:moveTo>
                    <a:cubicBezTo>
                      <a:pt x="711" y="0"/>
                      <a:pt x="694" y="2"/>
                      <a:pt x="677" y="7"/>
                    </a:cubicBezTo>
                    <a:lnTo>
                      <a:pt x="143" y="174"/>
                    </a:lnTo>
                    <a:cubicBezTo>
                      <a:pt x="52" y="201"/>
                      <a:pt x="1" y="298"/>
                      <a:pt x="30" y="388"/>
                    </a:cubicBezTo>
                    <a:cubicBezTo>
                      <a:pt x="52" y="464"/>
                      <a:pt x="121" y="511"/>
                      <a:pt x="194" y="511"/>
                    </a:cubicBezTo>
                    <a:cubicBezTo>
                      <a:pt x="211" y="511"/>
                      <a:pt x="227" y="508"/>
                      <a:pt x="244" y="503"/>
                    </a:cubicBezTo>
                    <a:lnTo>
                      <a:pt x="780" y="336"/>
                    </a:lnTo>
                    <a:cubicBezTo>
                      <a:pt x="871" y="309"/>
                      <a:pt x="920" y="213"/>
                      <a:pt x="893" y="122"/>
                    </a:cubicBezTo>
                    <a:cubicBezTo>
                      <a:pt x="869" y="47"/>
                      <a:pt x="802" y="0"/>
                      <a:pt x="72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7207850" y="1739550"/>
                <a:ext cx="2047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79" extrusionOk="0">
                    <a:moveTo>
                      <a:pt x="186" y="0"/>
                    </a:moveTo>
                    <a:cubicBezTo>
                      <a:pt x="167" y="0"/>
                      <a:pt x="147" y="3"/>
                      <a:pt x="129" y="10"/>
                    </a:cubicBezTo>
                    <a:cubicBezTo>
                      <a:pt x="98" y="21"/>
                      <a:pt x="71" y="41"/>
                      <a:pt x="48" y="71"/>
                    </a:cubicBezTo>
                    <a:cubicBezTo>
                      <a:pt x="41" y="77"/>
                      <a:pt x="37" y="86"/>
                      <a:pt x="32" y="98"/>
                    </a:cubicBezTo>
                    <a:cubicBezTo>
                      <a:pt x="32" y="98"/>
                      <a:pt x="30" y="98"/>
                      <a:pt x="30" y="100"/>
                    </a:cubicBezTo>
                    <a:cubicBezTo>
                      <a:pt x="1" y="161"/>
                      <a:pt x="12" y="235"/>
                      <a:pt x="57" y="287"/>
                    </a:cubicBezTo>
                    <a:cubicBezTo>
                      <a:pt x="66" y="296"/>
                      <a:pt x="73" y="303"/>
                      <a:pt x="84" y="310"/>
                    </a:cubicBezTo>
                    <a:lnTo>
                      <a:pt x="533" y="645"/>
                    </a:lnTo>
                    <a:cubicBezTo>
                      <a:pt x="553" y="659"/>
                      <a:pt x="573" y="668"/>
                      <a:pt x="593" y="675"/>
                    </a:cubicBezTo>
                    <a:cubicBezTo>
                      <a:pt x="606" y="677"/>
                      <a:pt x="618" y="679"/>
                      <a:pt x="631" y="679"/>
                    </a:cubicBezTo>
                    <a:cubicBezTo>
                      <a:pt x="673" y="679"/>
                      <a:pt x="716" y="664"/>
                      <a:pt x="749" y="634"/>
                    </a:cubicBezTo>
                    <a:cubicBezTo>
                      <a:pt x="758" y="627"/>
                      <a:pt x="767" y="618"/>
                      <a:pt x="774" y="609"/>
                    </a:cubicBezTo>
                    <a:cubicBezTo>
                      <a:pt x="787" y="591"/>
                      <a:pt x="796" y="569"/>
                      <a:pt x="803" y="548"/>
                    </a:cubicBezTo>
                    <a:cubicBezTo>
                      <a:pt x="819" y="483"/>
                      <a:pt x="794" y="411"/>
                      <a:pt x="738" y="368"/>
                    </a:cubicBezTo>
                    <a:lnTo>
                      <a:pt x="373" y="98"/>
                    </a:lnTo>
                    <a:lnTo>
                      <a:pt x="289" y="35"/>
                    </a:lnTo>
                    <a:cubicBezTo>
                      <a:pt x="259" y="11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7228650" y="171957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5" y="0"/>
                    </a:moveTo>
                    <a:cubicBezTo>
                      <a:pt x="621" y="0"/>
                      <a:pt x="587" y="10"/>
                      <a:pt x="557" y="31"/>
                    </a:cubicBezTo>
                    <a:lnTo>
                      <a:pt x="97" y="351"/>
                    </a:lnTo>
                    <a:cubicBezTo>
                      <a:pt x="18" y="405"/>
                      <a:pt x="0" y="511"/>
                      <a:pt x="54" y="590"/>
                    </a:cubicBezTo>
                    <a:cubicBezTo>
                      <a:pt x="88" y="638"/>
                      <a:pt x="141" y="663"/>
                      <a:pt x="195" y="663"/>
                    </a:cubicBezTo>
                    <a:cubicBezTo>
                      <a:pt x="228" y="663"/>
                      <a:pt x="262" y="654"/>
                      <a:pt x="291" y="633"/>
                    </a:cubicBezTo>
                    <a:lnTo>
                      <a:pt x="753" y="313"/>
                    </a:lnTo>
                    <a:cubicBezTo>
                      <a:pt x="830" y="259"/>
                      <a:pt x="850" y="151"/>
                      <a:pt x="796" y="74"/>
                    </a:cubicBezTo>
                    <a:cubicBezTo>
                      <a:pt x="763" y="26"/>
                      <a:pt x="709" y="0"/>
                      <a:pt x="65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7215750" y="1696900"/>
                <a:ext cx="230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1" extrusionOk="0">
                    <a:moveTo>
                      <a:pt x="726" y="0"/>
                    </a:moveTo>
                    <a:cubicBezTo>
                      <a:pt x="710" y="0"/>
                      <a:pt x="693" y="2"/>
                      <a:pt x="676" y="7"/>
                    </a:cubicBezTo>
                    <a:lnTo>
                      <a:pt x="142" y="174"/>
                    </a:lnTo>
                    <a:cubicBezTo>
                      <a:pt x="50" y="201"/>
                      <a:pt x="0" y="298"/>
                      <a:pt x="27" y="388"/>
                    </a:cubicBezTo>
                    <a:cubicBezTo>
                      <a:pt x="51" y="464"/>
                      <a:pt x="119" y="511"/>
                      <a:pt x="193" y="511"/>
                    </a:cubicBezTo>
                    <a:cubicBezTo>
                      <a:pt x="210" y="511"/>
                      <a:pt x="227" y="508"/>
                      <a:pt x="244" y="503"/>
                    </a:cubicBezTo>
                    <a:lnTo>
                      <a:pt x="778" y="336"/>
                    </a:lnTo>
                    <a:cubicBezTo>
                      <a:pt x="868" y="309"/>
                      <a:pt x="920" y="213"/>
                      <a:pt x="890" y="122"/>
                    </a:cubicBezTo>
                    <a:cubicBezTo>
                      <a:pt x="868" y="47"/>
                      <a:pt x="800" y="0"/>
                      <a:pt x="72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4"/>
              <p:cNvSpPr/>
              <p:nvPr/>
            </p:nvSpPr>
            <p:spPr>
              <a:xfrm>
                <a:off x="7193875" y="171957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7" y="0"/>
                    </a:moveTo>
                    <a:cubicBezTo>
                      <a:pt x="622" y="0"/>
                      <a:pt x="588" y="10"/>
                      <a:pt x="557" y="31"/>
                    </a:cubicBezTo>
                    <a:lnTo>
                      <a:pt x="98" y="351"/>
                    </a:lnTo>
                    <a:cubicBezTo>
                      <a:pt x="21" y="405"/>
                      <a:pt x="1" y="511"/>
                      <a:pt x="55" y="590"/>
                    </a:cubicBezTo>
                    <a:cubicBezTo>
                      <a:pt x="88" y="638"/>
                      <a:pt x="142" y="663"/>
                      <a:pt x="197" y="663"/>
                    </a:cubicBezTo>
                    <a:cubicBezTo>
                      <a:pt x="231" y="663"/>
                      <a:pt x="265" y="654"/>
                      <a:pt x="294" y="633"/>
                    </a:cubicBezTo>
                    <a:lnTo>
                      <a:pt x="754" y="313"/>
                    </a:lnTo>
                    <a:cubicBezTo>
                      <a:pt x="832" y="259"/>
                      <a:pt x="850" y="151"/>
                      <a:pt x="796" y="74"/>
                    </a:cubicBezTo>
                    <a:cubicBezTo>
                      <a:pt x="763" y="26"/>
                      <a:pt x="710" y="0"/>
                      <a:pt x="657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7259700" y="1670975"/>
                <a:ext cx="2097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0" extrusionOk="0">
                    <a:moveTo>
                      <a:pt x="197" y="1"/>
                    </a:moveTo>
                    <a:cubicBezTo>
                      <a:pt x="145" y="1"/>
                      <a:pt x="92" y="25"/>
                      <a:pt x="59" y="71"/>
                    </a:cubicBezTo>
                    <a:cubicBezTo>
                      <a:pt x="0" y="147"/>
                      <a:pt x="18" y="253"/>
                      <a:pt x="93" y="312"/>
                    </a:cubicBezTo>
                    <a:lnTo>
                      <a:pt x="543" y="645"/>
                    </a:lnTo>
                    <a:cubicBezTo>
                      <a:pt x="573" y="668"/>
                      <a:pt x="609" y="679"/>
                      <a:pt x="644" y="679"/>
                    </a:cubicBezTo>
                    <a:cubicBezTo>
                      <a:pt x="697" y="679"/>
                      <a:pt x="749" y="655"/>
                      <a:pt x="782" y="609"/>
                    </a:cubicBezTo>
                    <a:cubicBezTo>
                      <a:pt x="839" y="535"/>
                      <a:pt x="823" y="427"/>
                      <a:pt x="748" y="371"/>
                    </a:cubicBezTo>
                    <a:lnTo>
                      <a:pt x="298" y="35"/>
                    </a:lnTo>
                    <a:cubicBezTo>
                      <a:pt x="268" y="12"/>
                      <a:pt x="232" y="1"/>
                      <a:pt x="197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7281375" y="1660275"/>
                <a:ext cx="161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93" extrusionOk="0">
                    <a:moveTo>
                      <a:pt x="643" y="1"/>
                    </a:moveTo>
                    <a:lnTo>
                      <a:pt x="643" y="1"/>
                    </a:lnTo>
                    <a:cubicBezTo>
                      <a:pt x="513" y="50"/>
                      <a:pt x="377" y="89"/>
                      <a:pt x="242" y="116"/>
                    </a:cubicBezTo>
                    <a:cubicBezTo>
                      <a:pt x="161" y="131"/>
                      <a:pt x="82" y="143"/>
                      <a:pt x="1" y="149"/>
                    </a:cubicBezTo>
                    <a:cubicBezTo>
                      <a:pt x="3" y="163"/>
                      <a:pt x="5" y="176"/>
                      <a:pt x="12" y="190"/>
                    </a:cubicBezTo>
                    <a:cubicBezTo>
                      <a:pt x="17" y="199"/>
                      <a:pt x="21" y="210"/>
                      <a:pt x="28" y="219"/>
                    </a:cubicBezTo>
                    <a:cubicBezTo>
                      <a:pt x="61" y="267"/>
                      <a:pt x="114" y="293"/>
                      <a:pt x="169" y="293"/>
                    </a:cubicBezTo>
                    <a:cubicBezTo>
                      <a:pt x="180" y="293"/>
                      <a:pt x="192" y="292"/>
                      <a:pt x="204" y="289"/>
                    </a:cubicBezTo>
                    <a:cubicBezTo>
                      <a:pt x="217" y="287"/>
                      <a:pt x="229" y="282"/>
                      <a:pt x="242" y="278"/>
                    </a:cubicBezTo>
                    <a:cubicBezTo>
                      <a:pt x="251" y="273"/>
                      <a:pt x="258" y="269"/>
                      <a:pt x="267" y="262"/>
                    </a:cubicBezTo>
                    <a:lnTo>
                      <a:pt x="643" y="1"/>
                    </a:ln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7224975" y="1670975"/>
                <a:ext cx="210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80" extrusionOk="0">
                    <a:moveTo>
                      <a:pt x="196" y="1"/>
                    </a:moveTo>
                    <a:cubicBezTo>
                      <a:pt x="143" y="1"/>
                      <a:pt x="91" y="25"/>
                      <a:pt x="57" y="71"/>
                    </a:cubicBezTo>
                    <a:cubicBezTo>
                      <a:pt x="1" y="147"/>
                      <a:pt x="17" y="256"/>
                      <a:pt x="93" y="312"/>
                    </a:cubicBezTo>
                    <a:lnTo>
                      <a:pt x="542" y="645"/>
                    </a:lnTo>
                    <a:cubicBezTo>
                      <a:pt x="573" y="668"/>
                      <a:pt x="609" y="679"/>
                      <a:pt x="644" y="679"/>
                    </a:cubicBezTo>
                    <a:cubicBezTo>
                      <a:pt x="697" y="679"/>
                      <a:pt x="749" y="655"/>
                      <a:pt x="783" y="609"/>
                    </a:cubicBezTo>
                    <a:cubicBezTo>
                      <a:pt x="839" y="535"/>
                      <a:pt x="824" y="427"/>
                      <a:pt x="747" y="371"/>
                    </a:cubicBezTo>
                    <a:lnTo>
                      <a:pt x="298" y="35"/>
                    </a:lnTo>
                    <a:cubicBezTo>
                      <a:pt x="267" y="12"/>
                      <a:pt x="231" y="1"/>
                      <a:pt x="19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7246000" y="1659050"/>
                <a:ext cx="136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43" extrusionOk="0">
                    <a:moveTo>
                      <a:pt x="138" y="0"/>
                    </a:moveTo>
                    <a:lnTo>
                      <a:pt x="97" y="29"/>
                    </a:lnTo>
                    <a:cubicBezTo>
                      <a:pt x="19" y="83"/>
                      <a:pt x="1" y="192"/>
                      <a:pt x="55" y="268"/>
                    </a:cubicBezTo>
                    <a:cubicBezTo>
                      <a:pt x="88" y="317"/>
                      <a:pt x="140" y="342"/>
                      <a:pt x="194" y="342"/>
                    </a:cubicBezTo>
                    <a:cubicBezTo>
                      <a:pt x="228" y="342"/>
                      <a:pt x="263" y="332"/>
                      <a:pt x="294" y="311"/>
                    </a:cubicBezTo>
                    <a:lnTo>
                      <a:pt x="546" y="135"/>
                    </a:lnTo>
                    <a:cubicBezTo>
                      <a:pt x="406" y="102"/>
                      <a:pt x="271" y="56"/>
                      <a:pt x="13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7190275" y="1670975"/>
                <a:ext cx="2097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0" extrusionOk="0">
                    <a:moveTo>
                      <a:pt x="195" y="1"/>
                    </a:moveTo>
                    <a:cubicBezTo>
                      <a:pt x="143" y="1"/>
                      <a:pt x="90" y="25"/>
                      <a:pt x="57" y="71"/>
                    </a:cubicBezTo>
                    <a:cubicBezTo>
                      <a:pt x="1" y="147"/>
                      <a:pt x="16" y="256"/>
                      <a:pt x="93" y="312"/>
                    </a:cubicBezTo>
                    <a:lnTo>
                      <a:pt x="541" y="645"/>
                    </a:lnTo>
                    <a:cubicBezTo>
                      <a:pt x="572" y="668"/>
                      <a:pt x="608" y="679"/>
                      <a:pt x="644" y="679"/>
                    </a:cubicBezTo>
                    <a:cubicBezTo>
                      <a:pt x="697" y="679"/>
                      <a:pt x="749" y="655"/>
                      <a:pt x="783" y="609"/>
                    </a:cubicBezTo>
                    <a:cubicBezTo>
                      <a:pt x="839" y="535"/>
                      <a:pt x="823" y="427"/>
                      <a:pt x="747" y="371"/>
                    </a:cubicBezTo>
                    <a:lnTo>
                      <a:pt x="296" y="35"/>
                    </a:lnTo>
                    <a:cubicBezTo>
                      <a:pt x="266" y="12"/>
                      <a:pt x="230" y="1"/>
                      <a:pt x="1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7211300" y="1651000"/>
                <a:ext cx="212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665" extrusionOk="0">
                    <a:moveTo>
                      <a:pt x="654" y="1"/>
                    </a:moveTo>
                    <a:cubicBezTo>
                      <a:pt x="620" y="1"/>
                      <a:pt x="586" y="11"/>
                      <a:pt x="557" y="31"/>
                    </a:cubicBezTo>
                    <a:lnTo>
                      <a:pt x="97" y="351"/>
                    </a:lnTo>
                    <a:cubicBezTo>
                      <a:pt x="18" y="405"/>
                      <a:pt x="0" y="514"/>
                      <a:pt x="54" y="590"/>
                    </a:cubicBezTo>
                    <a:lnTo>
                      <a:pt x="52" y="590"/>
                    </a:lnTo>
                    <a:cubicBezTo>
                      <a:pt x="85" y="639"/>
                      <a:pt x="139" y="664"/>
                      <a:pt x="193" y="664"/>
                    </a:cubicBezTo>
                    <a:cubicBezTo>
                      <a:pt x="228" y="664"/>
                      <a:pt x="263" y="654"/>
                      <a:pt x="293" y="633"/>
                    </a:cubicBezTo>
                    <a:lnTo>
                      <a:pt x="753" y="313"/>
                    </a:lnTo>
                    <a:cubicBezTo>
                      <a:pt x="830" y="259"/>
                      <a:pt x="850" y="153"/>
                      <a:pt x="796" y="74"/>
                    </a:cubicBezTo>
                    <a:cubicBezTo>
                      <a:pt x="762" y="27"/>
                      <a:pt x="708" y="1"/>
                      <a:pt x="65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7198400" y="1628375"/>
                <a:ext cx="2205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09" extrusionOk="0">
                    <a:moveTo>
                      <a:pt x="721" y="0"/>
                    </a:moveTo>
                    <a:cubicBezTo>
                      <a:pt x="707" y="0"/>
                      <a:pt x="691" y="3"/>
                      <a:pt x="676" y="8"/>
                    </a:cubicBezTo>
                    <a:lnTo>
                      <a:pt x="140" y="172"/>
                    </a:lnTo>
                    <a:cubicBezTo>
                      <a:pt x="50" y="202"/>
                      <a:pt x="0" y="299"/>
                      <a:pt x="27" y="389"/>
                    </a:cubicBezTo>
                    <a:cubicBezTo>
                      <a:pt x="51" y="462"/>
                      <a:pt x="118" y="509"/>
                      <a:pt x="193" y="509"/>
                    </a:cubicBezTo>
                    <a:cubicBezTo>
                      <a:pt x="209" y="509"/>
                      <a:pt x="226" y="506"/>
                      <a:pt x="243" y="501"/>
                    </a:cubicBezTo>
                    <a:lnTo>
                      <a:pt x="778" y="335"/>
                    </a:lnTo>
                    <a:cubicBezTo>
                      <a:pt x="825" y="321"/>
                      <a:pt x="861" y="287"/>
                      <a:pt x="881" y="244"/>
                    </a:cubicBezTo>
                    <a:cubicBezTo>
                      <a:pt x="827" y="163"/>
                      <a:pt x="780" y="82"/>
                      <a:pt x="735" y="1"/>
                    </a:cubicBezTo>
                    <a:cubicBezTo>
                      <a:pt x="730" y="0"/>
                      <a:pt x="726" y="0"/>
                      <a:pt x="721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7177100" y="1651000"/>
                <a:ext cx="207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664" extrusionOk="0">
                    <a:moveTo>
                      <a:pt x="632" y="1"/>
                    </a:moveTo>
                    <a:cubicBezTo>
                      <a:pt x="598" y="1"/>
                      <a:pt x="564" y="11"/>
                      <a:pt x="534" y="31"/>
                    </a:cubicBezTo>
                    <a:lnTo>
                      <a:pt x="244" y="234"/>
                    </a:lnTo>
                    <a:lnTo>
                      <a:pt x="74" y="351"/>
                    </a:lnTo>
                    <a:cubicBezTo>
                      <a:pt x="25" y="385"/>
                      <a:pt x="0" y="439"/>
                      <a:pt x="0" y="496"/>
                    </a:cubicBezTo>
                    <a:cubicBezTo>
                      <a:pt x="0" y="516"/>
                      <a:pt x="5" y="538"/>
                      <a:pt x="14" y="561"/>
                    </a:cubicBezTo>
                    <a:cubicBezTo>
                      <a:pt x="18" y="570"/>
                      <a:pt x="25" y="581"/>
                      <a:pt x="32" y="590"/>
                    </a:cubicBezTo>
                    <a:cubicBezTo>
                      <a:pt x="65" y="638"/>
                      <a:pt x="118" y="664"/>
                      <a:pt x="172" y="664"/>
                    </a:cubicBezTo>
                    <a:cubicBezTo>
                      <a:pt x="184" y="664"/>
                      <a:pt x="196" y="663"/>
                      <a:pt x="207" y="660"/>
                    </a:cubicBezTo>
                    <a:cubicBezTo>
                      <a:pt x="221" y="658"/>
                      <a:pt x="232" y="653"/>
                      <a:pt x="244" y="649"/>
                    </a:cubicBezTo>
                    <a:cubicBezTo>
                      <a:pt x="253" y="644"/>
                      <a:pt x="262" y="640"/>
                      <a:pt x="271" y="633"/>
                    </a:cubicBezTo>
                    <a:lnTo>
                      <a:pt x="730" y="313"/>
                    </a:lnTo>
                    <a:cubicBezTo>
                      <a:pt x="809" y="259"/>
                      <a:pt x="827" y="153"/>
                      <a:pt x="773" y="74"/>
                    </a:cubicBezTo>
                    <a:cubicBezTo>
                      <a:pt x="740" y="27"/>
                      <a:pt x="686" y="1"/>
                      <a:pt x="632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7164125" y="1628350"/>
                <a:ext cx="225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11" extrusionOk="0">
                    <a:moveTo>
                      <a:pt x="709" y="0"/>
                    </a:moveTo>
                    <a:cubicBezTo>
                      <a:pt x="704" y="0"/>
                      <a:pt x="698" y="1"/>
                      <a:pt x="693" y="2"/>
                    </a:cubicBezTo>
                    <a:cubicBezTo>
                      <a:pt x="679" y="2"/>
                      <a:pt x="668" y="4"/>
                      <a:pt x="657" y="9"/>
                    </a:cubicBezTo>
                    <a:lnTo>
                      <a:pt x="122" y="176"/>
                    </a:lnTo>
                    <a:cubicBezTo>
                      <a:pt x="89" y="185"/>
                      <a:pt x="59" y="205"/>
                      <a:pt x="39" y="232"/>
                    </a:cubicBezTo>
                    <a:cubicBezTo>
                      <a:pt x="32" y="239"/>
                      <a:pt x="26" y="248"/>
                      <a:pt x="21" y="259"/>
                    </a:cubicBezTo>
                    <a:cubicBezTo>
                      <a:pt x="12" y="277"/>
                      <a:pt x="3" y="300"/>
                      <a:pt x="3" y="322"/>
                    </a:cubicBezTo>
                    <a:cubicBezTo>
                      <a:pt x="1" y="345"/>
                      <a:pt x="3" y="367"/>
                      <a:pt x="10" y="390"/>
                    </a:cubicBezTo>
                    <a:cubicBezTo>
                      <a:pt x="23" y="435"/>
                      <a:pt x="55" y="471"/>
                      <a:pt x="93" y="491"/>
                    </a:cubicBezTo>
                    <a:cubicBezTo>
                      <a:pt x="117" y="504"/>
                      <a:pt x="144" y="510"/>
                      <a:pt x="172" y="510"/>
                    </a:cubicBezTo>
                    <a:cubicBezTo>
                      <a:pt x="189" y="510"/>
                      <a:pt x="207" y="508"/>
                      <a:pt x="224" y="502"/>
                    </a:cubicBezTo>
                    <a:lnTo>
                      <a:pt x="760" y="336"/>
                    </a:lnTo>
                    <a:lnTo>
                      <a:pt x="763" y="336"/>
                    </a:lnTo>
                    <a:cubicBezTo>
                      <a:pt x="850" y="304"/>
                      <a:pt x="900" y="212"/>
                      <a:pt x="873" y="121"/>
                    </a:cubicBezTo>
                    <a:cubicBezTo>
                      <a:pt x="857" y="76"/>
                      <a:pt x="828" y="40"/>
                      <a:pt x="787" y="20"/>
                    </a:cubicBezTo>
                    <a:cubicBezTo>
                      <a:pt x="781" y="16"/>
                      <a:pt x="772" y="13"/>
                      <a:pt x="763" y="11"/>
                    </a:cubicBezTo>
                    <a:cubicBezTo>
                      <a:pt x="751" y="7"/>
                      <a:pt x="738" y="2"/>
                      <a:pt x="724" y="2"/>
                    </a:cubicBezTo>
                    <a:cubicBezTo>
                      <a:pt x="720" y="1"/>
                      <a:pt x="715" y="0"/>
                      <a:pt x="709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7208025" y="1605050"/>
                <a:ext cx="165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66" h="197" extrusionOk="0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53"/>
                      <a:pt x="5" y="109"/>
                      <a:pt x="32" y="156"/>
                    </a:cubicBezTo>
                    <a:cubicBezTo>
                      <a:pt x="41" y="170"/>
                      <a:pt x="52" y="186"/>
                      <a:pt x="66" y="197"/>
                    </a:cubicBezTo>
                    <a:cubicBezTo>
                      <a:pt x="50" y="132"/>
                      <a:pt x="34" y="66"/>
                      <a:pt x="21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7263350" y="185667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5" y="0"/>
                    </a:moveTo>
                    <a:cubicBezTo>
                      <a:pt x="621" y="0"/>
                      <a:pt x="587" y="10"/>
                      <a:pt x="557" y="31"/>
                    </a:cubicBezTo>
                    <a:lnTo>
                      <a:pt x="98" y="351"/>
                    </a:lnTo>
                    <a:cubicBezTo>
                      <a:pt x="21" y="405"/>
                      <a:pt x="1" y="511"/>
                      <a:pt x="55" y="590"/>
                    </a:cubicBezTo>
                    <a:cubicBezTo>
                      <a:pt x="88" y="637"/>
                      <a:pt x="142" y="663"/>
                      <a:pt x="197" y="663"/>
                    </a:cubicBezTo>
                    <a:cubicBezTo>
                      <a:pt x="231" y="663"/>
                      <a:pt x="264" y="653"/>
                      <a:pt x="294" y="633"/>
                    </a:cubicBezTo>
                    <a:lnTo>
                      <a:pt x="753" y="313"/>
                    </a:lnTo>
                    <a:cubicBezTo>
                      <a:pt x="832" y="258"/>
                      <a:pt x="850" y="150"/>
                      <a:pt x="796" y="74"/>
                    </a:cubicBezTo>
                    <a:cubicBezTo>
                      <a:pt x="763" y="26"/>
                      <a:pt x="710" y="0"/>
                      <a:pt x="65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7250450" y="1834025"/>
                <a:ext cx="230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0" extrusionOk="0">
                    <a:moveTo>
                      <a:pt x="729" y="0"/>
                    </a:moveTo>
                    <a:cubicBezTo>
                      <a:pt x="712" y="0"/>
                      <a:pt x="694" y="3"/>
                      <a:pt x="677" y="8"/>
                    </a:cubicBezTo>
                    <a:lnTo>
                      <a:pt x="143" y="173"/>
                    </a:lnTo>
                    <a:cubicBezTo>
                      <a:pt x="52" y="202"/>
                      <a:pt x="1" y="297"/>
                      <a:pt x="30" y="389"/>
                    </a:cubicBezTo>
                    <a:cubicBezTo>
                      <a:pt x="52" y="463"/>
                      <a:pt x="120" y="509"/>
                      <a:pt x="194" y="509"/>
                    </a:cubicBezTo>
                    <a:cubicBezTo>
                      <a:pt x="211" y="509"/>
                      <a:pt x="227" y="507"/>
                      <a:pt x="244" y="502"/>
                    </a:cubicBezTo>
                    <a:lnTo>
                      <a:pt x="778" y="335"/>
                    </a:lnTo>
                    <a:cubicBezTo>
                      <a:pt x="871" y="308"/>
                      <a:pt x="920" y="211"/>
                      <a:pt x="893" y="121"/>
                    </a:cubicBezTo>
                    <a:cubicBezTo>
                      <a:pt x="869" y="48"/>
                      <a:pt x="803" y="0"/>
                      <a:pt x="729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>
                <a:off x="7228650" y="185667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4" y="0"/>
                    </a:moveTo>
                    <a:cubicBezTo>
                      <a:pt x="620" y="0"/>
                      <a:pt x="586" y="10"/>
                      <a:pt x="557" y="31"/>
                    </a:cubicBezTo>
                    <a:lnTo>
                      <a:pt x="97" y="351"/>
                    </a:lnTo>
                    <a:cubicBezTo>
                      <a:pt x="18" y="405"/>
                      <a:pt x="0" y="511"/>
                      <a:pt x="54" y="590"/>
                    </a:cubicBezTo>
                    <a:cubicBezTo>
                      <a:pt x="88" y="637"/>
                      <a:pt x="141" y="663"/>
                      <a:pt x="196" y="663"/>
                    </a:cubicBezTo>
                    <a:cubicBezTo>
                      <a:pt x="229" y="663"/>
                      <a:pt x="263" y="653"/>
                      <a:pt x="293" y="633"/>
                    </a:cubicBezTo>
                    <a:lnTo>
                      <a:pt x="753" y="313"/>
                    </a:lnTo>
                    <a:cubicBezTo>
                      <a:pt x="830" y="258"/>
                      <a:pt x="850" y="150"/>
                      <a:pt x="796" y="74"/>
                    </a:cubicBezTo>
                    <a:cubicBezTo>
                      <a:pt x="762" y="26"/>
                      <a:pt x="708" y="0"/>
                      <a:pt x="65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7215750" y="1834025"/>
                <a:ext cx="230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0" extrusionOk="0">
                    <a:moveTo>
                      <a:pt x="728" y="0"/>
                    </a:moveTo>
                    <a:cubicBezTo>
                      <a:pt x="711" y="0"/>
                      <a:pt x="694" y="3"/>
                      <a:pt x="676" y="8"/>
                    </a:cubicBezTo>
                    <a:lnTo>
                      <a:pt x="140" y="173"/>
                    </a:lnTo>
                    <a:cubicBezTo>
                      <a:pt x="50" y="202"/>
                      <a:pt x="0" y="297"/>
                      <a:pt x="27" y="389"/>
                    </a:cubicBezTo>
                    <a:cubicBezTo>
                      <a:pt x="51" y="463"/>
                      <a:pt x="119" y="509"/>
                      <a:pt x="191" y="509"/>
                    </a:cubicBezTo>
                    <a:cubicBezTo>
                      <a:pt x="208" y="509"/>
                      <a:pt x="225" y="507"/>
                      <a:pt x="241" y="502"/>
                    </a:cubicBezTo>
                    <a:lnTo>
                      <a:pt x="778" y="335"/>
                    </a:lnTo>
                    <a:cubicBezTo>
                      <a:pt x="868" y="308"/>
                      <a:pt x="920" y="211"/>
                      <a:pt x="890" y="121"/>
                    </a:cubicBezTo>
                    <a:cubicBezTo>
                      <a:pt x="869" y="48"/>
                      <a:pt x="801" y="0"/>
                      <a:pt x="72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7193875" y="1856675"/>
                <a:ext cx="2132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664" extrusionOk="0">
                    <a:moveTo>
                      <a:pt x="656" y="0"/>
                    </a:moveTo>
                    <a:cubicBezTo>
                      <a:pt x="623" y="0"/>
                      <a:pt x="589" y="10"/>
                      <a:pt x="560" y="31"/>
                    </a:cubicBezTo>
                    <a:lnTo>
                      <a:pt x="98" y="351"/>
                    </a:lnTo>
                    <a:cubicBezTo>
                      <a:pt x="21" y="405"/>
                      <a:pt x="1" y="511"/>
                      <a:pt x="55" y="590"/>
                    </a:cubicBezTo>
                    <a:cubicBezTo>
                      <a:pt x="88" y="637"/>
                      <a:pt x="142" y="663"/>
                      <a:pt x="197" y="663"/>
                    </a:cubicBezTo>
                    <a:cubicBezTo>
                      <a:pt x="231" y="663"/>
                      <a:pt x="265" y="653"/>
                      <a:pt x="294" y="633"/>
                    </a:cubicBezTo>
                    <a:lnTo>
                      <a:pt x="754" y="313"/>
                    </a:lnTo>
                    <a:cubicBezTo>
                      <a:pt x="832" y="258"/>
                      <a:pt x="853" y="150"/>
                      <a:pt x="799" y="74"/>
                    </a:cubicBezTo>
                    <a:cubicBezTo>
                      <a:pt x="765" y="26"/>
                      <a:pt x="711" y="0"/>
                      <a:pt x="65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7181475" y="1834025"/>
                <a:ext cx="225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509" extrusionOk="0">
                    <a:moveTo>
                      <a:pt x="710" y="0"/>
                    </a:moveTo>
                    <a:cubicBezTo>
                      <a:pt x="693" y="0"/>
                      <a:pt x="676" y="3"/>
                      <a:pt x="659" y="8"/>
                    </a:cubicBezTo>
                    <a:lnTo>
                      <a:pt x="123" y="173"/>
                    </a:lnTo>
                    <a:cubicBezTo>
                      <a:pt x="102" y="180"/>
                      <a:pt x="84" y="189"/>
                      <a:pt x="69" y="202"/>
                    </a:cubicBezTo>
                    <a:cubicBezTo>
                      <a:pt x="57" y="209"/>
                      <a:pt x="48" y="218"/>
                      <a:pt x="39" y="229"/>
                    </a:cubicBezTo>
                    <a:cubicBezTo>
                      <a:pt x="26" y="247"/>
                      <a:pt x="17" y="267"/>
                      <a:pt x="10" y="288"/>
                    </a:cubicBezTo>
                    <a:cubicBezTo>
                      <a:pt x="5" y="299"/>
                      <a:pt x="3" y="308"/>
                      <a:pt x="3" y="319"/>
                    </a:cubicBezTo>
                    <a:cubicBezTo>
                      <a:pt x="1" y="342"/>
                      <a:pt x="3" y="364"/>
                      <a:pt x="10" y="389"/>
                    </a:cubicBezTo>
                    <a:cubicBezTo>
                      <a:pt x="17" y="412"/>
                      <a:pt x="28" y="432"/>
                      <a:pt x="41" y="448"/>
                    </a:cubicBezTo>
                    <a:cubicBezTo>
                      <a:pt x="50" y="457"/>
                      <a:pt x="60" y="466"/>
                      <a:pt x="69" y="473"/>
                    </a:cubicBezTo>
                    <a:cubicBezTo>
                      <a:pt x="99" y="496"/>
                      <a:pt x="136" y="509"/>
                      <a:pt x="175" y="509"/>
                    </a:cubicBezTo>
                    <a:cubicBezTo>
                      <a:pt x="191" y="509"/>
                      <a:pt x="208" y="507"/>
                      <a:pt x="224" y="502"/>
                    </a:cubicBezTo>
                    <a:lnTo>
                      <a:pt x="760" y="335"/>
                    </a:lnTo>
                    <a:cubicBezTo>
                      <a:pt x="851" y="306"/>
                      <a:pt x="900" y="211"/>
                      <a:pt x="873" y="121"/>
                    </a:cubicBezTo>
                    <a:cubicBezTo>
                      <a:pt x="849" y="48"/>
                      <a:pt x="783" y="0"/>
                      <a:pt x="710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7259700" y="1808125"/>
                <a:ext cx="210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77" extrusionOk="0">
                    <a:moveTo>
                      <a:pt x="196" y="1"/>
                    </a:moveTo>
                    <a:cubicBezTo>
                      <a:pt x="144" y="1"/>
                      <a:pt x="92" y="24"/>
                      <a:pt x="59" y="68"/>
                    </a:cubicBezTo>
                    <a:cubicBezTo>
                      <a:pt x="0" y="145"/>
                      <a:pt x="18" y="253"/>
                      <a:pt x="93" y="309"/>
                    </a:cubicBezTo>
                    <a:lnTo>
                      <a:pt x="543" y="643"/>
                    </a:lnTo>
                    <a:cubicBezTo>
                      <a:pt x="574" y="666"/>
                      <a:pt x="609" y="677"/>
                      <a:pt x="645" y="677"/>
                    </a:cubicBezTo>
                    <a:cubicBezTo>
                      <a:pt x="697" y="677"/>
                      <a:pt x="749" y="653"/>
                      <a:pt x="782" y="609"/>
                    </a:cubicBezTo>
                    <a:cubicBezTo>
                      <a:pt x="841" y="533"/>
                      <a:pt x="823" y="424"/>
                      <a:pt x="748" y="368"/>
                    </a:cubicBezTo>
                    <a:lnTo>
                      <a:pt x="298" y="35"/>
                    </a:lnTo>
                    <a:cubicBezTo>
                      <a:pt x="268" y="12"/>
                      <a:pt x="232" y="1"/>
                      <a:pt x="19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7224975" y="1808125"/>
                <a:ext cx="210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77" extrusionOk="0">
                    <a:moveTo>
                      <a:pt x="195" y="1"/>
                    </a:moveTo>
                    <a:cubicBezTo>
                      <a:pt x="142" y="1"/>
                      <a:pt x="91" y="24"/>
                      <a:pt x="57" y="68"/>
                    </a:cubicBezTo>
                    <a:cubicBezTo>
                      <a:pt x="1" y="145"/>
                      <a:pt x="17" y="253"/>
                      <a:pt x="93" y="309"/>
                    </a:cubicBezTo>
                    <a:lnTo>
                      <a:pt x="542" y="643"/>
                    </a:lnTo>
                    <a:cubicBezTo>
                      <a:pt x="573" y="666"/>
                      <a:pt x="609" y="677"/>
                      <a:pt x="645" y="677"/>
                    </a:cubicBezTo>
                    <a:cubicBezTo>
                      <a:pt x="698" y="677"/>
                      <a:pt x="749" y="653"/>
                      <a:pt x="783" y="609"/>
                    </a:cubicBezTo>
                    <a:cubicBezTo>
                      <a:pt x="839" y="533"/>
                      <a:pt x="824" y="424"/>
                      <a:pt x="747" y="368"/>
                    </a:cubicBezTo>
                    <a:lnTo>
                      <a:pt x="298" y="35"/>
                    </a:lnTo>
                    <a:cubicBezTo>
                      <a:pt x="267" y="12"/>
                      <a:pt x="231" y="1"/>
                      <a:pt x="1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7246000" y="1788100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5" y="0"/>
                    </a:moveTo>
                    <a:cubicBezTo>
                      <a:pt x="621" y="0"/>
                      <a:pt x="587" y="10"/>
                      <a:pt x="557" y="31"/>
                    </a:cubicBezTo>
                    <a:lnTo>
                      <a:pt x="97" y="351"/>
                    </a:lnTo>
                    <a:cubicBezTo>
                      <a:pt x="19" y="405"/>
                      <a:pt x="1" y="513"/>
                      <a:pt x="55" y="590"/>
                    </a:cubicBezTo>
                    <a:cubicBezTo>
                      <a:pt x="88" y="638"/>
                      <a:pt x="140" y="664"/>
                      <a:pt x="194" y="664"/>
                    </a:cubicBezTo>
                    <a:cubicBezTo>
                      <a:pt x="228" y="664"/>
                      <a:pt x="263" y="654"/>
                      <a:pt x="294" y="633"/>
                    </a:cubicBezTo>
                    <a:lnTo>
                      <a:pt x="753" y="313"/>
                    </a:lnTo>
                    <a:cubicBezTo>
                      <a:pt x="830" y="259"/>
                      <a:pt x="850" y="153"/>
                      <a:pt x="796" y="74"/>
                    </a:cubicBezTo>
                    <a:cubicBezTo>
                      <a:pt x="763" y="26"/>
                      <a:pt x="709" y="0"/>
                      <a:pt x="65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7233100" y="1765450"/>
                <a:ext cx="230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1" extrusionOk="0">
                    <a:moveTo>
                      <a:pt x="728" y="1"/>
                    </a:moveTo>
                    <a:cubicBezTo>
                      <a:pt x="711" y="1"/>
                      <a:pt x="694" y="3"/>
                      <a:pt x="677" y="8"/>
                    </a:cubicBezTo>
                    <a:lnTo>
                      <a:pt x="142" y="175"/>
                    </a:lnTo>
                    <a:cubicBezTo>
                      <a:pt x="52" y="202"/>
                      <a:pt x="0" y="299"/>
                      <a:pt x="30" y="389"/>
                    </a:cubicBezTo>
                    <a:cubicBezTo>
                      <a:pt x="52" y="462"/>
                      <a:pt x="119" y="510"/>
                      <a:pt x="192" y="510"/>
                    </a:cubicBezTo>
                    <a:cubicBezTo>
                      <a:pt x="209" y="510"/>
                      <a:pt x="227" y="507"/>
                      <a:pt x="244" y="502"/>
                    </a:cubicBezTo>
                    <a:lnTo>
                      <a:pt x="778" y="337"/>
                    </a:lnTo>
                    <a:cubicBezTo>
                      <a:pt x="870" y="308"/>
                      <a:pt x="920" y="211"/>
                      <a:pt x="893" y="121"/>
                    </a:cubicBezTo>
                    <a:cubicBezTo>
                      <a:pt x="869" y="48"/>
                      <a:pt x="802" y="1"/>
                      <a:pt x="728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7190275" y="1808125"/>
                <a:ext cx="209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77" extrusionOk="0">
                    <a:moveTo>
                      <a:pt x="194" y="1"/>
                    </a:moveTo>
                    <a:cubicBezTo>
                      <a:pt x="142" y="1"/>
                      <a:pt x="90" y="24"/>
                      <a:pt x="57" y="68"/>
                    </a:cubicBezTo>
                    <a:cubicBezTo>
                      <a:pt x="1" y="145"/>
                      <a:pt x="16" y="253"/>
                      <a:pt x="93" y="309"/>
                    </a:cubicBezTo>
                    <a:lnTo>
                      <a:pt x="541" y="643"/>
                    </a:lnTo>
                    <a:cubicBezTo>
                      <a:pt x="573" y="666"/>
                      <a:pt x="609" y="677"/>
                      <a:pt x="645" y="677"/>
                    </a:cubicBezTo>
                    <a:cubicBezTo>
                      <a:pt x="697" y="677"/>
                      <a:pt x="749" y="653"/>
                      <a:pt x="783" y="609"/>
                    </a:cubicBezTo>
                    <a:cubicBezTo>
                      <a:pt x="839" y="533"/>
                      <a:pt x="823" y="424"/>
                      <a:pt x="747" y="368"/>
                    </a:cubicBezTo>
                    <a:lnTo>
                      <a:pt x="296" y="35"/>
                    </a:lnTo>
                    <a:cubicBezTo>
                      <a:pt x="266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7211225" y="1788100"/>
                <a:ext cx="2132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664" extrusionOk="0">
                    <a:moveTo>
                      <a:pt x="657" y="0"/>
                    </a:moveTo>
                    <a:cubicBezTo>
                      <a:pt x="623" y="0"/>
                      <a:pt x="589" y="10"/>
                      <a:pt x="560" y="31"/>
                    </a:cubicBezTo>
                    <a:lnTo>
                      <a:pt x="100" y="351"/>
                    </a:lnTo>
                    <a:cubicBezTo>
                      <a:pt x="21" y="405"/>
                      <a:pt x="1" y="513"/>
                      <a:pt x="55" y="590"/>
                    </a:cubicBezTo>
                    <a:cubicBezTo>
                      <a:pt x="88" y="638"/>
                      <a:pt x="142" y="664"/>
                      <a:pt x="196" y="664"/>
                    </a:cubicBezTo>
                    <a:cubicBezTo>
                      <a:pt x="231" y="664"/>
                      <a:pt x="266" y="654"/>
                      <a:pt x="296" y="633"/>
                    </a:cubicBezTo>
                    <a:lnTo>
                      <a:pt x="756" y="313"/>
                    </a:lnTo>
                    <a:cubicBezTo>
                      <a:pt x="833" y="259"/>
                      <a:pt x="853" y="153"/>
                      <a:pt x="799" y="74"/>
                    </a:cubicBezTo>
                    <a:cubicBezTo>
                      <a:pt x="765" y="26"/>
                      <a:pt x="711" y="0"/>
                      <a:pt x="657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7198400" y="1765450"/>
                <a:ext cx="230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0" extrusionOk="0">
                    <a:moveTo>
                      <a:pt x="728" y="0"/>
                    </a:moveTo>
                    <a:cubicBezTo>
                      <a:pt x="711" y="0"/>
                      <a:pt x="693" y="3"/>
                      <a:pt x="676" y="8"/>
                    </a:cubicBezTo>
                    <a:lnTo>
                      <a:pt x="140" y="173"/>
                    </a:lnTo>
                    <a:cubicBezTo>
                      <a:pt x="50" y="202"/>
                      <a:pt x="0" y="299"/>
                      <a:pt x="27" y="389"/>
                    </a:cubicBezTo>
                    <a:cubicBezTo>
                      <a:pt x="51" y="463"/>
                      <a:pt x="118" y="509"/>
                      <a:pt x="191" y="509"/>
                    </a:cubicBezTo>
                    <a:cubicBezTo>
                      <a:pt x="208" y="509"/>
                      <a:pt x="225" y="507"/>
                      <a:pt x="241" y="502"/>
                    </a:cubicBezTo>
                    <a:lnTo>
                      <a:pt x="778" y="335"/>
                    </a:lnTo>
                    <a:cubicBezTo>
                      <a:pt x="868" y="308"/>
                      <a:pt x="920" y="211"/>
                      <a:pt x="890" y="121"/>
                    </a:cubicBezTo>
                    <a:cubicBezTo>
                      <a:pt x="868" y="48"/>
                      <a:pt x="801" y="0"/>
                      <a:pt x="72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7177100" y="1788100"/>
                <a:ext cx="207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664" extrusionOk="0">
                    <a:moveTo>
                      <a:pt x="632" y="0"/>
                    </a:moveTo>
                    <a:cubicBezTo>
                      <a:pt x="598" y="0"/>
                      <a:pt x="564" y="10"/>
                      <a:pt x="534" y="31"/>
                    </a:cubicBezTo>
                    <a:lnTo>
                      <a:pt x="246" y="234"/>
                    </a:lnTo>
                    <a:lnTo>
                      <a:pt x="74" y="351"/>
                    </a:lnTo>
                    <a:cubicBezTo>
                      <a:pt x="27" y="385"/>
                      <a:pt x="0" y="439"/>
                      <a:pt x="0" y="495"/>
                    </a:cubicBezTo>
                    <a:cubicBezTo>
                      <a:pt x="2" y="518"/>
                      <a:pt x="7" y="538"/>
                      <a:pt x="16" y="561"/>
                    </a:cubicBezTo>
                    <a:cubicBezTo>
                      <a:pt x="20" y="570"/>
                      <a:pt x="25" y="581"/>
                      <a:pt x="32" y="590"/>
                    </a:cubicBezTo>
                    <a:cubicBezTo>
                      <a:pt x="65" y="638"/>
                      <a:pt x="118" y="663"/>
                      <a:pt x="172" y="663"/>
                    </a:cubicBezTo>
                    <a:cubicBezTo>
                      <a:pt x="184" y="663"/>
                      <a:pt x="196" y="662"/>
                      <a:pt x="207" y="660"/>
                    </a:cubicBezTo>
                    <a:cubicBezTo>
                      <a:pt x="221" y="657"/>
                      <a:pt x="232" y="653"/>
                      <a:pt x="244" y="648"/>
                    </a:cubicBezTo>
                    <a:cubicBezTo>
                      <a:pt x="253" y="644"/>
                      <a:pt x="262" y="639"/>
                      <a:pt x="271" y="633"/>
                    </a:cubicBezTo>
                    <a:lnTo>
                      <a:pt x="730" y="313"/>
                    </a:lnTo>
                    <a:cubicBezTo>
                      <a:pt x="809" y="259"/>
                      <a:pt x="827" y="153"/>
                      <a:pt x="773" y="74"/>
                    </a:cubicBezTo>
                    <a:cubicBezTo>
                      <a:pt x="740" y="26"/>
                      <a:pt x="686" y="0"/>
                      <a:pt x="632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7242625" y="2013750"/>
                <a:ext cx="202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679" extrusionOk="0">
                    <a:moveTo>
                      <a:pt x="185" y="0"/>
                    </a:moveTo>
                    <a:cubicBezTo>
                      <a:pt x="143" y="0"/>
                      <a:pt x="102" y="15"/>
                      <a:pt x="70" y="43"/>
                    </a:cubicBezTo>
                    <a:cubicBezTo>
                      <a:pt x="61" y="52"/>
                      <a:pt x="54" y="61"/>
                      <a:pt x="48" y="70"/>
                    </a:cubicBezTo>
                    <a:cubicBezTo>
                      <a:pt x="41" y="79"/>
                      <a:pt x="34" y="88"/>
                      <a:pt x="30" y="97"/>
                    </a:cubicBezTo>
                    <a:lnTo>
                      <a:pt x="30" y="99"/>
                    </a:lnTo>
                    <a:cubicBezTo>
                      <a:pt x="0" y="162"/>
                      <a:pt x="9" y="234"/>
                      <a:pt x="57" y="286"/>
                    </a:cubicBezTo>
                    <a:cubicBezTo>
                      <a:pt x="63" y="295"/>
                      <a:pt x="72" y="302"/>
                      <a:pt x="81" y="309"/>
                    </a:cubicBezTo>
                    <a:lnTo>
                      <a:pt x="532" y="645"/>
                    </a:lnTo>
                    <a:cubicBezTo>
                      <a:pt x="550" y="658"/>
                      <a:pt x="571" y="667"/>
                      <a:pt x="593" y="674"/>
                    </a:cubicBezTo>
                    <a:cubicBezTo>
                      <a:pt x="607" y="677"/>
                      <a:pt x="621" y="679"/>
                      <a:pt x="635" y="679"/>
                    </a:cubicBezTo>
                    <a:cubicBezTo>
                      <a:pt x="676" y="679"/>
                      <a:pt x="717" y="664"/>
                      <a:pt x="749" y="636"/>
                    </a:cubicBezTo>
                    <a:cubicBezTo>
                      <a:pt x="758" y="627"/>
                      <a:pt x="764" y="620"/>
                      <a:pt x="771" y="608"/>
                    </a:cubicBezTo>
                    <a:cubicBezTo>
                      <a:pt x="785" y="590"/>
                      <a:pt x="796" y="570"/>
                      <a:pt x="800" y="548"/>
                    </a:cubicBezTo>
                    <a:cubicBezTo>
                      <a:pt x="807" y="516"/>
                      <a:pt x="807" y="480"/>
                      <a:pt x="796" y="451"/>
                    </a:cubicBezTo>
                    <a:cubicBezTo>
                      <a:pt x="789" y="428"/>
                      <a:pt x="778" y="410"/>
                      <a:pt x="762" y="392"/>
                    </a:cubicBezTo>
                    <a:cubicBezTo>
                      <a:pt x="753" y="383"/>
                      <a:pt x="746" y="376"/>
                      <a:pt x="737" y="370"/>
                    </a:cubicBezTo>
                    <a:lnTo>
                      <a:pt x="370" y="97"/>
                    </a:lnTo>
                    <a:lnTo>
                      <a:pt x="287" y="34"/>
                    </a:lnTo>
                    <a:cubicBezTo>
                      <a:pt x="256" y="11"/>
                      <a:pt x="220" y="0"/>
                      <a:pt x="18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7263350" y="1993750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5" y="1"/>
                    </a:moveTo>
                    <a:cubicBezTo>
                      <a:pt x="621" y="1"/>
                      <a:pt x="587" y="11"/>
                      <a:pt x="557" y="31"/>
                    </a:cubicBezTo>
                    <a:lnTo>
                      <a:pt x="98" y="351"/>
                    </a:lnTo>
                    <a:cubicBezTo>
                      <a:pt x="21" y="406"/>
                      <a:pt x="1" y="511"/>
                      <a:pt x="55" y="590"/>
                    </a:cubicBezTo>
                    <a:cubicBezTo>
                      <a:pt x="88" y="638"/>
                      <a:pt x="142" y="664"/>
                      <a:pt x="197" y="664"/>
                    </a:cubicBezTo>
                    <a:cubicBezTo>
                      <a:pt x="231" y="664"/>
                      <a:pt x="264" y="654"/>
                      <a:pt x="294" y="633"/>
                    </a:cubicBezTo>
                    <a:lnTo>
                      <a:pt x="753" y="313"/>
                    </a:lnTo>
                    <a:cubicBezTo>
                      <a:pt x="832" y="259"/>
                      <a:pt x="850" y="153"/>
                      <a:pt x="796" y="74"/>
                    </a:cubicBezTo>
                    <a:cubicBezTo>
                      <a:pt x="763" y="27"/>
                      <a:pt x="710" y="1"/>
                      <a:pt x="65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7250450" y="1971100"/>
                <a:ext cx="230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10" extrusionOk="0">
                    <a:moveTo>
                      <a:pt x="729" y="1"/>
                    </a:moveTo>
                    <a:cubicBezTo>
                      <a:pt x="712" y="1"/>
                      <a:pt x="694" y="3"/>
                      <a:pt x="677" y="9"/>
                    </a:cubicBezTo>
                    <a:lnTo>
                      <a:pt x="143" y="173"/>
                    </a:lnTo>
                    <a:cubicBezTo>
                      <a:pt x="52" y="203"/>
                      <a:pt x="1" y="297"/>
                      <a:pt x="30" y="390"/>
                    </a:cubicBezTo>
                    <a:cubicBezTo>
                      <a:pt x="52" y="463"/>
                      <a:pt x="120" y="510"/>
                      <a:pt x="194" y="510"/>
                    </a:cubicBezTo>
                    <a:cubicBezTo>
                      <a:pt x="211" y="510"/>
                      <a:pt x="227" y="507"/>
                      <a:pt x="244" y="502"/>
                    </a:cubicBezTo>
                    <a:lnTo>
                      <a:pt x="778" y="336"/>
                    </a:lnTo>
                    <a:cubicBezTo>
                      <a:pt x="871" y="309"/>
                      <a:pt x="920" y="212"/>
                      <a:pt x="893" y="122"/>
                    </a:cubicBezTo>
                    <a:cubicBezTo>
                      <a:pt x="869" y="48"/>
                      <a:pt x="803" y="1"/>
                      <a:pt x="729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7228650" y="1993750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4" y="1"/>
                    </a:moveTo>
                    <a:cubicBezTo>
                      <a:pt x="620" y="1"/>
                      <a:pt x="586" y="11"/>
                      <a:pt x="557" y="31"/>
                    </a:cubicBezTo>
                    <a:lnTo>
                      <a:pt x="97" y="351"/>
                    </a:lnTo>
                    <a:cubicBezTo>
                      <a:pt x="18" y="406"/>
                      <a:pt x="0" y="511"/>
                      <a:pt x="54" y="590"/>
                    </a:cubicBezTo>
                    <a:cubicBezTo>
                      <a:pt x="88" y="638"/>
                      <a:pt x="141" y="664"/>
                      <a:pt x="196" y="664"/>
                    </a:cubicBezTo>
                    <a:cubicBezTo>
                      <a:pt x="229" y="664"/>
                      <a:pt x="263" y="654"/>
                      <a:pt x="293" y="633"/>
                    </a:cubicBezTo>
                    <a:lnTo>
                      <a:pt x="753" y="313"/>
                    </a:lnTo>
                    <a:cubicBezTo>
                      <a:pt x="830" y="259"/>
                      <a:pt x="850" y="153"/>
                      <a:pt x="796" y="74"/>
                    </a:cubicBezTo>
                    <a:cubicBezTo>
                      <a:pt x="762" y="27"/>
                      <a:pt x="708" y="1"/>
                      <a:pt x="65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7215750" y="1971075"/>
                <a:ext cx="230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1" extrusionOk="0">
                    <a:moveTo>
                      <a:pt x="725" y="0"/>
                    </a:moveTo>
                    <a:cubicBezTo>
                      <a:pt x="709" y="0"/>
                      <a:pt x="693" y="3"/>
                      <a:pt x="676" y="8"/>
                    </a:cubicBezTo>
                    <a:lnTo>
                      <a:pt x="142" y="174"/>
                    </a:lnTo>
                    <a:cubicBezTo>
                      <a:pt x="50" y="204"/>
                      <a:pt x="0" y="298"/>
                      <a:pt x="27" y="388"/>
                    </a:cubicBezTo>
                    <a:cubicBezTo>
                      <a:pt x="51" y="464"/>
                      <a:pt x="119" y="511"/>
                      <a:pt x="193" y="511"/>
                    </a:cubicBezTo>
                    <a:cubicBezTo>
                      <a:pt x="210" y="511"/>
                      <a:pt x="227" y="508"/>
                      <a:pt x="244" y="503"/>
                    </a:cubicBezTo>
                    <a:lnTo>
                      <a:pt x="778" y="337"/>
                    </a:lnTo>
                    <a:cubicBezTo>
                      <a:pt x="868" y="310"/>
                      <a:pt x="920" y="213"/>
                      <a:pt x="890" y="123"/>
                    </a:cubicBezTo>
                    <a:cubicBezTo>
                      <a:pt x="868" y="49"/>
                      <a:pt x="799" y="0"/>
                      <a:pt x="72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7193875" y="1993750"/>
                <a:ext cx="2132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664" extrusionOk="0">
                    <a:moveTo>
                      <a:pt x="656" y="1"/>
                    </a:moveTo>
                    <a:cubicBezTo>
                      <a:pt x="623" y="1"/>
                      <a:pt x="589" y="11"/>
                      <a:pt x="560" y="31"/>
                    </a:cubicBezTo>
                    <a:lnTo>
                      <a:pt x="98" y="351"/>
                    </a:lnTo>
                    <a:cubicBezTo>
                      <a:pt x="21" y="406"/>
                      <a:pt x="1" y="511"/>
                      <a:pt x="55" y="590"/>
                    </a:cubicBezTo>
                    <a:cubicBezTo>
                      <a:pt x="88" y="638"/>
                      <a:pt x="142" y="664"/>
                      <a:pt x="197" y="664"/>
                    </a:cubicBezTo>
                    <a:cubicBezTo>
                      <a:pt x="231" y="664"/>
                      <a:pt x="265" y="654"/>
                      <a:pt x="294" y="633"/>
                    </a:cubicBezTo>
                    <a:lnTo>
                      <a:pt x="754" y="313"/>
                    </a:lnTo>
                    <a:cubicBezTo>
                      <a:pt x="832" y="259"/>
                      <a:pt x="853" y="153"/>
                      <a:pt x="799" y="74"/>
                    </a:cubicBezTo>
                    <a:cubicBezTo>
                      <a:pt x="765" y="27"/>
                      <a:pt x="711" y="1"/>
                      <a:pt x="65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7259700" y="1945175"/>
                <a:ext cx="2102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79" extrusionOk="0">
                    <a:moveTo>
                      <a:pt x="195" y="1"/>
                    </a:moveTo>
                    <a:cubicBezTo>
                      <a:pt x="143" y="1"/>
                      <a:pt x="92" y="25"/>
                      <a:pt x="59" y="70"/>
                    </a:cubicBezTo>
                    <a:cubicBezTo>
                      <a:pt x="0" y="147"/>
                      <a:pt x="18" y="255"/>
                      <a:pt x="93" y="311"/>
                    </a:cubicBezTo>
                    <a:lnTo>
                      <a:pt x="543" y="645"/>
                    </a:lnTo>
                    <a:cubicBezTo>
                      <a:pt x="574" y="668"/>
                      <a:pt x="609" y="679"/>
                      <a:pt x="645" y="679"/>
                    </a:cubicBezTo>
                    <a:cubicBezTo>
                      <a:pt x="697" y="679"/>
                      <a:pt x="749" y="655"/>
                      <a:pt x="782" y="611"/>
                    </a:cubicBezTo>
                    <a:cubicBezTo>
                      <a:pt x="841" y="534"/>
                      <a:pt x="823" y="426"/>
                      <a:pt x="748" y="370"/>
                    </a:cubicBezTo>
                    <a:lnTo>
                      <a:pt x="298" y="36"/>
                    </a:lnTo>
                    <a:cubicBezTo>
                      <a:pt x="267" y="12"/>
                      <a:pt x="231" y="1"/>
                      <a:pt x="1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7281275" y="1925225"/>
                <a:ext cx="207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664" extrusionOk="0">
                    <a:moveTo>
                      <a:pt x="634" y="1"/>
                    </a:moveTo>
                    <a:cubicBezTo>
                      <a:pt x="600" y="1"/>
                      <a:pt x="565" y="11"/>
                      <a:pt x="535" y="32"/>
                    </a:cubicBezTo>
                    <a:lnTo>
                      <a:pt x="246" y="232"/>
                    </a:lnTo>
                    <a:lnTo>
                      <a:pt x="75" y="350"/>
                    </a:lnTo>
                    <a:cubicBezTo>
                      <a:pt x="27" y="383"/>
                      <a:pt x="0" y="440"/>
                      <a:pt x="3" y="494"/>
                    </a:cubicBezTo>
                    <a:cubicBezTo>
                      <a:pt x="3" y="516"/>
                      <a:pt x="7" y="539"/>
                      <a:pt x="16" y="559"/>
                    </a:cubicBezTo>
                    <a:cubicBezTo>
                      <a:pt x="21" y="570"/>
                      <a:pt x="25" y="579"/>
                      <a:pt x="32" y="588"/>
                    </a:cubicBezTo>
                    <a:cubicBezTo>
                      <a:pt x="66" y="637"/>
                      <a:pt x="120" y="664"/>
                      <a:pt x="174" y="664"/>
                    </a:cubicBezTo>
                    <a:cubicBezTo>
                      <a:pt x="185" y="664"/>
                      <a:pt x="197" y="663"/>
                      <a:pt x="208" y="661"/>
                    </a:cubicBezTo>
                    <a:cubicBezTo>
                      <a:pt x="221" y="656"/>
                      <a:pt x="233" y="652"/>
                      <a:pt x="246" y="647"/>
                    </a:cubicBezTo>
                    <a:cubicBezTo>
                      <a:pt x="255" y="643"/>
                      <a:pt x="262" y="638"/>
                      <a:pt x="271" y="634"/>
                    </a:cubicBezTo>
                    <a:lnTo>
                      <a:pt x="731" y="313"/>
                    </a:lnTo>
                    <a:cubicBezTo>
                      <a:pt x="810" y="259"/>
                      <a:pt x="828" y="151"/>
                      <a:pt x="773" y="75"/>
                    </a:cubicBezTo>
                    <a:cubicBezTo>
                      <a:pt x="740" y="26"/>
                      <a:pt x="688" y="1"/>
                      <a:pt x="63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7268200" y="1902575"/>
                <a:ext cx="226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09" extrusionOk="0">
                    <a:moveTo>
                      <a:pt x="697" y="0"/>
                    </a:moveTo>
                    <a:cubicBezTo>
                      <a:pt x="686" y="2"/>
                      <a:pt x="674" y="2"/>
                      <a:pt x="663" y="7"/>
                    </a:cubicBezTo>
                    <a:lnTo>
                      <a:pt x="127" y="174"/>
                    </a:lnTo>
                    <a:cubicBezTo>
                      <a:pt x="93" y="183"/>
                      <a:pt x="64" y="203"/>
                      <a:pt x="43" y="230"/>
                    </a:cubicBezTo>
                    <a:cubicBezTo>
                      <a:pt x="37" y="239"/>
                      <a:pt x="30" y="248"/>
                      <a:pt x="25" y="257"/>
                    </a:cubicBezTo>
                    <a:cubicBezTo>
                      <a:pt x="5" y="295"/>
                      <a:pt x="1" y="343"/>
                      <a:pt x="14" y="388"/>
                    </a:cubicBezTo>
                    <a:cubicBezTo>
                      <a:pt x="28" y="433"/>
                      <a:pt x="59" y="469"/>
                      <a:pt x="97" y="489"/>
                    </a:cubicBezTo>
                    <a:cubicBezTo>
                      <a:pt x="106" y="494"/>
                      <a:pt x="118" y="498"/>
                      <a:pt x="129" y="500"/>
                    </a:cubicBezTo>
                    <a:cubicBezTo>
                      <a:pt x="145" y="506"/>
                      <a:pt x="161" y="509"/>
                      <a:pt x="178" y="509"/>
                    </a:cubicBezTo>
                    <a:cubicBezTo>
                      <a:pt x="194" y="509"/>
                      <a:pt x="211" y="506"/>
                      <a:pt x="228" y="500"/>
                    </a:cubicBezTo>
                    <a:lnTo>
                      <a:pt x="765" y="336"/>
                    </a:lnTo>
                    <a:cubicBezTo>
                      <a:pt x="765" y="334"/>
                      <a:pt x="767" y="334"/>
                      <a:pt x="767" y="334"/>
                    </a:cubicBezTo>
                    <a:lnTo>
                      <a:pt x="769" y="334"/>
                    </a:lnTo>
                    <a:cubicBezTo>
                      <a:pt x="855" y="304"/>
                      <a:pt x="904" y="210"/>
                      <a:pt x="877" y="120"/>
                    </a:cubicBezTo>
                    <a:cubicBezTo>
                      <a:pt x="864" y="75"/>
                      <a:pt x="832" y="41"/>
                      <a:pt x="794" y="18"/>
                    </a:cubicBezTo>
                    <a:cubicBezTo>
                      <a:pt x="785" y="16"/>
                      <a:pt x="776" y="11"/>
                      <a:pt x="769" y="9"/>
                    </a:cubicBezTo>
                    <a:cubicBezTo>
                      <a:pt x="756" y="5"/>
                      <a:pt x="742" y="2"/>
                      <a:pt x="731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7224975" y="1945175"/>
                <a:ext cx="210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79" extrusionOk="0">
                    <a:moveTo>
                      <a:pt x="194" y="1"/>
                    </a:moveTo>
                    <a:cubicBezTo>
                      <a:pt x="142" y="1"/>
                      <a:pt x="90" y="25"/>
                      <a:pt x="57" y="70"/>
                    </a:cubicBezTo>
                    <a:cubicBezTo>
                      <a:pt x="1" y="147"/>
                      <a:pt x="17" y="255"/>
                      <a:pt x="93" y="311"/>
                    </a:cubicBezTo>
                    <a:lnTo>
                      <a:pt x="542" y="645"/>
                    </a:lnTo>
                    <a:cubicBezTo>
                      <a:pt x="573" y="668"/>
                      <a:pt x="609" y="679"/>
                      <a:pt x="645" y="679"/>
                    </a:cubicBezTo>
                    <a:cubicBezTo>
                      <a:pt x="698" y="679"/>
                      <a:pt x="749" y="655"/>
                      <a:pt x="783" y="611"/>
                    </a:cubicBezTo>
                    <a:cubicBezTo>
                      <a:pt x="839" y="534"/>
                      <a:pt x="824" y="426"/>
                      <a:pt x="747" y="370"/>
                    </a:cubicBezTo>
                    <a:lnTo>
                      <a:pt x="298" y="36"/>
                    </a:lnTo>
                    <a:cubicBezTo>
                      <a:pt x="267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7246000" y="192522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6" y="1"/>
                    </a:moveTo>
                    <a:cubicBezTo>
                      <a:pt x="622" y="1"/>
                      <a:pt x="588" y="11"/>
                      <a:pt x="557" y="32"/>
                    </a:cubicBezTo>
                    <a:lnTo>
                      <a:pt x="97" y="350"/>
                    </a:lnTo>
                    <a:cubicBezTo>
                      <a:pt x="21" y="404"/>
                      <a:pt x="1" y="512"/>
                      <a:pt x="55" y="588"/>
                    </a:cubicBezTo>
                    <a:cubicBezTo>
                      <a:pt x="88" y="637"/>
                      <a:pt x="143" y="664"/>
                      <a:pt x="198" y="664"/>
                    </a:cubicBezTo>
                    <a:cubicBezTo>
                      <a:pt x="231" y="664"/>
                      <a:pt x="264" y="654"/>
                      <a:pt x="294" y="634"/>
                    </a:cubicBezTo>
                    <a:lnTo>
                      <a:pt x="753" y="313"/>
                    </a:lnTo>
                    <a:cubicBezTo>
                      <a:pt x="832" y="259"/>
                      <a:pt x="850" y="151"/>
                      <a:pt x="796" y="75"/>
                    </a:cubicBezTo>
                    <a:cubicBezTo>
                      <a:pt x="763" y="26"/>
                      <a:pt x="710" y="1"/>
                      <a:pt x="65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7233100" y="1902550"/>
                <a:ext cx="230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0" extrusionOk="0">
                    <a:moveTo>
                      <a:pt x="727" y="1"/>
                    </a:moveTo>
                    <a:cubicBezTo>
                      <a:pt x="710" y="1"/>
                      <a:pt x="693" y="3"/>
                      <a:pt x="677" y="8"/>
                    </a:cubicBezTo>
                    <a:lnTo>
                      <a:pt x="142" y="175"/>
                    </a:lnTo>
                    <a:cubicBezTo>
                      <a:pt x="50" y="202"/>
                      <a:pt x="0" y="299"/>
                      <a:pt x="27" y="389"/>
                    </a:cubicBezTo>
                    <a:cubicBezTo>
                      <a:pt x="51" y="462"/>
                      <a:pt x="118" y="510"/>
                      <a:pt x="191" y="510"/>
                    </a:cubicBezTo>
                    <a:cubicBezTo>
                      <a:pt x="209" y="510"/>
                      <a:pt x="226" y="507"/>
                      <a:pt x="244" y="501"/>
                    </a:cubicBezTo>
                    <a:lnTo>
                      <a:pt x="778" y="337"/>
                    </a:lnTo>
                    <a:cubicBezTo>
                      <a:pt x="868" y="308"/>
                      <a:pt x="920" y="213"/>
                      <a:pt x="893" y="121"/>
                    </a:cubicBezTo>
                    <a:cubicBezTo>
                      <a:pt x="869" y="47"/>
                      <a:pt x="800" y="1"/>
                      <a:pt x="727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7190275" y="1945175"/>
                <a:ext cx="2097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79" extrusionOk="0">
                    <a:moveTo>
                      <a:pt x="193" y="1"/>
                    </a:moveTo>
                    <a:cubicBezTo>
                      <a:pt x="142" y="1"/>
                      <a:pt x="90" y="25"/>
                      <a:pt x="57" y="70"/>
                    </a:cubicBezTo>
                    <a:cubicBezTo>
                      <a:pt x="1" y="147"/>
                      <a:pt x="16" y="255"/>
                      <a:pt x="93" y="311"/>
                    </a:cubicBezTo>
                    <a:lnTo>
                      <a:pt x="541" y="645"/>
                    </a:lnTo>
                    <a:cubicBezTo>
                      <a:pt x="573" y="668"/>
                      <a:pt x="609" y="679"/>
                      <a:pt x="645" y="679"/>
                    </a:cubicBezTo>
                    <a:cubicBezTo>
                      <a:pt x="697" y="679"/>
                      <a:pt x="749" y="655"/>
                      <a:pt x="783" y="611"/>
                    </a:cubicBezTo>
                    <a:cubicBezTo>
                      <a:pt x="839" y="534"/>
                      <a:pt x="823" y="426"/>
                      <a:pt x="747" y="370"/>
                    </a:cubicBezTo>
                    <a:lnTo>
                      <a:pt x="296" y="36"/>
                    </a:lnTo>
                    <a:cubicBezTo>
                      <a:pt x="265" y="12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>
                <a:off x="7211300" y="1925225"/>
                <a:ext cx="2125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664" extrusionOk="0">
                    <a:moveTo>
                      <a:pt x="655" y="1"/>
                    </a:moveTo>
                    <a:cubicBezTo>
                      <a:pt x="621" y="1"/>
                      <a:pt x="587" y="11"/>
                      <a:pt x="557" y="32"/>
                    </a:cubicBezTo>
                    <a:lnTo>
                      <a:pt x="97" y="350"/>
                    </a:lnTo>
                    <a:cubicBezTo>
                      <a:pt x="18" y="404"/>
                      <a:pt x="0" y="512"/>
                      <a:pt x="54" y="588"/>
                    </a:cubicBezTo>
                    <a:cubicBezTo>
                      <a:pt x="88" y="637"/>
                      <a:pt x="141" y="664"/>
                      <a:pt x="196" y="664"/>
                    </a:cubicBezTo>
                    <a:cubicBezTo>
                      <a:pt x="230" y="664"/>
                      <a:pt x="263" y="654"/>
                      <a:pt x="293" y="634"/>
                    </a:cubicBezTo>
                    <a:lnTo>
                      <a:pt x="753" y="313"/>
                    </a:lnTo>
                    <a:cubicBezTo>
                      <a:pt x="830" y="259"/>
                      <a:pt x="850" y="151"/>
                      <a:pt x="796" y="75"/>
                    </a:cubicBezTo>
                    <a:cubicBezTo>
                      <a:pt x="763" y="26"/>
                      <a:pt x="709" y="1"/>
                      <a:pt x="65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7198400" y="1902550"/>
                <a:ext cx="230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0" extrusionOk="0">
                    <a:moveTo>
                      <a:pt x="726" y="1"/>
                    </a:moveTo>
                    <a:cubicBezTo>
                      <a:pt x="710" y="1"/>
                      <a:pt x="693" y="3"/>
                      <a:pt x="676" y="8"/>
                    </a:cubicBezTo>
                    <a:lnTo>
                      <a:pt x="140" y="175"/>
                    </a:lnTo>
                    <a:cubicBezTo>
                      <a:pt x="50" y="202"/>
                      <a:pt x="0" y="299"/>
                      <a:pt x="27" y="389"/>
                    </a:cubicBezTo>
                    <a:cubicBezTo>
                      <a:pt x="51" y="462"/>
                      <a:pt x="117" y="510"/>
                      <a:pt x="190" y="510"/>
                    </a:cubicBezTo>
                    <a:cubicBezTo>
                      <a:pt x="207" y="510"/>
                      <a:pt x="224" y="507"/>
                      <a:pt x="241" y="501"/>
                    </a:cubicBezTo>
                    <a:lnTo>
                      <a:pt x="778" y="337"/>
                    </a:lnTo>
                    <a:cubicBezTo>
                      <a:pt x="868" y="308"/>
                      <a:pt x="920" y="213"/>
                      <a:pt x="890" y="121"/>
                    </a:cubicBezTo>
                    <a:cubicBezTo>
                      <a:pt x="868" y="47"/>
                      <a:pt x="800" y="1"/>
                      <a:pt x="72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7277600" y="1876650"/>
                <a:ext cx="201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679" extrusionOk="0">
                    <a:moveTo>
                      <a:pt x="176" y="1"/>
                    </a:moveTo>
                    <a:cubicBezTo>
                      <a:pt x="145" y="1"/>
                      <a:pt x="114" y="9"/>
                      <a:pt x="87" y="25"/>
                    </a:cubicBezTo>
                    <a:cubicBezTo>
                      <a:pt x="69" y="34"/>
                      <a:pt x="51" y="50"/>
                      <a:pt x="37" y="70"/>
                    </a:cubicBezTo>
                    <a:cubicBezTo>
                      <a:pt x="30" y="79"/>
                      <a:pt x="23" y="88"/>
                      <a:pt x="19" y="97"/>
                    </a:cubicBezTo>
                    <a:cubicBezTo>
                      <a:pt x="10" y="118"/>
                      <a:pt x="3" y="140"/>
                      <a:pt x="3" y="165"/>
                    </a:cubicBezTo>
                    <a:cubicBezTo>
                      <a:pt x="1" y="187"/>
                      <a:pt x="5" y="208"/>
                      <a:pt x="12" y="230"/>
                    </a:cubicBezTo>
                    <a:cubicBezTo>
                      <a:pt x="19" y="251"/>
                      <a:pt x="30" y="269"/>
                      <a:pt x="46" y="287"/>
                    </a:cubicBezTo>
                    <a:cubicBezTo>
                      <a:pt x="55" y="296"/>
                      <a:pt x="62" y="302"/>
                      <a:pt x="71" y="309"/>
                    </a:cubicBezTo>
                    <a:lnTo>
                      <a:pt x="391" y="548"/>
                    </a:lnTo>
                    <a:lnTo>
                      <a:pt x="522" y="645"/>
                    </a:lnTo>
                    <a:cubicBezTo>
                      <a:pt x="551" y="665"/>
                      <a:pt x="582" y="677"/>
                      <a:pt x="616" y="679"/>
                    </a:cubicBezTo>
                    <a:cubicBezTo>
                      <a:pt x="619" y="679"/>
                      <a:pt x="622" y="679"/>
                      <a:pt x="624" y="679"/>
                    </a:cubicBezTo>
                    <a:cubicBezTo>
                      <a:pt x="665" y="679"/>
                      <a:pt x="706" y="663"/>
                      <a:pt x="738" y="636"/>
                    </a:cubicBezTo>
                    <a:cubicBezTo>
                      <a:pt x="747" y="627"/>
                      <a:pt x="754" y="618"/>
                      <a:pt x="760" y="609"/>
                    </a:cubicBezTo>
                    <a:cubicBezTo>
                      <a:pt x="769" y="600"/>
                      <a:pt x="774" y="591"/>
                      <a:pt x="778" y="580"/>
                    </a:cubicBezTo>
                    <a:cubicBezTo>
                      <a:pt x="803" y="528"/>
                      <a:pt x="799" y="467"/>
                      <a:pt x="772" y="420"/>
                    </a:cubicBezTo>
                    <a:cubicBezTo>
                      <a:pt x="760" y="399"/>
                      <a:pt x="745" y="384"/>
                      <a:pt x="727" y="368"/>
                    </a:cubicBezTo>
                    <a:lnTo>
                      <a:pt x="391" y="120"/>
                    </a:lnTo>
                    <a:lnTo>
                      <a:pt x="359" y="97"/>
                    </a:lnTo>
                    <a:lnTo>
                      <a:pt x="276" y="34"/>
                    </a:lnTo>
                    <a:cubicBezTo>
                      <a:pt x="246" y="12"/>
                      <a:pt x="211" y="1"/>
                      <a:pt x="17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7242900" y="1876625"/>
                <a:ext cx="2007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680" extrusionOk="0">
                    <a:moveTo>
                      <a:pt x="173" y="1"/>
                    </a:moveTo>
                    <a:cubicBezTo>
                      <a:pt x="143" y="1"/>
                      <a:pt x="113" y="9"/>
                      <a:pt x="86" y="24"/>
                    </a:cubicBezTo>
                    <a:cubicBezTo>
                      <a:pt x="66" y="35"/>
                      <a:pt x="50" y="51"/>
                      <a:pt x="34" y="71"/>
                    </a:cubicBezTo>
                    <a:cubicBezTo>
                      <a:pt x="30" y="80"/>
                      <a:pt x="23" y="87"/>
                      <a:pt x="19" y="98"/>
                    </a:cubicBezTo>
                    <a:cubicBezTo>
                      <a:pt x="10" y="119"/>
                      <a:pt x="3" y="141"/>
                      <a:pt x="1" y="166"/>
                    </a:cubicBezTo>
                    <a:cubicBezTo>
                      <a:pt x="1" y="186"/>
                      <a:pt x="3" y="209"/>
                      <a:pt x="12" y="229"/>
                    </a:cubicBezTo>
                    <a:cubicBezTo>
                      <a:pt x="23" y="261"/>
                      <a:pt x="41" y="290"/>
                      <a:pt x="70" y="310"/>
                    </a:cubicBezTo>
                    <a:lnTo>
                      <a:pt x="521" y="646"/>
                    </a:lnTo>
                    <a:cubicBezTo>
                      <a:pt x="548" y="666"/>
                      <a:pt x="582" y="678"/>
                      <a:pt x="616" y="680"/>
                    </a:cubicBezTo>
                    <a:cubicBezTo>
                      <a:pt x="619" y="680"/>
                      <a:pt x="621" y="680"/>
                      <a:pt x="624" y="680"/>
                    </a:cubicBezTo>
                    <a:cubicBezTo>
                      <a:pt x="664" y="680"/>
                      <a:pt x="706" y="664"/>
                      <a:pt x="738" y="637"/>
                    </a:cubicBezTo>
                    <a:cubicBezTo>
                      <a:pt x="747" y="628"/>
                      <a:pt x="753" y="619"/>
                      <a:pt x="760" y="610"/>
                    </a:cubicBezTo>
                    <a:cubicBezTo>
                      <a:pt x="767" y="601"/>
                      <a:pt x="774" y="592"/>
                      <a:pt x="778" y="581"/>
                    </a:cubicBezTo>
                    <a:cubicBezTo>
                      <a:pt x="803" y="529"/>
                      <a:pt x="798" y="468"/>
                      <a:pt x="771" y="421"/>
                    </a:cubicBezTo>
                    <a:cubicBezTo>
                      <a:pt x="760" y="400"/>
                      <a:pt x="744" y="385"/>
                      <a:pt x="726" y="369"/>
                    </a:cubicBezTo>
                    <a:lnTo>
                      <a:pt x="359" y="98"/>
                    </a:lnTo>
                    <a:lnTo>
                      <a:pt x="276" y="35"/>
                    </a:lnTo>
                    <a:cubicBezTo>
                      <a:pt x="245" y="12"/>
                      <a:pt x="209" y="1"/>
                      <a:pt x="17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7208200" y="1876625"/>
                <a:ext cx="200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80" extrusionOk="0">
                    <a:moveTo>
                      <a:pt x="171" y="1"/>
                    </a:moveTo>
                    <a:cubicBezTo>
                      <a:pt x="141" y="1"/>
                      <a:pt x="112" y="9"/>
                      <a:pt x="86" y="24"/>
                    </a:cubicBezTo>
                    <a:cubicBezTo>
                      <a:pt x="66" y="35"/>
                      <a:pt x="48" y="51"/>
                      <a:pt x="34" y="71"/>
                    </a:cubicBezTo>
                    <a:cubicBezTo>
                      <a:pt x="27" y="80"/>
                      <a:pt x="23" y="87"/>
                      <a:pt x="18" y="98"/>
                    </a:cubicBezTo>
                    <a:cubicBezTo>
                      <a:pt x="7" y="119"/>
                      <a:pt x="2" y="141"/>
                      <a:pt x="0" y="166"/>
                    </a:cubicBezTo>
                    <a:cubicBezTo>
                      <a:pt x="0" y="186"/>
                      <a:pt x="2" y="209"/>
                      <a:pt x="9" y="229"/>
                    </a:cubicBezTo>
                    <a:cubicBezTo>
                      <a:pt x="21" y="261"/>
                      <a:pt x="41" y="290"/>
                      <a:pt x="70" y="310"/>
                    </a:cubicBezTo>
                    <a:lnTo>
                      <a:pt x="519" y="646"/>
                    </a:lnTo>
                    <a:cubicBezTo>
                      <a:pt x="548" y="666"/>
                      <a:pt x="582" y="678"/>
                      <a:pt x="613" y="680"/>
                    </a:cubicBezTo>
                    <a:cubicBezTo>
                      <a:pt x="616" y="680"/>
                      <a:pt x="619" y="680"/>
                      <a:pt x="622" y="680"/>
                    </a:cubicBezTo>
                    <a:cubicBezTo>
                      <a:pt x="664" y="680"/>
                      <a:pt x="703" y="664"/>
                      <a:pt x="735" y="637"/>
                    </a:cubicBezTo>
                    <a:cubicBezTo>
                      <a:pt x="744" y="628"/>
                      <a:pt x="753" y="619"/>
                      <a:pt x="760" y="610"/>
                    </a:cubicBezTo>
                    <a:cubicBezTo>
                      <a:pt x="767" y="601"/>
                      <a:pt x="773" y="592"/>
                      <a:pt x="778" y="581"/>
                    </a:cubicBezTo>
                    <a:cubicBezTo>
                      <a:pt x="800" y="529"/>
                      <a:pt x="798" y="468"/>
                      <a:pt x="769" y="421"/>
                    </a:cubicBezTo>
                    <a:cubicBezTo>
                      <a:pt x="758" y="400"/>
                      <a:pt x="744" y="385"/>
                      <a:pt x="724" y="369"/>
                    </a:cubicBezTo>
                    <a:lnTo>
                      <a:pt x="359" y="98"/>
                    </a:lnTo>
                    <a:lnTo>
                      <a:pt x="275" y="35"/>
                    </a:lnTo>
                    <a:cubicBezTo>
                      <a:pt x="243" y="12"/>
                      <a:pt x="207" y="1"/>
                      <a:pt x="171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7268200" y="2039650"/>
                <a:ext cx="226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10" extrusionOk="0">
                    <a:moveTo>
                      <a:pt x="697" y="1"/>
                    </a:moveTo>
                    <a:cubicBezTo>
                      <a:pt x="686" y="3"/>
                      <a:pt x="674" y="5"/>
                      <a:pt x="663" y="7"/>
                    </a:cubicBezTo>
                    <a:lnTo>
                      <a:pt x="127" y="174"/>
                    </a:lnTo>
                    <a:cubicBezTo>
                      <a:pt x="93" y="183"/>
                      <a:pt x="64" y="206"/>
                      <a:pt x="43" y="231"/>
                    </a:cubicBezTo>
                    <a:cubicBezTo>
                      <a:pt x="37" y="240"/>
                      <a:pt x="30" y="249"/>
                      <a:pt x="25" y="258"/>
                    </a:cubicBezTo>
                    <a:cubicBezTo>
                      <a:pt x="5" y="296"/>
                      <a:pt x="1" y="343"/>
                      <a:pt x="14" y="388"/>
                    </a:cubicBezTo>
                    <a:cubicBezTo>
                      <a:pt x="28" y="433"/>
                      <a:pt x="59" y="470"/>
                      <a:pt x="97" y="490"/>
                    </a:cubicBezTo>
                    <a:cubicBezTo>
                      <a:pt x="106" y="494"/>
                      <a:pt x="118" y="499"/>
                      <a:pt x="129" y="503"/>
                    </a:cubicBezTo>
                    <a:cubicBezTo>
                      <a:pt x="144" y="508"/>
                      <a:pt x="159" y="510"/>
                      <a:pt x="175" y="510"/>
                    </a:cubicBezTo>
                    <a:cubicBezTo>
                      <a:pt x="192" y="510"/>
                      <a:pt x="210" y="507"/>
                      <a:pt x="228" y="501"/>
                    </a:cubicBezTo>
                    <a:lnTo>
                      <a:pt x="765" y="337"/>
                    </a:lnTo>
                    <a:cubicBezTo>
                      <a:pt x="765" y="337"/>
                      <a:pt x="767" y="334"/>
                      <a:pt x="767" y="334"/>
                    </a:cubicBezTo>
                    <a:lnTo>
                      <a:pt x="769" y="334"/>
                    </a:lnTo>
                    <a:cubicBezTo>
                      <a:pt x="855" y="305"/>
                      <a:pt x="904" y="210"/>
                      <a:pt x="877" y="120"/>
                    </a:cubicBezTo>
                    <a:cubicBezTo>
                      <a:pt x="864" y="75"/>
                      <a:pt x="832" y="41"/>
                      <a:pt x="794" y="19"/>
                    </a:cubicBezTo>
                    <a:cubicBezTo>
                      <a:pt x="785" y="16"/>
                      <a:pt x="776" y="12"/>
                      <a:pt x="769" y="10"/>
                    </a:cubicBezTo>
                    <a:cubicBezTo>
                      <a:pt x="756" y="5"/>
                      <a:pt x="742" y="3"/>
                      <a:pt x="731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7251850" y="2062325"/>
                <a:ext cx="1525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293" extrusionOk="0">
                    <a:moveTo>
                      <a:pt x="421" y="0"/>
                    </a:moveTo>
                    <a:cubicBezTo>
                      <a:pt x="387" y="0"/>
                      <a:pt x="353" y="10"/>
                      <a:pt x="323" y="31"/>
                    </a:cubicBezTo>
                    <a:lnTo>
                      <a:pt x="1" y="254"/>
                    </a:lnTo>
                    <a:cubicBezTo>
                      <a:pt x="183" y="272"/>
                      <a:pt x="364" y="286"/>
                      <a:pt x="542" y="293"/>
                    </a:cubicBezTo>
                    <a:cubicBezTo>
                      <a:pt x="600" y="234"/>
                      <a:pt x="609" y="142"/>
                      <a:pt x="562" y="74"/>
                    </a:cubicBezTo>
                    <a:cubicBezTo>
                      <a:pt x="529" y="26"/>
                      <a:pt x="475" y="0"/>
                      <a:pt x="421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7233100" y="2039650"/>
                <a:ext cx="230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0" extrusionOk="0">
                    <a:moveTo>
                      <a:pt x="727" y="0"/>
                    </a:moveTo>
                    <a:cubicBezTo>
                      <a:pt x="710" y="0"/>
                      <a:pt x="693" y="2"/>
                      <a:pt x="677" y="7"/>
                    </a:cubicBezTo>
                    <a:lnTo>
                      <a:pt x="142" y="174"/>
                    </a:lnTo>
                    <a:cubicBezTo>
                      <a:pt x="50" y="201"/>
                      <a:pt x="0" y="298"/>
                      <a:pt x="27" y="388"/>
                    </a:cubicBezTo>
                    <a:cubicBezTo>
                      <a:pt x="51" y="461"/>
                      <a:pt x="118" y="509"/>
                      <a:pt x="191" y="509"/>
                    </a:cubicBezTo>
                    <a:cubicBezTo>
                      <a:pt x="209" y="509"/>
                      <a:pt x="226" y="507"/>
                      <a:pt x="244" y="501"/>
                    </a:cubicBezTo>
                    <a:lnTo>
                      <a:pt x="778" y="337"/>
                    </a:lnTo>
                    <a:cubicBezTo>
                      <a:pt x="868" y="307"/>
                      <a:pt x="920" y="213"/>
                      <a:pt x="893" y="120"/>
                    </a:cubicBezTo>
                    <a:cubicBezTo>
                      <a:pt x="869" y="47"/>
                      <a:pt x="800" y="0"/>
                      <a:pt x="727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7223575" y="2062325"/>
                <a:ext cx="830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42" extrusionOk="0">
                    <a:moveTo>
                      <a:pt x="164" y="0"/>
                    </a:moveTo>
                    <a:cubicBezTo>
                      <a:pt x="130" y="0"/>
                      <a:pt x="96" y="10"/>
                      <a:pt x="66" y="31"/>
                    </a:cubicBezTo>
                    <a:lnTo>
                      <a:pt x="1" y="76"/>
                    </a:lnTo>
                    <a:cubicBezTo>
                      <a:pt x="111" y="99"/>
                      <a:pt x="221" y="121"/>
                      <a:pt x="332" y="142"/>
                    </a:cubicBezTo>
                    <a:cubicBezTo>
                      <a:pt x="327" y="117"/>
                      <a:pt x="318" y="94"/>
                      <a:pt x="305" y="74"/>
                    </a:cubicBezTo>
                    <a:cubicBezTo>
                      <a:pt x="272" y="26"/>
                      <a:pt x="218" y="0"/>
                      <a:pt x="16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>
                <a:off x="7198400" y="2039650"/>
                <a:ext cx="230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0" extrusionOk="0">
                    <a:moveTo>
                      <a:pt x="726" y="0"/>
                    </a:moveTo>
                    <a:cubicBezTo>
                      <a:pt x="710" y="0"/>
                      <a:pt x="693" y="2"/>
                      <a:pt x="676" y="7"/>
                    </a:cubicBezTo>
                    <a:lnTo>
                      <a:pt x="140" y="174"/>
                    </a:lnTo>
                    <a:cubicBezTo>
                      <a:pt x="50" y="201"/>
                      <a:pt x="0" y="298"/>
                      <a:pt x="27" y="388"/>
                    </a:cubicBezTo>
                    <a:cubicBezTo>
                      <a:pt x="51" y="461"/>
                      <a:pt x="117" y="509"/>
                      <a:pt x="190" y="509"/>
                    </a:cubicBezTo>
                    <a:cubicBezTo>
                      <a:pt x="207" y="509"/>
                      <a:pt x="224" y="507"/>
                      <a:pt x="241" y="501"/>
                    </a:cubicBezTo>
                    <a:lnTo>
                      <a:pt x="778" y="337"/>
                    </a:lnTo>
                    <a:cubicBezTo>
                      <a:pt x="868" y="307"/>
                      <a:pt x="920" y="213"/>
                      <a:pt x="890" y="120"/>
                    </a:cubicBezTo>
                    <a:cubicBezTo>
                      <a:pt x="868" y="47"/>
                      <a:pt x="800" y="0"/>
                      <a:pt x="72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>
                <a:off x="7167400" y="2039650"/>
                <a:ext cx="192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91" extrusionOk="0">
                    <a:moveTo>
                      <a:pt x="562" y="1"/>
                    </a:moveTo>
                    <a:cubicBezTo>
                      <a:pt x="548" y="3"/>
                      <a:pt x="537" y="5"/>
                      <a:pt x="526" y="7"/>
                    </a:cubicBezTo>
                    <a:lnTo>
                      <a:pt x="0" y="172"/>
                    </a:lnTo>
                    <a:cubicBezTo>
                      <a:pt x="145" y="246"/>
                      <a:pt x="296" y="321"/>
                      <a:pt x="453" y="391"/>
                    </a:cubicBezTo>
                    <a:lnTo>
                      <a:pt x="627" y="337"/>
                    </a:lnTo>
                    <a:cubicBezTo>
                      <a:pt x="629" y="337"/>
                      <a:pt x="632" y="334"/>
                      <a:pt x="632" y="334"/>
                    </a:cubicBezTo>
                    <a:cubicBezTo>
                      <a:pt x="719" y="305"/>
                      <a:pt x="769" y="210"/>
                      <a:pt x="742" y="122"/>
                    </a:cubicBezTo>
                    <a:cubicBezTo>
                      <a:pt x="726" y="75"/>
                      <a:pt x="697" y="41"/>
                      <a:pt x="656" y="21"/>
                    </a:cubicBezTo>
                    <a:lnTo>
                      <a:pt x="659" y="21"/>
                    </a:lnTo>
                    <a:cubicBezTo>
                      <a:pt x="650" y="16"/>
                      <a:pt x="641" y="12"/>
                      <a:pt x="634" y="10"/>
                    </a:cubicBezTo>
                    <a:cubicBezTo>
                      <a:pt x="620" y="5"/>
                      <a:pt x="607" y="3"/>
                      <a:pt x="5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7207850" y="2013750"/>
                <a:ext cx="202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79" extrusionOk="0">
                    <a:moveTo>
                      <a:pt x="186" y="0"/>
                    </a:moveTo>
                    <a:cubicBezTo>
                      <a:pt x="145" y="0"/>
                      <a:pt x="103" y="15"/>
                      <a:pt x="71" y="43"/>
                    </a:cubicBezTo>
                    <a:cubicBezTo>
                      <a:pt x="64" y="52"/>
                      <a:pt x="55" y="59"/>
                      <a:pt x="48" y="70"/>
                    </a:cubicBezTo>
                    <a:cubicBezTo>
                      <a:pt x="41" y="79"/>
                      <a:pt x="37" y="88"/>
                      <a:pt x="32" y="97"/>
                    </a:cubicBezTo>
                    <a:cubicBezTo>
                      <a:pt x="32" y="97"/>
                      <a:pt x="30" y="99"/>
                      <a:pt x="30" y="99"/>
                    </a:cubicBezTo>
                    <a:cubicBezTo>
                      <a:pt x="1" y="160"/>
                      <a:pt x="12" y="234"/>
                      <a:pt x="57" y="286"/>
                    </a:cubicBezTo>
                    <a:cubicBezTo>
                      <a:pt x="66" y="295"/>
                      <a:pt x="73" y="302"/>
                      <a:pt x="84" y="309"/>
                    </a:cubicBezTo>
                    <a:lnTo>
                      <a:pt x="533" y="645"/>
                    </a:lnTo>
                    <a:cubicBezTo>
                      <a:pt x="553" y="658"/>
                      <a:pt x="573" y="667"/>
                      <a:pt x="593" y="674"/>
                    </a:cubicBezTo>
                    <a:cubicBezTo>
                      <a:pt x="606" y="677"/>
                      <a:pt x="620" y="679"/>
                      <a:pt x="633" y="679"/>
                    </a:cubicBezTo>
                    <a:cubicBezTo>
                      <a:pt x="675" y="679"/>
                      <a:pt x="716" y="663"/>
                      <a:pt x="749" y="636"/>
                    </a:cubicBezTo>
                    <a:cubicBezTo>
                      <a:pt x="758" y="627"/>
                      <a:pt x="767" y="618"/>
                      <a:pt x="774" y="608"/>
                    </a:cubicBezTo>
                    <a:cubicBezTo>
                      <a:pt x="787" y="590"/>
                      <a:pt x="796" y="568"/>
                      <a:pt x="803" y="548"/>
                    </a:cubicBezTo>
                    <a:cubicBezTo>
                      <a:pt x="810" y="514"/>
                      <a:pt x="808" y="480"/>
                      <a:pt x="799" y="448"/>
                    </a:cubicBezTo>
                    <a:cubicBezTo>
                      <a:pt x="790" y="428"/>
                      <a:pt x="778" y="410"/>
                      <a:pt x="765" y="392"/>
                    </a:cubicBezTo>
                    <a:cubicBezTo>
                      <a:pt x="756" y="383"/>
                      <a:pt x="747" y="376"/>
                      <a:pt x="738" y="370"/>
                    </a:cubicBezTo>
                    <a:lnTo>
                      <a:pt x="373" y="97"/>
                    </a:lnTo>
                    <a:lnTo>
                      <a:pt x="289" y="34"/>
                    </a:lnTo>
                    <a:cubicBezTo>
                      <a:pt x="258" y="11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7173150" y="2013750"/>
                <a:ext cx="202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79" extrusionOk="0">
                    <a:moveTo>
                      <a:pt x="185" y="0"/>
                    </a:moveTo>
                    <a:cubicBezTo>
                      <a:pt x="177" y="0"/>
                      <a:pt x="168" y="1"/>
                      <a:pt x="160" y="2"/>
                    </a:cubicBezTo>
                    <a:cubicBezTo>
                      <a:pt x="127" y="7"/>
                      <a:pt x="95" y="20"/>
                      <a:pt x="70" y="43"/>
                    </a:cubicBezTo>
                    <a:cubicBezTo>
                      <a:pt x="61" y="52"/>
                      <a:pt x="54" y="59"/>
                      <a:pt x="48" y="70"/>
                    </a:cubicBezTo>
                    <a:cubicBezTo>
                      <a:pt x="41" y="79"/>
                      <a:pt x="36" y="88"/>
                      <a:pt x="32" y="97"/>
                    </a:cubicBezTo>
                    <a:cubicBezTo>
                      <a:pt x="30" y="97"/>
                      <a:pt x="30" y="99"/>
                      <a:pt x="30" y="99"/>
                    </a:cubicBezTo>
                    <a:cubicBezTo>
                      <a:pt x="0" y="160"/>
                      <a:pt x="12" y="234"/>
                      <a:pt x="57" y="286"/>
                    </a:cubicBezTo>
                    <a:cubicBezTo>
                      <a:pt x="63" y="295"/>
                      <a:pt x="72" y="302"/>
                      <a:pt x="81" y="309"/>
                    </a:cubicBezTo>
                    <a:lnTo>
                      <a:pt x="402" y="548"/>
                    </a:lnTo>
                    <a:lnTo>
                      <a:pt x="532" y="645"/>
                    </a:lnTo>
                    <a:cubicBezTo>
                      <a:pt x="550" y="658"/>
                      <a:pt x="571" y="667"/>
                      <a:pt x="593" y="674"/>
                    </a:cubicBezTo>
                    <a:cubicBezTo>
                      <a:pt x="606" y="677"/>
                      <a:pt x="619" y="679"/>
                      <a:pt x="632" y="679"/>
                    </a:cubicBezTo>
                    <a:cubicBezTo>
                      <a:pt x="674" y="679"/>
                      <a:pt x="716" y="663"/>
                      <a:pt x="749" y="636"/>
                    </a:cubicBezTo>
                    <a:cubicBezTo>
                      <a:pt x="758" y="627"/>
                      <a:pt x="764" y="620"/>
                      <a:pt x="771" y="608"/>
                    </a:cubicBezTo>
                    <a:cubicBezTo>
                      <a:pt x="785" y="590"/>
                      <a:pt x="796" y="570"/>
                      <a:pt x="800" y="548"/>
                    </a:cubicBezTo>
                    <a:cubicBezTo>
                      <a:pt x="809" y="516"/>
                      <a:pt x="807" y="480"/>
                      <a:pt x="796" y="451"/>
                    </a:cubicBezTo>
                    <a:cubicBezTo>
                      <a:pt x="789" y="428"/>
                      <a:pt x="778" y="410"/>
                      <a:pt x="762" y="392"/>
                    </a:cubicBezTo>
                    <a:cubicBezTo>
                      <a:pt x="755" y="383"/>
                      <a:pt x="746" y="376"/>
                      <a:pt x="737" y="370"/>
                    </a:cubicBezTo>
                    <a:lnTo>
                      <a:pt x="402" y="119"/>
                    </a:lnTo>
                    <a:lnTo>
                      <a:pt x="372" y="97"/>
                    </a:lnTo>
                    <a:lnTo>
                      <a:pt x="287" y="34"/>
                    </a:lnTo>
                    <a:cubicBezTo>
                      <a:pt x="256" y="12"/>
                      <a:pt x="220" y="0"/>
                      <a:pt x="18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7173250" y="1602475"/>
                <a:ext cx="2032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679" extrusionOk="0">
                    <a:moveTo>
                      <a:pt x="183" y="0"/>
                    </a:moveTo>
                    <a:cubicBezTo>
                      <a:pt x="174" y="0"/>
                      <a:pt x="165" y="1"/>
                      <a:pt x="156" y="2"/>
                    </a:cubicBezTo>
                    <a:cubicBezTo>
                      <a:pt x="134" y="5"/>
                      <a:pt x="114" y="12"/>
                      <a:pt x="93" y="23"/>
                    </a:cubicBezTo>
                    <a:cubicBezTo>
                      <a:pt x="84" y="30"/>
                      <a:pt x="75" y="36"/>
                      <a:pt x="66" y="43"/>
                    </a:cubicBezTo>
                    <a:cubicBezTo>
                      <a:pt x="57" y="52"/>
                      <a:pt x="50" y="59"/>
                      <a:pt x="44" y="70"/>
                    </a:cubicBezTo>
                    <a:cubicBezTo>
                      <a:pt x="37" y="77"/>
                      <a:pt x="30" y="86"/>
                      <a:pt x="26" y="97"/>
                    </a:cubicBezTo>
                    <a:cubicBezTo>
                      <a:pt x="1" y="149"/>
                      <a:pt x="3" y="210"/>
                      <a:pt x="32" y="259"/>
                    </a:cubicBezTo>
                    <a:cubicBezTo>
                      <a:pt x="39" y="268"/>
                      <a:pt x="46" y="277"/>
                      <a:pt x="53" y="286"/>
                    </a:cubicBezTo>
                    <a:cubicBezTo>
                      <a:pt x="59" y="295"/>
                      <a:pt x="68" y="302"/>
                      <a:pt x="77" y="309"/>
                    </a:cubicBezTo>
                    <a:lnTo>
                      <a:pt x="398" y="548"/>
                    </a:lnTo>
                    <a:lnTo>
                      <a:pt x="528" y="645"/>
                    </a:lnTo>
                    <a:cubicBezTo>
                      <a:pt x="558" y="668"/>
                      <a:pt x="594" y="679"/>
                      <a:pt x="629" y="679"/>
                    </a:cubicBezTo>
                    <a:cubicBezTo>
                      <a:pt x="681" y="679"/>
                      <a:pt x="734" y="654"/>
                      <a:pt x="767" y="609"/>
                    </a:cubicBezTo>
                    <a:cubicBezTo>
                      <a:pt x="810" y="552"/>
                      <a:pt x="812" y="478"/>
                      <a:pt x="778" y="419"/>
                    </a:cubicBezTo>
                    <a:cubicBezTo>
                      <a:pt x="772" y="410"/>
                      <a:pt x="765" y="401"/>
                      <a:pt x="758" y="392"/>
                    </a:cubicBezTo>
                    <a:cubicBezTo>
                      <a:pt x="751" y="383"/>
                      <a:pt x="742" y="377"/>
                      <a:pt x="733" y="368"/>
                    </a:cubicBezTo>
                    <a:lnTo>
                      <a:pt x="398" y="120"/>
                    </a:lnTo>
                    <a:lnTo>
                      <a:pt x="366" y="97"/>
                    </a:lnTo>
                    <a:lnTo>
                      <a:pt x="283" y="34"/>
                    </a:lnTo>
                    <a:cubicBezTo>
                      <a:pt x="252" y="11"/>
                      <a:pt x="218" y="0"/>
                      <a:pt x="183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7159175" y="1585900"/>
                <a:ext cx="2092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527" extrusionOk="0">
                    <a:moveTo>
                      <a:pt x="823" y="1"/>
                    </a:moveTo>
                    <a:lnTo>
                      <a:pt x="823" y="1"/>
                    </a:lnTo>
                    <a:cubicBezTo>
                      <a:pt x="647" y="12"/>
                      <a:pt x="476" y="34"/>
                      <a:pt x="305" y="70"/>
                    </a:cubicBezTo>
                    <a:lnTo>
                      <a:pt x="97" y="215"/>
                    </a:lnTo>
                    <a:cubicBezTo>
                      <a:pt x="18" y="269"/>
                      <a:pt x="0" y="375"/>
                      <a:pt x="54" y="454"/>
                    </a:cubicBezTo>
                    <a:cubicBezTo>
                      <a:pt x="88" y="501"/>
                      <a:pt x="141" y="527"/>
                      <a:pt x="196" y="527"/>
                    </a:cubicBezTo>
                    <a:cubicBezTo>
                      <a:pt x="229" y="527"/>
                      <a:pt x="263" y="517"/>
                      <a:pt x="293" y="496"/>
                    </a:cubicBezTo>
                    <a:lnTo>
                      <a:pt x="753" y="176"/>
                    </a:lnTo>
                    <a:cubicBezTo>
                      <a:pt x="812" y="136"/>
                      <a:pt x="837" y="66"/>
                      <a:pt x="82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7173150" y="1739575"/>
                <a:ext cx="2042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678" extrusionOk="0">
                    <a:moveTo>
                      <a:pt x="185" y="0"/>
                    </a:moveTo>
                    <a:cubicBezTo>
                      <a:pt x="177" y="0"/>
                      <a:pt x="168" y="1"/>
                      <a:pt x="160" y="2"/>
                    </a:cubicBezTo>
                    <a:cubicBezTo>
                      <a:pt x="149" y="2"/>
                      <a:pt x="138" y="7"/>
                      <a:pt x="129" y="9"/>
                    </a:cubicBezTo>
                    <a:cubicBezTo>
                      <a:pt x="106" y="16"/>
                      <a:pt x="88" y="27"/>
                      <a:pt x="70" y="43"/>
                    </a:cubicBezTo>
                    <a:cubicBezTo>
                      <a:pt x="61" y="52"/>
                      <a:pt x="54" y="58"/>
                      <a:pt x="48" y="70"/>
                    </a:cubicBezTo>
                    <a:cubicBezTo>
                      <a:pt x="41" y="76"/>
                      <a:pt x="34" y="85"/>
                      <a:pt x="30" y="97"/>
                    </a:cubicBezTo>
                    <a:cubicBezTo>
                      <a:pt x="30" y="97"/>
                      <a:pt x="30" y="97"/>
                      <a:pt x="30" y="99"/>
                    </a:cubicBezTo>
                    <a:cubicBezTo>
                      <a:pt x="0" y="160"/>
                      <a:pt x="12" y="234"/>
                      <a:pt x="57" y="286"/>
                    </a:cubicBezTo>
                    <a:cubicBezTo>
                      <a:pt x="63" y="295"/>
                      <a:pt x="72" y="302"/>
                      <a:pt x="81" y="309"/>
                    </a:cubicBezTo>
                    <a:lnTo>
                      <a:pt x="402" y="547"/>
                    </a:lnTo>
                    <a:lnTo>
                      <a:pt x="530" y="644"/>
                    </a:lnTo>
                    <a:cubicBezTo>
                      <a:pt x="550" y="658"/>
                      <a:pt x="571" y="667"/>
                      <a:pt x="593" y="674"/>
                    </a:cubicBezTo>
                    <a:cubicBezTo>
                      <a:pt x="605" y="676"/>
                      <a:pt x="618" y="678"/>
                      <a:pt x="630" y="678"/>
                    </a:cubicBezTo>
                    <a:cubicBezTo>
                      <a:pt x="673" y="678"/>
                      <a:pt x="716" y="663"/>
                      <a:pt x="749" y="633"/>
                    </a:cubicBezTo>
                    <a:cubicBezTo>
                      <a:pt x="755" y="626"/>
                      <a:pt x="764" y="617"/>
                      <a:pt x="771" y="608"/>
                    </a:cubicBezTo>
                    <a:cubicBezTo>
                      <a:pt x="785" y="590"/>
                      <a:pt x="796" y="568"/>
                      <a:pt x="800" y="547"/>
                    </a:cubicBezTo>
                    <a:cubicBezTo>
                      <a:pt x="816" y="482"/>
                      <a:pt x="794" y="410"/>
                      <a:pt x="735" y="367"/>
                    </a:cubicBezTo>
                    <a:lnTo>
                      <a:pt x="402" y="119"/>
                    </a:lnTo>
                    <a:lnTo>
                      <a:pt x="370" y="97"/>
                    </a:lnTo>
                    <a:lnTo>
                      <a:pt x="287" y="34"/>
                    </a:lnTo>
                    <a:cubicBezTo>
                      <a:pt x="256" y="12"/>
                      <a:pt x="220" y="0"/>
                      <a:pt x="18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>
                <a:off x="7181475" y="1696900"/>
                <a:ext cx="2252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511" extrusionOk="0">
                    <a:moveTo>
                      <a:pt x="709" y="0"/>
                    </a:moveTo>
                    <a:cubicBezTo>
                      <a:pt x="692" y="0"/>
                      <a:pt x="676" y="2"/>
                      <a:pt x="659" y="7"/>
                    </a:cubicBezTo>
                    <a:lnTo>
                      <a:pt x="123" y="174"/>
                    </a:lnTo>
                    <a:cubicBezTo>
                      <a:pt x="102" y="181"/>
                      <a:pt x="84" y="190"/>
                      <a:pt x="69" y="201"/>
                    </a:cubicBezTo>
                    <a:lnTo>
                      <a:pt x="69" y="204"/>
                    </a:lnTo>
                    <a:cubicBezTo>
                      <a:pt x="57" y="210"/>
                      <a:pt x="48" y="219"/>
                      <a:pt x="39" y="231"/>
                    </a:cubicBezTo>
                    <a:cubicBezTo>
                      <a:pt x="26" y="249"/>
                      <a:pt x="17" y="267"/>
                      <a:pt x="10" y="289"/>
                    </a:cubicBezTo>
                    <a:cubicBezTo>
                      <a:pt x="5" y="298"/>
                      <a:pt x="3" y="309"/>
                      <a:pt x="3" y="321"/>
                    </a:cubicBezTo>
                    <a:cubicBezTo>
                      <a:pt x="1" y="343"/>
                      <a:pt x="3" y="366"/>
                      <a:pt x="10" y="388"/>
                    </a:cubicBezTo>
                    <a:cubicBezTo>
                      <a:pt x="17" y="411"/>
                      <a:pt x="28" y="431"/>
                      <a:pt x="41" y="449"/>
                    </a:cubicBezTo>
                    <a:cubicBezTo>
                      <a:pt x="50" y="458"/>
                      <a:pt x="60" y="467"/>
                      <a:pt x="69" y="474"/>
                    </a:cubicBezTo>
                    <a:cubicBezTo>
                      <a:pt x="99" y="498"/>
                      <a:pt x="136" y="510"/>
                      <a:pt x="175" y="510"/>
                    </a:cubicBezTo>
                    <a:cubicBezTo>
                      <a:pt x="191" y="510"/>
                      <a:pt x="208" y="508"/>
                      <a:pt x="224" y="503"/>
                    </a:cubicBezTo>
                    <a:lnTo>
                      <a:pt x="760" y="336"/>
                    </a:lnTo>
                    <a:cubicBezTo>
                      <a:pt x="851" y="307"/>
                      <a:pt x="900" y="213"/>
                      <a:pt x="873" y="120"/>
                    </a:cubicBezTo>
                    <a:cubicBezTo>
                      <a:pt x="849" y="47"/>
                      <a:pt x="782" y="0"/>
                      <a:pt x="709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7138425" y="1739550"/>
                <a:ext cx="2042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679" extrusionOk="0">
                    <a:moveTo>
                      <a:pt x="184" y="0"/>
                    </a:moveTo>
                    <a:cubicBezTo>
                      <a:pt x="165" y="0"/>
                      <a:pt x="145" y="3"/>
                      <a:pt x="127" y="10"/>
                    </a:cubicBezTo>
                    <a:cubicBezTo>
                      <a:pt x="96" y="21"/>
                      <a:pt x="69" y="41"/>
                      <a:pt x="46" y="71"/>
                    </a:cubicBezTo>
                    <a:cubicBezTo>
                      <a:pt x="42" y="77"/>
                      <a:pt x="35" y="86"/>
                      <a:pt x="30" y="98"/>
                    </a:cubicBezTo>
                    <a:cubicBezTo>
                      <a:pt x="30" y="98"/>
                      <a:pt x="30" y="98"/>
                      <a:pt x="28" y="100"/>
                    </a:cubicBezTo>
                    <a:cubicBezTo>
                      <a:pt x="1" y="161"/>
                      <a:pt x="10" y="235"/>
                      <a:pt x="57" y="287"/>
                    </a:cubicBezTo>
                    <a:cubicBezTo>
                      <a:pt x="64" y="296"/>
                      <a:pt x="73" y="303"/>
                      <a:pt x="82" y="310"/>
                    </a:cubicBezTo>
                    <a:lnTo>
                      <a:pt x="531" y="645"/>
                    </a:lnTo>
                    <a:cubicBezTo>
                      <a:pt x="551" y="659"/>
                      <a:pt x="571" y="668"/>
                      <a:pt x="594" y="675"/>
                    </a:cubicBezTo>
                    <a:cubicBezTo>
                      <a:pt x="606" y="677"/>
                      <a:pt x="619" y="679"/>
                      <a:pt x="631" y="679"/>
                    </a:cubicBezTo>
                    <a:cubicBezTo>
                      <a:pt x="674" y="679"/>
                      <a:pt x="716" y="664"/>
                      <a:pt x="749" y="634"/>
                    </a:cubicBezTo>
                    <a:cubicBezTo>
                      <a:pt x="756" y="627"/>
                      <a:pt x="765" y="618"/>
                      <a:pt x="772" y="609"/>
                    </a:cubicBezTo>
                    <a:cubicBezTo>
                      <a:pt x="785" y="591"/>
                      <a:pt x="794" y="569"/>
                      <a:pt x="801" y="548"/>
                    </a:cubicBezTo>
                    <a:cubicBezTo>
                      <a:pt x="817" y="483"/>
                      <a:pt x="794" y="411"/>
                      <a:pt x="736" y="368"/>
                    </a:cubicBezTo>
                    <a:lnTo>
                      <a:pt x="371" y="98"/>
                    </a:lnTo>
                    <a:lnTo>
                      <a:pt x="287" y="35"/>
                    </a:lnTo>
                    <a:cubicBezTo>
                      <a:pt x="257" y="11"/>
                      <a:pt x="220" y="0"/>
                      <a:pt x="18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7159175" y="171957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5" y="0"/>
                    </a:moveTo>
                    <a:cubicBezTo>
                      <a:pt x="621" y="0"/>
                      <a:pt x="587" y="10"/>
                      <a:pt x="557" y="31"/>
                    </a:cubicBezTo>
                    <a:lnTo>
                      <a:pt x="97" y="351"/>
                    </a:lnTo>
                    <a:cubicBezTo>
                      <a:pt x="18" y="405"/>
                      <a:pt x="0" y="511"/>
                      <a:pt x="54" y="590"/>
                    </a:cubicBezTo>
                    <a:cubicBezTo>
                      <a:pt x="88" y="638"/>
                      <a:pt x="141" y="663"/>
                      <a:pt x="196" y="663"/>
                    </a:cubicBezTo>
                    <a:cubicBezTo>
                      <a:pt x="229" y="663"/>
                      <a:pt x="263" y="654"/>
                      <a:pt x="293" y="633"/>
                    </a:cubicBezTo>
                    <a:lnTo>
                      <a:pt x="753" y="313"/>
                    </a:lnTo>
                    <a:cubicBezTo>
                      <a:pt x="830" y="259"/>
                      <a:pt x="850" y="151"/>
                      <a:pt x="796" y="74"/>
                    </a:cubicBezTo>
                    <a:cubicBezTo>
                      <a:pt x="763" y="26"/>
                      <a:pt x="709" y="0"/>
                      <a:pt x="65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7146275" y="1696900"/>
                <a:ext cx="230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1" extrusionOk="0">
                    <a:moveTo>
                      <a:pt x="727" y="0"/>
                    </a:moveTo>
                    <a:cubicBezTo>
                      <a:pt x="710" y="0"/>
                      <a:pt x="693" y="2"/>
                      <a:pt x="676" y="7"/>
                    </a:cubicBezTo>
                    <a:lnTo>
                      <a:pt x="142" y="174"/>
                    </a:lnTo>
                    <a:cubicBezTo>
                      <a:pt x="52" y="204"/>
                      <a:pt x="0" y="298"/>
                      <a:pt x="27" y="388"/>
                    </a:cubicBezTo>
                    <a:cubicBezTo>
                      <a:pt x="51" y="464"/>
                      <a:pt x="120" y="511"/>
                      <a:pt x="194" y="511"/>
                    </a:cubicBezTo>
                    <a:cubicBezTo>
                      <a:pt x="210" y="511"/>
                      <a:pt x="227" y="508"/>
                      <a:pt x="244" y="503"/>
                    </a:cubicBezTo>
                    <a:lnTo>
                      <a:pt x="778" y="336"/>
                    </a:lnTo>
                    <a:cubicBezTo>
                      <a:pt x="870" y="309"/>
                      <a:pt x="920" y="213"/>
                      <a:pt x="893" y="122"/>
                    </a:cubicBezTo>
                    <a:cubicBezTo>
                      <a:pt x="869" y="47"/>
                      <a:pt x="801" y="0"/>
                      <a:pt x="727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7124400" y="1723275"/>
                <a:ext cx="1120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16" extrusionOk="0">
                    <a:moveTo>
                      <a:pt x="388" y="0"/>
                    </a:moveTo>
                    <a:lnTo>
                      <a:pt x="100" y="203"/>
                    </a:lnTo>
                    <a:cubicBezTo>
                      <a:pt x="21" y="257"/>
                      <a:pt x="1" y="363"/>
                      <a:pt x="55" y="442"/>
                    </a:cubicBezTo>
                    <a:cubicBezTo>
                      <a:pt x="88" y="490"/>
                      <a:pt x="143" y="515"/>
                      <a:pt x="197" y="515"/>
                    </a:cubicBezTo>
                    <a:cubicBezTo>
                      <a:pt x="231" y="515"/>
                      <a:pt x="265" y="506"/>
                      <a:pt x="294" y="485"/>
                    </a:cubicBezTo>
                    <a:lnTo>
                      <a:pt x="296" y="485"/>
                    </a:lnTo>
                    <a:lnTo>
                      <a:pt x="447" y="379"/>
                    </a:lnTo>
                    <a:cubicBezTo>
                      <a:pt x="429" y="251"/>
                      <a:pt x="409" y="124"/>
                      <a:pt x="38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>
                <a:off x="7135125" y="1719575"/>
                <a:ext cx="1060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01" extrusionOk="0">
                    <a:moveTo>
                      <a:pt x="229" y="0"/>
                    </a:moveTo>
                    <a:cubicBezTo>
                      <a:pt x="195" y="0"/>
                      <a:pt x="160" y="10"/>
                      <a:pt x="131" y="31"/>
                    </a:cubicBezTo>
                    <a:lnTo>
                      <a:pt x="0" y="121"/>
                    </a:lnTo>
                    <a:cubicBezTo>
                      <a:pt x="25" y="279"/>
                      <a:pt x="45" y="419"/>
                      <a:pt x="56" y="500"/>
                    </a:cubicBezTo>
                    <a:lnTo>
                      <a:pt x="327" y="313"/>
                    </a:lnTo>
                    <a:cubicBezTo>
                      <a:pt x="403" y="259"/>
                      <a:pt x="424" y="151"/>
                      <a:pt x="370" y="74"/>
                    </a:cubicBezTo>
                    <a:cubicBezTo>
                      <a:pt x="336" y="26"/>
                      <a:pt x="283" y="0"/>
                      <a:pt x="229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>
                <a:off x="7111550" y="1696900"/>
                <a:ext cx="1965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11" extrusionOk="0">
                    <a:moveTo>
                      <a:pt x="740" y="1"/>
                    </a:moveTo>
                    <a:cubicBezTo>
                      <a:pt x="718" y="1"/>
                      <a:pt x="697" y="3"/>
                      <a:pt x="677" y="10"/>
                    </a:cubicBezTo>
                    <a:lnTo>
                      <a:pt x="677" y="7"/>
                    </a:lnTo>
                    <a:lnTo>
                      <a:pt x="141" y="174"/>
                    </a:lnTo>
                    <a:cubicBezTo>
                      <a:pt x="50" y="204"/>
                      <a:pt x="1" y="298"/>
                      <a:pt x="28" y="388"/>
                    </a:cubicBezTo>
                    <a:cubicBezTo>
                      <a:pt x="52" y="464"/>
                      <a:pt x="119" y="511"/>
                      <a:pt x="192" y="511"/>
                    </a:cubicBezTo>
                    <a:cubicBezTo>
                      <a:pt x="209" y="511"/>
                      <a:pt x="225" y="508"/>
                      <a:pt x="242" y="503"/>
                    </a:cubicBezTo>
                    <a:lnTo>
                      <a:pt x="778" y="336"/>
                    </a:lnTo>
                    <a:cubicBezTo>
                      <a:pt x="781" y="336"/>
                      <a:pt x="783" y="334"/>
                      <a:pt x="785" y="334"/>
                    </a:cubicBezTo>
                    <a:cubicBezTo>
                      <a:pt x="760" y="179"/>
                      <a:pt x="745" y="62"/>
                      <a:pt x="740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>
                <a:off x="7130600" y="1697025"/>
                <a:ext cx="3800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3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9" y="59"/>
                      <a:pt x="41" y="169"/>
                      <a:pt x="66" y="307"/>
                    </a:cubicBezTo>
                    <a:cubicBezTo>
                      <a:pt x="125" y="264"/>
                      <a:pt x="152" y="189"/>
                      <a:pt x="129" y="117"/>
                    </a:cubicBezTo>
                    <a:cubicBezTo>
                      <a:pt x="111" y="54"/>
                      <a:pt x="59" y="14"/>
                      <a:pt x="1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>
                <a:off x="7089700" y="171957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6" y="0"/>
                    </a:moveTo>
                    <a:cubicBezTo>
                      <a:pt x="622" y="0"/>
                      <a:pt x="588" y="10"/>
                      <a:pt x="557" y="31"/>
                    </a:cubicBezTo>
                    <a:lnTo>
                      <a:pt x="97" y="351"/>
                    </a:lnTo>
                    <a:cubicBezTo>
                      <a:pt x="21" y="405"/>
                      <a:pt x="0" y="511"/>
                      <a:pt x="55" y="590"/>
                    </a:cubicBezTo>
                    <a:cubicBezTo>
                      <a:pt x="88" y="638"/>
                      <a:pt x="142" y="663"/>
                      <a:pt x="197" y="663"/>
                    </a:cubicBezTo>
                    <a:cubicBezTo>
                      <a:pt x="230" y="663"/>
                      <a:pt x="264" y="654"/>
                      <a:pt x="293" y="633"/>
                    </a:cubicBezTo>
                    <a:lnTo>
                      <a:pt x="753" y="313"/>
                    </a:lnTo>
                    <a:cubicBezTo>
                      <a:pt x="832" y="259"/>
                      <a:pt x="850" y="151"/>
                      <a:pt x="796" y="74"/>
                    </a:cubicBezTo>
                    <a:cubicBezTo>
                      <a:pt x="763" y="26"/>
                      <a:pt x="710" y="0"/>
                      <a:pt x="65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7077250" y="1696900"/>
                <a:ext cx="225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510" extrusionOk="0">
                    <a:moveTo>
                      <a:pt x="710" y="0"/>
                    </a:moveTo>
                    <a:cubicBezTo>
                      <a:pt x="694" y="0"/>
                      <a:pt x="677" y="2"/>
                      <a:pt x="661" y="7"/>
                    </a:cubicBezTo>
                    <a:lnTo>
                      <a:pt x="124" y="174"/>
                    </a:lnTo>
                    <a:cubicBezTo>
                      <a:pt x="104" y="181"/>
                      <a:pt x="86" y="190"/>
                      <a:pt x="70" y="201"/>
                    </a:cubicBezTo>
                    <a:cubicBezTo>
                      <a:pt x="70" y="204"/>
                      <a:pt x="66" y="206"/>
                      <a:pt x="66" y="206"/>
                    </a:cubicBezTo>
                    <a:cubicBezTo>
                      <a:pt x="48" y="222"/>
                      <a:pt x="34" y="240"/>
                      <a:pt x="23" y="258"/>
                    </a:cubicBezTo>
                    <a:cubicBezTo>
                      <a:pt x="18" y="269"/>
                      <a:pt x="14" y="278"/>
                      <a:pt x="12" y="289"/>
                    </a:cubicBezTo>
                    <a:cubicBezTo>
                      <a:pt x="3" y="321"/>
                      <a:pt x="0" y="355"/>
                      <a:pt x="12" y="388"/>
                    </a:cubicBezTo>
                    <a:cubicBezTo>
                      <a:pt x="23" y="422"/>
                      <a:pt x="43" y="451"/>
                      <a:pt x="68" y="472"/>
                    </a:cubicBezTo>
                    <a:cubicBezTo>
                      <a:pt x="68" y="472"/>
                      <a:pt x="70" y="474"/>
                      <a:pt x="70" y="474"/>
                    </a:cubicBezTo>
                    <a:cubicBezTo>
                      <a:pt x="99" y="497"/>
                      <a:pt x="136" y="510"/>
                      <a:pt x="173" y="510"/>
                    </a:cubicBezTo>
                    <a:cubicBezTo>
                      <a:pt x="191" y="510"/>
                      <a:pt x="208" y="507"/>
                      <a:pt x="226" y="501"/>
                    </a:cubicBezTo>
                    <a:lnTo>
                      <a:pt x="226" y="503"/>
                    </a:lnTo>
                    <a:lnTo>
                      <a:pt x="762" y="336"/>
                    </a:lnTo>
                    <a:cubicBezTo>
                      <a:pt x="852" y="309"/>
                      <a:pt x="902" y="213"/>
                      <a:pt x="875" y="122"/>
                    </a:cubicBezTo>
                    <a:cubicBezTo>
                      <a:pt x="851" y="47"/>
                      <a:pt x="783" y="0"/>
                      <a:pt x="710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7155500" y="1670975"/>
                <a:ext cx="210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80" extrusionOk="0">
                    <a:moveTo>
                      <a:pt x="197" y="1"/>
                    </a:moveTo>
                    <a:cubicBezTo>
                      <a:pt x="144" y="1"/>
                      <a:pt x="93" y="25"/>
                      <a:pt x="59" y="71"/>
                    </a:cubicBezTo>
                    <a:cubicBezTo>
                      <a:pt x="1" y="147"/>
                      <a:pt x="17" y="256"/>
                      <a:pt x="93" y="312"/>
                    </a:cubicBezTo>
                    <a:lnTo>
                      <a:pt x="544" y="645"/>
                    </a:lnTo>
                    <a:cubicBezTo>
                      <a:pt x="574" y="668"/>
                      <a:pt x="610" y="679"/>
                      <a:pt x="645" y="679"/>
                    </a:cubicBezTo>
                    <a:cubicBezTo>
                      <a:pt x="697" y="679"/>
                      <a:pt x="749" y="655"/>
                      <a:pt x="783" y="609"/>
                    </a:cubicBezTo>
                    <a:cubicBezTo>
                      <a:pt x="839" y="535"/>
                      <a:pt x="824" y="427"/>
                      <a:pt x="749" y="371"/>
                    </a:cubicBezTo>
                    <a:lnTo>
                      <a:pt x="298" y="35"/>
                    </a:lnTo>
                    <a:cubicBezTo>
                      <a:pt x="267" y="12"/>
                      <a:pt x="232" y="1"/>
                      <a:pt x="197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7120800" y="1670975"/>
                <a:ext cx="2097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0" extrusionOk="0">
                    <a:moveTo>
                      <a:pt x="195" y="1"/>
                    </a:moveTo>
                    <a:cubicBezTo>
                      <a:pt x="143" y="1"/>
                      <a:pt x="90" y="25"/>
                      <a:pt x="57" y="71"/>
                    </a:cubicBezTo>
                    <a:cubicBezTo>
                      <a:pt x="1" y="147"/>
                      <a:pt x="16" y="256"/>
                      <a:pt x="93" y="312"/>
                    </a:cubicBezTo>
                    <a:lnTo>
                      <a:pt x="541" y="645"/>
                    </a:lnTo>
                    <a:cubicBezTo>
                      <a:pt x="572" y="668"/>
                      <a:pt x="608" y="679"/>
                      <a:pt x="644" y="679"/>
                    </a:cubicBezTo>
                    <a:cubicBezTo>
                      <a:pt x="697" y="679"/>
                      <a:pt x="749" y="655"/>
                      <a:pt x="783" y="609"/>
                    </a:cubicBezTo>
                    <a:cubicBezTo>
                      <a:pt x="839" y="535"/>
                      <a:pt x="823" y="427"/>
                      <a:pt x="747" y="371"/>
                    </a:cubicBezTo>
                    <a:lnTo>
                      <a:pt x="298" y="35"/>
                    </a:lnTo>
                    <a:cubicBezTo>
                      <a:pt x="267" y="12"/>
                      <a:pt x="231" y="1"/>
                      <a:pt x="1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7141825" y="1651000"/>
                <a:ext cx="212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665" extrusionOk="0">
                    <a:moveTo>
                      <a:pt x="654" y="1"/>
                    </a:moveTo>
                    <a:cubicBezTo>
                      <a:pt x="620" y="1"/>
                      <a:pt x="586" y="11"/>
                      <a:pt x="557" y="31"/>
                    </a:cubicBezTo>
                    <a:lnTo>
                      <a:pt x="97" y="351"/>
                    </a:lnTo>
                    <a:cubicBezTo>
                      <a:pt x="18" y="405"/>
                      <a:pt x="0" y="514"/>
                      <a:pt x="54" y="590"/>
                    </a:cubicBezTo>
                    <a:cubicBezTo>
                      <a:pt x="87" y="639"/>
                      <a:pt x="140" y="664"/>
                      <a:pt x="194" y="664"/>
                    </a:cubicBezTo>
                    <a:cubicBezTo>
                      <a:pt x="228" y="664"/>
                      <a:pt x="263" y="654"/>
                      <a:pt x="293" y="633"/>
                    </a:cubicBezTo>
                    <a:lnTo>
                      <a:pt x="753" y="313"/>
                    </a:lnTo>
                    <a:cubicBezTo>
                      <a:pt x="830" y="259"/>
                      <a:pt x="850" y="153"/>
                      <a:pt x="796" y="74"/>
                    </a:cubicBezTo>
                    <a:cubicBezTo>
                      <a:pt x="762" y="27"/>
                      <a:pt x="708" y="1"/>
                      <a:pt x="65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>
                <a:off x="7128925" y="1628350"/>
                <a:ext cx="230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0" extrusionOk="0">
                    <a:moveTo>
                      <a:pt x="728" y="1"/>
                    </a:moveTo>
                    <a:cubicBezTo>
                      <a:pt x="711" y="1"/>
                      <a:pt x="693" y="3"/>
                      <a:pt x="676" y="9"/>
                    </a:cubicBezTo>
                    <a:lnTo>
                      <a:pt x="142" y="173"/>
                    </a:lnTo>
                    <a:cubicBezTo>
                      <a:pt x="50" y="203"/>
                      <a:pt x="0" y="297"/>
                      <a:pt x="27" y="390"/>
                    </a:cubicBezTo>
                    <a:cubicBezTo>
                      <a:pt x="51" y="463"/>
                      <a:pt x="118" y="510"/>
                      <a:pt x="193" y="510"/>
                    </a:cubicBezTo>
                    <a:cubicBezTo>
                      <a:pt x="209" y="510"/>
                      <a:pt x="226" y="507"/>
                      <a:pt x="243" y="502"/>
                    </a:cubicBezTo>
                    <a:lnTo>
                      <a:pt x="778" y="336"/>
                    </a:lnTo>
                    <a:cubicBezTo>
                      <a:pt x="868" y="309"/>
                      <a:pt x="920" y="212"/>
                      <a:pt x="890" y="121"/>
                    </a:cubicBezTo>
                    <a:cubicBezTo>
                      <a:pt x="868" y="48"/>
                      <a:pt x="801" y="1"/>
                      <a:pt x="728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7086100" y="1670975"/>
                <a:ext cx="2097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0" extrusionOk="0">
                    <a:moveTo>
                      <a:pt x="195" y="1"/>
                    </a:moveTo>
                    <a:cubicBezTo>
                      <a:pt x="142" y="1"/>
                      <a:pt x="90" y="25"/>
                      <a:pt x="57" y="71"/>
                    </a:cubicBezTo>
                    <a:cubicBezTo>
                      <a:pt x="0" y="147"/>
                      <a:pt x="16" y="253"/>
                      <a:pt x="90" y="312"/>
                    </a:cubicBezTo>
                    <a:lnTo>
                      <a:pt x="541" y="645"/>
                    </a:lnTo>
                    <a:cubicBezTo>
                      <a:pt x="572" y="668"/>
                      <a:pt x="608" y="679"/>
                      <a:pt x="643" y="679"/>
                    </a:cubicBezTo>
                    <a:cubicBezTo>
                      <a:pt x="695" y="679"/>
                      <a:pt x="746" y="655"/>
                      <a:pt x="780" y="609"/>
                    </a:cubicBezTo>
                    <a:cubicBezTo>
                      <a:pt x="839" y="535"/>
                      <a:pt x="823" y="427"/>
                      <a:pt x="746" y="371"/>
                    </a:cubicBezTo>
                    <a:lnTo>
                      <a:pt x="295" y="35"/>
                    </a:lnTo>
                    <a:cubicBezTo>
                      <a:pt x="265" y="12"/>
                      <a:pt x="230" y="1"/>
                      <a:pt x="1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>
                <a:off x="7107050" y="1651000"/>
                <a:ext cx="212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5" extrusionOk="0">
                    <a:moveTo>
                      <a:pt x="655" y="1"/>
                    </a:moveTo>
                    <a:cubicBezTo>
                      <a:pt x="621" y="1"/>
                      <a:pt x="587" y="11"/>
                      <a:pt x="557" y="31"/>
                    </a:cubicBezTo>
                    <a:lnTo>
                      <a:pt x="98" y="351"/>
                    </a:lnTo>
                    <a:cubicBezTo>
                      <a:pt x="21" y="405"/>
                      <a:pt x="1" y="514"/>
                      <a:pt x="55" y="590"/>
                    </a:cubicBezTo>
                    <a:cubicBezTo>
                      <a:pt x="88" y="639"/>
                      <a:pt x="141" y="664"/>
                      <a:pt x="196" y="664"/>
                    </a:cubicBezTo>
                    <a:cubicBezTo>
                      <a:pt x="230" y="664"/>
                      <a:pt x="264" y="654"/>
                      <a:pt x="294" y="633"/>
                    </a:cubicBezTo>
                    <a:lnTo>
                      <a:pt x="753" y="313"/>
                    </a:lnTo>
                    <a:cubicBezTo>
                      <a:pt x="832" y="259"/>
                      <a:pt x="850" y="153"/>
                      <a:pt x="796" y="74"/>
                    </a:cubicBezTo>
                    <a:cubicBezTo>
                      <a:pt x="763" y="27"/>
                      <a:pt x="709" y="1"/>
                      <a:pt x="65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>
                <a:off x="7101975" y="1628350"/>
                <a:ext cx="15200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480" extrusionOk="0">
                    <a:moveTo>
                      <a:pt x="417" y="1"/>
                    </a:moveTo>
                    <a:cubicBezTo>
                      <a:pt x="400" y="1"/>
                      <a:pt x="383" y="3"/>
                      <a:pt x="366" y="9"/>
                    </a:cubicBezTo>
                    <a:lnTo>
                      <a:pt x="258" y="40"/>
                    </a:lnTo>
                    <a:cubicBezTo>
                      <a:pt x="170" y="180"/>
                      <a:pt x="84" y="327"/>
                      <a:pt x="1" y="480"/>
                    </a:cubicBezTo>
                    <a:lnTo>
                      <a:pt x="467" y="336"/>
                    </a:lnTo>
                    <a:cubicBezTo>
                      <a:pt x="557" y="309"/>
                      <a:pt x="607" y="212"/>
                      <a:pt x="580" y="121"/>
                    </a:cubicBezTo>
                    <a:cubicBezTo>
                      <a:pt x="558" y="48"/>
                      <a:pt x="490" y="1"/>
                      <a:pt x="417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>
                <a:off x="7138550" y="1602450"/>
                <a:ext cx="203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680" extrusionOk="0">
                    <a:moveTo>
                      <a:pt x="180" y="0"/>
                    </a:moveTo>
                    <a:cubicBezTo>
                      <a:pt x="150" y="0"/>
                      <a:pt x="120" y="8"/>
                      <a:pt x="93" y="24"/>
                    </a:cubicBezTo>
                    <a:cubicBezTo>
                      <a:pt x="73" y="35"/>
                      <a:pt x="57" y="51"/>
                      <a:pt x="41" y="69"/>
                    </a:cubicBezTo>
                    <a:cubicBezTo>
                      <a:pt x="37" y="78"/>
                      <a:pt x="30" y="87"/>
                      <a:pt x="25" y="98"/>
                    </a:cubicBezTo>
                    <a:cubicBezTo>
                      <a:pt x="0" y="150"/>
                      <a:pt x="3" y="211"/>
                      <a:pt x="32" y="260"/>
                    </a:cubicBezTo>
                    <a:cubicBezTo>
                      <a:pt x="43" y="278"/>
                      <a:pt x="59" y="296"/>
                      <a:pt x="77" y="310"/>
                    </a:cubicBezTo>
                    <a:lnTo>
                      <a:pt x="528" y="646"/>
                    </a:lnTo>
                    <a:cubicBezTo>
                      <a:pt x="558" y="669"/>
                      <a:pt x="593" y="680"/>
                      <a:pt x="629" y="680"/>
                    </a:cubicBezTo>
                    <a:cubicBezTo>
                      <a:pt x="681" y="680"/>
                      <a:pt x="733" y="655"/>
                      <a:pt x="767" y="610"/>
                    </a:cubicBezTo>
                    <a:cubicBezTo>
                      <a:pt x="810" y="553"/>
                      <a:pt x="812" y="477"/>
                      <a:pt x="778" y="420"/>
                    </a:cubicBezTo>
                    <a:cubicBezTo>
                      <a:pt x="771" y="411"/>
                      <a:pt x="765" y="400"/>
                      <a:pt x="758" y="393"/>
                    </a:cubicBezTo>
                    <a:cubicBezTo>
                      <a:pt x="749" y="384"/>
                      <a:pt x="742" y="375"/>
                      <a:pt x="731" y="369"/>
                    </a:cubicBezTo>
                    <a:lnTo>
                      <a:pt x="366" y="98"/>
                    </a:lnTo>
                    <a:lnTo>
                      <a:pt x="282" y="35"/>
                    </a:lnTo>
                    <a:cubicBezTo>
                      <a:pt x="252" y="12"/>
                      <a:pt x="216" y="0"/>
                      <a:pt x="180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>
                <a:off x="7116450" y="1611875"/>
                <a:ext cx="765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3" extrusionOk="0">
                    <a:moveTo>
                      <a:pt x="235" y="1"/>
                    </a:moveTo>
                    <a:cubicBezTo>
                      <a:pt x="157" y="75"/>
                      <a:pt x="78" y="161"/>
                      <a:pt x="1" y="253"/>
                    </a:cubicBezTo>
                    <a:lnTo>
                      <a:pt x="21" y="269"/>
                    </a:lnTo>
                    <a:cubicBezTo>
                      <a:pt x="52" y="292"/>
                      <a:pt x="88" y="303"/>
                      <a:pt x="124" y="303"/>
                    </a:cubicBezTo>
                    <a:cubicBezTo>
                      <a:pt x="177" y="303"/>
                      <a:pt x="229" y="278"/>
                      <a:pt x="262" y="233"/>
                    </a:cubicBezTo>
                    <a:cubicBezTo>
                      <a:pt x="305" y="176"/>
                      <a:pt x="305" y="100"/>
                      <a:pt x="271" y="43"/>
                    </a:cubicBezTo>
                    <a:cubicBezTo>
                      <a:pt x="267" y="34"/>
                      <a:pt x="260" y="23"/>
                      <a:pt x="251" y="16"/>
                    </a:cubicBezTo>
                    <a:cubicBezTo>
                      <a:pt x="247" y="10"/>
                      <a:pt x="240" y="5"/>
                      <a:pt x="23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7159175" y="1856675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5" y="0"/>
                    </a:moveTo>
                    <a:cubicBezTo>
                      <a:pt x="621" y="0"/>
                      <a:pt x="587" y="10"/>
                      <a:pt x="557" y="31"/>
                    </a:cubicBezTo>
                    <a:lnTo>
                      <a:pt x="97" y="351"/>
                    </a:lnTo>
                    <a:cubicBezTo>
                      <a:pt x="18" y="405"/>
                      <a:pt x="0" y="511"/>
                      <a:pt x="54" y="590"/>
                    </a:cubicBezTo>
                    <a:cubicBezTo>
                      <a:pt x="88" y="637"/>
                      <a:pt x="141" y="663"/>
                      <a:pt x="196" y="663"/>
                    </a:cubicBezTo>
                    <a:cubicBezTo>
                      <a:pt x="229" y="663"/>
                      <a:pt x="263" y="653"/>
                      <a:pt x="293" y="633"/>
                    </a:cubicBezTo>
                    <a:lnTo>
                      <a:pt x="753" y="313"/>
                    </a:lnTo>
                    <a:cubicBezTo>
                      <a:pt x="832" y="258"/>
                      <a:pt x="850" y="150"/>
                      <a:pt x="796" y="74"/>
                    </a:cubicBezTo>
                    <a:cubicBezTo>
                      <a:pt x="763" y="26"/>
                      <a:pt x="709" y="0"/>
                      <a:pt x="65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7146275" y="1834025"/>
                <a:ext cx="230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0" extrusionOk="0">
                    <a:moveTo>
                      <a:pt x="728" y="0"/>
                    </a:moveTo>
                    <a:cubicBezTo>
                      <a:pt x="711" y="0"/>
                      <a:pt x="694" y="3"/>
                      <a:pt x="676" y="8"/>
                    </a:cubicBezTo>
                    <a:lnTo>
                      <a:pt x="142" y="173"/>
                    </a:lnTo>
                    <a:cubicBezTo>
                      <a:pt x="50" y="202"/>
                      <a:pt x="0" y="297"/>
                      <a:pt x="27" y="389"/>
                    </a:cubicBezTo>
                    <a:cubicBezTo>
                      <a:pt x="51" y="463"/>
                      <a:pt x="119" y="509"/>
                      <a:pt x="193" y="509"/>
                    </a:cubicBezTo>
                    <a:cubicBezTo>
                      <a:pt x="210" y="509"/>
                      <a:pt x="227" y="507"/>
                      <a:pt x="244" y="502"/>
                    </a:cubicBezTo>
                    <a:lnTo>
                      <a:pt x="778" y="335"/>
                    </a:lnTo>
                    <a:cubicBezTo>
                      <a:pt x="870" y="308"/>
                      <a:pt x="920" y="211"/>
                      <a:pt x="893" y="121"/>
                    </a:cubicBezTo>
                    <a:cubicBezTo>
                      <a:pt x="869" y="48"/>
                      <a:pt x="801" y="0"/>
                      <a:pt x="72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7144975" y="1860025"/>
                <a:ext cx="200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8" h="78" extrusionOk="0">
                    <a:moveTo>
                      <a:pt x="0" y="0"/>
                    </a:moveTo>
                    <a:cubicBezTo>
                      <a:pt x="0" y="25"/>
                      <a:pt x="0" y="52"/>
                      <a:pt x="0" y="77"/>
                    </a:cubicBezTo>
                    <a:cubicBezTo>
                      <a:pt x="7" y="52"/>
                      <a:pt x="7" y="25"/>
                      <a:pt x="0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7155500" y="1808125"/>
                <a:ext cx="210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77" extrusionOk="0">
                    <a:moveTo>
                      <a:pt x="196" y="1"/>
                    </a:moveTo>
                    <a:cubicBezTo>
                      <a:pt x="144" y="1"/>
                      <a:pt x="93" y="24"/>
                      <a:pt x="59" y="68"/>
                    </a:cubicBezTo>
                    <a:cubicBezTo>
                      <a:pt x="1" y="145"/>
                      <a:pt x="17" y="253"/>
                      <a:pt x="93" y="309"/>
                    </a:cubicBezTo>
                    <a:lnTo>
                      <a:pt x="544" y="643"/>
                    </a:lnTo>
                    <a:cubicBezTo>
                      <a:pt x="574" y="666"/>
                      <a:pt x="610" y="677"/>
                      <a:pt x="646" y="677"/>
                    </a:cubicBezTo>
                    <a:cubicBezTo>
                      <a:pt x="698" y="677"/>
                      <a:pt x="750" y="653"/>
                      <a:pt x="783" y="609"/>
                    </a:cubicBezTo>
                    <a:cubicBezTo>
                      <a:pt x="839" y="533"/>
                      <a:pt x="824" y="424"/>
                      <a:pt x="749" y="368"/>
                    </a:cubicBezTo>
                    <a:lnTo>
                      <a:pt x="298" y="35"/>
                    </a:lnTo>
                    <a:cubicBezTo>
                      <a:pt x="267" y="12"/>
                      <a:pt x="231" y="1"/>
                      <a:pt x="19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7164125" y="1765425"/>
                <a:ext cx="22500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12" extrusionOk="0">
                    <a:moveTo>
                      <a:pt x="710" y="1"/>
                    </a:moveTo>
                    <a:cubicBezTo>
                      <a:pt x="704" y="1"/>
                      <a:pt x="698" y="1"/>
                      <a:pt x="693" y="3"/>
                    </a:cubicBezTo>
                    <a:cubicBezTo>
                      <a:pt x="679" y="3"/>
                      <a:pt x="668" y="5"/>
                      <a:pt x="657" y="9"/>
                    </a:cubicBezTo>
                    <a:lnTo>
                      <a:pt x="122" y="176"/>
                    </a:lnTo>
                    <a:cubicBezTo>
                      <a:pt x="89" y="185"/>
                      <a:pt x="59" y="205"/>
                      <a:pt x="39" y="232"/>
                    </a:cubicBezTo>
                    <a:cubicBezTo>
                      <a:pt x="32" y="239"/>
                      <a:pt x="26" y="250"/>
                      <a:pt x="21" y="260"/>
                    </a:cubicBezTo>
                    <a:cubicBezTo>
                      <a:pt x="12" y="278"/>
                      <a:pt x="5" y="300"/>
                      <a:pt x="3" y="323"/>
                    </a:cubicBezTo>
                    <a:cubicBezTo>
                      <a:pt x="1" y="345"/>
                      <a:pt x="3" y="368"/>
                      <a:pt x="10" y="390"/>
                    </a:cubicBezTo>
                    <a:cubicBezTo>
                      <a:pt x="23" y="435"/>
                      <a:pt x="55" y="471"/>
                      <a:pt x="93" y="492"/>
                    </a:cubicBezTo>
                    <a:cubicBezTo>
                      <a:pt x="117" y="504"/>
                      <a:pt x="144" y="512"/>
                      <a:pt x="172" y="512"/>
                    </a:cubicBezTo>
                    <a:cubicBezTo>
                      <a:pt x="189" y="512"/>
                      <a:pt x="207" y="509"/>
                      <a:pt x="224" y="503"/>
                    </a:cubicBezTo>
                    <a:lnTo>
                      <a:pt x="758" y="338"/>
                    </a:lnTo>
                    <a:cubicBezTo>
                      <a:pt x="760" y="336"/>
                      <a:pt x="763" y="336"/>
                      <a:pt x="763" y="336"/>
                    </a:cubicBezTo>
                    <a:cubicBezTo>
                      <a:pt x="850" y="307"/>
                      <a:pt x="900" y="212"/>
                      <a:pt x="873" y="122"/>
                    </a:cubicBezTo>
                    <a:cubicBezTo>
                      <a:pt x="857" y="77"/>
                      <a:pt x="828" y="43"/>
                      <a:pt x="787" y="21"/>
                    </a:cubicBezTo>
                    <a:lnTo>
                      <a:pt x="790" y="21"/>
                    </a:lnTo>
                    <a:cubicBezTo>
                      <a:pt x="781" y="16"/>
                      <a:pt x="772" y="14"/>
                      <a:pt x="765" y="12"/>
                    </a:cubicBezTo>
                    <a:cubicBezTo>
                      <a:pt x="751" y="7"/>
                      <a:pt x="738" y="3"/>
                      <a:pt x="726" y="3"/>
                    </a:cubicBezTo>
                    <a:cubicBezTo>
                      <a:pt x="721" y="1"/>
                      <a:pt x="715" y="1"/>
                      <a:pt x="710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7143350" y="1788100"/>
                <a:ext cx="1972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665" extrusionOk="0">
                    <a:moveTo>
                      <a:pt x="594" y="0"/>
                    </a:moveTo>
                    <a:cubicBezTo>
                      <a:pt x="560" y="0"/>
                      <a:pt x="526" y="10"/>
                      <a:pt x="496" y="31"/>
                    </a:cubicBezTo>
                    <a:lnTo>
                      <a:pt x="36" y="351"/>
                    </a:lnTo>
                    <a:cubicBezTo>
                      <a:pt x="20" y="362"/>
                      <a:pt x="9" y="373"/>
                      <a:pt x="0" y="387"/>
                    </a:cubicBezTo>
                    <a:cubicBezTo>
                      <a:pt x="5" y="461"/>
                      <a:pt x="9" y="538"/>
                      <a:pt x="14" y="615"/>
                    </a:cubicBezTo>
                    <a:cubicBezTo>
                      <a:pt x="47" y="647"/>
                      <a:pt x="90" y="664"/>
                      <a:pt x="135" y="664"/>
                    </a:cubicBezTo>
                    <a:cubicBezTo>
                      <a:pt x="168" y="664"/>
                      <a:pt x="202" y="654"/>
                      <a:pt x="232" y="633"/>
                    </a:cubicBezTo>
                    <a:lnTo>
                      <a:pt x="692" y="313"/>
                    </a:lnTo>
                    <a:cubicBezTo>
                      <a:pt x="771" y="259"/>
                      <a:pt x="789" y="153"/>
                      <a:pt x="735" y="74"/>
                    </a:cubicBezTo>
                    <a:cubicBezTo>
                      <a:pt x="701" y="26"/>
                      <a:pt x="648" y="0"/>
                      <a:pt x="59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7140800" y="1765450"/>
                <a:ext cx="111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19" extrusionOk="0">
                    <a:moveTo>
                      <a:pt x="251" y="1"/>
                    </a:moveTo>
                    <a:cubicBezTo>
                      <a:pt x="235" y="1"/>
                      <a:pt x="218" y="3"/>
                      <a:pt x="201" y="8"/>
                    </a:cubicBezTo>
                    <a:lnTo>
                      <a:pt x="1" y="69"/>
                    </a:lnTo>
                    <a:cubicBezTo>
                      <a:pt x="14" y="186"/>
                      <a:pt x="25" y="304"/>
                      <a:pt x="34" y="419"/>
                    </a:cubicBezTo>
                    <a:lnTo>
                      <a:pt x="303" y="337"/>
                    </a:lnTo>
                    <a:cubicBezTo>
                      <a:pt x="393" y="308"/>
                      <a:pt x="445" y="211"/>
                      <a:pt x="415" y="121"/>
                    </a:cubicBezTo>
                    <a:cubicBezTo>
                      <a:pt x="393" y="48"/>
                      <a:pt x="325" y="1"/>
                      <a:pt x="251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7103675" y="1739550"/>
                <a:ext cx="2042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679" extrusionOk="0">
                    <a:moveTo>
                      <a:pt x="185" y="0"/>
                    </a:moveTo>
                    <a:cubicBezTo>
                      <a:pt x="166" y="0"/>
                      <a:pt x="147" y="3"/>
                      <a:pt x="129" y="10"/>
                    </a:cubicBezTo>
                    <a:cubicBezTo>
                      <a:pt x="97" y="21"/>
                      <a:pt x="68" y="41"/>
                      <a:pt x="48" y="71"/>
                    </a:cubicBezTo>
                    <a:cubicBezTo>
                      <a:pt x="41" y="77"/>
                      <a:pt x="36" y="86"/>
                      <a:pt x="32" y="98"/>
                    </a:cubicBezTo>
                    <a:lnTo>
                      <a:pt x="30" y="100"/>
                    </a:lnTo>
                    <a:cubicBezTo>
                      <a:pt x="0" y="161"/>
                      <a:pt x="12" y="235"/>
                      <a:pt x="57" y="287"/>
                    </a:cubicBezTo>
                    <a:cubicBezTo>
                      <a:pt x="63" y="296"/>
                      <a:pt x="72" y="303"/>
                      <a:pt x="82" y="310"/>
                    </a:cubicBezTo>
                    <a:lnTo>
                      <a:pt x="532" y="645"/>
                    </a:lnTo>
                    <a:cubicBezTo>
                      <a:pt x="550" y="659"/>
                      <a:pt x="573" y="668"/>
                      <a:pt x="593" y="675"/>
                    </a:cubicBezTo>
                    <a:cubicBezTo>
                      <a:pt x="605" y="677"/>
                      <a:pt x="618" y="679"/>
                      <a:pt x="630" y="679"/>
                    </a:cubicBezTo>
                    <a:cubicBezTo>
                      <a:pt x="673" y="679"/>
                      <a:pt x="716" y="664"/>
                      <a:pt x="749" y="634"/>
                    </a:cubicBezTo>
                    <a:cubicBezTo>
                      <a:pt x="758" y="627"/>
                      <a:pt x="764" y="618"/>
                      <a:pt x="773" y="609"/>
                    </a:cubicBezTo>
                    <a:cubicBezTo>
                      <a:pt x="787" y="591"/>
                      <a:pt x="796" y="569"/>
                      <a:pt x="800" y="548"/>
                    </a:cubicBezTo>
                    <a:cubicBezTo>
                      <a:pt x="816" y="483"/>
                      <a:pt x="794" y="411"/>
                      <a:pt x="737" y="368"/>
                    </a:cubicBezTo>
                    <a:lnTo>
                      <a:pt x="372" y="98"/>
                    </a:lnTo>
                    <a:lnTo>
                      <a:pt x="289" y="35"/>
                    </a:lnTo>
                    <a:cubicBezTo>
                      <a:pt x="257" y="11"/>
                      <a:pt x="221" y="0"/>
                      <a:pt x="185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7080075" y="1743325"/>
                <a:ext cx="31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9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5" y="32"/>
                      <a:pt x="52" y="50"/>
                      <a:pt x="90" y="73"/>
                    </a:cubicBezTo>
                    <a:cubicBezTo>
                      <a:pt x="101" y="80"/>
                      <a:pt x="113" y="86"/>
                      <a:pt x="126" y="9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7181475" y="1971075"/>
                <a:ext cx="2252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511" extrusionOk="0">
                    <a:moveTo>
                      <a:pt x="708" y="0"/>
                    </a:moveTo>
                    <a:cubicBezTo>
                      <a:pt x="692" y="0"/>
                      <a:pt x="675" y="3"/>
                      <a:pt x="659" y="8"/>
                    </a:cubicBezTo>
                    <a:lnTo>
                      <a:pt x="123" y="174"/>
                    </a:lnTo>
                    <a:cubicBezTo>
                      <a:pt x="102" y="181"/>
                      <a:pt x="84" y="190"/>
                      <a:pt x="69" y="204"/>
                    </a:cubicBezTo>
                    <a:cubicBezTo>
                      <a:pt x="57" y="210"/>
                      <a:pt x="48" y="219"/>
                      <a:pt x="39" y="231"/>
                    </a:cubicBezTo>
                    <a:cubicBezTo>
                      <a:pt x="26" y="249"/>
                      <a:pt x="17" y="269"/>
                      <a:pt x="10" y="289"/>
                    </a:cubicBezTo>
                    <a:cubicBezTo>
                      <a:pt x="5" y="301"/>
                      <a:pt x="3" y="310"/>
                      <a:pt x="3" y="321"/>
                    </a:cubicBezTo>
                    <a:cubicBezTo>
                      <a:pt x="1" y="343"/>
                      <a:pt x="3" y="366"/>
                      <a:pt x="10" y="388"/>
                    </a:cubicBezTo>
                    <a:cubicBezTo>
                      <a:pt x="17" y="413"/>
                      <a:pt x="28" y="434"/>
                      <a:pt x="41" y="449"/>
                    </a:cubicBezTo>
                    <a:cubicBezTo>
                      <a:pt x="50" y="458"/>
                      <a:pt x="60" y="467"/>
                      <a:pt x="69" y="474"/>
                    </a:cubicBezTo>
                    <a:cubicBezTo>
                      <a:pt x="99" y="498"/>
                      <a:pt x="136" y="510"/>
                      <a:pt x="175" y="510"/>
                    </a:cubicBezTo>
                    <a:cubicBezTo>
                      <a:pt x="191" y="510"/>
                      <a:pt x="208" y="508"/>
                      <a:pt x="224" y="503"/>
                    </a:cubicBezTo>
                    <a:lnTo>
                      <a:pt x="760" y="337"/>
                    </a:lnTo>
                    <a:cubicBezTo>
                      <a:pt x="851" y="310"/>
                      <a:pt x="900" y="213"/>
                      <a:pt x="873" y="123"/>
                    </a:cubicBezTo>
                    <a:cubicBezTo>
                      <a:pt x="849" y="49"/>
                      <a:pt x="781" y="0"/>
                      <a:pt x="708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7159175" y="1993750"/>
                <a:ext cx="2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64" extrusionOk="0">
                    <a:moveTo>
                      <a:pt x="655" y="1"/>
                    </a:moveTo>
                    <a:cubicBezTo>
                      <a:pt x="621" y="1"/>
                      <a:pt x="587" y="11"/>
                      <a:pt x="557" y="31"/>
                    </a:cubicBezTo>
                    <a:lnTo>
                      <a:pt x="97" y="351"/>
                    </a:lnTo>
                    <a:cubicBezTo>
                      <a:pt x="21" y="406"/>
                      <a:pt x="0" y="511"/>
                      <a:pt x="54" y="590"/>
                    </a:cubicBezTo>
                    <a:cubicBezTo>
                      <a:pt x="88" y="638"/>
                      <a:pt x="141" y="664"/>
                      <a:pt x="196" y="664"/>
                    </a:cubicBezTo>
                    <a:cubicBezTo>
                      <a:pt x="229" y="664"/>
                      <a:pt x="263" y="654"/>
                      <a:pt x="293" y="633"/>
                    </a:cubicBezTo>
                    <a:lnTo>
                      <a:pt x="753" y="313"/>
                    </a:lnTo>
                    <a:cubicBezTo>
                      <a:pt x="832" y="259"/>
                      <a:pt x="850" y="153"/>
                      <a:pt x="796" y="74"/>
                    </a:cubicBezTo>
                    <a:cubicBezTo>
                      <a:pt x="763" y="27"/>
                      <a:pt x="709" y="1"/>
                      <a:pt x="65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7146275" y="1971075"/>
                <a:ext cx="230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11" extrusionOk="0">
                    <a:moveTo>
                      <a:pt x="726" y="0"/>
                    </a:moveTo>
                    <a:cubicBezTo>
                      <a:pt x="710" y="0"/>
                      <a:pt x="693" y="3"/>
                      <a:pt x="676" y="8"/>
                    </a:cubicBezTo>
                    <a:lnTo>
                      <a:pt x="142" y="174"/>
                    </a:lnTo>
                    <a:cubicBezTo>
                      <a:pt x="52" y="204"/>
                      <a:pt x="0" y="298"/>
                      <a:pt x="27" y="388"/>
                    </a:cubicBezTo>
                    <a:cubicBezTo>
                      <a:pt x="51" y="464"/>
                      <a:pt x="120" y="511"/>
                      <a:pt x="194" y="511"/>
                    </a:cubicBezTo>
                    <a:cubicBezTo>
                      <a:pt x="210" y="511"/>
                      <a:pt x="227" y="508"/>
                      <a:pt x="244" y="503"/>
                    </a:cubicBezTo>
                    <a:lnTo>
                      <a:pt x="778" y="337"/>
                    </a:lnTo>
                    <a:cubicBezTo>
                      <a:pt x="870" y="310"/>
                      <a:pt x="920" y="213"/>
                      <a:pt x="893" y="123"/>
                    </a:cubicBezTo>
                    <a:cubicBezTo>
                      <a:pt x="869" y="49"/>
                      <a:pt x="801" y="0"/>
                      <a:pt x="72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7127100" y="1993750"/>
                <a:ext cx="1862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65" extrusionOk="0">
                    <a:moveTo>
                      <a:pt x="548" y="1"/>
                    </a:moveTo>
                    <a:cubicBezTo>
                      <a:pt x="515" y="1"/>
                      <a:pt x="481" y="11"/>
                      <a:pt x="452" y="31"/>
                    </a:cubicBezTo>
                    <a:lnTo>
                      <a:pt x="102" y="273"/>
                    </a:lnTo>
                    <a:cubicBezTo>
                      <a:pt x="71" y="403"/>
                      <a:pt x="37" y="525"/>
                      <a:pt x="1" y="640"/>
                    </a:cubicBezTo>
                    <a:cubicBezTo>
                      <a:pt x="28" y="656"/>
                      <a:pt x="58" y="664"/>
                      <a:pt x="89" y="664"/>
                    </a:cubicBezTo>
                    <a:cubicBezTo>
                      <a:pt x="123" y="664"/>
                      <a:pt x="157" y="654"/>
                      <a:pt x="188" y="633"/>
                    </a:cubicBezTo>
                    <a:lnTo>
                      <a:pt x="648" y="313"/>
                    </a:lnTo>
                    <a:cubicBezTo>
                      <a:pt x="724" y="259"/>
                      <a:pt x="745" y="153"/>
                      <a:pt x="691" y="74"/>
                    </a:cubicBezTo>
                    <a:cubicBezTo>
                      <a:pt x="657" y="27"/>
                      <a:pt x="603" y="1"/>
                      <a:pt x="548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7155500" y="1945175"/>
                <a:ext cx="210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79" extrusionOk="0">
                    <a:moveTo>
                      <a:pt x="195" y="1"/>
                    </a:moveTo>
                    <a:cubicBezTo>
                      <a:pt x="143" y="1"/>
                      <a:pt x="93" y="25"/>
                      <a:pt x="59" y="70"/>
                    </a:cubicBezTo>
                    <a:cubicBezTo>
                      <a:pt x="1" y="147"/>
                      <a:pt x="17" y="255"/>
                      <a:pt x="93" y="311"/>
                    </a:cubicBezTo>
                    <a:lnTo>
                      <a:pt x="544" y="645"/>
                    </a:lnTo>
                    <a:cubicBezTo>
                      <a:pt x="574" y="668"/>
                      <a:pt x="610" y="679"/>
                      <a:pt x="646" y="679"/>
                    </a:cubicBezTo>
                    <a:cubicBezTo>
                      <a:pt x="698" y="679"/>
                      <a:pt x="750" y="655"/>
                      <a:pt x="783" y="611"/>
                    </a:cubicBezTo>
                    <a:cubicBezTo>
                      <a:pt x="839" y="534"/>
                      <a:pt x="824" y="426"/>
                      <a:pt x="749" y="370"/>
                    </a:cubicBezTo>
                    <a:lnTo>
                      <a:pt x="298" y="36"/>
                    </a:lnTo>
                    <a:cubicBezTo>
                      <a:pt x="267" y="12"/>
                      <a:pt x="231" y="1"/>
                      <a:pt x="19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7177100" y="1925225"/>
                <a:ext cx="207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664" extrusionOk="0">
                    <a:moveTo>
                      <a:pt x="633" y="1"/>
                    </a:moveTo>
                    <a:cubicBezTo>
                      <a:pt x="599" y="1"/>
                      <a:pt x="565" y="11"/>
                      <a:pt x="534" y="32"/>
                    </a:cubicBezTo>
                    <a:lnTo>
                      <a:pt x="246" y="232"/>
                    </a:lnTo>
                    <a:lnTo>
                      <a:pt x="74" y="350"/>
                    </a:lnTo>
                    <a:cubicBezTo>
                      <a:pt x="27" y="383"/>
                      <a:pt x="0" y="440"/>
                      <a:pt x="0" y="494"/>
                    </a:cubicBezTo>
                    <a:cubicBezTo>
                      <a:pt x="2" y="516"/>
                      <a:pt x="7" y="539"/>
                      <a:pt x="16" y="559"/>
                    </a:cubicBezTo>
                    <a:cubicBezTo>
                      <a:pt x="20" y="570"/>
                      <a:pt x="25" y="579"/>
                      <a:pt x="32" y="588"/>
                    </a:cubicBezTo>
                    <a:cubicBezTo>
                      <a:pt x="65" y="637"/>
                      <a:pt x="119" y="664"/>
                      <a:pt x="174" y="664"/>
                    </a:cubicBezTo>
                    <a:cubicBezTo>
                      <a:pt x="185" y="664"/>
                      <a:pt x="196" y="663"/>
                      <a:pt x="207" y="661"/>
                    </a:cubicBezTo>
                    <a:cubicBezTo>
                      <a:pt x="221" y="656"/>
                      <a:pt x="232" y="652"/>
                      <a:pt x="244" y="647"/>
                    </a:cubicBezTo>
                    <a:cubicBezTo>
                      <a:pt x="253" y="643"/>
                      <a:pt x="262" y="638"/>
                      <a:pt x="271" y="634"/>
                    </a:cubicBezTo>
                    <a:lnTo>
                      <a:pt x="730" y="313"/>
                    </a:lnTo>
                    <a:cubicBezTo>
                      <a:pt x="809" y="259"/>
                      <a:pt x="827" y="151"/>
                      <a:pt x="773" y="75"/>
                    </a:cubicBezTo>
                    <a:cubicBezTo>
                      <a:pt x="740" y="26"/>
                      <a:pt x="687" y="1"/>
                      <a:pt x="63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7164125" y="1902575"/>
                <a:ext cx="225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10" extrusionOk="0">
                    <a:moveTo>
                      <a:pt x="690" y="0"/>
                    </a:moveTo>
                    <a:cubicBezTo>
                      <a:pt x="679" y="2"/>
                      <a:pt x="668" y="2"/>
                      <a:pt x="657" y="7"/>
                    </a:cubicBezTo>
                    <a:lnTo>
                      <a:pt x="122" y="174"/>
                    </a:lnTo>
                    <a:cubicBezTo>
                      <a:pt x="89" y="183"/>
                      <a:pt x="59" y="203"/>
                      <a:pt x="39" y="230"/>
                    </a:cubicBezTo>
                    <a:cubicBezTo>
                      <a:pt x="32" y="239"/>
                      <a:pt x="26" y="248"/>
                      <a:pt x="21" y="257"/>
                    </a:cubicBezTo>
                    <a:cubicBezTo>
                      <a:pt x="10" y="277"/>
                      <a:pt x="3" y="298"/>
                      <a:pt x="3" y="320"/>
                    </a:cubicBezTo>
                    <a:cubicBezTo>
                      <a:pt x="1" y="343"/>
                      <a:pt x="3" y="365"/>
                      <a:pt x="10" y="388"/>
                    </a:cubicBezTo>
                    <a:cubicBezTo>
                      <a:pt x="23" y="433"/>
                      <a:pt x="55" y="469"/>
                      <a:pt x="93" y="489"/>
                    </a:cubicBezTo>
                    <a:cubicBezTo>
                      <a:pt x="117" y="502"/>
                      <a:pt x="144" y="509"/>
                      <a:pt x="172" y="509"/>
                    </a:cubicBezTo>
                    <a:cubicBezTo>
                      <a:pt x="189" y="509"/>
                      <a:pt x="207" y="506"/>
                      <a:pt x="224" y="500"/>
                    </a:cubicBezTo>
                    <a:lnTo>
                      <a:pt x="758" y="336"/>
                    </a:lnTo>
                    <a:cubicBezTo>
                      <a:pt x="760" y="334"/>
                      <a:pt x="763" y="334"/>
                      <a:pt x="763" y="334"/>
                    </a:cubicBezTo>
                    <a:cubicBezTo>
                      <a:pt x="850" y="304"/>
                      <a:pt x="900" y="210"/>
                      <a:pt x="873" y="120"/>
                    </a:cubicBezTo>
                    <a:cubicBezTo>
                      <a:pt x="857" y="75"/>
                      <a:pt x="828" y="41"/>
                      <a:pt x="787" y="18"/>
                    </a:cubicBezTo>
                    <a:cubicBezTo>
                      <a:pt x="781" y="16"/>
                      <a:pt x="772" y="11"/>
                      <a:pt x="763" y="9"/>
                    </a:cubicBezTo>
                    <a:cubicBezTo>
                      <a:pt x="751" y="5"/>
                      <a:pt x="738" y="2"/>
                      <a:pt x="72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7137300" y="1953675"/>
                <a:ext cx="44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48" y="0"/>
                    </a:moveTo>
                    <a:cubicBezTo>
                      <a:pt x="32" y="115"/>
                      <a:pt x="17" y="228"/>
                      <a:pt x="1" y="338"/>
                    </a:cubicBezTo>
                    <a:cubicBezTo>
                      <a:pt x="48" y="334"/>
                      <a:pt x="93" y="311"/>
                      <a:pt x="123" y="269"/>
                    </a:cubicBezTo>
                    <a:cubicBezTo>
                      <a:pt x="179" y="194"/>
                      <a:pt x="163" y="86"/>
                      <a:pt x="87" y="30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7141825" y="1925225"/>
                <a:ext cx="2125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664" extrusionOk="0">
                    <a:moveTo>
                      <a:pt x="655" y="1"/>
                    </a:moveTo>
                    <a:cubicBezTo>
                      <a:pt x="621" y="1"/>
                      <a:pt x="587" y="11"/>
                      <a:pt x="557" y="32"/>
                    </a:cubicBezTo>
                    <a:lnTo>
                      <a:pt x="97" y="350"/>
                    </a:lnTo>
                    <a:cubicBezTo>
                      <a:pt x="18" y="404"/>
                      <a:pt x="0" y="512"/>
                      <a:pt x="54" y="588"/>
                    </a:cubicBezTo>
                    <a:cubicBezTo>
                      <a:pt x="88" y="637"/>
                      <a:pt x="142" y="664"/>
                      <a:pt x="196" y="664"/>
                    </a:cubicBezTo>
                    <a:cubicBezTo>
                      <a:pt x="230" y="664"/>
                      <a:pt x="263" y="654"/>
                      <a:pt x="293" y="634"/>
                    </a:cubicBezTo>
                    <a:lnTo>
                      <a:pt x="753" y="313"/>
                    </a:lnTo>
                    <a:cubicBezTo>
                      <a:pt x="830" y="259"/>
                      <a:pt x="850" y="151"/>
                      <a:pt x="796" y="75"/>
                    </a:cubicBezTo>
                    <a:cubicBezTo>
                      <a:pt x="763" y="26"/>
                      <a:pt x="709" y="1"/>
                      <a:pt x="655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7142825" y="1902550"/>
                <a:ext cx="91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05" extrusionOk="0">
                    <a:moveTo>
                      <a:pt x="170" y="1"/>
                    </a:moveTo>
                    <a:cubicBezTo>
                      <a:pt x="154" y="1"/>
                      <a:pt x="137" y="3"/>
                      <a:pt x="120" y="8"/>
                    </a:cubicBezTo>
                    <a:lnTo>
                      <a:pt x="26" y="37"/>
                    </a:lnTo>
                    <a:cubicBezTo>
                      <a:pt x="17" y="161"/>
                      <a:pt x="10" y="285"/>
                      <a:pt x="1" y="405"/>
                    </a:cubicBezTo>
                    <a:lnTo>
                      <a:pt x="222" y="337"/>
                    </a:lnTo>
                    <a:cubicBezTo>
                      <a:pt x="312" y="308"/>
                      <a:pt x="364" y="213"/>
                      <a:pt x="334" y="121"/>
                    </a:cubicBezTo>
                    <a:cubicBezTo>
                      <a:pt x="312" y="47"/>
                      <a:pt x="244" y="1"/>
                      <a:pt x="170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7173425" y="1876650"/>
                <a:ext cx="2007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679" extrusionOk="0">
                    <a:moveTo>
                      <a:pt x="176" y="1"/>
                    </a:moveTo>
                    <a:cubicBezTo>
                      <a:pt x="167" y="1"/>
                      <a:pt x="158" y="1"/>
                      <a:pt x="149" y="3"/>
                    </a:cubicBezTo>
                    <a:cubicBezTo>
                      <a:pt x="127" y="5"/>
                      <a:pt x="107" y="12"/>
                      <a:pt x="86" y="25"/>
                    </a:cubicBezTo>
                    <a:cubicBezTo>
                      <a:pt x="77" y="30"/>
                      <a:pt x="68" y="36"/>
                      <a:pt x="59" y="43"/>
                    </a:cubicBezTo>
                    <a:cubicBezTo>
                      <a:pt x="50" y="52"/>
                      <a:pt x="43" y="59"/>
                      <a:pt x="37" y="70"/>
                    </a:cubicBezTo>
                    <a:cubicBezTo>
                      <a:pt x="30" y="79"/>
                      <a:pt x="23" y="88"/>
                      <a:pt x="19" y="97"/>
                    </a:cubicBezTo>
                    <a:cubicBezTo>
                      <a:pt x="10" y="118"/>
                      <a:pt x="3" y="140"/>
                      <a:pt x="3" y="165"/>
                    </a:cubicBezTo>
                    <a:cubicBezTo>
                      <a:pt x="1" y="187"/>
                      <a:pt x="5" y="208"/>
                      <a:pt x="12" y="230"/>
                    </a:cubicBezTo>
                    <a:lnTo>
                      <a:pt x="12" y="228"/>
                    </a:lnTo>
                    <a:cubicBezTo>
                      <a:pt x="19" y="251"/>
                      <a:pt x="30" y="269"/>
                      <a:pt x="46" y="287"/>
                    </a:cubicBezTo>
                    <a:cubicBezTo>
                      <a:pt x="52" y="296"/>
                      <a:pt x="61" y="302"/>
                      <a:pt x="70" y="309"/>
                    </a:cubicBezTo>
                    <a:lnTo>
                      <a:pt x="391" y="548"/>
                    </a:lnTo>
                    <a:lnTo>
                      <a:pt x="521" y="645"/>
                    </a:lnTo>
                    <a:cubicBezTo>
                      <a:pt x="548" y="665"/>
                      <a:pt x="582" y="677"/>
                      <a:pt x="616" y="679"/>
                    </a:cubicBezTo>
                    <a:cubicBezTo>
                      <a:pt x="619" y="679"/>
                      <a:pt x="621" y="679"/>
                      <a:pt x="624" y="679"/>
                    </a:cubicBezTo>
                    <a:cubicBezTo>
                      <a:pt x="664" y="679"/>
                      <a:pt x="706" y="663"/>
                      <a:pt x="738" y="636"/>
                    </a:cubicBezTo>
                    <a:cubicBezTo>
                      <a:pt x="747" y="627"/>
                      <a:pt x="753" y="618"/>
                      <a:pt x="760" y="609"/>
                    </a:cubicBezTo>
                    <a:cubicBezTo>
                      <a:pt x="767" y="600"/>
                      <a:pt x="774" y="591"/>
                      <a:pt x="778" y="580"/>
                    </a:cubicBezTo>
                    <a:cubicBezTo>
                      <a:pt x="803" y="528"/>
                      <a:pt x="798" y="467"/>
                      <a:pt x="771" y="420"/>
                    </a:cubicBezTo>
                    <a:cubicBezTo>
                      <a:pt x="760" y="399"/>
                      <a:pt x="744" y="384"/>
                      <a:pt x="726" y="368"/>
                    </a:cubicBezTo>
                    <a:lnTo>
                      <a:pt x="391" y="120"/>
                    </a:lnTo>
                    <a:lnTo>
                      <a:pt x="359" y="97"/>
                    </a:lnTo>
                    <a:lnTo>
                      <a:pt x="276" y="34"/>
                    </a:lnTo>
                    <a:cubicBezTo>
                      <a:pt x="245" y="11"/>
                      <a:pt x="211" y="1"/>
                      <a:pt x="17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7144300" y="1876975"/>
                <a:ext cx="145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66" extrusionOk="0">
                    <a:moveTo>
                      <a:pt x="14" y="1"/>
                    </a:moveTo>
                    <a:lnTo>
                      <a:pt x="12" y="84"/>
                    </a:lnTo>
                    <a:cubicBezTo>
                      <a:pt x="9" y="192"/>
                      <a:pt x="5" y="303"/>
                      <a:pt x="0" y="411"/>
                    </a:cubicBezTo>
                    <a:lnTo>
                      <a:pt x="296" y="632"/>
                    </a:lnTo>
                    <a:cubicBezTo>
                      <a:pt x="325" y="652"/>
                      <a:pt x="359" y="664"/>
                      <a:pt x="390" y="664"/>
                    </a:cubicBezTo>
                    <a:lnTo>
                      <a:pt x="390" y="666"/>
                    </a:lnTo>
                    <a:cubicBezTo>
                      <a:pt x="393" y="666"/>
                      <a:pt x="396" y="666"/>
                      <a:pt x="399" y="666"/>
                    </a:cubicBezTo>
                    <a:cubicBezTo>
                      <a:pt x="441" y="666"/>
                      <a:pt x="483" y="650"/>
                      <a:pt x="514" y="621"/>
                    </a:cubicBezTo>
                    <a:cubicBezTo>
                      <a:pt x="521" y="614"/>
                      <a:pt x="530" y="605"/>
                      <a:pt x="537" y="596"/>
                    </a:cubicBezTo>
                    <a:cubicBezTo>
                      <a:pt x="544" y="587"/>
                      <a:pt x="550" y="576"/>
                      <a:pt x="555" y="567"/>
                    </a:cubicBezTo>
                    <a:cubicBezTo>
                      <a:pt x="580" y="515"/>
                      <a:pt x="575" y="454"/>
                      <a:pt x="548" y="407"/>
                    </a:cubicBezTo>
                    <a:cubicBezTo>
                      <a:pt x="537" y="386"/>
                      <a:pt x="521" y="371"/>
                      <a:pt x="501" y="355"/>
                    </a:cubicBezTo>
                    <a:lnTo>
                      <a:pt x="136" y="84"/>
                    </a:lnTo>
                    <a:lnTo>
                      <a:pt x="52" y="21"/>
                    </a:lnTo>
                    <a:cubicBezTo>
                      <a:pt x="41" y="12"/>
                      <a:pt x="27" y="5"/>
                      <a:pt x="1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7138375" y="2013750"/>
                <a:ext cx="202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79" extrusionOk="0">
                    <a:moveTo>
                      <a:pt x="187" y="0"/>
                    </a:moveTo>
                    <a:cubicBezTo>
                      <a:pt x="145" y="0"/>
                      <a:pt x="104" y="15"/>
                      <a:pt x="73" y="43"/>
                    </a:cubicBezTo>
                    <a:cubicBezTo>
                      <a:pt x="64" y="52"/>
                      <a:pt x="55" y="61"/>
                      <a:pt x="48" y="70"/>
                    </a:cubicBezTo>
                    <a:cubicBezTo>
                      <a:pt x="41" y="79"/>
                      <a:pt x="37" y="88"/>
                      <a:pt x="32" y="97"/>
                    </a:cubicBezTo>
                    <a:cubicBezTo>
                      <a:pt x="32" y="97"/>
                      <a:pt x="32" y="99"/>
                      <a:pt x="30" y="99"/>
                    </a:cubicBezTo>
                    <a:cubicBezTo>
                      <a:pt x="1" y="162"/>
                      <a:pt x="12" y="234"/>
                      <a:pt x="57" y="286"/>
                    </a:cubicBezTo>
                    <a:cubicBezTo>
                      <a:pt x="66" y="295"/>
                      <a:pt x="75" y="302"/>
                      <a:pt x="84" y="309"/>
                    </a:cubicBezTo>
                    <a:lnTo>
                      <a:pt x="533" y="645"/>
                    </a:lnTo>
                    <a:cubicBezTo>
                      <a:pt x="553" y="658"/>
                      <a:pt x="573" y="667"/>
                      <a:pt x="596" y="674"/>
                    </a:cubicBezTo>
                    <a:cubicBezTo>
                      <a:pt x="609" y="677"/>
                      <a:pt x="623" y="679"/>
                      <a:pt x="637" y="679"/>
                    </a:cubicBezTo>
                    <a:cubicBezTo>
                      <a:pt x="678" y="679"/>
                      <a:pt x="719" y="664"/>
                      <a:pt x="751" y="636"/>
                    </a:cubicBezTo>
                    <a:cubicBezTo>
                      <a:pt x="758" y="627"/>
                      <a:pt x="767" y="620"/>
                      <a:pt x="774" y="608"/>
                    </a:cubicBezTo>
                    <a:cubicBezTo>
                      <a:pt x="787" y="590"/>
                      <a:pt x="796" y="570"/>
                      <a:pt x="803" y="548"/>
                    </a:cubicBezTo>
                    <a:cubicBezTo>
                      <a:pt x="810" y="516"/>
                      <a:pt x="810" y="480"/>
                      <a:pt x="799" y="451"/>
                    </a:cubicBezTo>
                    <a:cubicBezTo>
                      <a:pt x="790" y="428"/>
                      <a:pt x="778" y="410"/>
                      <a:pt x="765" y="392"/>
                    </a:cubicBezTo>
                    <a:cubicBezTo>
                      <a:pt x="756" y="383"/>
                      <a:pt x="749" y="376"/>
                      <a:pt x="738" y="370"/>
                    </a:cubicBezTo>
                    <a:lnTo>
                      <a:pt x="373" y="97"/>
                    </a:lnTo>
                    <a:lnTo>
                      <a:pt x="289" y="34"/>
                    </a:lnTo>
                    <a:cubicBezTo>
                      <a:pt x="258" y="11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7070375" y="1719550"/>
                <a:ext cx="58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53" extrusionOk="0">
                    <a:moveTo>
                      <a:pt x="43" y="1"/>
                    </a:moveTo>
                    <a:cubicBezTo>
                      <a:pt x="34" y="30"/>
                      <a:pt x="27" y="57"/>
                      <a:pt x="18" y="84"/>
                    </a:cubicBezTo>
                    <a:cubicBezTo>
                      <a:pt x="0" y="152"/>
                      <a:pt x="7" y="208"/>
                      <a:pt x="36" y="267"/>
                    </a:cubicBezTo>
                    <a:cubicBezTo>
                      <a:pt x="52" y="298"/>
                      <a:pt x="66" y="325"/>
                      <a:pt x="81" y="352"/>
                    </a:cubicBezTo>
                    <a:lnTo>
                      <a:pt x="138" y="314"/>
                    </a:lnTo>
                    <a:cubicBezTo>
                      <a:pt x="214" y="260"/>
                      <a:pt x="235" y="152"/>
                      <a:pt x="181" y="75"/>
                    </a:cubicBezTo>
                    <a:cubicBezTo>
                      <a:pt x="147" y="28"/>
                      <a:pt x="95" y="3"/>
                      <a:pt x="4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7125925" y="1695875"/>
                <a:ext cx="297750" cy="374275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4971" extrusionOk="0">
                    <a:moveTo>
                      <a:pt x="11706" y="1"/>
                    </a:moveTo>
                    <a:cubicBezTo>
                      <a:pt x="11594" y="1"/>
                      <a:pt x="10699" y="1134"/>
                      <a:pt x="10267" y="2124"/>
                    </a:cubicBezTo>
                    <a:cubicBezTo>
                      <a:pt x="9343" y="4243"/>
                      <a:pt x="9257" y="6887"/>
                      <a:pt x="9217" y="7333"/>
                    </a:cubicBezTo>
                    <a:cubicBezTo>
                      <a:pt x="9151" y="8070"/>
                      <a:pt x="9079" y="9127"/>
                      <a:pt x="8547" y="10037"/>
                    </a:cubicBezTo>
                    <a:cubicBezTo>
                      <a:pt x="7628" y="11609"/>
                      <a:pt x="6605" y="11740"/>
                      <a:pt x="5359" y="11740"/>
                    </a:cubicBezTo>
                    <a:cubicBezTo>
                      <a:pt x="5111" y="11740"/>
                      <a:pt x="4855" y="11735"/>
                      <a:pt x="4589" y="11735"/>
                    </a:cubicBezTo>
                    <a:cubicBezTo>
                      <a:pt x="4493" y="11735"/>
                      <a:pt x="4390" y="11734"/>
                      <a:pt x="4282" y="11734"/>
                    </a:cubicBezTo>
                    <a:cubicBezTo>
                      <a:pt x="2974" y="11734"/>
                      <a:pt x="897" y="11767"/>
                      <a:pt x="100" y="12625"/>
                    </a:cubicBezTo>
                    <a:cubicBezTo>
                      <a:pt x="28" y="12701"/>
                      <a:pt x="1" y="12710"/>
                      <a:pt x="129" y="12841"/>
                    </a:cubicBezTo>
                    <a:cubicBezTo>
                      <a:pt x="1274" y="14006"/>
                      <a:pt x="3639" y="14971"/>
                      <a:pt x="5971" y="14971"/>
                    </a:cubicBezTo>
                    <a:cubicBezTo>
                      <a:pt x="6219" y="14971"/>
                      <a:pt x="6467" y="14960"/>
                      <a:pt x="6713" y="14937"/>
                    </a:cubicBezTo>
                    <a:cubicBezTo>
                      <a:pt x="8020" y="14818"/>
                      <a:pt x="9365" y="14446"/>
                      <a:pt x="10472" y="13808"/>
                    </a:cubicBezTo>
                    <a:cubicBezTo>
                      <a:pt x="10923" y="13549"/>
                      <a:pt x="11615" y="13080"/>
                      <a:pt x="11860" y="12760"/>
                    </a:cubicBezTo>
                    <a:cubicBezTo>
                      <a:pt x="11894" y="12715"/>
                      <a:pt x="11910" y="12672"/>
                      <a:pt x="11890" y="12618"/>
                    </a:cubicBezTo>
                    <a:cubicBezTo>
                      <a:pt x="11838" y="12485"/>
                      <a:pt x="11691" y="11798"/>
                      <a:pt x="11675" y="11719"/>
                    </a:cubicBezTo>
                    <a:cubicBezTo>
                      <a:pt x="11053" y="8811"/>
                      <a:pt x="10911" y="4935"/>
                      <a:pt x="11662" y="405"/>
                    </a:cubicBezTo>
                    <a:cubicBezTo>
                      <a:pt x="11725" y="33"/>
                      <a:pt x="11736" y="24"/>
                      <a:pt x="11714" y="3"/>
                    </a:cubicBezTo>
                    <a:cubicBezTo>
                      <a:pt x="11712" y="2"/>
                      <a:pt x="11709" y="1"/>
                      <a:pt x="11706" y="1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7187950" y="1592325"/>
                <a:ext cx="173675" cy="10045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018" extrusionOk="0">
                    <a:moveTo>
                      <a:pt x="6858" y="1"/>
                    </a:moveTo>
                    <a:cubicBezTo>
                      <a:pt x="6818" y="1"/>
                      <a:pt x="6778" y="26"/>
                      <a:pt x="6772" y="77"/>
                    </a:cubicBezTo>
                    <a:cubicBezTo>
                      <a:pt x="6485" y="2238"/>
                      <a:pt x="5001" y="3649"/>
                      <a:pt x="3434" y="3649"/>
                    </a:cubicBezTo>
                    <a:cubicBezTo>
                      <a:pt x="2672" y="3649"/>
                      <a:pt x="1889" y="3315"/>
                      <a:pt x="1216" y="2570"/>
                    </a:cubicBezTo>
                    <a:cubicBezTo>
                      <a:pt x="477" y="1734"/>
                      <a:pt x="353" y="814"/>
                      <a:pt x="188" y="136"/>
                    </a:cubicBezTo>
                    <a:cubicBezTo>
                      <a:pt x="179" y="84"/>
                      <a:pt x="139" y="60"/>
                      <a:pt x="99" y="60"/>
                    </a:cubicBezTo>
                    <a:cubicBezTo>
                      <a:pt x="50" y="60"/>
                      <a:pt x="1" y="96"/>
                      <a:pt x="6" y="161"/>
                    </a:cubicBezTo>
                    <a:cubicBezTo>
                      <a:pt x="201" y="2648"/>
                      <a:pt x="1797" y="4018"/>
                      <a:pt x="3439" y="4018"/>
                    </a:cubicBezTo>
                    <a:cubicBezTo>
                      <a:pt x="4351" y="4018"/>
                      <a:pt x="5277" y="3595"/>
                      <a:pt x="5985" y="2705"/>
                    </a:cubicBezTo>
                    <a:cubicBezTo>
                      <a:pt x="6580" y="1977"/>
                      <a:pt x="6938" y="1037"/>
                      <a:pt x="6945" y="88"/>
                    </a:cubicBezTo>
                    <a:cubicBezTo>
                      <a:pt x="6946" y="31"/>
                      <a:pt x="6902" y="1"/>
                      <a:pt x="6858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7419775" y="1712375"/>
                <a:ext cx="505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061" extrusionOk="0">
                    <a:moveTo>
                      <a:pt x="1901" y="1"/>
                    </a:moveTo>
                    <a:cubicBezTo>
                      <a:pt x="1890" y="1"/>
                      <a:pt x="1878" y="3"/>
                      <a:pt x="1866" y="8"/>
                    </a:cubicBezTo>
                    <a:cubicBezTo>
                      <a:pt x="974" y="416"/>
                      <a:pt x="99" y="876"/>
                      <a:pt x="84" y="883"/>
                    </a:cubicBezTo>
                    <a:cubicBezTo>
                      <a:pt x="0" y="931"/>
                      <a:pt x="37" y="1061"/>
                      <a:pt x="131" y="1061"/>
                    </a:cubicBezTo>
                    <a:cubicBezTo>
                      <a:pt x="133" y="1061"/>
                      <a:pt x="135" y="1061"/>
                      <a:pt x="138" y="1061"/>
                    </a:cubicBezTo>
                    <a:cubicBezTo>
                      <a:pt x="780" y="1020"/>
                      <a:pt x="1571" y="612"/>
                      <a:pt x="1968" y="150"/>
                    </a:cubicBezTo>
                    <a:cubicBezTo>
                      <a:pt x="2022" y="88"/>
                      <a:pt x="1971" y="1"/>
                      <a:pt x="1901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7079600" y="1712375"/>
                <a:ext cx="4995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51" extrusionOk="0">
                    <a:moveTo>
                      <a:pt x="1195" y="508"/>
                    </a:moveTo>
                    <a:cubicBezTo>
                      <a:pt x="1232" y="526"/>
                      <a:pt x="1247" y="533"/>
                      <a:pt x="1247" y="533"/>
                    </a:cubicBezTo>
                    <a:cubicBezTo>
                      <a:pt x="1247" y="533"/>
                      <a:pt x="1226" y="523"/>
                      <a:pt x="1195" y="508"/>
                    </a:cubicBezTo>
                    <a:close/>
                    <a:moveTo>
                      <a:pt x="119" y="1"/>
                    </a:moveTo>
                    <a:cubicBezTo>
                      <a:pt x="50" y="1"/>
                      <a:pt x="0" y="88"/>
                      <a:pt x="53" y="150"/>
                    </a:cubicBezTo>
                    <a:cubicBezTo>
                      <a:pt x="579" y="760"/>
                      <a:pt x="1493" y="1051"/>
                      <a:pt x="1839" y="1051"/>
                    </a:cubicBezTo>
                    <a:cubicBezTo>
                      <a:pt x="1911" y="1051"/>
                      <a:pt x="1959" y="1038"/>
                      <a:pt x="1973" y="1013"/>
                    </a:cubicBezTo>
                    <a:cubicBezTo>
                      <a:pt x="1998" y="968"/>
                      <a:pt x="1982" y="910"/>
                      <a:pt x="1937" y="883"/>
                    </a:cubicBezTo>
                    <a:cubicBezTo>
                      <a:pt x="1188" y="515"/>
                      <a:pt x="998" y="419"/>
                      <a:pt x="1003" y="419"/>
                    </a:cubicBezTo>
                    <a:lnTo>
                      <a:pt x="1003" y="419"/>
                    </a:lnTo>
                    <a:cubicBezTo>
                      <a:pt x="1007" y="419"/>
                      <a:pt x="1125" y="475"/>
                      <a:pt x="1195" y="508"/>
                    </a:cubicBezTo>
                    <a:lnTo>
                      <a:pt x="1195" y="508"/>
                    </a:lnTo>
                    <a:cubicBezTo>
                      <a:pt x="1089" y="457"/>
                      <a:pt x="800" y="319"/>
                      <a:pt x="154" y="8"/>
                    </a:cubicBezTo>
                    <a:cubicBezTo>
                      <a:pt x="142" y="3"/>
                      <a:pt x="131" y="1"/>
                      <a:pt x="119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7406575" y="1585550"/>
                <a:ext cx="244975" cy="2873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11493" extrusionOk="0">
                    <a:moveTo>
                      <a:pt x="7902" y="1"/>
                    </a:moveTo>
                    <a:cubicBezTo>
                      <a:pt x="7822" y="1"/>
                      <a:pt x="7720" y="34"/>
                      <a:pt x="7601" y="109"/>
                    </a:cubicBezTo>
                    <a:cubicBezTo>
                      <a:pt x="7105" y="420"/>
                      <a:pt x="7123" y="670"/>
                      <a:pt x="6366" y="1042"/>
                    </a:cubicBezTo>
                    <a:cubicBezTo>
                      <a:pt x="6012" y="1218"/>
                      <a:pt x="5642" y="1385"/>
                      <a:pt x="5162" y="1860"/>
                    </a:cubicBezTo>
                    <a:cubicBezTo>
                      <a:pt x="4418" y="2595"/>
                      <a:pt x="2942" y="5568"/>
                      <a:pt x="2491" y="6517"/>
                    </a:cubicBezTo>
                    <a:cubicBezTo>
                      <a:pt x="1625" y="8351"/>
                      <a:pt x="1608" y="8549"/>
                      <a:pt x="1549" y="8549"/>
                    </a:cubicBezTo>
                    <a:cubicBezTo>
                      <a:pt x="1546" y="8549"/>
                      <a:pt x="1543" y="8548"/>
                      <a:pt x="1540" y="8548"/>
                    </a:cubicBezTo>
                    <a:cubicBezTo>
                      <a:pt x="1488" y="8534"/>
                      <a:pt x="2406" y="6625"/>
                      <a:pt x="2444" y="6510"/>
                    </a:cubicBezTo>
                    <a:cubicBezTo>
                      <a:pt x="2450" y="6487"/>
                      <a:pt x="2432" y="6463"/>
                      <a:pt x="2410" y="6463"/>
                    </a:cubicBezTo>
                    <a:cubicBezTo>
                      <a:pt x="2406" y="6463"/>
                      <a:pt x="2403" y="6464"/>
                      <a:pt x="2399" y="6465"/>
                    </a:cubicBezTo>
                    <a:cubicBezTo>
                      <a:pt x="2300" y="6494"/>
                      <a:pt x="2476" y="6438"/>
                      <a:pt x="1863" y="6740"/>
                    </a:cubicBezTo>
                    <a:cubicBezTo>
                      <a:pt x="1265" y="7033"/>
                      <a:pt x="677" y="7200"/>
                      <a:pt x="242" y="7254"/>
                    </a:cubicBezTo>
                    <a:cubicBezTo>
                      <a:pt x="154" y="7265"/>
                      <a:pt x="141" y="7276"/>
                      <a:pt x="134" y="7364"/>
                    </a:cubicBezTo>
                    <a:cubicBezTo>
                      <a:pt x="1" y="8870"/>
                      <a:pt x="10" y="8847"/>
                      <a:pt x="73" y="8994"/>
                    </a:cubicBezTo>
                    <a:cubicBezTo>
                      <a:pt x="136" y="9131"/>
                      <a:pt x="208" y="9276"/>
                      <a:pt x="294" y="9422"/>
                    </a:cubicBezTo>
                    <a:cubicBezTo>
                      <a:pt x="774" y="10265"/>
                      <a:pt x="1592" y="11198"/>
                      <a:pt x="2397" y="11437"/>
                    </a:cubicBezTo>
                    <a:cubicBezTo>
                      <a:pt x="2502" y="11468"/>
                      <a:pt x="2609" y="11493"/>
                      <a:pt x="2718" y="11493"/>
                    </a:cubicBezTo>
                    <a:cubicBezTo>
                      <a:pt x="2758" y="11493"/>
                      <a:pt x="2798" y="11489"/>
                      <a:pt x="2838" y="11482"/>
                    </a:cubicBezTo>
                    <a:cubicBezTo>
                      <a:pt x="2990" y="11455"/>
                      <a:pt x="3125" y="11401"/>
                      <a:pt x="3240" y="11295"/>
                    </a:cubicBezTo>
                    <a:cubicBezTo>
                      <a:pt x="4035" y="10556"/>
                      <a:pt x="4675" y="8827"/>
                      <a:pt x="5004" y="7795"/>
                    </a:cubicBezTo>
                    <a:cubicBezTo>
                      <a:pt x="5241" y="7049"/>
                      <a:pt x="5406" y="6434"/>
                      <a:pt x="5527" y="5926"/>
                    </a:cubicBezTo>
                    <a:cubicBezTo>
                      <a:pt x="5802" y="4770"/>
                      <a:pt x="5845" y="4191"/>
                      <a:pt x="5958" y="3990"/>
                    </a:cubicBezTo>
                    <a:cubicBezTo>
                      <a:pt x="6079" y="3779"/>
                      <a:pt x="6264" y="3670"/>
                      <a:pt x="6499" y="3641"/>
                    </a:cubicBezTo>
                    <a:cubicBezTo>
                      <a:pt x="6713" y="3616"/>
                      <a:pt x="6979" y="3632"/>
                      <a:pt x="7396" y="3506"/>
                    </a:cubicBezTo>
                    <a:cubicBezTo>
                      <a:pt x="8297" y="3235"/>
                      <a:pt x="9100" y="2625"/>
                      <a:pt x="9677" y="1870"/>
                    </a:cubicBezTo>
                    <a:lnTo>
                      <a:pt x="9674" y="1870"/>
                    </a:lnTo>
                    <a:cubicBezTo>
                      <a:pt x="9780" y="1732"/>
                      <a:pt x="9798" y="1498"/>
                      <a:pt x="9629" y="1462"/>
                    </a:cubicBezTo>
                    <a:cubicBezTo>
                      <a:pt x="9596" y="1454"/>
                      <a:pt x="9564" y="1449"/>
                      <a:pt x="9532" y="1449"/>
                    </a:cubicBezTo>
                    <a:cubicBezTo>
                      <a:pt x="9513" y="1449"/>
                      <a:pt x="9495" y="1451"/>
                      <a:pt x="9476" y="1455"/>
                    </a:cubicBezTo>
                    <a:cubicBezTo>
                      <a:pt x="9239" y="1507"/>
                      <a:pt x="8973" y="1691"/>
                      <a:pt x="8775" y="1822"/>
                    </a:cubicBezTo>
                    <a:cubicBezTo>
                      <a:pt x="8300" y="2145"/>
                      <a:pt x="7751" y="2372"/>
                      <a:pt x="7184" y="2372"/>
                    </a:cubicBezTo>
                    <a:cubicBezTo>
                      <a:pt x="7129" y="2372"/>
                      <a:pt x="7074" y="2370"/>
                      <a:pt x="7019" y="2365"/>
                    </a:cubicBezTo>
                    <a:cubicBezTo>
                      <a:pt x="7001" y="2365"/>
                      <a:pt x="6979" y="2365"/>
                      <a:pt x="6977" y="2345"/>
                    </a:cubicBezTo>
                    <a:cubicBezTo>
                      <a:pt x="6974" y="2326"/>
                      <a:pt x="6996" y="2321"/>
                      <a:pt x="7041" y="2321"/>
                    </a:cubicBezTo>
                    <a:cubicBezTo>
                      <a:pt x="7080" y="2321"/>
                      <a:pt x="7136" y="2324"/>
                      <a:pt x="7209" y="2324"/>
                    </a:cubicBezTo>
                    <a:cubicBezTo>
                      <a:pt x="7385" y="2324"/>
                      <a:pt x="7660" y="2305"/>
                      <a:pt x="8022" y="2172"/>
                    </a:cubicBezTo>
                    <a:cubicBezTo>
                      <a:pt x="8092" y="2147"/>
                      <a:pt x="8162" y="2113"/>
                      <a:pt x="8232" y="2081"/>
                    </a:cubicBezTo>
                    <a:cubicBezTo>
                      <a:pt x="8257" y="2070"/>
                      <a:pt x="8284" y="2059"/>
                      <a:pt x="8279" y="2027"/>
                    </a:cubicBezTo>
                    <a:cubicBezTo>
                      <a:pt x="8274" y="1997"/>
                      <a:pt x="8251" y="1989"/>
                      <a:pt x="8217" y="1989"/>
                    </a:cubicBezTo>
                    <a:cubicBezTo>
                      <a:pt x="8167" y="1989"/>
                      <a:pt x="8094" y="2006"/>
                      <a:pt x="8009" y="2006"/>
                    </a:cubicBezTo>
                    <a:cubicBezTo>
                      <a:pt x="7983" y="2006"/>
                      <a:pt x="7956" y="2005"/>
                      <a:pt x="7928" y="2000"/>
                    </a:cubicBezTo>
                    <a:cubicBezTo>
                      <a:pt x="7795" y="1980"/>
                      <a:pt x="7628" y="1987"/>
                      <a:pt x="7299" y="1881"/>
                    </a:cubicBezTo>
                    <a:cubicBezTo>
                      <a:pt x="7197" y="1849"/>
                      <a:pt x="7064" y="1777"/>
                      <a:pt x="7053" y="1678"/>
                    </a:cubicBezTo>
                    <a:cubicBezTo>
                      <a:pt x="7028" y="1459"/>
                      <a:pt x="7143" y="1410"/>
                      <a:pt x="7299" y="1295"/>
                    </a:cubicBezTo>
                    <a:cubicBezTo>
                      <a:pt x="8191" y="639"/>
                      <a:pt x="8252" y="1"/>
                      <a:pt x="7902" y="1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6899200" y="1585575"/>
                <a:ext cx="244050" cy="287350"/>
              </a:xfrm>
              <a:custGeom>
                <a:avLst/>
                <a:gdLst/>
                <a:ahLst/>
                <a:cxnLst/>
                <a:rect l="l" t="t" r="r" b="b"/>
                <a:pathLst>
                  <a:path w="9762" h="11494" extrusionOk="0">
                    <a:moveTo>
                      <a:pt x="1879" y="1"/>
                    </a:moveTo>
                    <a:cubicBezTo>
                      <a:pt x="1775" y="1"/>
                      <a:pt x="1685" y="51"/>
                      <a:pt x="1666" y="162"/>
                    </a:cubicBezTo>
                    <a:cubicBezTo>
                      <a:pt x="1641" y="300"/>
                      <a:pt x="1722" y="487"/>
                      <a:pt x="1785" y="586"/>
                    </a:cubicBezTo>
                    <a:cubicBezTo>
                      <a:pt x="2072" y="1041"/>
                      <a:pt x="2477" y="1289"/>
                      <a:pt x="2612" y="1402"/>
                    </a:cubicBezTo>
                    <a:cubicBezTo>
                      <a:pt x="2799" y="1555"/>
                      <a:pt x="2766" y="1812"/>
                      <a:pt x="2394" y="1905"/>
                    </a:cubicBezTo>
                    <a:cubicBezTo>
                      <a:pt x="2226" y="1946"/>
                      <a:pt x="1950" y="2001"/>
                      <a:pt x="1742" y="2001"/>
                    </a:cubicBezTo>
                    <a:cubicBezTo>
                      <a:pt x="1688" y="2001"/>
                      <a:pt x="1638" y="1997"/>
                      <a:pt x="1596" y="1988"/>
                    </a:cubicBezTo>
                    <a:cubicBezTo>
                      <a:pt x="1584" y="1985"/>
                      <a:pt x="1570" y="1984"/>
                      <a:pt x="1557" y="1984"/>
                    </a:cubicBezTo>
                    <a:cubicBezTo>
                      <a:pt x="1536" y="1984"/>
                      <a:pt x="1515" y="1987"/>
                      <a:pt x="1495" y="1988"/>
                    </a:cubicBezTo>
                    <a:cubicBezTo>
                      <a:pt x="1456" y="1988"/>
                      <a:pt x="1440" y="2040"/>
                      <a:pt x="1495" y="2067"/>
                    </a:cubicBezTo>
                    <a:cubicBezTo>
                      <a:pt x="2114" y="2360"/>
                      <a:pt x="2516" y="2317"/>
                      <a:pt x="2750" y="2324"/>
                    </a:cubicBezTo>
                    <a:cubicBezTo>
                      <a:pt x="2754" y="2324"/>
                      <a:pt x="2759" y="2323"/>
                      <a:pt x="2764" y="2323"/>
                    </a:cubicBezTo>
                    <a:cubicBezTo>
                      <a:pt x="2777" y="2323"/>
                      <a:pt x="2789" y="2326"/>
                      <a:pt x="2786" y="2344"/>
                    </a:cubicBezTo>
                    <a:cubicBezTo>
                      <a:pt x="2784" y="2364"/>
                      <a:pt x="2761" y="2364"/>
                      <a:pt x="2745" y="2367"/>
                    </a:cubicBezTo>
                    <a:cubicBezTo>
                      <a:pt x="2695" y="2370"/>
                      <a:pt x="2645" y="2372"/>
                      <a:pt x="2595" y="2372"/>
                    </a:cubicBezTo>
                    <a:cubicBezTo>
                      <a:pt x="2047" y="2372"/>
                      <a:pt x="1500" y="2164"/>
                      <a:pt x="1064" y="1871"/>
                    </a:cubicBezTo>
                    <a:cubicBezTo>
                      <a:pt x="815" y="1704"/>
                      <a:pt x="450" y="1450"/>
                      <a:pt x="216" y="1450"/>
                    </a:cubicBezTo>
                    <a:cubicBezTo>
                      <a:pt x="191" y="1450"/>
                      <a:pt x="168" y="1452"/>
                      <a:pt x="147" y="1458"/>
                    </a:cubicBezTo>
                    <a:cubicBezTo>
                      <a:pt x="54" y="1483"/>
                      <a:pt x="18" y="1524"/>
                      <a:pt x="9" y="1618"/>
                    </a:cubicBezTo>
                    <a:cubicBezTo>
                      <a:pt x="0" y="1708"/>
                      <a:pt x="27" y="1790"/>
                      <a:pt x="84" y="1859"/>
                    </a:cubicBezTo>
                    <a:cubicBezTo>
                      <a:pt x="870" y="2871"/>
                      <a:pt x="1932" y="3581"/>
                      <a:pt x="3230" y="3638"/>
                    </a:cubicBezTo>
                    <a:cubicBezTo>
                      <a:pt x="3573" y="3654"/>
                      <a:pt x="3839" y="3892"/>
                      <a:pt x="3893" y="4228"/>
                    </a:cubicBezTo>
                    <a:cubicBezTo>
                      <a:pt x="3965" y="4681"/>
                      <a:pt x="4082" y="5272"/>
                      <a:pt x="4240" y="5923"/>
                    </a:cubicBezTo>
                    <a:cubicBezTo>
                      <a:pt x="4708" y="7870"/>
                      <a:pt x="5531" y="10359"/>
                      <a:pt x="6545" y="11312"/>
                    </a:cubicBezTo>
                    <a:cubicBezTo>
                      <a:pt x="6677" y="11436"/>
                      <a:pt x="6841" y="11493"/>
                      <a:pt x="7025" y="11493"/>
                    </a:cubicBezTo>
                    <a:cubicBezTo>
                      <a:pt x="7750" y="11493"/>
                      <a:pt x="8794" y="10610"/>
                      <a:pt x="9471" y="9421"/>
                    </a:cubicBezTo>
                    <a:cubicBezTo>
                      <a:pt x="9550" y="9281"/>
                      <a:pt x="9624" y="9137"/>
                      <a:pt x="9692" y="8991"/>
                    </a:cubicBezTo>
                    <a:cubicBezTo>
                      <a:pt x="9762" y="8840"/>
                      <a:pt x="9759" y="8792"/>
                      <a:pt x="9631" y="7361"/>
                    </a:cubicBezTo>
                    <a:cubicBezTo>
                      <a:pt x="9615" y="7188"/>
                      <a:pt x="9615" y="7334"/>
                      <a:pt x="8842" y="7106"/>
                    </a:cubicBezTo>
                    <a:cubicBezTo>
                      <a:pt x="8024" y="6863"/>
                      <a:pt x="7460" y="6500"/>
                      <a:pt x="7375" y="6464"/>
                    </a:cubicBezTo>
                    <a:cubicBezTo>
                      <a:pt x="7371" y="6463"/>
                      <a:pt x="7367" y="6462"/>
                      <a:pt x="7363" y="6462"/>
                    </a:cubicBezTo>
                    <a:cubicBezTo>
                      <a:pt x="7340" y="6462"/>
                      <a:pt x="7319" y="6483"/>
                      <a:pt x="7323" y="6505"/>
                    </a:cubicBezTo>
                    <a:cubicBezTo>
                      <a:pt x="7348" y="6620"/>
                      <a:pt x="7830" y="7571"/>
                      <a:pt x="8227" y="8520"/>
                    </a:cubicBezTo>
                    <a:cubicBezTo>
                      <a:pt x="8234" y="8537"/>
                      <a:pt x="8225" y="8549"/>
                      <a:pt x="8214" y="8549"/>
                    </a:cubicBezTo>
                    <a:cubicBezTo>
                      <a:pt x="8208" y="8549"/>
                      <a:pt x="8201" y="8546"/>
                      <a:pt x="8195" y="8538"/>
                    </a:cubicBezTo>
                    <a:cubicBezTo>
                      <a:pt x="8141" y="8454"/>
                      <a:pt x="7172" y="6081"/>
                      <a:pt x="5743" y="3561"/>
                    </a:cubicBezTo>
                    <a:cubicBezTo>
                      <a:pt x="5387" y="2932"/>
                      <a:pt x="4916" y="2110"/>
                      <a:pt x="4424" y="1693"/>
                    </a:cubicBezTo>
                    <a:cubicBezTo>
                      <a:pt x="3615" y="1003"/>
                      <a:pt x="3185" y="1095"/>
                      <a:pt x="2552" y="424"/>
                    </a:cubicBezTo>
                    <a:cubicBezTo>
                      <a:pt x="2450" y="318"/>
                      <a:pt x="2238" y="135"/>
                      <a:pt x="2040" y="38"/>
                    </a:cubicBezTo>
                    <a:cubicBezTo>
                      <a:pt x="1988" y="14"/>
                      <a:pt x="1932" y="1"/>
                      <a:pt x="1879" y="1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6866800" y="1610650"/>
                <a:ext cx="52425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695" extrusionOk="0">
                    <a:moveTo>
                      <a:pt x="235" y="0"/>
                    </a:moveTo>
                    <a:cubicBezTo>
                      <a:pt x="221" y="0"/>
                      <a:pt x="207" y="1"/>
                      <a:pt x="194" y="2"/>
                    </a:cubicBezTo>
                    <a:cubicBezTo>
                      <a:pt x="0" y="23"/>
                      <a:pt x="136" y="320"/>
                      <a:pt x="266" y="467"/>
                    </a:cubicBezTo>
                    <a:cubicBezTo>
                      <a:pt x="742" y="996"/>
                      <a:pt x="1298" y="1377"/>
                      <a:pt x="1954" y="1679"/>
                    </a:cubicBezTo>
                    <a:cubicBezTo>
                      <a:pt x="1969" y="1686"/>
                      <a:pt x="1985" y="1694"/>
                      <a:pt x="2002" y="1694"/>
                    </a:cubicBezTo>
                    <a:cubicBezTo>
                      <a:pt x="2013" y="1694"/>
                      <a:pt x="2024" y="1690"/>
                      <a:pt x="2035" y="1679"/>
                    </a:cubicBezTo>
                    <a:cubicBezTo>
                      <a:pt x="2096" y="1616"/>
                      <a:pt x="1844" y="1528"/>
                      <a:pt x="1382" y="931"/>
                    </a:cubicBezTo>
                    <a:cubicBezTo>
                      <a:pt x="1123" y="597"/>
                      <a:pt x="1389" y="600"/>
                      <a:pt x="1161" y="437"/>
                    </a:cubicBezTo>
                    <a:cubicBezTo>
                      <a:pt x="937" y="278"/>
                      <a:pt x="523" y="0"/>
                      <a:pt x="235" y="0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6855025" y="1613900"/>
                <a:ext cx="5237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1489" extrusionOk="0">
                    <a:moveTo>
                      <a:pt x="366" y="1"/>
                    </a:moveTo>
                    <a:cubicBezTo>
                      <a:pt x="354" y="1"/>
                      <a:pt x="342" y="1"/>
                      <a:pt x="329" y="1"/>
                    </a:cubicBezTo>
                    <a:lnTo>
                      <a:pt x="239" y="1"/>
                    </a:lnTo>
                    <a:cubicBezTo>
                      <a:pt x="88" y="10"/>
                      <a:pt x="0" y="224"/>
                      <a:pt x="194" y="438"/>
                    </a:cubicBezTo>
                    <a:cubicBezTo>
                      <a:pt x="663" y="961"/>
                      <a:pt x="1386" y="1308"/>
                      <a:pt x="2020" y="1486"/>
                    </a:cubicBezTo>
                    <a:cubicBezTo>
                      <a:pt x="2025" y="1488"/>
                      <a:pt x="2030" y="1489"/>
                      <a:pt x="2035" y="1489"/>
                    </a:cubicBezTo>
                    <a:cubicBezTo>
                      <a:pt x="2050" y="1489"/>
                      <a:pt x="2065" y="1481"/>
                      <a:pt x="2074" y="1463"/>
                    </a:cubicBezTo>
                    <a:cubicBezTo>
                      <a:pt x="2094" y="1425"/>
                      <a:pt x="2056" y="1412"/>
                      <a:pt x="1918" y="1333"/>
                    </a:cubicBezTo>
                    <a:lnTo>
                      <a:pt x="1921" y="1333"/>
                    </a:lnTo>
                    <a:cubicBezTo>
                      <a:pt x="1492" y="1087"/>
                      <a:pt x="753" y="571"/>
                      <a:pt x="557" y="118"/>
                    </a:cubicBezTo>
                    <a:cubicBezTo>
                      <a:pt x="508" y="8"/>
                      <a:pt x="448" y="1"/>
                      <a:pt x="366" y="1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7180025" y="1401275"/>
                <a:ext cx="199450" cy="26165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10466" extrusionOk="0">
                    <a:moveTo>
                      <a:pt x="4073" y="0"/>
                    </a:moveTo>
                    <a:cubicBezTo>
                      <a:pt x="3168" y="0"/>
                      <a:pt x="2369" y="431"/>
                      <a:pt x="1844" y="1284"/>
                    </a:cubicBezTo>
                    <a:cubicBezTo>
                      <a:pt x="1603" y="1677"/>
                      <a:pt x="1398" y="2263"/>
                      <a:pt x="1274" y="2891"/>
                    </a:cubicBezTo>
                    <a:cubicBezTo>
                      <a:pt x="1170" y="2790"/>
                      <a:pt x="1037" y="2722"/>
                      <a:pt x="886" y="2704"/>
                    </a:cubicBezTo>
                    <a:cubicBezTo>
                      <a:pt x="861" y="2702"/>
                      <a:pt x="836" y="2700"/>
                      <a:pt x="812" y="2700"/>
                    </a:cubicBezTo>
                    <a:cubicBezTo>
                      <a:pt x="1" y="2700"/>
                      <a:pt x="26" y="4218"/>
                      <a:pt x="1120" y="4336"/>
                    </a:cubicBezTo>
                    <a:cubicBezTo>
                      <a:pt x="1134" y="4338"/>
                      <a:pt x="1148" y="4338"/>
                      <a:pt x="1161" y="4338"/>
                    </a:cubicBezTo>
                    <a:cubicBezTo>
                      <a:pt x="1184" y="4767"/>
                      <a:pt x="1262" y="5166"/>
                      <a:pt x="1413" y="5488"/>
                    </a:cubicBezTo>
                    <a:cubicBezTo>
                      <a:pt x="1601" y="5878"/>
                      <a:pt x="1968" y="6387"/>
                      <a:pt x="2482" y="6748"/>
                    </a:cubicBezTo>
                    <a:cubicBezTo>
                      <a:pt x="2473" y="6883"/>
                      <a:pt x="2459" y="7081"/>
                      <a:pt x="2425" y="7345"/>
                    </a:cubicBezTo>
                    <a:cubicBezTo>
                      <a:pt x="2412" y="7467"/>
                      <a:pt x="2394" y="7604"/>
                      <a:pt x="2369" y="7753"/>
                    </a:cubicBezTo>
                    <a:cubicBezTo>
                      <a:pt x="1582" y="7625"/>
                      <a:pt x="1429" y="7555"/>
                      <a:pt x="1197" y="7507"/>
                    </a:cubicBezTo>
                    <a:cubicBezTo>
                      <a:pt x="1185" y="7505"/>
                      <a:pt x="1175" y="7504"/>
                      <a:pt x="1165" y="7504"/>
                    </a:cubicBezTo>
                    <a:cubicBezTo>
                      <a:pt x="1101" y="7504"/>
                      <a:pt x="1091" y="7555"/>
                      <a:pt x="1102" y="7636"/>
                    </a:cubicBezTo>
                    <a:cubicBezTo>
                      <a:pt x="1154" y="8010"/>
                      <a:pt x="1184" y="8350"/>
                      <a:pt x="1407" y="8853"/>
                    </a:cubicBezTo>
                    <a:cubicBezTo>
                      <a:pt x="1902" y="9973"/>
                      <a:pt x="2869" y="10465"/>
                      <a:pt x="3688" y="10465"/>
                    </a:cubicBezTo>
                    <a:cubicBezTo>
                      <a:pt x="3726" y="10465"/>
                      <a:pt x="3763" y="10464"/>
                      <a:pt x="3800" y="10462"/>
                    </a:cubicBezTo>
                    <a:cubicBezTo>
                      <a:pt x="5405" y="10462"/>
                      <a:pt x="6345" y="9213"/>
                      <a:pt x="6494" y="7606"/>
                    </a:cubicBezTo>
                    <a:cubicBezTo>
                      <a:pt x="6499" y="7555"/>
                      <a:pt x="6437" y="7535"/>
                      <a:pt x="6340" y="7535"/>
                    </a:cubicBezTo>
                    <a:cubicBezTo>
                      <a:pt x="6043" y="7535"/>
                      <a:pt x="5409" y="7720"/>
                      <a:pt x="5317" y="7737"/>
                    </a:cubicBezTo>
                    <a:cubicBezTo>
                      <a:pt x="5274" y="7744"/>
                      <a:pt x="5234" y="7748"/>
                      <a:pt x="5191" y="7755"/>
                    </a:cubicBezTo>
                    <a:cubicBezTo>
                      <a:pt x="5168" y="7622"/>
                      <a:pt x="5148" y="7485"/>
                      <a:pt x="5132" y="7352"/>
                    </a:cubicBezTo>
                    <a:cubicBezTo>
                      <a:pt x="5105" y="7160"/>
                      <a:pt x="5087" y="6973"/>
                      <a:pt x="5078" y="6802"/>
                    </a:cubicBezTo>
                    <a:cubicBezTo>
                      <a:pt x="5484" y="6563"/>
                      <a:pt x="5811" y="6250"/>
                      <a:pt x="6014" y="5986"/>
                    </a:cubicBezTo>
                    <a:cubicBezTo>
                      <a:pt x="6232" y="5704"/>
                      <a:pt x="6394" y="5330"/>
                      <a:pt x="6507" y="4918"/>
                    </a:cubicBezTo>
                    <a:cubicBezTo>
                      <a:pt x="6521" y="4920"/>
                      <a:pt x="6532" y="4922"/>
                      <a:pt x="6548" y="4924"/>
                    </a:cubicBezTo>
                    <a:cubicBezTo>
                      <a:pt x="6590" y="4929"/>
                      <a:pt x="6630" y="4931"/>
                      <a:pt x="6670" y="4931"/>
                    </a:cubicBezTo>
                    <a:cubicBezTo>
                      <a:pt x="7696" y="4931"/>
                      <a:pt x="7977" y="3474"/>
                      <a:pt x="7125" y="3381"/>
                    </a:cubicBezTo>
                    <a:cubicBezTo>
                      <a:pt x="7102" y="3378"/>
                      <a:pt x="7080" y="3377"/>
                      <a:pt x="7058" y="3377"/>
                    </a:cubicBezTo>
                    <a:cubicBezTo>
                      <a:pt x="6931" y="3377"/>
                      <a:pt x="6811" y="3415"/>
                      <a:pt x="6705" y="3480"/>
                    </a:cubicBezTo>
                    <a:cubicBezTo>
                      <a:pt x="6721" y="2837"/>
                      <a:pt x="6647" y="2224"/>
                      <a:pt x="6494" y="1787"/>
                    </a:cubicBezTo>
                    <a:cubicBezTo>
                      <a:pt x="6133" y="755"/>
                      <a:pt x="5346" y="144"/>
                      <a:pt x="4343" y="13"/>
                    </a:cubicBezTo>
                    <a:cubicBezTo>
                      <a:pt x="4341" y="11"/>
                      <a:pt x="4339" y="11"/>
                      <a:pt x="4334" y="11"/>
                    </a:cubicBezTo>
                    <a:lnTo>
                      <a:pt x="4323" y="11"/>
                    </a:lnTo>
                    <a:cubicBezTo>
                      <a:pt x="4239" y="4"/>
                      <a:pt x="4156" y="0"/>
                      <a:pt x="4073" y="0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7517425" y="1673575"/>
                <a:ext cx="3112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423" extrusionOk="0">
                    <a:moveTo>
                      <a:pt x="100" y="0"/>
                    </a:moveTo>
                    <a:cubicBezTo>
                      <a:pt x="80" y="0"/>
                      <a:pt x="59" y="7"/>
                      <a:pt x="43" y="23"/>
                    </a:cubicBezTo>
                    <a:cubicBezTo>
                      <a:pt x="2" y="57"/>
                      <a:pt x="0" y="116"/>
                      <a:pt x="34" y="156"/>
                    </a:cubicBezTo>
                    <a:cubicBezTo>
                      <a:pt x="104" y="237"/>
                      <a:pt x="194" y="294"/>
                      <a:pt x="291" y="339"/>
                    </a:cubicBezTo>
                    <a:cubicBezTo>
                      <a:pt x="388" y="381"/>
                      <a:pt x="492" y="409"/>
                      <a:pt x="597" y="418"/>
                    </a:cubicBezTo>
                    <a:cubicBezTo>
                      <a:pt x="631" y="421"/>
                      <a:pt x="664" y="423"/>
                      <a:pt x="698" y="423"/>
                    </a:cubicBezTo>
                    <a:cubicBezTo>
                      <a:pt x="770" y="423"/>
                      <a:pt x="842" y="415"/>
                      <a:pt x="913" y="399"/>
                    </a:cubicBezTo>
                    <a:cubicBezTo>
                      <a:pt x="1014" y="375"/>
                      <a:pt x="1116" y="336"/>
                      <a:pt x="1199" y="269"/>
                    </a:cubicBezTo>
                    <a:cubicBezTo>
                      <a:pt x="1220" y="253"/>
                      <a:pt x="1233" y="230"/>
                      <a:pt x="1238" y="203"/>
                    </a:cubicBezTo>
                    <a:cubicBezTo>
                      <a:pt x="1244" y="149"/>
                      <a:pt x="1206" y="97"/>
                      <a:pt x="1152" y="91"/>
                    </a:cubicBezTo>
                    <a:lnTo>
                      <a:pt x="1147" y="91"/>
                    </a:lnTo>
                    <a:cubicBezTo>
                      <a:pt x="1050" y="79"/>
                      <a:pt x="965" y="75"/>
                      <a:pt x="879" y="68"/>
                    </a:cubicBezTo>
                    <a:lnTo>
                      <a:pt x="631" y="50"/>
                    </a:lnTo>
                    <a:lnTo>
                      <a:pt x="381" y="25"/>
                    </a:lnTo>
                    <a:cubicBezTo>
                      <a:pt x="295" y="16"/>
                      <a:pt x="210" y="5"/>
                      <a:pt x="113" y="1"/>
                    </a:cubicBezTo>
                    <a:lnTo>
                      <a:pt x="108" y="1"/>
                    </a:lnTo>
                    <a:cubicBezTo>
                      <a:pt x="106" y="0"/>
                      <a:pt x="103" y="0"/>
                      <a:pt x="100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7001175" y="1673575"/>
                <a:ext cx="3112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423" extrusionOk="0">
                    <a:moveTo>
                      <a:pt x="1151" y="0"/>
                    </a:moveTo>
                    <a:cubicBezTo>
                      <a:pt x="1149" y="0"/>
                      <a:pt x="1146" y="0"/>
                      <a:pt x="1143" y="1"/>
                    </a:cubicBezTo>
                    <a:lnTo>
                      <a:pt x="1139" y="1"/>
                    </a:lnTo>
                    <a:cubicBezTo>
                      <a:pt x="1042" y="5"/>
                      <a:pt x="956" y="16"/>
                      <a:pt x="873" y="25"/>
                    </a:cubicBezTo>
                    <a:lnTo>
                      <a:pt x="623" y="50"/>
                    </a:lnTo>
                    <a:lnTo>
                      <a:pt x="373" y="68"/>
                    </a:lnTo>
                    <a:cubicBezTo>
                      <a:pt x="287" y="75"/>
                      <a:pt x="201" y="77"/>
                      <a:pt x="107" y="91"/>
                    </a:cubicBezTo>
                    <a:lnTo>
                      <a:pt x="100" y="91"/>
                    </a:lnTo>
                    <a:cubicBezTo>
                      <a:pt x="75" y="95"/>
                      <a:pt x="53" y="106"/>
                      <a:pt x="34" y="129"/>
                    </a:cubicBezTo>
                    <a:cubicBezTo>
                      <a:pt x="1" y="172"/>
                      <a:pt x="10" y="235"/>
                      <a:pt x="53" y="269"/>
                    </a:cubicBezTo>
                    <a:cubicBezTo>
                      <a:pt x="138" y="334"/>
                      <a:pt x="237" y="375"/>
                      <a:pt x="341" y="399"/>
                    </a:cubicBezTo>
                    <a:cubicBezTo>
                      <a:pt x="412" y="415"/>
                      <a:pt x="483" y="423"/>
                      <a:pt x="555" y="423"/>
                    </a:cubicBezTo>
                    <a:cubicBezTo>
                      <a:pt x="589" y="423"/>
                      <a:pt x="623" y="421"/>
                      <a:pt x="657" y="418"/>
                    </a:cubicBezTo>
                    <a:cubicBezTo>
                      <a:pt x="762" y="409"/>
                      <a:pt x="866" y="381"/>
                      <a:pt x="963" y="339"/>
                    </a:cubicBezTo>
                    <a:cubicBezTo>
                      <a:pt x="1058" y="294"/>
                      <a:pt x="1148" y="237"/>
                      <a:pt x="1220" y="154"/>
                    </a:cubicBezTo>
                    <a:cubicBezTo>
                      <a:pt x="1236" y="138"/>
                      <a:pt x="1245" y="113"/>
                      <a:pt x="1243" y="88"/>
                    </a:cubicBezTo>
                    <a:cubicBezTo>
                      <a:pt x="1240" y="39"/>
                      <a:pt x="1200" y="0"/>
                      <a:pt x="1151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7413900" y="1733700"/>
                <a:ext cx="130875" cy="139175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5567" extrusionOk="0">
                    <a:moveTo>
                      <a:pt x="5234" y="0"/>
                    </a:moveTo>
                    <a:lnTo>
                      <a:pt x="5234" y="0"/>
                    </a:lnTo>
                    <a:cubicBezTo>
                      <a:pt x="5063" y="109"/>
                      <a:pt x="4903" y="230"/>
                      <a:pt x="4752" y="366"/>
                    </a:cubicBezTo>
                    <a:cubicBezTo>
                      <a:pt x="3947" y="1098"/>
                      <a:pt x="3474" y="2157"/>
                      <a:pt x="2604" y="2813"/>
                    </a:cubicBezTo>
                    <a:cubicBezTo>
                      <a:pt x="1960" y="3301"/>
                      <a:pt x="1159" y="3508"/>
                      <a:pt x="346" y="3508"/>
                    </a:cubicBezTo>
                    <a:cubicBezTo>
                      <a:pt x="231" y="3508"/>
                      <a:pt x="116" y="3504"/>
                      <a:pt x="1" y="3496"/>
                    </a:cubicBezTo>
                    <a:lnTo>
                      <a:pt x="1" y="3496"/>
                    </a:lnTo>
                    <a:cubicBezTo>
                      <a:pt x="481" y="4339"/>
                      <a:pt x="1299" y="5272"/>
                      <a:pt x="2104" y="5511"/>
                    </a:cubicBezTo>
                    <a:cubicBezTo>
                      <a:pt x="2209" y="5542"/>
                      <a:pt x="2316" y="5567"/>
                      <a:pt x="2425" y="5567"/>
                    </a:cubicBezTo>
                    <a:cubicBezTo>
                      <a:pt x="2465" y="5567"/>
                      <a:pt x="2505" y="5563"/>
                      <a:pt x="2545" y="5556"/>
                    </a:cubicBezTo>
                    <a:cubicBezTo>
                      <a:pt x="2697" y="5527"/>
                      <a:pt x="2832" y="5475"/>
                      <a:pt x="2947" y="5369"/>
                    </a:cubicBezTo>
                    <a:cubicBezTo>
                      <a:pt x="3742" y="4630"/>
                      <a:pt x="4382" y="2899"/>
                      <a:pt x="4711" y="1869"/>
                    </a:cubicBezTo>
                    <a:cubicBezTo>
                      <a:pt x="4948" y="1123"/>
                      <a:pt x="5113" y="505"/>
                      <a:pt x="5234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7005125" y="1733650"/>
                <a:ext cx="130850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55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71" y="1947"/>
                      <a:pt x="1294" y="4436"/>
                      <a:pt x="2308" y="5389"/>
                    </a:cubicBezTo>
                    <a:cubicBezTo>
                      <a:pt x="2440" y="5512"/>
                      <a:pt x="2603" y="5569"/>
                      <a:pt x="2788" y="5569"/>
                    </a:cubicBezTo>
                    <a:cubicBezTo>
                      <a:pt x="3512" y="5569"/>
                      <a:pt x="4556" y="4688"/>
                      <a:pt x="5234" y="3498"/>
                    </a:cubicBezTo>
                    <a:lnTo>
                      <a:pt x="5234" y="3498"/>
                    </a:lnTo>
                    <a:cubicBezTo>
                      <a:pt x="5119" y="3506"/>
                      <a:pt x="5005" y="3510"/>
                      <a:pt x="4891" y="3510"/>
                    </a:cubicBezTo>
                    <a:cubicBezTo>
                      <a:pt x="4077" y="3510"/>
                      <a:pt x="3277" y="3301"/>
                      <a:pt x="2633" y="2815"/>
                    </a:cubicBezTo>
                    <a:lnTo>
                      <a:pt x="2635" y="2815"/>
                    </a:lnTo>
                    <a:cubicBezTo>
                      <a:pt x="1765" y="2159"/>
                      <a:pt x="1292" y="1100"/>
                      <a:pt x="485" y="368"/>
                    </a:cubicBezTo>
                    <a:cubicBezTo>
                      <a:pt x="334" y="232"/>
                      <a:pt x="174" y="108"/>
                      <a:pt x="0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7240650" y="1569950"/>
                <a:ext cx="677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333" extrusionOk="0">
                    <a:moveTo>
                      <a:pt x="57" y="1"/>
                    </a:moveTo>
                    <a:cubicBezTo>
                      <a:pt x="48" y="136"/>
                      <a:pt x="32" y="337"/>
                      <a:pt x="0" y="598"/>
                    </a:cubicBezTo>
                    <a:cubicBezTo>
                      <a:pt x="334" y="1051"/>
                      <a:pt x="816" y="1333"/>
                      <a:pt x="1355" y="1333"/>
                    </a:cubicBezTo>
                    <a:cubicBezTo>
                      <a:pt x="1894" y="1333"/>
                      <a:pt x="2374" y="1051"/>
                      <a:pt x="2707" y="605"/>
                    </a:cubicBezTo>
                    <a:cubicBezTo>
                      <a:pt x="2680" y="413"/>
                      <a:pt x="2662" y="226"/>
                      <a:pt x="2651" y="53"/>
                    </a:cubicBezTo>
                    <a:cubicBezTo>
                      <a:pt x="2273" y="274"/>
                      <a:pt x="1827" y="432"/>
                      <a:pt x="1347" y="432"/>
                    </a:cubicBezTo>
                    <a:cubicBezTo>
                      <a:pt x="1281" y="432"/>
                      <a:pt x="1213" y="429"/>
                      <a:pt x="1145" y="422"/>
                    </a:cubicBezTo>
                    <a:lnTo>
                      <a:pt x="1123" y="420"/>
                    </a:lnTo>
                    <a:cubicBezTo>
                      <a:pt x="719" y="373"/>
                      <a:pt x="363" y="213"/>
                      <a:pt x="57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7349775" y="1497475"/>
                <a:ext cx="148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42" extrusionOk="0">
                    <a:moveTo>
                      <a:pt x="495" y="1"/>
                    </a:moveTo>
                    <a:cubicBezTo>
                      <a:pt x="452" y="1"/>
                      <a:pt x="411" y="73"/>
                      <a:pt x="350" y="139"/>
                    </a:cubicBezTo>
                    <a:cubicBezTo>
                      <a:pt x="199" y="299"/>
                      <a:pt x="107" y="362"/>
                      <a:pt x="30" y="452"/>
                    </a:cubicBezTo>
                    <a:cubicBezTo>
                      <a:pt x="0" y="488"/>
                      <a:pt x="15" y="542"/>
                      <a:pt x="91" y="542"/>
                    </a:cubicBezTo>
                    <a:cubicBezTo>
                      <a:pt x="129" y="542"/>
                      <a:pt x="182" y="529"/>
                      <a:pt x="251" y="495"/>
                    </a:cubicBezTo>
                    <a:cubicBezTo>
                      <a:pt x="513" y="362"/>
                      <a:pt x="594" y="76"/>
                      <a:pt x="524" y="13"/>
                    </a:cubicBezTo>
                    <a:cubicBezTo>
                      <a:pt x="514" y="4"/>
                      <a:pt x="504" y="1"/>
                      <a:pt x="495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7192425" y="1479475"/>
                <a:ext cx="128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623" extrusionOk="0">
                    <a:moveTo>
                      <a:pt x="128" y="1"/>
                    </a:moveTo>
                    <a:cubicBezTo>
                      <a:pt x="108" y="1"/>
                      <a:pt x="89" y="12"/>
                      <a:pt x="81" y="34"/>
                    </a:cubicBezTo>
                    <a:cubicBezTo>
                      <a:pt x="0" y="253"/>
                      <a:pt x="185" y="546"/>
                      <a:pt x="424" y="620"/>
                    </a:cubicBezTo>
                    <a:cubicBezTo>
                      <a:pt x="430" y="622"/>
                      <a:pt x="436" y="623"/>
                      <a:pt x="442" y="623"/>
                    </a:cubicBezTo>
                    <a:cubicBezTo>
                      <a:pt x="483" y="623"/>
                      <a:pt x="511" y="578"/>
                      <a:pt x="491" y="539"/>
                    </a:cubicBezTo>
                    <a:lnTo>
                      <a:pt x="491" y="539"/>
                    </a:lnTo>
                    <a:cubicBezTo>
                      <a:pt x="492" y="540"/>
                      <a:pt x="492" y="540"/>
                      <a:pt x="492" y="540"/>
                    </a:cubicBezTo>
                    <a:cubicBezTo>
                      <a:pt x="491" y="540"/>
                      <a:pt x="466" y="495"/>
                      <a:pt x="404" y="404"/>
                    </a:cubicBezTo>
                    <a:cubicBezTo>
                      <a:pt x="370" y="354"/>
                      <a:pt x="325" y="302"/>
                      <a:pt x="246" y="167"/>
                    </a:cubicBezTo>
                    <a:cubicBezTo>
                      <a:pt x="223" y="129"/>
                      <a:pt x="171" y="27"/>
                      <a:pt x="171" y="27"/>
                    </a:cubicBezTo>
                    <a:cubicBezTo>
                      <a:pt x="162" y="9"/>
                      <a:pt x="145" y="1"/>
                      <a:pt x="128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7298225" y="1506350"/>
                <a:ext cx="349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101" extrusionOk="0">
                    <a:moveTo>
                      <a:pt x="672" y="0"/>
                    </a:moveTo>
                    <a:cubicBezTo>
                      <a:pt x="341" y="0"/>
                      <a:pt x="61" y="202"/>
                      <a:pt x="32" y="478"/>
                    </a:cubicBezTo>
                    <a:cubicBezTo>
                      <a:pt x="1" y="778"/>
                      <a:pt x="271" y="1055"/>
                      <a:pt x="639" y="1096"/>
                    </a:cubicBezTo>
                    <a:cubicBezTo>
                      <a:pt x="669" y="1099"/>
                      <a:pt x="699" y="1100"/>
                      <a:pt x="728" y="1100"/>
                    </a:cubicBezTo>
                    <a:cubicBezTo>
                      <a:pt x="1059" y="1100"/>
                      <a:pt x="1335" y="897"/>
                      <a:pt x="1364" y="622"/>
                    </a:cubicBezTo>
                    <a:cubicBezTo>
                      <a:pt x="1398" y="322"/>
                      <a:pt x="1125" y="45"/>
                      <a:pt x="758" y="5"/>
                    </a:cubicBezTo>
                    <a:cubicBezTo>
                      <a:pt x="729" y="2"/>
                      <a:pt x="701" y="0"/>
                      <a:pt x="672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7219075" y="1497775"/>
                <a:ext cx="34950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101" extrusionOk="0">
                    <a:moveTo>
                      <a:pt x="672" y="1"/>
                    </a:moveTo>
                    <a:cubicBezTo>
                      <a:pt x="341" y="1"/>
                      <a:pt x="61" y="202"/>
                      <a:pt x="32" y="478"/>
                    </a:cubicBezTo>
                    <a:cubicBezTo>
                      <a:pt x="0" y="778"/>
                      <a:pt x="271" y="1055"/>
                      <a:pt x="638" y="1096"/>
                    </a:cubicBezTo>
                    <a:cubicBezTo>
                      <a:pt x="667" y="1099"/>
                      <a:pt x="696" y="1100"/>
                      <a:pt x="724" y="1100"/>
                    </a:cubicBezTo>
                    <a:cubicBezTo>
                      <a:pt x="1057" y="1100"/>
                      <a:pt x="1335" y="899"/>
                      <a:pt x="1364" y="623"/>
                    </a:cubicBezTo>
                    <a:lnTo>
                      <a:pt x="1366" y="623"/>
                    </a:lnTo>
                    <a:cubicBezTo>
                      <a:pt x="1398" y="323"/>
                      <a:pt x="1125" y="46"/>
                      <a:pt x="757" y="5"/>
                    </a:cubicBezTo>
                    <a:cubicBezTo>
                      <a:pt x="729" y="2"/>
                      <a:pt x="700" y="1"/>
                      <a:pt x="672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7180350" y="1348225"/>
                <a:ext cx="199525" cy="1388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5555" extrusionOk="0">
                    <a:moveTo>
                      <a:pt x="4297" y="1"/>
                    </a:moveTo>
                    <a:cubicBezTo>
                      <a:pt x="3742" y="1"/>
                      <a:pt x="3216" y="154"/>
                      <a:pt x="2796" y="492"/>
                    </a:cubicBezTo>
                    <a:cubicBezTo>
                      <a:pt x="2485" y="745"/>
                      <a:pt x="2306" y="999"/>
                      <a:pt x="2306" y="999"/>
                    </a:cubicBezTo>
                    <a:cubicBezTo>
                      <a:pt x="2232" y="977"/>
                      <a:pt x="2149" y="966"/>
                      <a:pt x="2060" y="966"/>
                    </a:cubicBezTo>
                    <a:cubicBezTo>
                      <a:pt x="1501" y="966"/>
                      <a:pt x="712" y="1411"/>
                      <a:pt x="407" y="2379"/>
                    </a:cubicBezTo>
                    <a:cubicBezTo>
                      <a:pt x="1" y="3661"/>
                      <a:pt x="427" y="4826"/>
                      <a:pt x="979" y="4962"/>
                    </a:cubicBezTo>
                    <a:cubicBezTo>
                      <a:pt x="1022" y="4972"/>
                      <a:pt x="1065" y="4978"/>
                      <a:pt x="1107" y="4978"/>
                    </a:cubicBezTo>
                    <a:cubicBezTo>
                      <a:pt x="1799" y="4978"/>
                      <a:pt x="2363" y="3596"/>
                      <a:pt x="2588" y="2929"/>
                    </a:cubicBezTo>
                    <a:cubicBezTo>
                      <a:pt x="2996" y="3442"/>
                      <a:pt x="3723" y="4059"/>
                      <a:pt x="4394" y="4059"/>
                    </a:cubicBezTo>
                    <a:cubicBezTo>
                      <a:pt x="4561" y="4059"/>
                      <a:pt x="4724" y="4021"/>
                      <a:pt x="4878" y="3934"/>
                    </a:cubicBezTo>
                    <a:cubicBezTo>
                      <a:pt x="5417" y="3632"/>
                      <a:pt x="4369" y="2685"/>
                      <a:pt x="4416" y="2618"/>
                    </a:cubicBezTo>
                    <a:cubicBezTo>
                      <a:pt x="4420" y="2612"/>
                      <a:pt x="4434" y="2609"/>
                      <a:pt x="4458" y="2609"/>
                    </a:cubicBezTo>
                    <a:cubicBezTo>
                      <a:pt x="4721" y="2609"/>
                      <a:pt x="6102" y="2958"/>
                      <a:pt x="6298" y="4340"/>
                    </a:cubicBezTo>
                    <a:cubicBezTo>
                      <a:pt x="6350" y="4693"/>
                      <a:pt x="6405" y="5555"/>
                      <a:pt x="6878" y="5555"/>
                    </a:cubicBezTo>
                    <a:cubicBezTo>
                      <a:pt x="6922" y="5555"/>
                      <a:pt x="6969" y="5547"/>
                      <a:pt x="7019" y="5532"/>
                    </a:cubicBezTo>
                    <a:cubicBezTo>
                      <a:pt x="7758" y="5306"/>
                      <a:pt x="7937" y="4141"/>
                      <a:pt x="7948" y="3476"/>
                    </a:cubicBezTo>
                    <a:cubicBezTo>
                      <a:pt x="7980" y="1458"/>
                      <a:pt x="6005" y="1"/>
                      <a:pt x="4297" y="1"/>
                    </a:cubicBezTo>
                    <a:close/>
                  </a:path>
                </a:pathLst>
              </a:custGeom>
              <a:solidFill>
                <a:srgbClr val="DB5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7233050" y="1379475"/>
                <a:ext cx="12675" cy="3712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1485" extrusionOk="0">
                    <a:moveTo>
                      <a:pt x="238" y="1"/>
                    </a:moveTo>
                    <a:cubicBezTo>
                      <a:pt x="211" y="1"/>
                      <a:pt x="184" y="15"/>
                      <a:pt x="171" y="45"/>
                    </a:cubicBezTo>
                    <a:cubicBezTo>
                      <a:pt x="0" y="466"/>
                      <a:pt x="86" y="1095"/>
                      <a:pt x="363" y="1456"/>
                    </a:cubicBezTo>
                    <a:cubicBezTo>
                      <a:pt x="380" y="1476"/>
                      <a:pt x="402" y="1485"/>
                      <a:pt x="423" y="1485"/>
                    </a:cubicBezTo>
                    <a:cubicBezTo>
                      <a:pt x="466" y="1485"/>
                      <a:pt x="506" y="1449"/>
                      <a:pt x="501" y="1397"/>
                    </a:cubicBezTo>
                    <a:lnTo>
                      <a:pt x="501" y="1397"/>
                    </a:lnTo>
                    <a:cubicBezTo>
                      <a:pt x="501" y="1398"/>
                      <a:pt x="500" y="1398"/>
                      <a:pt x="500" y="1398"/>
                    </a:cubicBezTo>
                    <a:cubicBezTo>
                      <a:pt x="499" y="1398"/>
                      <a:pt x="490" y="1330"/>
                      <a:pt x="444" y="1061"/>
                    </a:cubicBezTo>
                    <a:cubicBezTo>
                      <a:pt x="352" y="538"/>
                      <a:pt x="311" y="63"/>
                      <a:pt x="311" y="63"/>
                    </a:cubicBezTo>
                    <a:cubicBezTo>
                      <a:pt x="305" y="23"/>
                      <a:pt x="271" y="1"/>
                      <a:pt x="238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7191750" y="1389125"/>
                <a:ext cx="3525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2051" extrusionOk="0">
                    <a:moveTo>
                      <a:pt x="1311" y="0"/>
                    </a:moveTo>
                    <a:cubicBezTo>
                      <a:pt x="1304" y="0"/>
                      <a:pt x="1297" y="1"/>
                      <a:pt x="1289" y="3"/>
                    </a:cubicBezTo>
                    <a:cubicBezTo>
                      <a:pt x="516" y="242"/>
                      <a:pt x="0" y="1216"/>
                      <a:pt x="264" y="2000"/>
                    </a:cubicBezTo>
                    <a:cubicBezTo>
                      <a:pt x="276" y="2035"/>
                      <a:pt x="305" y="2051"/>
                      <a:pt x="334" y="2051"/>
                    </a:cubicBezTo>
                    <a:cubicBezTo>
                      <a:pt x="372" y="2051"/>
                      <a:pt x="410" y="2024"/>
                      <a:pt x="410" y="1976"/>
                    </a:cubicBezTo>
                    <a:lnTo>
                      <a:pt x="410" y="1976"/>
                    </a:lnTo>
                    <a:cubicBezTo>
                      <a:pt x="410" y="1976"/>
                      <a:pt x="410" y="1977"/>
                      <a:pt x="410" y="1977"/>
                    </a:cubicBezTo>
                    <a:cubicBezTo>
                      <a:pt x="410" y="1977"/>
                      <a:pt x="401" y="1719"/>
                      <a:pt x="467" y="1435"/>
                    </a:cubicBezTo>
                    <a:cubicBezTo>
                      <a:pt x="667" y="574"/>
                      <a:pt x="1255" y="227"/>
                      <a:pt x="1350" y="130"/>
                    </a:cubicBezTo>
                    <a:cubicBezTo>
                      <a:pt x="1409" y="87"/>
                      <a:pt x="1375" y="0"/>
                      <a:pt x="131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7207575" y="1414150"/>
                <a:ext cx="23300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712" extrusionOk="0">
                    <a:moveTo>
                      <a:pt x="841" y="0"/>
                    </a:moveTo>
                    <a:cubicBezTo>
                      <a:pt x="828" y="0"/>
                      <a:pt x="814" y="5"/>
                      <a:pt x="801" y="14"/>
                    </a:cubicBezTo>
                    <a:cubicBezTo>
                      <a:pt x="350" y="328"/>
                      <a:pt x="0" y="1024"/>
                      <a:pt x="113" y="1651"/>
                    </a:cubicBezTo>
                    <a:cubicBezTo>
                      <a:pt x="121" y="1691"/>
                      <a:pt x="155" y="1711"/>
                      <a:pt x="188" y="1711"/>
                    </a:cubicBezTo>
                    <a:cubicBezTo>
                      <a:pt x="220" y="1711"/>
                      <a:pt x="252" y="1693"/>
                      <a:pt x="262" y="1655"/>
                    </a:cubicBezTo>
                    <a:lnTo>
                      <a:pt x="262" y="1655"/>
                    </a:lnTo>
                    <a:cubicBezTo>
                      <a:pt x="262" y="1655"/>
                      <a:pt x="262" y="1655"/>
                      <a:pt x="262" y="1655"/>
                    </a:cubicBezTo>
                    <a:cubicBezTo>
                      <a:pt x="259" y="1655"/>
                      <a:pt x="330" y="1349"/>
                      <a:pt x="366" y="1241"/>
                    </a:cubicBezTo>
                    <a:cubicBezTo>
                      <a:pt x="510" y="772"/>
                      <a:pt x="686" y="476"/>
                      <a:pt x="902" y="107"/>
                    </a:cubicBezTo>
                    <a:cubicBezTo>
                      <a:pt x="932" y="56"/>
                      <a:pt x="890" y="0"/>
                      <a:pt x="84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7257775" y="1401100"/>
                <a:ext cx="32975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439" extrusionOk="0">
                    <a:moveTo>
                      <a:pt x="1247" y="1294"/>
                    </a:moveTo>
                    <a:lnTo>
                      <a:pt x="1247" y="1294"/>
                    </a:lnTo>
                    <a:cubicBezTo>
                      <a:pt x="1247" y="1294"/>
                      <a:pt x="1247" y="1294"/>
                      <a:pt x="1247" y="1294"/>
                    </a:cubicBezTo>
                    <a:cubicBezTo>
                      <a:pt x="1247" y="1294"/>
                      <a:pt x="1247" y="1294"/>
                      <a:pt x="1247" y="1294"/>
                    </a:cubicBezTo>
                    <a:close/>
                    <a:moveTo>
                      <a:pt x="105" y="0"/>
                    </a:moveTo>
                    <a:cubicBezTo>
                      <a:pt x="72" y="0"/>
                      <a:pt x="39" y="22"/>
                      <a:pt x="34" y="63"/>
                    </a:cubicBezTo>
                    <a:cubicBezTo>
                      <a:pt x="1" y="390"/>
                      <a:pt x="134" y="728"/>
                      <a:pt x="348" y="983"/>
                    </a:cubicBezTo>
                    <a:cubicBezTo>
                      <a:pt x="566" y="1233"/>
                      <a:pt x="880" y="1420"/>
                      <a:pt x="1209" y="1438"/>
                    </a:cubicBezTo>
                    <a:cubicBezTo>
                      <a:pt x="1209" y="1438"/>
                      <a:pt x="1210" y="1438"/>
                      <a:pt x="1211" y="1438"/>
                    </a:cubicBezTo>
                    <a:cubicBezTo>
                      <a:pt x="1290" y="1438"/>
                      <a:pt x="1318" y="1329"/>
                      <a:pt x="1245" y="1294"/>
                    </a:cubicBezTo>
                    <a:lnTo>
                      <a:pt x="1247" y="1294"/>
                    </a:lnTo>
                    <a:cubicBezTo>
                      <a:pt x="1237" y="1289"/>
                      <a:pt x="1051" y="1202"/>
                      <a:pt x="877" y="1073"/>
                    </a:cubicBezTo>
                    <a:cubicBezTo>
                      <a:pt x="330" y="660"/>
                      <a:pt x="174" y="50"/>
                      <a:pt x="174" y="50"/>
                    </a:cubicBezTo>
                    <a:cubicBezTo>
                      <a:pt x="163" y="16"/>
                      <a:pt x="134" y="0"/>
                      <a:pt x="105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7255900" y="1384650"/>
                <a:ext cx="10050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388" extrusionOk="0">
                    <a:moveTo>
                      <a:pt x="686" y="1"/>
                    </a:moveTo>
                    <a:cubicBezTo>
                      <a:pt x="490" y="1"/>
                      <a:pt x="289" y="17"/>
                      <a:pt x="85" y="52"/>
                    </a:cubicBezTo>
                    <a:cubicBezTo>
                      <a:pt x="0" y="65"/>
                      <a:pt x="12" y="189"/>
                      <a:pt x="94" y="189"/>
                    </a:cubicBezTo>
                    <a:cubicBezTo>
                      <a:pt x="95" y="189"/>
                      <a:pt x="97" y="189"/>
                      <a:pt x="98" y="189"/>
                    </a:cubicBezTo>
                    <a:cubicBezTo>
                      <a:pt x="157" y="187"/>
                      <a:pt x="216" y="186"/>
                      <a:pt x="274" y="186"/>
                    </a:cubicBezTo>
                    <a:cubicBezTo>
                      <a:pt x="2303" y="186"/>
                      <a:pt x="3643" y="1551"/>
                      <a:pt x="3718" y="3315"/>
                    </a:cubicBezTo>
                    <a:cubicBezTo>
                      <a:pt x="3717" y="3315"/>
                      <a:pt x="3717" y="3314"/>
                      <a:pt x="3717" y="3314"/>
                    </a:cubicBezTo>
                    <a:lnTo>
                      <a:pt x="3717" y="3314"/>
                    </a:lnTo>
                    <a:cubicBezTo>
                      <a:pt x="3714" y="3314"/>
                      <a:pt x="3724" y="3381"/>
                      <a:pt x="3785" y="3387"/>
                    </a:cubicBezTo>
                    <a:cubicBezTo>
                      <a:pt x="3787" y="3388"/>
                      <a:pt x="3788" y="3388"/>
                      <a:pt x="3790" y="3388"/>
                    </a:cubicBezTo>
                    <a:cubicBezTo>
                      <a:pt x="3831" y="3388"/>
                      <a:pt x="3864" y="3359"/>
                      <a:pt x="3867" y="3320"/>
                    </a:cubicBezTo>
                    <a:cubicBezTo>
                      <a:pt x="4020" y="1508"/>
                      <a:pt x="2562" y="1"/>
                      <a:pt x="68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7254950" y="1363375"/>
                <a:ext cx="109875" cy="746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987" extrusionOk="0">
                    <a:moveTo>
                      <a:pt x="1272" y="0"/>
                    </a:moveTo>
                    <a:cubicBezTo>
                      <a:pt x="865" y="0"/>
                      <a:pt x="450" y="81"/>
                      <a:pt x="48" y="256"/>
                    </a:cubicBezTo>
                    <a:cubicBezTo>
                      <a:pt x="17" y="269"/>
                      <a:pt x="1" y="305"/>
                      <a:pt x="10" y="339"/>
                    </a:cubicBezTo>
                    <a:cubicBezTo>
                      <a:pt x="19" y="370"/>
                      <a:pt x="46" y="390"/>
                      <a:pt x="77" y="390"/>
                    </a:cubicBezTo>
                    <a:cubicBezTo>
                      <a:pt x="84" y="390"/>
                      <a:pt x="91" y="389"/>
                      <a:pt x="98" y="387"/>
                    </a:cubicBezTo>
                    <a:cubicBezTo>
                      <a:pt x="422" y="291"/>
                      <a:pt x="748" y="246"/>
                      <a:pt x="1067" y="246"/>
                    </a:cubicBezTo>
                    <a:cubicBezTo>
                      <a:pt x="2621" y="246"/>
                      <a:pt x="4013" y="1322"/>
                      <a:pt x="4245" y="2922"/>
                    </a:cubicBezTo>
                    <a:cubicBezTo>
                      <a:pt x="4251" y="2966"/>
                      <a:pt x="4285" y="2986"/>
                      <a:pt x="4319" y="2986"/>
                    </a:cubicBezTo>
                    <a:cubicBezTo>
                      <a:pt x="4357" y="2986"/>
                      <a:pt x="4395" y="2960"/>
                      <a:pt x="4394" y="2911"/>
                    </a:cubicBezTo>
                    <a:cubicBezTo>
                      <a:pt x="4359" y="1253"/>
                      <a:pt x="2877" y="0"/>
                      <a:pt x="1272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7206675" y="1737975"/>
                <a:ext cx="152275" cy="218875"/>
              </a:xfrm>
              <a:custGeom>
                <a:avLst/>
                <a:gdLst/>
                <a:ahLst/>
                <a:cxnLst/>
                <a:rect l="l" t="t" r="r" b="b"/>
                <a:pathLst>
                  <a:path w="6091" h="8755" extrusionOk="0">
                    <a:moveTo>
                      <a:pt x="121" y="0"/>
                    </a:moveTo>
                    <a:cubicBezTo>
                      <a:pt x="118" y="0"/>
                      <a:pt x="116" y="1"/>
                      <a:pt x="113" y="1"/>
                    </a:cubicBezTo>
                    <a:cubicBezTo>
                      <a:pt x="50" y="5"/>
                      <a:pt x="0" y="62"/>
                      <a:pt x="5" y="125"/>
                    </a:cubicBezTo>
                    <a:cubicBezTo>
                      <a:pt x="127" y="2020"/>
                      <a:pt x="731" y="3819"/>
                      <a:pt x="1752" y="5322"/>
                    </a:cubicBezTo>
                    <a:cubicBezTo>
                      <a:pt x="2791" y="6848"/>
                      <a:pt x="4233" y="8031"/>
                      <a:pt x="5926" y="8746"/>
                    </a:cubicBezTo>
                    <a:cubicBezTo>
                      <a:pt x="5941" y="8752"/>
                      <a:pt x="5955" y="8755"/>
                      <a:pt x="5971" y="8755"/>
                    </a:cubicBezTo>
                    <a:cubicBezTo>
                      <a:pt x="6018" y="8755"/>
                      <a:pt x="6061" y="8728"/>
                      <a:pt x="6079" y="8685"/>
                    </a:cubicBezTo>
                    <a:cubicBezTo>
                      <a:pt x="6090" y="8653"/>
                      <a:pt x="6090" y="8624"/>
                      <a:pt x="6079" y="8592"/>
                    </a:cubicBezTo>
                    <a:cubicBezTo>
                      <a:pt x="6068" y="8565"/>
                      <a:pt x="6045" y="8543"/>
                      <a:pt x="6016" y="8529"/>
                    </a:cubicBezTo>
                    <a:cubicBezTo>
                      <a:pt x="4366" y="7835"/>
                      <a:pt x="2957" y="6679"/>
                      <a:pt x="1945" y="5191"/>
                    </a:cubicBezTo>
                    <a:cubicBezTo>
                      <a:pt x="947" y="3722"/>
                      <a:pt x="356" y="1964"/>
                      <a:pt x="239" y="109"/>
                    </a:cubicBezTo>
                    <a:cubicBezTo>
                      <a:pt x="237" y="80"/>
                      <a:pt x="221" y="48"/>
                      <a:pt x="199" y="30"/>
                    </a:cubicBezTo>
                    <a:cubicBezTo>
                      <a:pt x="176" y="11"/>
                      <a:pt x="150" y="0"/>
                      <a:pt x="12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7188025" y="1898750"/>
                <a:ext cx="127475" cy="8852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541" extrusionOk="0">
                    <a:moveTo>
                      <a:pt x="134" y="1"/>
                    </a:moveTo>
                    <a:cubicBezTo>
                      <a:pt x="118" y="1"/>
                      <a:pt x="101" y="4"/>
                      <a:pt x="86" y="11"/>
                    </a:cubicBezTo>
                    <a:cubicBezTo>
                      <a:pt x="27" y="38"/>
                      <a:pt x="0" y="108"/>
                      <a:pt x="27" y="167"/>
                    </a:cubicBezTo>
                    <a:cubicBezTo>
                      <a:pt x="895" y="2073"/>
                      <a:pt x="2881" y="3430"/>
                      <a:pt x="4975" y="3541"/>
                    </a:cubicBezTo>
                    <a:lnTo>
                      <a:pt x="4979" y="3541"/>
                    </a:lnTo>
                    <a:cubicBezTo>
                      <a:pt x="5040" y="3541"/>
                      <a:pt x="5092" y="3493"/>
                      <a:pt x="5096" y="3432"/>
                    </a:cubicBezTo>
                    <a:cubicBezTo>
                      <a:pt x="5098" y="3367"/>
                      <a:pt x="5049" y="3311"/>
                      <a:pt x="4984" y="3309"/>
                    </a:cubicBezTo>
                    <a:cubicBezTo>
                      <a:pt x="2978" y="3203"/>
                      <a:pt x="1071" y="1900"/>
                      <a:pt x="242" y="70"/>
                    </a:cubicBezTo>
                    <a:cubicBezTo>
                      <a:pt x="222" y="27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6853375" y="1345825"/>
                <a:ext cx="843125" cy="727100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29084" extrusionOk="0">
                    <a:moveTo>
                      <a:pt x="17381" y="190"/>
                    </a:moveTo>
                    <a:cubicBezTo>
                      <a:pt x="17871" y="190"/>
                      <a:pt x="18398" y="315"/>
                      <a:pt x="18915" y="568"/>
                    </a:cubicBezTo>
                    <a:cubicBezTo>
                      <a:pt x="19904" y="1053"/>
                      <a:pt x="20955" y="2094"/>
                      <a:pt x="20932" y="3570"/>
                    </a:cubicBezTo>
                    <a:cubicBezTo>
                      <a:pt x="20916" y="4271"/>
                      <a:pt x="20741" y="5315"/>
                      <a:pt x="20069" y="5538"/>
                    </a:cubicBezTo>
                    <a:cubicBezTo>
                      <a:pt x="20032" y="5549"/>
                      <a:pt x="19997" y="5555"/>
                      <a:pt x="19964" y="5555"/>
                    </a:cubicBezTo>
                    <a:cubicBezTo>
                      <a:pt x="19932" y="5555"/>
                      <a:pt x="19903" y="5550"/>
                      <a:pt x="19875" y="5540"/>
                    </a:cubicBezTo>
                    <a:cubicBezTo>
                      <a:pt x="19873" y="5540"/>
                      <a:pt x="19871" y="5540"/>
                      <a:pt x="19871" y="5538"/>
                    </a:cubicBezTo>
                    <a:cubicBezTo>
                      <a:pt x="19593" y="5439"/>
                      <a:pt x="19526" y="4839"/>
                      <a:pt x="19487" y="4544"/>
                    </a:cubicBezTo>
                    <a:cubicBezTo>
                      <a:pt x="19483" y="4499"/>
                      <a:pt x="19478" y="4458"/>
                      <a:pt x="19472" y="4424"/>
                    </a:cubicBezTo>
                    <a:cubicBezTo>
                      <a:pt x="19280" y="3065"/>
                      <a:pt x="18020" y="2702"/>
                      <a:pt x="17770" y="2644"/>
                    </a:cubicBezTo>
                    <a:cubicBezTo>
                      <a:pt x="17664" y="2619"/>
                      <a:pt x="17592" y="2610"/>
                      <a:pt x="17540" y="2610"/>
                    </a:cubicBezTo>
                    <a:cubicBezTo>
                      <a:pt x="17450" y="2610"/>
                      <a:pt x="17430" y="2639"/>
                      <a:pt x="17416" y="2662"/>
                    </a:cubicBezTo>
                    <a:cubicBezTo>
                      <a:pt x="17364" y="2736"/>
                      <a:pt x="17414" y="2799"/>
                      <a:pt x="17565" y="2984"/>
                    </a:cubicBezTo>
                    <a:cubicBezTo>
                      <a:pt x="17736" y="3196"/>
                      <a:pt x="18056" y="3593"/>
                      <a:pt x="18013" y="3818"/>
                    </a:cubicBezTo>
                    <a:cubicBezTo>
                      <a:pt x="18002" y="3872"/>
                      <a:pt x="17971" y="3915"/>
                      <a:pt x="17912" y="3946"/>
                    </a:cubicBezTo>
                    <a:cubicBezTo>
                      <a:pt x="17771" y="4026"/>
                      <a:pt x="17622" y="4061"/>
                      <a:pt x="17471" y="4061"/>
                    </a:cubicBezTo>
                    <a:cubicBezTo>
                      <a:pt x="16804" y="4061"/>
                      <a:pt x="16083" y="3394"/>
                      <a:pt x="15742" y="2966"/>
                    </a:cubicBezTo>
                    <a:cubicBezTo>
                      <a:pt x="15725" y="2944"/>
                      <a:pt x="15697" y="2931"/>
                      <a:pt x="15669" y="2931"/>
                    </a:cubicBezTo>
                    <a:cubicBezTo>
                      <a:pt x="15663" y="2931"/>
                      <a:pt x="15657" y="2931"/>
                      <a:pt x="15651" y="2932"/>
                    </a:cubicBezTo>
                    <a:cubicBezTo>
                      <a:pt x="15618" y="2937"/>
                      <a:pt x="15588" y="2962"/>
                      <a:pt x="15577" y="2993"/>
                    </a:cubicBezTo>
                    <a:cubicBezTo>
                      <a:pt x="15478" y="3284"/>
                      <a:pt x="15363" y="3570"/>
                      <a:pt x="15232" y="3847"/>
                    </a:cubicBezTo>
                    <a:cubicBezTo>
                      <a:pt x="15088" y="4149"/>
                      <a:pt x="14921" y="4454"/>
                      <a:pt x="14691" y="4699"/>
                    </a:cubicBezTo>
                    <a:cubicBezTo>
                      <a:pt x="14512" y="4891"/>
                      <a:pt x="14340" y="4976"/>
                      <a:pt x="14185" y="4976"/>
                    </a:cubicBezTo>
                    <a:cubicBezTo>
                      <a:pt x="13572" y="4976"/>
                      <a:pt x="13209" y="3668"/>
                      <a:pt x="13576" y="2502"/>
                    </a:cubicBezTo>
                    <a:cubicBezTo>
                      <a:pt x="13863" y="1595"/>
                      <a:pt x="14599" y="1154"/>
                      <a:pt x="15130" y="1154"/>
                    </a:cubicBezTo>
                    <a:cubicBezTo>
                      <a:pt x="15212" y="1154"/>
                      <a:pt x="15289" y="1165"/>
                      <a:pt x="15358" y="1186"/>
                    </a:cubicBezTo>
                    <a:cubicBezTo>
                      <a:pt x="15368" y="1188"/>
                      <a:pt x="15377" y="1189"/>
                      <a:pt x="15387" y="1189"/>
                    </a:cubicBezTo>
                    <a:cubicBezTo>
                      <a:pt x="15417" y="1189"/>
                      <a:pt x="15445" y="1175"/>
                      <a:pt x="15464" y="1149"/>
                    </a:cubicBezTo>
                    <a:cubicBezTo>
                      <a:pt x="15467" y="1147"/>
                      <a:pt x="15636" y="902"/>
                      <a:pt x="15935" y="663"/>
                    </a:cubicBezTo>
                    <a:cubicBezTo>
                      <a:pt x="16326" y="348"/>
                      <a:pt x="16830" y="190"/>
                      <a:pt x="17381" y="190"/>
                    </a:cubicBezTo>
                    <a:close/>
                    <a:moveTo>
                      <a:pt x="13783" y="5024"/>
                    </a:moveTo>
                    <a:cubicBezTo>
                      <a:pt x="13862" y="5087"/>
                      <a:pt x="13948" y="5127"/>
                      <a:pt x="14033" y="5150"/>
                    </a:cubicBezTo>
                    <a:cubicBezTo>
                      <a:pt x="14085" y="5162"/>
                      <a:pt x="14134" y="5168"/>
                      <a:pt x="14182" y="5168"/>
                    </a:cubicBezTo>
                    <a:cubicBezTo>
                      <a:pt x="14200" y="5168"/>
                      <a:pt x="14217" y="5168"/>
                      <a:pt x="14234" y="5166"/>
                    </a:cubicBezTo>
                    <a:lnTo>
                      <a:pt x="14234" y="5166"/>
                    </a:lnTo>
                    <a:cubicBezTo>
                      <a:pt x="14157" y="5592"/>
                      <a:pt x="14119" y="6034"/>
                      <a:pt x="14132" y="6450"/>
                    </a:cubicBezTo>
                    <a:cubicBezTo>
                      <a:pt x="13607" y="6363"/>
                      <a:pt x="13371" y="5903"/>
                      <a:pt x="13413" y="5499"/>
                    </a:cubicBezTo>
                    <a:cubicBezTo>
                      <a:pt x="13436" y="5285"/>
                      <a:pt x="13549" y="5067"/>
                      <a:pt x="13783" y="5024"/>
                    </a:cubicBezTo>
                    <a:close/>
                    <a:moveTo>
                      <a:pt x="20191" y="5695"/>
                    </a:moveTo>
                    <a:cubicBezTo>
                      <a:pt x="20364" y="5716"/>
                      <a:pt x="20488" y="5804"/>
                      <a:pt x="20551" y="5950"/>
                    </a:cubicBezTo>
                    <a:cubicBezTo>
                      <a:pt x="20648" y="6169"/>
                      <a:pt x="20599" y="6471"/>
                      <a:pt x="20425" y="6707"/>
                    </a:cubicBezTo>
                    <a:cubicBezTo>
                      <a:pt x="20328" y="6844"/>
                      <a:pt x="20111" y="7053"/>
                      <a:pt x="19736" y="7053"/>
                    </a:cubicBezTo>
                    <a:cubicBezTo>
                      <a:pt x="19721" y="7053"/>
                      <a:pt x="19706" y="7053"/>
                      <a:pt x="19690" y="7052"/>
                    </a:cubicBezTo>
                    <a:cubicBezTo>
                      <a:pt x="19792" y="6640"/>
                      <a:pt x="19850" y="6189"/>
                      <a:pt x="19864" y="5752"/>
                    </a:cubicBezTo>
                    <a:cubicBezTo>
                      <a:pt x="19873" y="5747"/>
                      <a:pt x="19880" y="5743"/>
                      <a:pt x="19886" y="5741"/>
                    </a:cubicBezTo>
                    <a:cubicBezTo>
                      <a:pt x="19909" y="5745"/>
                      <a:pt x="19934" y="5747"/>
                      <a:pt x="19956" y="5747"/>
                    </a:cubicBezTo>
                    <a:cubicBezTo>
                      <a:pt x="20010" y="5747"/>
                      <a:pt x="20067" y="5738"/>
                      <a:pt x="20125" y="5718"/>
                    </a:cubicBezTo>
                    <a:cubicBezTo>
                      <a:pt x="20146" y="5711"/>
                      <a:pt x="20168" y="5704"/>
                      <a:pt x="20191" y="5695"/>
                    </a:cubicBezTo>
                    <a:close/>
                    <a:moveTo>
                      <a:pt x="17673" y="2817"/>
                    </a:moveTo>
                    <a:cubicBezTo>
                      <a:pt x="17871" y="2858"/>
                      <a:pt x="18221" y="2971"/>
                      <a:pt x="18552" y="3216"/>
                    </a:cubicBezTo>
                    <a:cubicBezTo>
                      <a:pt x="18967" y="3525"/>
                      <a:pt x="19210" y="3940"/>
                      <a:pt x="19285" y="4449"/>
                    </a:cubicBezTo>
                    <a:cubicBezTo>
                      <a:pt x="19289" y="4483"/>
                      <a:pt x="19294" y="4523"/>
                      <a:pt x="19300" y="4566"/>
                    </a:cubicBezTo>
                    <a:cubicBezTo>
                      <a:pt x="19343" y="4913"/>
                      <a:pt x="19409" y="5427"/>
                      <a:pt x="19675" y="5644"/>
                    </a:cubicBezTo>
                    <a:cubicBezTo>
                      <a:pt x="19677" y="5646"/>
                      <a:pt x="19679" y="5648"/>
                      <a:pt x="19681" y="5648"/>
                    </a:cubicBezTo>
                    <a:cubicBezTo>
                      <a:pt x="19679" y="5734"/>
                      <a:pt x="19677" y="5819"/>
                      <a:pt x="19670" y="5907"/>
                    </a:cubicBezTo>
                    <a:cubicBezTo>
                      <a:pt x="19650" y="6279"/>
                      <a:pt x="19596" y="6656"/>
                      <a:pt x="19510" y="7003"/>
                    </a:cubicBezTo>
                    <a:cubicBezTo>
                      <a:pt x="19494" y="7068"/>
                      <a:pt x="19476" y="7131"/>
                      <a:pt x="19458" y="7194"/>
                    </a:cubicBezTo>
                    <a:cubicBezTo>
                      <a:pt x="19350" y="7566"/>
                      <a:pt x="19199" y="7897"/>
                      <a:pt x="19005" y="8145"/>
                    </a:cubicBezTo>
                    <a:cubicBezTo>
                      <a:pt x="18841" y="8355"/>
                      <a:pt x="18572" y="8623"/>
                      <a:pt x="18230" y="8849"/>
                    </a:cubicBezTo>
                    <a:cubicBezTo>
                      <a:pt x="18171" y="8887"/>
                      <a:pt x="18108" y="8925"/>
                      <a:pt x="18045" y="8961"/>
                    </a:cubicBezTo>
                    <a:cubicBezTo>
                      <a:pt x="17698" y="9157"/>
                      <a:pt x="17290" y="9300"/>
                      <a:pt x="16847" y="9300"/>
                    </a:cubicBezTo>
                    <a:cubicBezTo>
                      <a:pt x="16781" y="9300"/>
                      <a:pt x="16713" y="9297"/>
                      <a:pt x="16645" y="9290"/>
                    </a:cubicBezTo>
                    <a:lnTo>
                      <a:pt x="16627" y="9288"/>
                    </a:lnTo>
                    <a:cubicBezTo>
                      <a:pt x="16258" y="9245"/>
                      <a:pt x="15929" y="9103"/>
                      <a:pt x="15647" y="8914"/>
                    </a:cubicBezTo>
                    <a:cubicBezTo>
                      <a:pt x="15627" y="8900"/>
                      <a:pt x="15606" y="8887"/>
                      <a:pt x="15588" y="8873"/>
                    </a:cubicBezTo>
                    <a:cubicBezTo>
                      <a:pt x="15546" y="8844"/>
                      <a:pt x="15505" y="8815"/>
                      <a:pt x="15467" y="8783"/>
                    </a:cubicBezTo>
                    <a:lnTo>
                      <a:pt x="15467" y="8772"/>
                    </a:lnTo>
                    <a:cubicBezTo>
                      <a:pt x="15467" y="8774"/>
                      <a:pt x="15464" y="8779"/>
                      <a:pt x="15464" y="8783"/>
                    </a:cubicBezTo>
                    <a:cubicBezTo>
                      <a:pt x="15023" y="8432"/>
                      <a:pt x="14716" y="7981"/>
                      <a:pt x="14567" y="7665"/>
                    </a:cubicBezTo>
                    <a:cubicBezTo>
                      <a:pt x="14432" y="7381"/>
                      <a:pt x="14355" y="7027"/>
                      <a:pt x="14328" y="6642"/>
                    </a:cubicBezTo>
                    <a:cubicBezTo>
                      <a:pt x="14322" y="6577"/>
                      <a:pt x="14319" y="6509"/>
                      <a:pt x="14317" y="6441"/>
                    </a:cubicBezTo>
                    <a:cubicBezTo>
                      <a:pt x="14306" y="6083"/>
                      <a:pt x="14335" y="5704"/>
                      <a:pt x="14394" y="5335"/>
                    </a:cubicBezTo>
                    <a:cubicBezTo>
                      <a:pt x="14405" y="5263"/>
                      <a:pt x="14419" y="5191"/>
                      <a:pt x="14432" y="5118"/>
                    </a:cubicBezTo>
                    <a:cubicBezTo>
                      <a:pt x="14443" y="5114"/>
                      <a:pt x="14455" y="5109"/>
                      <a:pt x="14466" y="5103"/>
                    </a:cubicBezTo>
                    <a:cubicBezTo>
                      <a:pt x="15041" y="4839"/>
                      <a:pt x="15482" y="3825"/>
                      <a:pt x="15701" y="3214"/>
                    </a:cubicBezTo>
                    <a:cubicBezTo>
                      <a:pt x="15990" y="3545"/>
                      <a:pt x="16334" y="3834"/>
                      <a:pt x="16668" y="4016"/>
                    </a:cubicBezTo>
                    <a:cubicBezTo>
                      <a:pt x="16952" y="4171"/>
                      <a:pt x="17224" y="4249"/>
                      <a:pt x="17474" y="4249"/>
                    </a:cubicBezTo>
                    <a:cubicBezTo>
                      <a:pt x="17665" y="4249"/>
                      <a:pt x="17843" y="4204"/>
                      <a:pt x="18004" y="4113"/>
                    </a:cubicBezTo>
                    <a:cubicBezTo>
                      <a:pt x="18113" y="4052"/>
                      <a:pt x="18178" y="3965"/>
                      <a:pt x="18198" y="3854"/>
                    </a:cubicBezTo>
                    <a:cubicBezTo>
                      <a:pt x="18259" y="3541"/>
                      <a:pt x="17930" y="3135"/>
                      <a:pt x="17714" y="2865"/>
                    </a:cubicBezTo>
                    <a:cubicBezTo>
                      <a:pt x="17700" y="2849"/>
                      <a:pt x="17687" y="2835"/>
                      <a:pt x="17673" y="2817"/>
                    </a:cubicBezTo>
                    <a:close/>
                    <a:moveTo>
                      <a:pt x="33337" y="10796"/>
                    </a:moveTo>
                    <a:cubicBezTo>
                      <a:pt x="33398" y="10796"/>
                      <a:pt x="33450" y="10814"/>
                      <a:pt x="33477" y="10848"/>
                    </a:cubicBezTo>
                    <a:cubicBezTo>
                      <a:pt x="33508" y="10884"/>
                      <a:pt x="33499" y="10929"/>
                      <a:pt x="33488" y="10960"/>
                    </a:cubicBezTo>
                    <a:cubicBezTo>
                      <a:pt x="33369" y="11262"/>
                      <a:pt x="32855" y="11601"/>
                      <a:pt x="32451" y="11799"/>
                    </a:cubicBezTo>
                    <a:cubicBezTo>
                      <a:pt x="32219" y="11912"/>
                      <a:pt x="32086" y="11968"/>
                      <a:pt x="31967" y="12015"/>
                    </a:cubicBezTo>
                    <a:cubicBezTo>
                      <a:pt x="32255" y="11828"/>
                      <a:pt x="32765" y="11490"/>
                      <a:pt x="33076" y="11060"/>
                    </a:cubicBezTo>
                    <a:cubicBezTo>
                      <a:pt x="33146" y="10965"/>
                      <a:pt x="33173" y="10904"/>
                      <a:pt x="33191" y="10866"/>
                    </a:cubicBezTo>
                    <a:cubicBezTo>
                      <a:pt x="33213" y="10818"/>
                      <a:pt x="33213" y="10816"/>
                      <a:pt x="33252" y="10807"/>
                    </a:cubicBezTo>
                    <a:cubicBezTo>
                      <a:pt x="33281" y="10800"/>
                      <a:pt x="33310" y="10796"/>
                      <a:pt x="33337" y="10796"/>
                    </a:cubicBezTo>
                    <a:close/>
                    <a:moveTo>
                      <a:pt x="382" y="10799"/>
                    </a:moveTo>
                    <a:cubicBezTo>
                      <a:pt x="408" y="10799"/>
                      <a:pt x="435" y="10801"/>
                      <a:pt x="465" y="10807"/>
                    </a:cubicBezTo>
                    <a:cubicBezTo>
                      <a:pt x="501" y="10812"/>
                      <a:pt x="519" y="10827"/>
                      <a:pt x="531" y="10857"/>
                    </a:cubicBezTo>
                    <a:cubicBezTo>
                      <a:pt x="727" y="11321"/>
                      <a:pt x="1414" y="11792"/>
                      <a:pt x="1761" y="12020"/>
                    </a:cubicBezTo>
                    <a:cubicBezTo>
                      <a:pt x="1509" y="11923"/>
                      <a:pt x="1098" y="11727"/>
                      <a:pt x="765" y="11501"/>
                    </a:cubicBezTo>
                    <a:cubicBezTo>
                      <a:pt x="341" y="11211"/>
                      <a:pt x="195" y="10972"/>
                      <a:pt x="240" y="10863"/>
                    </a:cubicBezTo>
                    <a:cubicBezTo>
                      <a:pt x="258" y="10822"/>
                      <a:pt x="310" y="10799"/>
                      <a:pt x="382" y="10799"/>
                    </a:cubicBezTo>
                    <a:close/>
                    <a:moveTo>
                      <a:pt x="32943" y="10663"/>
                    </a:moveTo>
                    <a:cubicBezTo>
                      <a:pt x="32963" y="10663"/>
                      <a:pt x="32979" y="10665"/>
                      <a:pt x="32990" y="10672"/>
                    </a:cubicBezTo>
                    <a:cubicBezTo>
                      <a:pt x="33001" y="10676"/>
                      <a:pt x="33010" y="10685"/>
                      <a:pt x="33010" y="10715"/>
                    </a:cubicBezTo>
                    <a:cubicBezTo>
                      <a:pt x="33008" y="10915"/>
                      <a:pt x="32456" y="11558"/>
                      <a:pt x="31408" y="12096"/>
                    </a:cubicBezTo>
                    <a:cubicBezTo>
                      <a:pt x="31478" y="12029"/>
                      <a:pt x="31579" y="11925"/>
                      <a:pt x="31719" y="11765"/>
                    </a:cubicBezTo>
                    <a:lnTo>
                      <a:pt x="31751" y="11729"/>
                    </a:lnTo>
                    <a:cubicBezTo>
                      <a:pt x="31870" y="11594"/>
                      <a:pt x="32016" y="11425"/>
                      <a:pt x="32021" y="11229"/>
                    </a:cubicBezTo>
                    <a:lnTo>
                      <a:pt x="32021" y="11199"/>
                    </a:lnTo>
                    <a:cubicBezTo>
                      <a:pt x="32019" y="11154"/>
                      <a:pt x="32019" y="11141"/>
                      <a:pt x="32055" y="11118"/>
                    </a:cubicBezTo>
                    <a:cubicBezTo>
                      <a:pt x="32535" y="10778"/>
                      <a:pt x="32821" y="10663"/>
                      <a:pt x="32943" y="10663"/>
                    </a:cubicBezTo>
                    <a:close/>
                    <a:moveTo>
                      <a:pt x="776" y="10672"/>
                    </a:moveTo>
                    <a:cubicBezTo>
                      <a:pt x="1011" y="10683"/>
                      <a:pt x="1403" y="10915"/>
                      <a:pt x="1666" y="11114"/>
                    </a:cubicBezTo>
                    <a:cubicBezTo>
                      <a:pt x="1707" y="11143"/>
                      <a:pt x="1712" y="11188"/>
                      <a:pt x="1716" y="11258"/>
                    </a:cubicBezTo>
                    <a:cubicBezTo>
                      <a:pt x="1721" y="11301"/>
                      <a:pt x="1723" y="11344"/>
                      <a:pt x="1739" y="11384"/>
                    </a:cubicBezTo>
                    <a:cubicBezTo>
                      <a:pt x="1781" y="11497"/>
                      <a:pt x="1858" y="11585"/>
                      <a:pt x="1930" y="11673"/>
                    </a:cubicBezTo>
                    <a:lnTo>
                      <a:pt x="1966" y="11713"/>
                    </a:lnTo>
                    <a:cubicBezTo>
                      <a:pt x="2140" y="11923"/>
                      <a:pt x="2268" y="12042"/>
                      <a:pt x="2347" y="12117"/>
                    </a:cubicBezTo>
                    <a:cubicBezTo>
                      <a:pt x="2034" y="11963"/>
                      <a:pt x="1200" y="11463"/>
                      <a:pt x="810" y="10929"/>
                    </a:cubicBezTo>
                    <a:cubicBezTo>
                      <a:pt x="731" y="10821"/>
                      <a:pt x="704" y="10724"/>
                      <a:pt x="722" y="10690"/>
                    </a:cubicBezTo>
                    <a:cubicBezTo>
                      <a:pt x="727" y="10679"/>
                      <a:pt x="745" y="10672"/>
                      <a:pt x="769" y="10672"/>
                    </a:cubicBezTo>
                    <a:close/>
                    <a:moveTo>
                      <a:pt x="15631" y="9130"/>
                    </a:moveTo>
                    <a:cubicBezTo>
                      <a:pt x="15915" y="9306"/>
                      <a:pt x="16242" y="9435"/>
                      <a:pt x="16605" y="9477"/>
                    </a:cubicBezTo>
                    <a:lnTo>
                      <a:pt x="16627" y="9480"/>
                    </a:lnTo>
                    <a:cubicBezTo>
                      <a:pt x="16699" y="9486"/>
                      <a:pt x="16772" y="9491"/>
                      <a:pt x="16841" y="9491"/>
                    </a:cubicBezTo>
                    <a:cubicBezTo>
                      <a:pt x="17288" y="9491"/>
                      <a:pt x="17702" y="9358"/>
                      <a:pt x="18059" y="9171"/>
                    </a:cubicBezTo>
                    <a:cubicBezTo>
                      <a:pt x="18068" y="9299"/>
                      <a:pt x="18083" y="9435"/>
                      <a:pt x="18104" y="9581"/>
                    </a:cubicBezTo>
                    <a:cubicBezTo>
                      <a:pt x="18115" y="9671"/>
                      <a:pt x="18128" y="9764"/>
                      <a:pt x="18142" y="9861"/>
                    </a:cubicBezTo>
                    <a:cubicBezTo>
                      <a:pt x="18153" y="9930"/>
                      <a:pt x="18164" y="10003"/>
                      <a:pt x="18178" y="10077"/>
                    </a:cubicBezTo>
                    <a:cubicBezTo>
                      <a:pt x="18223" y="10350"/>
                      <a:pt x="18279" y="10649"/>
                      <a:pt x="18349" y="10985"/>
                    </a:cubicBezTo>
                    <a:cubicBezTo>
                      <a:pt x="18361" y="11031"/>
                      <a:pt x="18402" y="11061"/>
                      <a:pt x="18445" y="11061"/>
                    </a:cubicBezTo>
                    <a:cubicBezTo>
                      <a:pt x="18451" y="11061"/>
                      <a:pt x="18456" y="11061"/>
                      <a:pt x="18462" y="11060"/>
                    </a:cubicBezTo>
                    <a:cubicBezTo>
                      <a:pt x="18514" y="11048"/>
                      <a:pt x="18548" y="10996"/>
                      <a:pt x="18536" y="10947"/>
                    </a:cubicBezTo>
                    <a:cubicBezTo>
                      <a:pt x="18466" y="10613"/>
                      <a:pt x="18410" y="10316"/>
                      <a:pt x="18365" y="10045"/>
                    </a:cubicBezTo>
                    <a:cubicBezTo>
                      <a:pt x="18694" y="9989"/>
                      <a:pt x="19028" y="9915"/>
                      <a:pt x="19382" y="9833"/>
                    </a:cubicBezTo>
                    <a:lnTo>
                      <a:pt x="19415" y="9824"/>
                    </a:lnTo>
                    <a:cubicBezTo>
                      <a:pt x="19433" y="9820"/>
                      <a:pt x="19456" y="9815"/>
                      <a:pt x="19469" y="9815"/>
                    </a:cubicBezTo>
                    <a:cubicBezTo>
                      <a:pt x="19469" y="9818"/>
                      <a:pt x="19469" y="9822"/>
                      <a:pt x="19469" y="9829"/>
                    </a:cubicBezTo>
                    <a:cubicBezTo>
                      <a:pt x="19474" y="9971"/>
                      <a:pt x="19397" y="10510"/>
                      <a:pt x="19188" y="11008"/>
                    </a:cubicBezTo>
                    <a:cubicBezTo>
                      <a:pt x="18773" y="11997"/>
                      <a:pt x="17865" y="12613"/>
                      <a:pt x="16865" y="12613"/>
                    </a:cubicBezTo>
                    <a:cubicBezTo>
                      <a:pt x="16755" y="12613"/>
                      <a:pt x="16644" y="12605"/>
                      <a:pt x="16533" y="12590"/>
                    </a:cubicBezTo>
                    <a:cubicBezTo>
                      <a:pt x="15586" y="12461"/>
                      <a:pt x="14500" y="11729"/>
                      <a:pt x="14279" y="10045"/>
                    </a:cubicBezTo>
                    <a:lnTo>
                      <a:pt x="14272" y="9982"/>
                    </a:lnTo>
                    <a:cubicBezTo>
                      <a:pt x="14261" y="9906"/>
                      <a:pt x="14252" y="9836"/>
                      <a:pt x="14254" y="9811"/>
                    </a:cubicBezTo>
                    <a:lnTo>
                      <a:pt x="14254" y="9811"/>
                    </a:lnTo>
                    <a:lnTo>
                      <a:pt x="14254" y="9813"/>
                    </a:lnTo>
                    <a:cubicBezTo>
                      <a:pt x="14268" y="9813"/>
                      <a:pt x="14297" y="9822"/>
                      <a:pt x="14324" y="9827"/>
                    </a:cubicBezTo>
                    <a:cubicBezTo>
                      <a:pt x="14682" y="9919"/>
                      <a:pt x="15014" y="9991"/>
                      <a:pt x="15327" y="10048"/>
                    </a:cubicBezTo>
                    <a:cubicBezTo>
                      <a:pt x="15282" y="10329"/>
                      <a:pt x="15225" y="10631"/>
                      <a:pt x="15158" y="10945"/>
                    </a:cubicBezTo>
                    <a:cubicBezTo>
                      <a:pt x="15147" y="10996"/>
                      <a:pt x="15178" y="11048"/>
                      <a:pt x="15230" y="11060"/>
                    </a:cubicBezTo>
                    <a:cubicBezTo>
                      <a:pt x="15237" y="11060"/>
                      <a:pt x="15244" y="11062"/>
                      <a:pt x="15250" y="11062"/>
                    </a:cubicBezTo>
                    <a:cubicBezTo>
                      <a:pt x="15293" y="11062"/>
                      <a:pt x="15334" y="11030"/>
                      <a:pt x="15343" y="10985"/>
                    </a:cubicBezTo>
                    <a:cubicBezTo>
                      <a:pt x="15413" y="10667"/>
                      <a:pt x="15469" y="10363"/>
                      <a:pt x="15514" y="10079"/>
                    </a:cubicBezTo>
                    <a:cubicBezTo>
                      <a:pt x="15527" y="10005"/>
                      <a:pt x="15539" y="9933"/>
                      <a:pt x="15548" y="9861"/>
                    </a:cubicBezTo>
                    <a:cubicBezTo>
                      <a:pt x="15564" y="9764"/>
                      <a:pt x="15575" y="9669"/>
                      <a:pt x="15586" y="9574"/>
                    </a:cubicBezTo>
                    <a:cubicBezTo>
                      <a:pt x="15609" y="9396"/>
                      <a:pt x="15622" y="9250"/>
                      <a:pt x="15631" y="9130"/>
                    </a:cubicBezTo>
                    <a:close/>
                    <a:moveTo>
                      <a:pt x="3704" y="9668"/>
                    </a:moveTo>
                    <a:cubicBezTo>
                      <a:pt x="3718" y="9668"/>
                      <a:pt x="3733" y="9670"/>
                      <a:pt x="3749" y="9673"/>
                    </a:cubicBezTo>
                    <a:cubicBezTo>
                      <a:pt x="3950" y="9719"/>
                      <a:pt x="4236" y="9971"/>
                      <a:pt x="4371" y="10115"/>
                    </a:cubicBezTo>
                    <a:cubicBezTo>
                      <a:pt x="4696" y="10458"/>
                      <a:pt x="4953" y="10584"/>
                      <a:pt x="5250" y="10731"/>
                    </a:cubicBezTo>
                    <a:cubicBezTo>
                      <a:pt x="5534" y="10873"/>
                      <a:pt x="5854" y="11030"/>
                      <a:pt x="6296" y="11425"/>
                    </a:cubicBezTo>
                    <a:cubicBezTo>
                      <a:pt x="6907" y="11970"/>
                      <a:pt x="8126" y="14280"/>
                      <a:pt x="8685" y="15425"/>
                    </a:cubicBezTo>
                    <a:cubicBezTo>
                      <a:pt x="9329" y="16746"/>
                      <a:pt x="9631" y="17438"/>
                      <a:pt x="9794" y="17810"/>
                    </a:cubicBezTo>
                    <a:cubicBezTo>
                      <a:pt x="9879" y="18008"/>
                      <a:pt x="9927" y="18116"/>
                      <a:pt x="9967" y="18188"/>
                    </a:cubicBezTo>
                    <a:cubicBezTo>
                      <a:pt x="9988" y="18221"/>
                      <a:pt x="10019" y="18240"/>
                      <a:pt x="10052" y="18240"/>
                    </a:cubicBezTo>
                    <a:cubicBezTo>
                      <a:pt x="10063" y="18240"/>
                      <a:pt x="10074" y="18238"/>
                      <a:pt x="10084" y="18234"/>
                    </a:cubicBezTo>
                    <a:cubicBezTo>
                      <a:pt x="10127" y="18215"/>
                      <a:pt x="10166" y="18168"/>
                      <a:pt x="10154" y="18107"/>
                    </a:cubicBezTo>
                    <a:cubicBezTo>
                      <a:pt x="10148" y="18078"/>
                      <a:pt x="9812" y="17332"/>
                      <a:pt x="9810" y="17325"/>
                    </a:cubicBezTo>
                    <a:cubicBezTo>
                      <a:pt x="9555" y="16757"/>
                      <a:pt x="9417" y="16471"/>
                      <a:pt x="9343" y="16316"/>
                    </a:cubicBezTo>
                    <a:cubicBezTo>
                      <a:pt x="9311" y="16250"/>
                      <a:pt x="9291" y="16207"/>
                      <a:pt x="9282" y="16183"/>
                    </a:cubicBezTo>
                    <a:lnTo>
                      <a:pt x="9282" y="16183"/>
                    </a:lnTo>
                    <a:cubicBezTo>
                      <a:pt x="9291" y="16187"/>
                      <a:pt x="9300" y="16196"/>
                      <a:pt x="9309" y="16201"/>
                    </a:cubicBezTo>
                    <a:cubicBezTo>
                      <a:pt x="9318" y="16207"/>
                      <a:pt x="9329" y="16216"/>
                      <a:pt x="9338" y="16221"/>
                    </a:cubicBezTo>
                    <a:cubicBezTo>
                      <a:pt x="10116" y="16656"/>
                      <a:pt x="10880" y="16868"/>
                      <a:pt x="11302" y="16920"/>
                    </a:cubicBezTo>
                    <a:cubicBezTo>
                      <a:pt x="11356" y="16924"/>
                      <a:pt x="11383" y="16929"/>
                      <a:pt x="11392" y="17030"/>
                    </a:cubicBezTo>
                    <a:cubicBezTo>
                      <a:pt x="11410" y="17278"/>
                      <a:pt x="11426" y="17478"/>
                      <a:pt x="11439" y="17648"/>
                    </a:cubicBezTo>
                    <a:cubicBezTo>
                      <a:pt x="11484" y="18182"/>
                      <a:pt x="11459" y="18540"/>
                      <a:pt x="11362" y="18723"/>
                    </a:cubicBezTo>
                    <a:lnTo>
                      <a:pt x="11338" y="18772"/>
                    </a:lnTo>
                    <a:cubicBezTo>
                      <a:pt x="10954" y="19511"/>
                      <a:pt x="10447" y="20134"/>
                      <a:pt x="9870" y="20573"/>
                    </a:cubicBezTo>
                    <a:cubicBezTo>
                      <a:pt x="9630" y="20756"/>
                      <a:pt x="9248" y="20992"/>
                      <a:pt x="8883" y="20992"/>
                    </a:cubicBezTo>
                    <a:cubicBezTo>
                      <a:pt x="8704" y="20992"/>
                      <a:pt x="8530" y="20936"/>
                      <a:pt x="8378" y="20789"/>
                    </a:cubicBezTo>
                    <a:cubicBezTo>
                      <a:pt x="7195" y="19649"/>
                      <a:pt x="6197" y="16029"/>
                      <a:pt x="5845" y="14017"/>
                    </a:cubicBezTo>
                    <a:cubicBezTo>
                      <a:pt x="5832" y="13926"/>
                      <a:pt x="5816" y="13839"/>
                      <a:pt x="5795" y="13748"/>
                    </a:cubicBezTo>
                    <a:cubicBezTo>
                      <a:pt x="5730" y="13431"/>
                      <a:pt x="5455" y="13183"/>
                      <a:pt x="5126" y="13149"/>
                    </a:cubicBezTo>
                    <a:cubicBezTo>
                      <a:pt x="5063" y="13144"/>
                      <a:pt x="5002" y="13140"/>
                      <a:pt x="4939" y="13135"/>
                    </a:cubicBezTo>
                    <a:cubicBezTo>
                      <a:pt x="4788" y="13122"/>
                      <a:pt x="4630" y="13111"/>
                      <a:pt x="4479" y="13077"/>
                    </a:cubicBezTo>
                    <a:cubicBezTo>
                      <a:pt x="4159" y="13007"/>
                      <a:pt x="3846" y="12892"/>
                      <a:pt x="3544" y="12736"/>
                    </a:cubicBezTo>
                    <a:cubicBezTo>
                      <a:pt x="3179" y="12545"/>
                      <a:pt x="2827" y="12286"/>
                      <a:pt x="2498" y="11970"/>
                    </a:cubicBezTo>
                    <a:cubicBezTo>
                      <a:pt x="2293" y="11770"/>
                      <a:pt x="2128" y="11587"/>
                      <a:pt x="1996" y="11413"/>
                    </a:cubicBezTo>
                    <a:cubicBezTo>
                      <a:pt x="1953" y="11357"/>
                      <a:pt x="1905" y="11240"/>
                      <a:pt x="1932" y="11175"/>
                    </a:cubicBezTo>
                    <a:cubicBezTo>
                      <a:pt x="1939" y="11159"/>
                      <a:pt x="1955" y="11138"/>
                      <a:pt x="2002" y="11132"/>
                    </a:cubicBezTo>
                    <a:cubicBezTo>
                      <a:pt x="2014" y="11129"/>
                      <a:pt x="2027" y="11129"/>
                      <a:pt x="2041" y="11129"/>
                    </a:cubicBezTo>
                    <a:cubicBezTo>
                      <a:pt x="2219" y="11129"/>
                      <a:pt x="2433" y="11265"/>
                      <a:pt x="2701" y="11436"/>
                    </a:cubicBezTo>
                    <a:cubicBezTo>
                      <a:pt x="3113" y="11697"/>
                      <a:pt x="3660" y="12045"/>
                      <a:pt x="4371" y="12045"/>
                    </a:cubicBezTo>
                    <a:cubicBezTo>
                      <a:pt x="4457" y="12045"/>
                      <a:pt x="4546" y="12040"/>
                      <a:pt x="4637" y="12029"/>
                    </a:cubicBezTo>
                    <a:cubicBezTo>
                      <a:pt x="4664" y="12024"/>
                      <a:pt x="4687" y="12008"/>
                      <a:pt x="4700" y="11997"/>
                    </a:cubicBezTo>
                    <a:cubicBezTo>
                      <a:pt x="4729" y="11977"/>
                      <a:pt x="4743" y="11941"/>
                      <a:pt x="4736" y="11907"/>
                    </a:cubicBezTo>
                    <a:cubicBezTo>
                      <a:pt x="4727" y="11864"/>
                      <a:pt x="4689" y="11833"/>
                      <a:pt x="4635" y="11821"/>
                    </a:cubicBezTo>
                    <a:cubicBezTo>
                      <a:pt x="4631" y="11821"/>
                      <a:pt x="4626" y="11820"/>
                      <a:pt x="4621" y="11820"/>
                    </a:cubicBezTo>
                    <a:cubicBezTo>
                      <a:pt x="4609" y="11820"/>
                      <a:pt x="4593" y="11822"/>
                      <a:pt x="4569" y="11824"/>
                    </a:cubicBezTo>
                    <a:cubicBezTo>
                      <a:pt x="4528" y="11827"/>
                      <a:pt x="4467" y="11832"/>
                      <a:pt x="4389" y="11832"/>
                    </a:cubicBezTo>
                    <a:cubicBezTo>
                      <a:pt x="4203" y="11832"/>
                      <a:pt x="3917" y="11804"/>
                      <a:pt x="3551" y="11661"/>
                    </a:cubicBezTo>
                    <a:cubicBezTo>
                      <a:pt x="3566" y="11661"/>
                      <a:pt x="3587" y="11661"/>
                      <a:pt x="3607" y="11659"/>
                    </a:cubicBezTo>
                    <a:cubicBezTo>
                      <a:pt x="3769" y="11652"/>
                      <a:pt x="4015" y="11641"/>
                      <a:pt x="4317" y="11553"/>
                    </a:cubicBezTo>
                    <a:cubicBezTo>
                      <a:pt x="4491" y="11501"/>
                      <a:pt x="4608" y="11395"/>
                      <a:pt x="4637" y="11260"/>
                    </a:cubicBezTo>
                    <a:cubicBezTo>
                      <a:pt x="4660" y="11143"/>
                      <a:pt x="4614" y="11021"/>
                      <a:pt x="4513" y="10938"/>
                    </a:cubicBezTo>
                    <a:cubicBezTo>
                      <a:pt x="4497" y="10924"/>
                      <a:pt x="4470" y="10904"/>
                      <a:pt x="4439" y="10882"/>
                    </a:cubicBezTo>
                    <a:cubicBezTo>
                      <a:pt x="4249" y="10744"/>
                      <a:pt x="3805" y="10422"/>
                      <a:pt x="3616" y="9978"/>
                    </a:cubicBezTo>
                    <a:cubicBezTo>
                      <a:pt x="3571" y="9872"/>
                      <a:pt x="3571" y="9761"/>
                      <a:pt x="3621" y="9705"/>
                    </a:cubicBezTo>
                    <a:cubicBezTo>
                      <a:pt x="3640" y="9681"/>
                      <a:pt x="3668" y="9668"/>
                      <a:pt x="3704" y="9668"/>
                    </a:cubicBezTo>
                    <a:close/>
                    <a:moveTo>
                      <a:pt x="30020" y="9670"/>
                    </a:moveTo>
                    <a:cubicBezTo>
                      <a:pt x="30064" y="9670"/>
                      <a:pt x="30098" y="9685"/>
                      <a:pt x="30119" y="9716"/>
                    </a:cubicBezTo>
                    <a:cubicBezTo>
                      <a:pt x="30218" y="9865"/>
                      <a:pt x="30040" y="10327"/>
                      <a:pt x="29343" y="10841"/>
                    </a:cubicBezTo>
                    <a:lnTo>
                      <a:pt x="29289" y="10879"/>
                    </a:lnTo>
                    <a:cubicBezTo>
                      <a:pt x="29204" y="10942"/>
                      <a:pt x="29181" y="10958"/>
                      <a:pt x="29138" y="11035"/>
                    </a:cubicBezTo>
                    <a:cubicBezTo>
                      <a:pt x="29082" y="11132"/>
                      <a:pt x="29071" y="11231"/>
                      <a:pt x="29105" y="11317"/>
                    </a:cubicBezTo>
                    <a:cubicBezTo>
                      <a:pt x="29147" y="11422"/>
                      <a:pt x="29256" y="11506"/>
                      <a:pt x="29407" y="11551"/>
                    </a:cubicBezTo>
                    <a:cubicBezTo>
                      <a:pt x="29758" y="11657"/>
                      <a:pt x="30002" y="11673"/>
                      <a:pt x="30146" y="11673"/>
                    </a:cubicBezTo>
                    <a:lnTo>
                      <a:pt x="30153" y="11673"/>
                    </a:lnTo>
                    <a:cubicBezTo>
                      <a:pt x="29804" y="11804"/>
                      <a:pt x="29560" y="11833"/>
                      <a:pt x="29390" y="11833"/>
                    </a:cubicBezTo>
                    <a:cubicBezTo>
                      <a:pt x="29307" y="11833"/>
                      <a:pt x="29242" y="11827"/>
                      <a:pt x="29190" y="11821"/>
                    </a:cubicBezTo>
                    <a:cubicBezTo>
                      <a:pt x="29160" y="11818"/>
                      <a:pt x="29132" y="11814"/>
                      <a:pt x="29107" y="11814"/>
                    </a:cubicBezTo>
                    <a:cubicBezTo>
                      <a:pt x="29057" y="11814"/>
                      <a:pt x="29019" y="11827"/>
                      <a:pt x="29001" y="11875"/>
                    </a:cubicBezTo>
                    <a:cubicBezTo>
                      <a:pt x="28985" y="11914"/>
                      <a:pt x="29001" y="11961"/>
                      <a:pt x="29035" y="11988"/>
                    </a:cubicBezTo>
                    <a:cubicBezTo>
                      <a:pt x="29081" y="12026"/>
                      <a:pt x="29209" y="12036"/>
                      <a:pt x="29324" y="12036"/>
                    </a:cubicBezTo>
                    <a:cubicBezTo>
                      <a:pt x="29431" y="12036"/>
                      <a:pt x="29526" y="12028"/>
                      <a:pt x="29528" y="12026"/>
                    </a:cubicBezTo>
                    <a:cubicBezTo>
                      <a:pt x="30171" y="11968"/>
                      <a:pt x="30522" y="11742"/>
                      <a:pt x="30894" y="11506"/>
                    </a:cubicBezTo>
                    <a:cubicBezTo>
                      <a:pt x="31068" y="11393"/>
                      <a:pt x="31250" y="11278"/>
                      <a:pt x="31471" y="11175"/>
                    </a:cubicBezTo>
                    <a:cubicBezTo>
                      <a:pt x="31524" y="11149"/>
                      <a:pt x="31608" y="11127"/>
                      <a:pt x="31679" y="11127"/>
                    </a:cubicBezTo>
                    <a:cubicBezTo>
                      <a:pt x="31714" y="11127"/>
                      <a:pt x="31745" y="11133"/>
                      <a:pt x="31769" y="11145"/>
                    </a:cubicBezTo>
                    <a:cubicBezTo>
                      <a:pt x="31793" y="11159"/>
                      <a:pt x="31807" y="11179"/>
                      <a:pt x="31809" y="11211"/>
                    </a:cubicBezTo>
                    <a:cubicBezTo>
                      <a:pt x="31820" y="11312"/>
                      <a:pt x="31728" y="11459"/>
                      <a:pt x="31532" y="11648"/>
                    </a:cubicBezTo>
                    <a:lnTo>
                      <a:pt x="31446" y="11736"/>
                    </a:lnTo>
                    <a:cubicBezTo>
                      <a:pt x="30948" y="12225"/>
                      <a:pt x="30434" y="12730"/>
                      <a:pt x="29558" y="12996"/>
                    </a:cubicBezTo>
                    <a:cubicBezTo>
                      <a:pt x="29201" y="13104"/>
                      <a:pt x="28933" y="13126"/>
                      <a:pt x="28735" y="13142"/>
                    </a:cubicBezTo>
                    <a:cubicBezTo>
                      <a:pt x="28613" y="13151"/>
                      <a:pt x="28516" y="13160"/>
                      <a:pt x="28444" y="13183"/>
                    </a:cubicBezTo>
                    <a:cubicBezTo>
                      <a:pt x="28162" y="13277"/>
                      <a:pt x="27987" y="13476"/>
                      <a:pt x="27926" y="13773"/>
                    </a:cubicBezTo>
                    <a:cubicBezTo>
                      <a:pt x="27890" y="13949"/>
                      <a:pt x="27856" y="14127"/>
                      <a:pt x="27822" y="14305"/>
                    </a:cubicBezTo>
                    <a:cubicBezTo>
                      <a:pt x="27788" y="14474"/>
                      <a:pt x="27757" y="14648"/>
                      <a:pt x="27721" y="14819"/>
                    </a:cubicBezTo>
                    <a:cubicBezTo>
                      <a:pt x="27371" y="16518"/>
                      <a:pt x="26477" y="19692"/>
                      <a:pt x="25341" y="20796"/>
                    </a:cubicBezTo>
                    <a:cubicBezTo>
                      <a:pt x="25192" y="20940"/>
                      <a:pt x="25022" y="20997"/>
                      <a:pt x="24845" y="20997"/>
                    </a:cubicBezTo>
                    <a:cubicBezTo>
                      <a:pt x="24430" y="20997"/>
                      <a:pt x="23980" y="20682"/>
                      <a:pt x="23700" y="20445"/>
                    </a:cubicBezTo>
                    <a:cubicBezTo>
                      <a:pt x="22983" y="19836"/>
                      <a:pt x="22483" y="19038"/>
                      <a:pt x="22255" y="18493"/>
                    </a:cubicBezTo>
                    <a:cubicBezTo>
                      <a:pt x="22215" y="18396"/>
                      <a:pt x="22224" y="18315"/>
                      <a:pt x="22251" y="18078"/>
                    </a:cubicBezTo>
                    <a:cubicBezTo>
                      <a:pt x="22273" y="17895"/>
                      <a:pt x="22302" y="17614"/>
                      <a:pt x="22330" y="17161"/>
                    </a:cubicBezTo>
                    <a:lnTo>
                      <a:pt x="22330" y="17149"/>
                    </a:lnTo>
                    <a:cubicBezTo>
                      <a:pt x="22339" y="16996"/>
                      <a:pt x="22384" y="16917"/>
                      <a:pt x="22469" y="16915"/>
                    </a:cubicBezTo>
                    <a:cubicBezTo>
                      <a:pt x="22652" y="16908"/>
                      <a:pt x="23305" y="16730"/>
                      <a:pt x="23831" y="16498"/>
                    </a:cubicBezTo>
                    <a:cubicBezTo>
                      <a:pt x="24148" y="16356"/>
                      <a:pt x="24286" y="16279"/>
                      <a:pt x="24367" y="16232"/>
                    </a:cubicBezTo>
                    <a:cubicBezTo>
                      <a:pt x="24396" y="16216"/>
                      <a:pt x="24419" y="16203"/>
                      <a:pt x="24439" y="16194"/>
                    </a:cubicBezTo>
                    <a:lnTo>
                      <a:pt x="24439" y="16194"/>
                    </a:lnTo>
                    <a:cubicBezTo>
                      <a:pt x="24435" y="16203"/>
                      <a:pt x="24430" y="16214"/>
                      <a:pt x="24426" y="16225"/>
                    </a:cubicBezTo>
                    <a:lnTo>
                      <a:pt x="24171" y="16775"/>
                    </a:lnTo>
                    <a:cubicBezTo>
                      <a:pt x="23610" y="17986"/>
                      <a:pt x="23551" y="18112"/>
                      <a:pt x="23583" y="18186"/>
                    </a:cubicBezTo>
                    <a:cubicBezTo>
                      <a:pt x="23594" y="18215"/>
                      <a:pt x="23619" y="18225"/>
                      <a:pt x="23644" y="18234"/>
                    </a:cubicBezTo>
                    <a:cubicBezTo>
                      <a:pt x="23658" y="18239"/>
                      <a:pt x="23671" y="18242"/>
                      <a:pt x="23683" y="18242"/>
                    </a:cubicBezTo>
                    <a:cubicBezTo>
                      <a:pt x="23751" y="18242"/>
                      <a:pt x="23788" y="18151"/>
                      <a:pt x="23889" y="17911"/>
                    </a:cubicBezTo>
                    <a:cubicBezTo>
                      <a:pt x="23952" y="17762"/>
                      <a:pt x="24047" y="17535"/>
                      <a:pt x="24196" y="17217"/>
                    </a:cubicBezTo>
                    <a:cubicBezTo>
                      <a:pt x="24973" y="15540"/>
                      <a:pt x="25895" y="13633"/>
                      <a:pt x="26824" y="12198"/>
                    </a:cubicBezTo>
                    <a:cubicBezTo>
                      <a:pt x="27168" y="11664"/>
                      <a:pt x="27380" y="11449"/>
                      <a:pt x="27700" y="11199"/>
                    </a:cubicBezTo>
                    <a:cubicBezTo>
                      <a:pt x="27939" y="11012"/>
                      <a:pt x="28248" y="10834"/>
                      <a:pt x="28377" y="10778"/>
                    </a:cubicBezTo>
                    <a:cubicBezTo>
                      <a:pt x="28899" y="10552"/>
                      <a:pt x="29120" y="10341"/>
                      <a:pt x="29334" y="10133"/>
                    </a:cubicBezTo>
                    <a:cubicBezTo>
                      <a:pt x="29476" y="9994"/>
                      <a:pt x="29612" y="9865"/>
                      <a:pt x="29833" y="9734"/>
                    </a:cubicBezTo>
                    <a:cubicBezTo>
                      <a:pt x="29903" y="9692"/>
                      <a:pt x="29968" y="9670"/>
                      <a:pt x="30020" y="9670"/>
                    </a:cubicBezTo>
                    <a:close/>
                    <a:moveTo>
                      <a:pt x="20435" y="9686"/>
                    </a:moveTo>
                    <a:cubicBezTo>
                      <a:pt x="20501" y="9686"/>
                      <a:pt x="20570" y="9688"/>
                      <a:pt x="20641" y="9692"/>
                    </a:cubicBezTo>
                    <a:cubicBezTo>
                      <a:pt x="21721" y="9741"/>
                      <a:pt x="22665" y="10264"/>
                      <a:pt x="23305" y="11159"/>
                    </a:cubicBezTo>
                    <a:cubicBezTo>
                      <a:pt x="23860" y="11936"/>
                      <a:pt x="24408" y="13228"/>
                      <a:pt x="24933" y="14997"/>
                    </a:cubicBezTo>
                    <a:cubicBezTo>
                      <a:pt x="24966" y="15119"/>
                      <a:pt x="24955" y="15141"/>
                      <a:pt x="24818" y="15414"/>
                    </a:cubicBezTo>
                    <a:cubicBezTo>
                      <a:pt x="24770" y="15509"/>
                      <a:pt x="24710" y="15628"/>
                      <a:pt x="24633" y="15790"/>
                    </a:cubicBezTo>
                    <a:cubicBezTo>
                      <a:pt x="24613" y="15833"/>
                      <a:pt x="24581" y="15865"/>
                      <a:pt x="24536" y="15894"/>
                    </a:cubicBezTo>
                    <a:cubicBezTo>
                      <a:pt x="23758" y="16367"/>
                      <a:pt x="22864" y="16665"/>
                      <a:pt x="22377" y="16712"/>
                    </a:cubicBezTo>
                    <a:cubicBezTo>
                      <a:pt x="22478" y="15669"/>
                      <a:pt x="22634" y="14760"/>
                      <a:pt x="22710" y="14323"/>
                    </a:cubicBezTo>
                    <a:cubicBezTo>
                      <a:pt x="22746" y="14114"/>
                      <a:pt x="22758" y="14039"/>
                      <a:pt x="22758" y="14014"/>
                    </a:cubicBezTo>
                    <a:cubicBezTo>
                      <a:pt x="22755" y="13967"/>
                      <a:pt x="22719" y="13929"/>
                      <a:pt x="22672" y="13920"/>
                    </a:cubicBezTo>
                    <a:cubicBezTo>
                      <a:pt x="22666" y="13919"/>
                      <a:pt x="22660" y="13918"/>
                      <a:pt x="22654" y="13918"/>
                    </a:cubicBezTo>
                    <a:cubicBezTo>
                      <a:pt x="22614" y="13918"/>
                      <a:pt x="22577" y="13944"/>
                      <a:pt x="22562" y="13983"/>
                    </a:cubicBezTo>
                    <a:cubicBezTo>
                      <a:pt x="22447" y="14280"/>
                      <a:pt x="22014" y="17501"/>
                      <a:pt x="22012" y="18680"/>
                    </a:cubicBezTo>
                    <a:lnTo>
                      <a:pt x="22052" y="18680"/>
                    </a:lnTo>
                    <a:lnTo>
                      <a:pt x="22012" y="18682"/>
                    </a:lnTo>
                    <a:cubicBezTo>
                      <a:pt x="21987" y="19063"/>
                      <a:pt x="21795" y="22487"/>
                      <a:pt x="22501" y="25773"/>
                    </a:cubicBezTo>
                    <a:cubicBezTo>
                      <a:pt x="22573" y="26113"/>
                      <a:pt x="22629" y="26323"/>
                      <a:pt x="22663" y="26460"/>
                    </a:cubicBezTo>
                    <a:cubicBezTo>
                      <a:pt x="22704" y="26613"/>
                      <a:pt x="22708" y="26706"/>
                      <a:pt x="22679" y="26737"/>
                    </a:cubicBezTo>
                    <a:cubicBezTo>
                      <a:pt x="22336" y="27091"/>
                      <a:pt x="21895" y="27395"/>
                      <a:pt x="21584" y="27589"/>
                    </a:cubicBezTo>
                    <a:cubicBezTo>
                      <a:pt x="20196" y="28448"/>
                      <a:pt x="18515" y="28871"/>
                      <a:pt x="16845" y="28871"/>
                    </a:cubicBezTo>
                    <a:cubicBezTo>
                      <a:pt x="14857" y="28871"/>
                      <a:pt x="12886" y="28272"/>
                      <a:pt x="11448" y="27100"/>
                    </a:cubicBezTo>
                    <a:cubicBezTo>
                      <a:pt x="11304" y="26981"/>
                      <a:pt x="11175" y="26875"/>
                      <a:pt x="11060" y="26753"/>
                    </a:cubicBezTo>
                    <a:cubicBezTo>
                      <a:pt x="11004" y="26690"/>
                      <a:pt x="11009" y="26665"/>
                      <a:pt x="11074" y="26413"/>
                    </a:cubicBezTo>
                    <a:cubicBezTo>
                      <a:pt x="11096" y="26329"/>
                      <a:pt x="11121" y="26226"/>
                      <a:pt x="11155" y="26088"/>
                    </a:cubicBezTo>
                    <a:cubicBezTo>
                      <a:pt x="11396" y="25067"/>
                      <a:pt x="11561" y="23988"/>
                      <a:pt x="11653" y="22784"/>
                    </a:cubicBezTo>
                    <a:cubicBezTo>
                      <a:pt x="11849" y="20273"/>
                      <a:pt x="11777" y="18116"/>
                      <a:pt x="11398" y="15344"/>
                    </a:cubicBezTo>
                    <a:cubicBezTo>
                      <a:pt x="11385" y="15243"/>
                      <a:pt x="11371" y="15139"/>
                      <a:pt x="11360" y="15033"/>
                    </a:cubicBezTo>
                    <a:cubicBezTo>
                      <a:pt x="11317" y="14681"/>
                      <a:pt x="11277" y="14316"/>
                      <a:pt x="11164" y="13987"/>
                    </a:cubicBezTo>
                    <a:cubicBezTo>
                      <a:pt x="11151" y="13944"/>
                      <a:pt x="11112" y="13917"/>
                      <a:pt x="11069" y="13917"/>
                    </a:cubicBezTo>
                    <a:cubicBezTo>
                      <a:pt x="11065" y="13917"/>
                      <a:pt x="11060" y="13917"/>
                      <a:pt x="11056" y="13920"/>
                    </a:cubicBezTo>
                    <a:cubicBezTo>
                      <a:pt x="11015" y="13926"/>
                      <a:pt x="10970" y="13960"/>
                      <a:pt x="10966" y="14026"/>
                    </a:cubicBezTo>
                    <a:cubicBezTo>
                      <a:pt x="10966" y="14028"/>
                      <a:pt x="10970" y="14059"/>
                      <a:pt x="10982" y="14116"/>
                    </a:cubicBezTo>
                    <a:cubicBezTo>
                      <a:pt x="11320" y="16126"/>
                      <a:pt x="11356" y="16600"/>
                      <a:pt x="11351" y="16710"/>
                    </a:cubicBezTo>
                    <a:cubicBezTo>
                      <a:pt x="10648" y="16638"/>
                      <a:pt x="9771" y="16239"/>
                      <a:pt x="9230" y="15917"/>
                    </a:cubicBezTo>
                    <a:cubicBezTo>
                      <a:pt x="9115" y="15849"/>
                      <a:pt x="9095" y="15808"/>
                      <a:pt x="8973" y="15547"/>
                    </a:cubicBezTo>
                    <a:cubicBezTo>
                      <a:pt x="8928" y="15452"/>
                      <a:pt x="8870" y="15326"/>
                      <a:pt x="8786" y="15162"/>
                    </a:cubicBezTo>
                    <a:cubicBezTo>
                      <a:pt x="8761" y="15110"/>
                      <a:pt x="8764" y="15096"/>
                      <a:pt x="8836" y="14857"/>
                    </a:cubicBezTo>
                    <a:lnTo>
                      <a:pt x="8870" y="14747"/>
                    </a:lnTo>
                    <a:cubicBezTo>
                      <a:pt x="9244" y="13512"/>
                      <a:pt x="9841" y="11851"/>
                      <a:pt x="10578" y="10949"/>
                    </a:cubicBezTo>
                    <a:cubicBezTo>
                      <a:pt x="11251" y="10127"/>
                      <a:pt x="12193" y="9693"/>
                      <a:pt x="13280" y="9693"/>
                    </a:cubicBezTo>
                    <a:cubicBezTo>
                      <a:pt x="13511" y="9693"/>
                      <a:pt x="13748" y="9713"/>
                      <a:pt x="13990" y="9752"/>
                    </a:cubicBezTo>
                    <a:cubicBezTo>
                      <a:pt x="14022" y="9757"/>
                      <a:pt x="14038" y="9779"/>
                      <a:pt x="14040" y="9820"/>
                    </a:cubicBezTo>
                    <a:cubicBezTo>
                      <a:pt x="14175" y="11830"/>
                      <a:pt x="15561" y="12791"/>
                      <a:pt x="16790" y="12831"/>
                    </a:cubicBezTo>
                    <a:cubicBezTo>
                      <a:pt x="16819" y="12832"/>
                      <a:pt x="16848" y="12833"/>
                      <a:pt x="16877" y="12833"/>
                    </a:cubicBezTo>
                    <a:cubicBezTo>
                      <a:pt x="17522" y="12833"/>
                      <a:pt x="18137" y="12595"/>
                      <a:pt x="18624" y="12157"/>
                    </a:cubicBezTo>
                    <a:cubicBezTo>
                      <a:pt x="19188" y="11648"/>
                      <a:pt x="19553" y="10888"/>
                      <a:pt x="19677" y="9962"/>
                    </a:cubicBezTo>
                    <a:cubicBezTo>
                      <a:pt x="19681" y="9919"/>
                      <a:pt x="19681" y="9883"/>
                      <a:pt x="19684" y="9852"/>
                    </a:cubicBezTo>
                    <a:cubicBezTo>
                      <a:pt x="19686" y="9775"/>
                      <a:pt x="19688" y="9766"/>
                      <a:pt x="19724" y="9757"/>
                    </a:cubicBezTo>
                    <a:cubicBezTo>
                      <a:pt x="19813" y="9730"/>
                      <a:pt x="20085" y="9686"/>
                      <a:pt x="20435" y="9686"/>
                    </a:cubicBezTo>
                    <a:close/>
                    <a:moveTo>
                      <a:pt x="17382" y="0"/>
                    </a:moveTo>
                    <a:cubicBezTo>
                      <a:pt x="16787" y="0"/>
                      <a:pt x="16242" y="174"/>
                      <a:pt x="15816" y="516"/>
                    </a:cubicBezTo>
                    <a:cubicBezTo>
                      <a:pt x="15579" y="705"/>
                      <a:pt x="15417" y="897"/>
                      <a:pt x="15349" y="987"/>
                    </a:cubicBezTo>
                    <a:cubicBezTo>
                      <a:pt x="15284" y="973"/>
                      <a:pt x="15215" y="967"/>
                      <a:pt x="15143" y="967"/>
                    </a:cubicBezTo>
                    <a:cubicBezTo>
                      <a:pt x="14536" y="967"/>
                      <a:pt x="13709" y="1449"/>
                      <a:pt x="13395" y="2445"/>
                    </a:cubicBezTo>
                    <a:cubicBezTo>
                      <a:pt x="13091" y="3410"/>
                      <a:pt x="13251" y="4235"/>
                      <a:pt x="13504" y="4681"/>
                    </a:cubicBezTo>
                    <a:cubicBezTo>
                      <a:pt x="13544" y="4753"/>
                      <a:pt x="13585" y="4816"/>
                      <a:pt x="13632" y="4873"/>
                    </a:cubicBezTo>
                    <a:cubicBezTo>
                      <a:pt x="13409" y="4963"/>
                      <a:pt x="13258" y="5179"/>
                      <a:pt x="13224" y="5479"/>
                    </a:cubicBezTo>
                    <a:cubicBezTo>
                      <a:pt x="13170" y="5988"/>
                      <a:pt x="13497" y="6556"/>
                      <a:pt x="14141" y="6644"/>
                    </a:cubicBezTo>
                    <a:cubicBezTo>
                      <a:pt x="14168" y="7059"/>
                      <a:pt x="14250" y="7442"/>
                      <a:pt x="14394" y="7749"/>
                    </a:cubicBezTo>
                    <a:cubicBezTo>
                      <a:pt x="14563" y="8105"/>
                      <a:pt x="14923" y="8628"/>
                      <a:pt x="15449" y="9009"/>
                    </a:cubicBezTo>
                    <a:cubicBezTo>
                      <a:pt x="15440" y="9142"/>
                      <a:pt x="15426" y="9322"/>
                      <a:pt x="15397" y="9552"/>
                    </a:cubicBezTo>
                    <a:cubicBezTo>
                      <a:pt x="15388" y="9642"/>
                      <a:pt x="15374" y="9734"/>
                      <a:pt x="15361" y="9831"/>
                    </a:cubicBezTo>
                    <a:cubicBezTo>
                      <a:pt x="15054" y="9779"/>
                      <a:pt x="14727" y="9712"/>
                      <a:pt x="14380" y="9622"/>
                    </a:cubicBezTo>
                    <a:cubicBezTo>
                      <a:pt x="13996" y="9522"/>
                      <a:pt x="13620" y="9473"/>
                      <a:pt x="13257" y="9473"/>
                    </a:cubicBezTo>
                    <a:cubicBezTo>
                      <a:pt x="11822" y="9473"/>
                      <a:pt x="10598" y="10239"/>
                      <a:pt x="9866" y="11648"/>
                    </a:cubicBezTo>
                    <a:cubicBezTo>
                      <a:pt x="9221" y="12890"/>
                      <a:pt x="8906" y="13920"/>
                      <a:pt x="8739" y="14472"/>
                    </a:cubicBezTo>
                    <a:cubicBezTo>
                      <a:pt x="8692" y="14627"/>
                      <a:pt x="8649" y="14763"/>
                      <a:pt x="8622" y="14828"/>
                    </a:cubicBezTo>
                    <a:cubicBezTo>
                      <a:pt x="8574" y="14740"/>
                      <a:pt x="8511" y="14616"/>
                      <a:pt x="8432" y="14463"/>
                    </a:cubicBezTo>
                    <a:cubicBezTo>
                      <a:pt x="8110" y="13848"/>
                      <a:pt x="7508" y="12703"/>
                      <a:pt x="6882" y="11788"/>
                    </a:cubicBezTo>
                    <a:cubicBezTo>
                      <a:pt x="6679" y="11492"/>
                      <a:pt x="6300" y="11123"/>
                      <a:pt x="5985" y="10911"/>
                    </a:cubicBezTo>
                    <a:cubicBezTo>
                      <a:pt x="5660" y="10692"/>
                      <a:pt x="5511" y="10625"/>
                      <a:pt x="5369" y="10559"/>
                    </a:cubicBezTo>
                    <a:cubicBezTo>
                      <a:pt x="5234" y="10494"/>
                      <a:pt x="5104" y="10435"/>
                      <a:pt x="4820" y="10235"/>
                    </a:cubicBezTo>
                    <a:cubicBezTo>
                      <a:pt x="4689" y="10142"/>
                      <a:pt x="4603" y="10057"/>
                      <a:pt x="4511" y="9966"/>
                    </a:cubicBezTo>
                    <a:cubicBezTo>
                      <a:pt x="4389" y="9843"/>
                      <a:pt x="4261" y="9716"/>
                      <a:pt x="4015" y="9561"/>
                    </a:cubicBezTo>
                    <a:cubicBezTo>
                      <a:pt x="3906" y="9491"/>
                      <a:pt x="3795" y="9456"/>
                      <a:pt x="3697" y="9456"/>
                    </a:cubicBezTo>
                    <a:cubicBezTo>
                      <a:pt x="3593" y="9456"/>
                      <a:pt x="3503" y="9495"/>
                      <a:pt x="3442" y="9574"/>
                    </a:cubicBezTo>
                    <a:cubicBezTo>
                      <a:pt x="3282" y="9782"/>
                      <a:pt x="3373" y="10226"/>
                      <a:pt x="3938" y="10749"/>
                    </a:cubicBezTo>
                    <a:cubicBezTo>
                      <a:pt x="4103" y="10902"/>
                      <a:pt x="4216" y="10978"/>
                      <a:pt x="4290" y="11033"/>
                    </a:cubicBezTo>
                    <a:cubicBezTo>
                      <a:pt x="4360" y="11084"/>
                      <a:pt x="4394" y="11105"/>
                      <a:pt x="4414" y="11152"/>
                    </a:cubicBezTo>
                    <a:cubicBezTo>
                      <a:pt x="4432" y="11188"/>
                      <a:pt x="4432" y="11222"/>
                      <a:pt x="4414" y="11251"/>
                    </a:cubicBezTo>
                    <a:cubicBezTo>
                      <a:pt x="4373" y="11328"/>
                      <a:pt x="4227" y="11386"/>
                      <a:pt x="3979" y="11425"/>
                    </a:cubicBezTo>
                    <a:cubicBezTo>
                      <a:pt x="3835" y="11448"/>
                      <a:pt x="3699" y="11459"/>
                      <a:pt x="3571" y="11459"/>
                    </a:cubicBezTo>
                    <a:cubicBezTo>
                      <a:pt x="3359" y="11459"/>
                      <a:pt x="3170" y="11428"/>
                      <a:pt x="3005" y="11366"/>
                    </a:cubicBezTo>
                    <a:cubicBezTo>
                      <a:pt x="2935" y="11339"/>
                      <a:pt x="2832" y="11274"/>
                      <a:pt x="2726" y="11202"/>
                    </a:cubicBezTo>
                    <a:cubicBezTo>
                      <a:pt x="2518" y="11063"/>
                      <a:pt x="2272" y="10899"/>
                      <a:pt x="2060" y="10899"/>
                    </a:cubicBezTo>
                    <a:cubicBezTo>
                      <a:pt x="1996" y="10899"/>
                      <a:pt x="1936" y="10914"/>
                      <a:pt x="1881" y="10949"/>
                    </a:cubicBezTo>
                    <a:cubicBezTo>
                      <a:pt x="1866" y="10958"/>
                      <a:pt x="1853" y="10962"/>
                      <a:pt x="1840" y="10962"/>
                    </a:cubicBezTo>
                    <a:cubicBezTo>
                      <a:pt x="1811" y="10962"/>
                      <a:pt x="1778" y="10941"/>
                      <a:pt x="1707" y="10888"/>
                    </a:cubicBezTo>
                    <a:cubicBezTo>
                      <a:pt x="1653" y="10848"/>
                      <a:pt x="1585" y="10798"/>
                      <a:pt x="1491" y="10742"/>
                    </a:cubicBezTo>
                    <a:cubicBezTo>
                      <a:pt x="1310" y="10638"/>
                      <a:pt x="1130" y="10537"/>
                      <a:pt x="923" y="10483"/>
                    </a:cubicBezTo>
                    <a:cubicBezTo>
                      <a:pt x="877" y="10471"/>
                      <a:pt x="827" y="10461"/>
                      <a:pt x="776" y="10461"/>
                    </a:cubicBezTo>
                    <a:cubicBezTo>
                      <a:pt x="688" y="10461"/>
                      <a:pt x="597" y="10491"/>
                      <a:pt x="524" y="10591"/>
                    </a:cubicBezTo>
                    <a:cubicBezTo>
                      <a:pt x="519" y="10595"/>
                      <a:pt x="512" y="10598"/>
                      <a:pt x="502" y="10598"/>
                    </a:cubicBezTo>
                    <a:cubicBezTo>
                      <a:pt x="497" y="10598"/>
                      <a:pt x="490" y="10597"/>
                      <a:pt x="483" y="10595"/>
                    </a:cubicBezTo>
                    <a:cubicBezTo>
                      <a:pt x="460" y="10591"/>
                      <a:pt x="430" y="10584"/>
                      <a:pt x="389" y="10584"/>
                    </a:cubicBezTo>
                    <a:cubicBezTo>
                      <a:pt x="371" y="10584"/>
                      <a:pt x="350" y="10585"/>
                      <a:pt x="328" y="10589"/>
                    </a:cubicBezTo>
                    <a:cubicBezTo>
                      <a:pt x="172" y="10611"/>
                      <a:pt x="62" y="10701"/>
                      <a:pt x="32" y="10830"/>
                    </a:cubicBezTo>
                    <a:cubicBezTo>
                      <a:pt x="1" y="10972"/>
                      <a:pt x="46" y="11271"/>
                      <a:pt x="695" y="11706"/>
                    </a:cubicBezTo>
                    <a:cubicBezTo>
                      <a:pt x="1412" y="12186"/>
                      <a:pt x="1912" y="12304"/>
                      <a:pt x="2313" y="12396"/>
                    </a:cubicBezTo>
                    <a:cubicBezTo>
                      <a:pt x="2572" y="12457"/>
                      <a:pt x="2775" y="12504"/>
                      <a:pt x="2969" y="12631"/>
                    </a:cubicBezTo>
                    <a:cubicBezTo>
                      <a:pt x="3954" y="13271"/>
                      <a:pt x="4527" y="13316"/>
                      <a:pt x="4905" y="13345"/>
                    </a:cubicBezTo>
                    <a:cubicBezTo>
                      <a:pt x="5135" y="13365"/>
                      <a:pt x="5286" y="13377"/>
                      <a:pt x="5426" y="13503"/>
                    </a:cubicBezTo>
                    <a:cubicBezTo>
                      <a:pt x="5563" y="13627"/>
                      <a:pt x="5590" y="13782"/>
                      <a:pt x="5644" y="14091"/>
                    </a:cubicBezTo>
                    <a:cubicBezTo>
                      <a:pt x="5660" y="14183"/>
                      <a:pt x="5678" y="14287"/>
                      <a:pt x="5703" y="14409"/>
                    </a:cubicBezTo>
                    <a:cubicBezTo>
                      <a:pt x="6127" y="16548"/>
                      <a:pt x="6988" y="19482"/>
                      <a:pt x="8024" y="20722"/>
                    </a:cubicBezTo>
                    <a:cubicBezTo>
                      <a:pt x="8088" y="20798"/>
                      <a:pt x="8419" y="21177"/>
                      <a:pt x="8707" y="21204"/>
                    </a:cubicBezTo>
                    <a:cubicBezTo>
                      <a:pt x="8746" y="21208"/>
                      <a:pt x="8784" y="21209"/>
                      <a:pt x="8822" y="21209"/>
                    </a:cubicBezTo>
                    <a:cubicBezTo>
                      <a:pt x="9914" y="21209"/>
                      <a:pt x="10933" y="19823"/>
                      <a:pt x="11225" y="19385"/>
                    </a:cubicBezTo>
                    <a:cubicBezTo>
                      <a:pt x="11322" y="19241"/>
                      <a:pt x="11450" y="19016"/>
                      <a:pt x="11516" y="18892"/>
                    </a:cubicBezTo>
                    <a:cubicBezTo>
                      <a:pt x="11520" y="18907"/>
                      <a:pt x="11520" y="18925"/>
                      <a:pt x="11520" y="18939"/>
                    </a:cubicBezTo>
                    <a:cubicBezTo>
                      <a:pt x="11520" y="19187"/>
                      <a:pt x="11527" y="19430"/>
                      <a:pt x="11534" y="19665"/>
                    </a:cubicBezTo>
                    <a:cubicBezTo>
                      <a:pt x="11545" y="20086"/>
                      <a:pt x="11556" y="20483"/>
                      <a:pt x="11529" y="20848"/>
                    </a:cubicBezTo>
                    <a:cubicBezTo>
                      <a:pt x="11527" y="20902"/>
                      <a:pt x="11525" y="20997"/>
                      <a:pt x="11520" y="21130"/>
                    </a:cubicBezTo>
                    <a:cubicBezTo>
                      <a:pt x="11502" y="21885"/>
                      <a:pt x="11453" y="23888"/>
                      <a:pt x="10943" y="26059"/>
                    </a:cubicBezTo>
                    <a:lnTo>
                      <a:pt x="10918" y="26165"/>
                    </a:lnTo>
                    <a:cubicBezTo>
                      <a:pt x="10885" y="26309"/>
                      <a:pt x="10851" y="26460"/>
                      <a:pt x="10806" y="26604"/>
                    </a:cubicBezTo>
                    <a:cubicBezTo>
                      <a:pt x="10779" y="26692"/>
                      <a:pt x="10797" y="26769"/>
                      <a:pt x="10858" y="26832"/>
                    </a:cubicBezTo>
                    <a:cubicBezTo>
                      <a:pt x="11930" y="27932"/>
                      <a:pt x="13603" y="28718"/>
                      <a:pt x="15446" y="28982"/>
                    </a:cubicBezTo>
                    <a:cubicBezTo>
                      <a:pt x="15915" y="29052"/>
                      <a:pt x="16386" y="29083"/>
                      <a:pt x="16855" y="29083"/>
                    </a:cubicBezTo>
                    <a:cubicBezTo>
                      <a:pt x="18358" y="29083"/>
                      <a:pt x="19837" y="28743"/>
                      <a:pt x="21126" y="28083"/>
                    </a:cubicBezTo>
                    <a:cubicBezTo>
                      <a:pt x="21834" y="27722"/>
                      <a:pt x="22458" y="27278"/>
                      <a:pt x="22834" y="26866"/>
                    </a:cubicBezTo>
                    <a:lnTo>
                      <a:pt x="22846" y="26857"/>
                    </a:lnTo>
                    <a:cubicBezTo>
                      <a:pt x="22900" y="26796"/>
                      <a:pt x="22961" y="26730"/>
                      <a:pt x="22922" y="26627"/>
                    </a:cubicBezTo>
                    <a:cubicBezTo>
                      <a:pt x="22913" y="26595"/>
                      <a:pt x="22749" y="25928"/>
                      <a:pt x="22695" y="25667"/>
                    </a:cubicBezTo>
                    <a:cubicBezTo>
                      <a:pt x="22073" y="22687"/>
                      <a:pt x="22190" y="19721"/>
                      <a:pt x="22203" y="19394"/>
                    </a:cubicBezTo>
                    <a:lnTo>
                      <a:pt x="22203" y="19241"/>
                    </a:lnTo>
                    <a:cubicBezTo>
                      <a:pt x="22203" y="19083"/>
                      <a:pt x="22203" y="18957"/>
                      <a:pt x="22208" y="18892"/>
                    </a:cubicBezTo>
                    <a:cubicBezTo>
                      <a:pt x="22228" y="18923"/>
                      <a:pt x="22253" y="18971"/>
                      <a:pt x="22280" y="19018"/>
                    </a:cubicBezTo>
                    <a:cubicBezTo>
                      <a:pt x="22431" y="19288"/>
                      <a:pt x="22749" y="19847"/>
                      <a:pt x="23371" y="20431"/>
                    </a:cubicBezTo>
                    <a:cubicBezTo>
                      <a:pt x="23837" y="20864"/>
                      <a:pt x="24277" y="21123"/>
                      <a:pt x="24671" y="21195"/>
                    </a:cubicBezTo>
                    <a:cubicBezTo>
                      <a:pt x="24742" y="21208"/>
                      <a:pt x="24809" y="21214"/>
                      <a:pt x="24872" y="21214"/>
                    </a:cubicBezTo>
                    <a:cubicBezTo>
                      <a:pt x="25143" y="21214"/>
                      <a:pt x="25359" y="21097"/>
                      <a:pt x="25611" y="20823"/>
                    </a:cubicBezTo>
                    <a:cubicBezTo>
                      <a:pt x="26670" y="19676"/>
                      <a:pt x="27461" y="16791"/>
                      <a:pt x="27678" y="15932"/>
                    </a:cubicBezTo>
                    <a:cubicBezTo>
                      <a:pt x="27860" y="15216"/>
                      <a:pt x="28020" y="14470"/>
                      <a:pt x="28120" y="13884"/>
                    </a:cubicBezTo>
                    <a:cubicBezTo>
                      <a:pt x="28203" y="13381"/>
                      <a:pt x="28525" y="13361"/>
                      <a:pt x="28868" y="13338"/>
                    </a:cubicBezTo>
                    <a:cubicBezTo>
                      <a:pt x="28935" y="13336"/>
                      <a:pt x="29001" y="13331"/>
                      <a:pt x="29064" y="13322"/>
                    </a:cubicBezTo>
                    <a:cubicBezTo>
                      <a:pt x="29862" y="13226"/>
                      <a:pt x="30475" y="12818"/>
                      <a:pt x="30768" y="12624"/>
                    </a:cubicBezTo>
                    <a:cubicBezTo>
                      <a:pt x="30838" y="12576"/>
                      <a:pt x="30896" y="12538"/>
                      <a:pt x="30919" y="12531"/>
                    </a:cubicBezTo>
                    <a:cubicBezTo>
                      <a:pt x="31239" y="12434"/>
                      <a:pt x="31394" y="12398"/>
                      <a:pt x="31521" y="12369"/>
                    </a:cubicBezTo>
                    <a:cubicBezTo>
                      <a:pt x="31633" y="12344"/>
                      <a:pt x="31721" y="12326"/>
                      <a:pt x="31881" y="12272"/>
                    </a:cubicBezTo>
                    <a:cubicBezTo>
                      <a:pt x="32702" y="11995"/>
                      <a:pt x="33655" y="11382"/>
                      <a:pt x="33711" y="10942"/>
                    </a:cubicBezTo>
                    <a:cubicBezTo>
                      <a:pt x="33725" y="10823"/>
                      <a:pt x="33673" y="10719"/>
                      <a:pt x="33558" y="10645"/>
                    </a:cubicBezTo>
                    <a:cubicBezTo>
                      <a:pt x="33483" y="10596"/>
                      <a:pt x="33411" y="10588"/>
                      <a:pt x="33348" y="10588"/>
                    </a:cubicBezTo>
                    <a:cubicBezTo>
                      <a:pt x="33333" y="10588"/>
                      <a:pt x="33319" y="10588"/>
                      <a:pt x="33306" y="10589"/>
                    </a:cubicBezTo>
                    <a:cubicBezTo>
                      <a:pt x="33292" y="10589"/>
                      <a:pt x="33280" y="10589"/>
                      <a:pt x="33268" y="10589"/>
                    </a:cubicBezTo>
                    <a:cubicBezTo>
                      <a:pt x="33222" y="10589"/>
                      <a:pt x="33192" y="10584"/>
                      <a:pt x="33168" y="10555"/>
                    </a:cubicBezTo>
                    <a:cubicBezTo>
                      <a:pt x="33114" y="10491"/>
                      <a:pt x="33045" y="10458"/>
                      <a:pt x="32962" y="10458"/>
                    </a:cubicBezTo>
                    <a:cubicBezTo>
                      <a:pt x="32934" y="10458"/>
                      <a:pt x="32904" y="10462"/>
                      <a:pt x="32873" y="10469"/>
                    </a:cubicBezTo>
                    <a:cubicBezTo>
                      <a:pt x="32501" y="10550"/>
                      <a:pt x="32147" y="10780"/>
                      <a:pt x="31917" y="10960"/>
                    </a:cubicBezTo>
                    <a:cubicBezTo>
                      <a:pt x="31910" y="10966"/>
                      <a:pt x="31902" y="10969"/>
                      <a:pt x="31893" y="10969"/>
                    </a:cubicBezTo>
                    <a:cubicBezTo>
                      <a:pt x="31884" y="10969"/>
                      <a:pt x="31874" y="10965"/>
                      <a:pt x="31863" y="10958"/>
                    </a:cubicBezTo>
                    <a:cubicBezTo>
                      <a:pt x="31830" y="10938"/>
                      <a:pt x="31783" y="10907"/>
                      <a:pt x="31693" y="10907"/>
                    </a:cubicBezTo>
                    <a:cubicBezTo>
                      <a:pt x="31653" y="10907"/>
                      <a:pt x="31604" y="10913"/>
                      <a:pt x="31545" y="10929"/>
                    </a:cubicBezTo>
                    <a:cubicBezTo>
                      <a:pt x="31363" y="10976"/>
                      <a:pt x="31210" y="11075"/>
                      <a:pt x="31063" y="11170"/>
                    </a:cubicBezTo>
                    <a:cubicBezTo>
                      <a:pt x="30998" y="11213"/>
                      <a:pt x="30928" y="11258"/>
                      <a:pt x="30858" y="11296"/>
                    </a:cubicBezTo>
                    <a:cubicBezTo>
                      <a:pt x="30654" y="11409"/>
                      <a:pt x="30380" y="11458"/>
                      <a:pt x="30112" y="11458"/>
                    </a:cubicBezTo>
                    <a:cubicBezTo>
                      <a:pt x="29822" y="11458"/>
                      <a:pt x="29538" y="11400"/>
                      <a:pt x="29359" y="11301"/>
                    </a:cubicBezTo>
                    <a:cubicBezTo>
                      <a:pt x="29321" y="11278"/>
                      <a:pt x="29301" y="11249"/>
                      <a:pt x="29298" y="11213"/>
                    </a:cubicBezTo>
                    <a:cubicBezTo>
                      <a:pt x="29296" y="11166"/>
                      <a:pt x="29323" y="11114"/>
                      <a:pt x="29368" y="11080"/>
                    </a:cubicBezTo>
                    <a:lnTo>
                      <a:pt x="29395" y="11062"/>
                    </a:lnTo>
                    <a:cubicBezTo>
                      <a:pt x="29677" y="10850"/>
                      <a:pt x="29945" y="10652"/>
                      <a:pt x="30177" y="10298"/>
                    </a:cubicBezTo>
                    <a:cubicBezTo>
                      <a:pt x="30362" y="10016"/>
                      <a:pt x="30364" y="9870"/>
                      <a:pt x="30351" y="9734"/>
                    </a:cubicBezTo>
                    <a:cubicBezTo>
                      <a:pt x="30342" y="9651"/>
                      <a:pt x="30299" y="9574"/>
                      <a:pt x="30229" y="9522"/>
                    </a:cubicBezTo>
                    <a:cubicBezTo>
                      <a:pt x="30172" y="9479"/>
                      <a:pt x="30102" y="9456"/>
                      <a:pt x="30031" y="9456"/>
                    </a:cubicBezTo>
                    <a:cubicBezTo>
                      <a:pt x="30010" y="9456"/>
                      <a:pt x="29989" y="9458"/>
                      <a:pt x="29968" y="9462"/>
                    </a:cubicBezTo>
                    <a:cubicBezTo>
                      <a:pt x="29679" y="9513"/>
                      <a:pt x="29420" y="9766"/>
                      <a:pt x="29210" y="9969"/>
                    </a:cubicBezTo>
                    <a:cubicBezTo>
                      <a:pt x="29152" y="10027"/>
                      <a:pt x="29093" y="10084"/>
                      <a:pt x="29046" y="10124"/>
                    </a:cubicBezTo>
                    <a:cubicBezTo>
                      <a:pt x="28762" y="10363"/>
                      <a:pt x="28559" y="10462"/>
                      <a:pt x="28343" y="10568"/>
                    </a:cubicBezTo>
                    <a:cubicBezTo>
                      <a:pt x="28156" y="10658"/>
                      <a:pt x="27962" y="10753"/>
                      <a:pt x="27703" y="10940"/>
                    </a:cubicBezTo>
                    <a:cubicBezTo>
                      <a:pt x="27301" y="11226"/>
                      <a:pt x="26972" y="11571"/>
                      <a:pt x="26722" y="11966"/>
                    </a:cubicBezTo>
                    <a:cubicBezTo>
                      <a:pt x="25913" y="13239"/>
                      <a:pt x="25485" y="14091"/>
                      <a:pt x="25255" y="14546"/>
                    </a:cubicBezTo>
                    <a:cubicBezTo>
                      <a:pt x="25192" y="14672"/>
                      <a:pt x="25138" y="14781"/>
                      <a:pt x="25106" y="14837"/>
                    </a:cubicBezTo>
                    <a:cubicBezTo>
                      <a:pt x="25097" y="14808"/>
                      <a:pt x="25084" y="14772"/>
                      <a:pt x="25070" y="14727"/>
                    </a:cubicBezTo>
                    <a:cubicBezTo>
                      <a:pt x="24489" y="12833"/>
                      <a:pt x="23903" y="11524"/>
                      <a:pt x="23323" y="10836"/>
                    </a:cubicBezTo>
                    <a:cubicBezTo>
                      <a:pt x="22620" y="9998"/>
                      <a:pt x="21701" y="9529"/>
                      <a:pt x="20664" y="9477"/>
                    </a:cubicBezTo>
                    <a:cubicBezTo>
                      <a:pt x="20608" y="9475"/>
                      <a:pt x="20552" y="9473"/>
                      <a:pt x="20497" y="9473"/>
                    </a:cubicBezTo>
                    <a:cubicBezTo>
                      <a:pt x="20033" y="9473"/>
                      <a:pt x="19587" y="9569"/>
                      <a:pt x="19080" y="9678"/>
                    </a:cubicBezTo>
                    <a:cubicBezTo>
                      <a:pt x="18845" y="9730"/>
                      <a:pt x="18597" y="9784"/>
                      <a:pt x="18329" y="9829"/>
                    </a:cubicBezTo>
                    <a:cubicBezTo>
                      <a:pt x="18315" y="9734"/>
                      <a:pt x="18302" y="9644"/>
                      <a:pt x="18291" y="9556"/>
                    </a:cubicBezTo>
                    <a:cubicBezTo>
                      <a:pt x="18268" y="9378"/>
                      <a:pt x="18250" y="9214"/>
                      <a:pt x="18241" y="9067"/>
                    </a:cubicBezTo>
                    <a:cubicBezTo>
                      <a:pt x="18248" y="9063"/>
                      <a:pt x="18255" y="9058"/>
                      <a:pt x="18261" y="9054"/>
                    </a:cubicBezTo>
                    <a:cubicBezTo>
                      <a:pt x="18660" y="8806"/>
                      <a:pt x="18971" y="8499"/>
                      <a:pt x="19156" y="8263"/>
                    </a:cubicBezTo>
                    <a:cubicBezTo>
                      <a:pt x="19363" y="7994"/>
                      <a:pt x="19524" y="7641"/>
                      <a:pt x="19638" y="7239"/>
                    </a:cubicBezTo>
                    <a:cubicBezTo>
                      <a:pt x="19670" y="7242"/>
                      <a:pt x="19704" y="7244"/>
                      <a:pt x="19733" y="7244"/>
                    </a:cubicBezTo>
                    <a:cubicBezTo>
                      <a:pt x="20076" y="7244"/>
                      <a:pt x="20380" y="7093"/>
                      <a:pt x="20578" y="6820"/>
                    </a:cubicBezTo>
                    <a:cubicBezTo>
                      <a:pt x="20790" y="6532"/>
                      <a:pt x="20849" y="6151"/>
                      <a:pt x="20725" y="5874"/>
                    </a:cubicBezTo>
                    <a:cubicBezTo>
                      <a:pt x="20664" y="5732"/>
                      <a:pt x="20558" y="5626"/>
                      <a:pt x="20423" y="5565"/>
                    </a:cubicBezTo>
                    <a:cubicBezTo>
                      <a:pt x="20914" y="5188"/>
                      <a:pt x="21110" y="4330"/>
                      <a:pt x="21121" y="3575"/>
                    </a:cubicBezTo>
                    <a:cubicBezTo>
                      <a:pt x="21146" y="2008"/>
                      <a:pt x="20042" y="906"/>
                      <a:pt x="19001" y="399"/>
                    </a:cubicBezTo>
                    <a:cubicBezTo>
                      <a:pt x="18455" y="131"/>
                      <a:pt x="17901" y="0"/>
                      <a:pt x="17382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7297550" y="14820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95" y="1"/>
                    </a:moveTo>
                    <a:cubicBezTo>
                      <a:pt x="44" y="3"/>
                      <a:pt x="1" y="48"/>
                      <a:pt x="5" y="100"/>
                    </a:cubicBezTo>
                    <a:cubicBezTo>
                      <a:pt x="19" y="481"/>
                      <a:pt x="260" y="661"/>
                      <a:pt x="492" y="668"/>
                    </a:cubicBezTo>
                    <a:lnTo>
                      <a:pt x="506" y="668"/>
                    </a:lnTo>
                    <a:cubicBezTo>
                      <a:pt x="736" y="668"/>
                      <a:pt x="981" y="492"/>
                      <a:pt x="1017" y="152"/>
                    </a:cubicBezTo>
                    <a:cubicBezTo>
                      <a:pt x="1024" y="100"/>
                      <a:pt x="986" y="52"/>
                      <a:pt x="934" y="48"/>
                    </a:cubicBezTo>
                    <a:cubicBezTo>
                      <a:pt x="930" y="47"/>
                      <a:pt x="926" y="47"/>
                      <a:pt x="922" y="47"/>
                    </a:cubicBezTo>
                    <a:cubicBezTo>
                      <a:pt x="875" y="47"/>
                      <a:pt x="834" y="83"/>
                      <a:pt x="830" y="131"/>
                    </a:cubicBezTo>
                    <a:cubicBezTo>
                      <a:pt x="804" y="370"/>
                      <a:pt x="645" y="478"/>
                      <a:pt x="505" y="478"/>
                    </a:cubicBezTo>
                    <a:cubicBezTo>
                      <a:pt x="502" y="478"/>
                      <a:pt x="499" y="478"/>
                      <a:pt x="497" y="478"/>
                    </a:cubicBezTo>
                    <a:cubicBezTo>
                      <a:pt x="366" y="474"/>
                      <a:pt x="206" y="370"/>
                      <a:pt x="195" y="93"/>
                    </a:cubicBezTo>
                    <a:cubicBezTo>
                      <a:pt x="192" y="41"/>
                      <a:pt x="152" y="3"/>
                      <a:pt x="95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7235525" y="1474325"/>
                <a:ext cx="264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09" extrusionOk="0">
                    <a:moveTo>
                      <a:pt x="130" y="0"/>
                    </a:moveTo>
                    <a:cubicBezTo>
                      <a:pt x="83" y="0"/>
                      <a:pt x="43" y="35"/>
                      <a:pt x="39" y="84"/>
                    </a:cubicBezTo>
                    <a:cubicBezTo>
                      <a:pt x="0" y="434"/>
                      <a:pt x="214" y="659"/>
                      <a:pt x="442" y="700"/>
                    </a:cubicBezTo>
                    <a:lnTo>
                      <a:pt x="444" y="700"/>
                    </a:lnTo>
                    <a:cubicBezTo>
                      <a:pt x="471" y="706"/>
                      <a:pt x="501" y="709"/>
                      <a:pt x="530" y="709"/>
                    </a:cubicBezTo>
                    <a:cubicBezTo>
                      <a:pt x="735" y="709"/>
                      <a:pt x="956" y="573"/>
                      <a:pt x="1042" y="251"/>
                    </a:cubicBezTo>
                    <a:cubicBezTo>
                      <a:pt x="1055" y="199"/>
                      <a:pt x="1024" y="148"/>
                      <a:pt x="972" y="134"/>
                    </a:cubicBezTo>
                    <a:cubicBezTo>
                      <a:pt x="964" y="132"/>
                      <a:pt x="956" y="131"/>
                      <a:pt x="948" y="131"/>
                    </a:cubicBezTo>
                    <a:cubicBezTo>
                      <a:pt x="907" y="131"/>
                      <a:pt x="868" y="160"/>
                      <a:pt x="857" y="202"/>
                    </a:cubicBezTo>
                    <a:cubicBezTo>
                      <a:pt x="794" y="436"/>
                      <a:pt x="649" y="517"/>
                      <a:pt x="528" y="517"/>
                    </a:cubicBezTo>
                    <a:cubicBezTo>
                      <a:pt x="511" y="517"/>
                      <a:pt x="494" y="516"/>
                      <a:pt x="478" y="513"/>
                    </a:cubicBezTo>
                    <a:cubicBezTo>
                      <a:pt x="338" y="488"/>
                      <a:pt x="201" y="348"/>
                      <a:pt x="228" y="105"/>
                    </a:cubicBezTo>
                    <a:cubicBezTo>
                      <a:pt x="235" y="53"/>
                      <a:pt x="194" y="6"/>
                      <a:pt x="142" y="1"/>
                    </a:cubicBezTo>
                    <a:cubicBezTo>
                      <a:pt x="138" y="0"/>
                      <a:pt x="134" y="0"/>
                      <a:pt x="130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7256200" y="1518850"/>
                <a:ext cx="382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803" extrusionOk="0">
                    <a:moveTo>
                      <a:pt x="98" y="0"/>
                    </a:moveTo>
                    <a:cubicBezTo>
                      <a:pt x="96" y="0"/>
                      <a:pt x="93" y="0"/>
                      <a:pt x="91" y="1"/>
                    </a:cubicBezTo>
                    <a:cubicBezTo>
                      <a:pt x="39" y="5"/>
                      <a:pt x="0" y="50"/>
                      <a:pt x="5" y="102"/>
                    </a:cubicBezTo>
                    <a:cubicBezTo>
                      <a:pt x="7" y="134"/>
                      <a:pt x="12" y="163"/>
                      <a:pt x="19" y="192"/>
                    </a:cubicBezTo>
                    <a:cubicBezTo>
                      <a:pt x="84" y="510"/>
                      <a:pt x="354" y="758"/>
                      <a:pt x="688" y="796"/>
                    </a:cubicBezTo>
                    <a:cubicBezTo>
                      <a:pt x="717" y="801"/>
                      <a:pt x="749" y="803"/>
                      <a:pt x="778" y="803"/>
                    </a:cubicBezTo>
                    <a:cubicBezTo>
                      <a:pt x="1107" y="803"/>
                      <a:pt x="1405" y="593"/>
                      <a:pt x="1508" y="280"/>
                    </a:cubicBezTo>
                    <a:cubicBezTo>
                      <a:pt x="1511" y="276"/>
                      <a:pt x="1513" y="271"/>
                      <a:pt x="1513" y="267"/>
                    </a:cubicBezTo>
                    <a:cubicBezTo>
                      <a:pt x="1529" y="215"/>
                      <a:pt x="1499" y="163"/>
                      <a:pt x="1452" y="147"/>
                    </a:cubicBezTo>
                    <a:cubicBezTo>
                      <a:pt x="1443" y="144"/>
                      <a:pt x="1433" y="143"/>
                      <a:pt x="1425" y="143"/>
                    </a:cubicBezTo>
                    <a:cubicBezTo>
                      <a:pt x="1418" y="143"/>
                      <a:pt x="1412" y="144"/>
                      <a:pt x="1407" y="145"/>
                    </a:cubicBezTo>
                    <a:cubicBezTo>
                      <a:pt x="1373" y="152"/>
                      <a:pt x="1344" y="176"/>
                      <a:pt x="1330" y="210"/>
                    </a:cubicBezTo>
                    <a:cubicBezTo>
                      <a:pt x="1258" y="451"/>
                      <a:pt x="1031" y="613"/>
                      <a:pt x="776" y="613"/>
                    </a:cubicBezTo>
                    <a:cubicBezTo>
                      <a:pt x="753" y="613"/>
                      <a:pt x="731" y="612"/>
                      <a:pt x="708" y="609"/>
                    </a:cubicBezTo>
                    <a:lnTo>
                      <a:pt x="710" y="609"/>
                    </a:lnTo>
                    <a:cubicBezTo>
                      <a:pt x="433" y="578"/>
                      <a:pt x="217" y="359"/>
                      <a:pt x="194" y="86"/>
                    </a:cubicBezTo>
                    <a:cubicBezTo>
                      <a:pt x="192" y="66"/>
                      <a:pt x="183" y="46"/>
                      <a:pt x="167" y="32"/>
                    </a:cubicBezTo>
                    <a:cubicBezTo>
                      <a:pt x="151" y="11"/>
                      <a:pt x="125" y="0"/>
                      <a:pt x="98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300475" y="1457350"/>
                <a:ext cx="2860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15" extrusionOk="0">
                    <a:moveTo>
                      <a:pt x="260" y="0"/>
                    </a:moveTo>
                    <a:cubicBezTo>
                      <a:pt x="207" y="0"/>
                      <a:pt x="153" y="5"/>
                      <a:pt x="96" y="15"/>
                    </a:cubicBezTo>
                    <a:cubicBezTo>
                      <a:pt x="51" y="24"/>
                      <a:pt x="15" y="58"/>
                      <a:pt x="10" y="105"/>
                    </a:cubicBezTo>
                    <a:cubicBezTo>
                      <a:pt x="1" y="164"/>
                      <a:pt x="44" y="216"/>
                      <a:pt x="102" y="225"/>
                    </a:cubicBezTo>
                    <a:lnTo>
                      <a:pt x="114" y="227"/>
                    </a:lnTo>
                    <a:cubicBezTo>
                      <a:pt x="188" y="236"/>
                      <a:pt x="276" y="252"/>
                      <a:pt x="353" y="274"/>
                    </a:cubicBezTo>
                    <a:cubicBezTo>
                      <a:pt x="431" y="297"/>
                      <a:pt x="508" y="326"/>
                      <a:pt x="578" y="362"/>
                    </a:cubicBezTo>
                    <a:cubicBezTo>
                      <a:pt x="646" y="398"/>
                      <a:pt x="711" y="441"/>
                      <a:pt x="767" y="493"/>
                    </a:cubicBezTo>
                    <a:cubicBezTo>
                      <a:pt x="828" y="545"/>
                      <a:pt x="878" y="606"/>
                      <a:pt x="934" y="669"/>
                    </a:cubicBezTo>
                    <a:lnTo>
                      <a:pt x="943" y="680"/>
                    </a:lnTo>
                    <a:cubicBezTo>
                      <a:pt x="964" y="703"/>
                      <a:pt x="993" y="715"/>
                      <a:pt x="1024" y="715"/>
                    </a:cubicBezTo>
                    <a:cubicBezTo>
                      <a:pt x="1036" y="715"/>
                      <a:pt x="1048" y="713"/>
                      <a:pt x="1060" y="709"/>
                    </a:cubicBezTo>
                    <a:cubicBezTo>
                      <a:pt x="1114" y="687"/>
                      <a:pt x="1144" y="626"/>
                      <a:pt x="1121" y="572"/>
                    </a:cubicBezTo>
                    <a:cubicBezTo>
                      <a:pt x="1087" y="475"/>
                      <a:pt x="1038" y="380"/>
                      <a:pt x="963" y="301"/>
                    </a:cubicBezTo>
                    <a:cubicBezTo>
                      <a:pt x="891" y="220"/>
                      <a:pt x="803" y="153"/>
                      <a:pt x="709" y="108"/>
                    </a:cubicBezTo>
                    <a:cubicBezTo>
                      <a:pt x="614" y="58"/>
                      <a:pt x="510" y="29"/>
                      <a:pt x="409" y="11"/>
                    </a:cubicBezTo>
                    <a:cubicBezTo>
                      <a:pt x="359" y="4"/>
                      <a:pt x="310" y="0"/>
                      <a:pt x="260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7233550" y="1451525"/>
                <a:ext cx="306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560" extrusionOk="0">
                    <a:moveTo>
                      <a:pt x="775" y="0"/>
                    </a:moveTo>
                    <a:cubicBezTo>
                      <a:pt x="692" y="0"/>
                      <a:pt x="608" y="10"/>
                      <a:pt x="528" y="32"/>
                    </a:cubicBezTo>
                    <a:cubicBezTo>
                      <a:pt x="424" y="57"/>
                      <a:pt x="323" y="102"/>
                      <a:pt x="237" y="165"/>
                    </a:cubicBezTo>
                    <a:cubicBezTo>
                      <a:pt x="149" y="226"/>
                      <a:pt x="79" y="309"/>
                      <a:pt x="23" y="395"/>
                    </a:cubicBezTo>
                    <a:cubicBezTo>
                      <a:pt x="0" y="431"/>
                      <a:pt x="0" y="480"/>
                      <a:pt x="27" y="516"/>
                    </a:cubicBezTo>
                    <a:cubicBezTo>
                      <a:pt x="48" y="545"/>
                      <a:pt x="79" y="559"/>
                      <a:pt x="112" y="559"/>
                    </a:cubicBezTo>
                    <a:cubicBezTo>
                      <a:pt x="134" y="559"/>
                      <a:pt x="156" y="553"/>
                      <a:pt x="176" y="539"/>
                    </a:cubicBezTo>
                    <a:lnTo>
                      <a:pt x="185" y="530"/>
                    </a:lnTo>
                    <a:cubicBezTo>
                      <a:pt x="253" y="483"/>
                      <a:pt x="316" y="431"/>
                      <a:pt x="386" y="397"/>
                    </a:cubicBezTo>
                    <a:cubicBezTo>
                      <a:pt x="453" y="356"/>
                      <a:pt x="526" y="327"/>
                      <a:pt x="600" y="309"/>
                    </a:cubicBezTo>
                    <a:cubicBezTo>
                      <a:pt x="677" y="286"/>
                      <a:pt x="755" y="275"/>
                      <a:pt x="839" y="271"/>
                    </a:cubicBezTo>
                    <a:cubicBezTo>
                      <a:pt x="870" y="268"/>
                      <a:pt x="903" y="267"/>
                      <a:pt x="936" y="267"/>
                    </a:cubicBezTo>
                    <a:cubicBezTo>
                      <a:pt x="986" y="267"/>
                      <a:pt x="1037" y="270"/>
                      <a:pt x="1082" y="275"/>
                    </a:cubicBezTo>
                    <a:lnTo>
                      <a:pt x="1094" y="275"/>
                    </a:lnTo>
                    <a:cubicBezTo>
                      <a:pt x="1097" y="276"/>
                      <a:pt x="1100" y="276"/>
                      <a:pt x="1104" y="276"/>
                    </a:cubicBezTo>
                    <a:cubicBezTo>
                      <a:pt x="1147" y="276"/>
                      <a:pt x="1185" y="250"/>
                      <a:pt x="1202" y="210"/>
                    </a:cubicBezTo>
                    <a:cubicBezTo>
                      <a:pt x="1224" y="156"/>
                      <a:pt x="1197" y="95"/>
                      <a:pt x="1145" y="72"/>
                    </a:cubicBezTo>
                    <a:cubicBezTo>
                      <a:pt x="1042" y="30"/>
                      <a:pt x="945" y="9"/>
                      <a:pt x="841" y="2"/>
                    </a:cubicBezTo>
                    <a:cubicBezTo>
                      <a:pt x="819" y="1"/>
                      <a:pt x="797" y="0"/>
                      <a:pt x="775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7263350" y="1478725"/>
                <a:ext cx="1862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460" extrusionOk="0">
                    <a:moveTo>
                      <a:pt x="621" y="1"/>
                    </a:moveTo>
                    <a:cubicBezTo>
                      <a:pt x="555" y="1"/>
                      <a:pt x="530" y="64"/>
                      <a:pt x="503" y="111"/>
                    </a:cubicBezTo>
                    <a:cubicBezTo>
                      <a:pt x="479" y="159"/>
                      <a:pt x="454" y="204"/>
                      <a:pt x="429" y="249"/>
                    </a:cubicBezTo>
                    <a:lnTo>
                      <a:pt x="341" y="404"/>
                    </a:lnTo>
                    <a:cubicBezTo>
                      <a:pt x="312" y="458"/>
                      <a:pt x="282" y="510"/>
                      <a:pt x="253" y="564"/>
                    </a:cubicBezTo>
                    <a:cubicBezTo>
                      <a:pt x="226" y="612"/>
                      <a:pt x="199" y="661"/>
                      <a:pt x="172" y="709"/>
                    </a:cubicBezTo>
                    <a:cubicBezTo>
                      <a:pt x="152" y="749"/>
                      <a:pt x="129" y="787"/>
                      <a:pt x="107" y="826"/>
                    </a:cubicBezTo>
                    <a:cubicBezTo>
                      <a:pt x="95" y="848"/>
                      <a:pt x="82" y="871"/>
                      <a:pt x="71" y="893"/>
                    </a:cubicBezTo>
                    <a:cubicBezTo>
                      <a:pt x="68" y="898"/>
                      <a:pt x="66" y="902"/>
                      <a:pt x="64" y="905"/>
                    </a:cubicBezTo>
                    <a:cubicBezTo>
                      <a:pt x="1" y="1017"/>
                      <a:pt x="23" y="1107"/>
                      <a:pt x="53" y="1168"/>
                    </a:cubicBezTo>
                    <a:cubicBezTo>
                      <a:pt x="71" y="1202"/>
                      <a:pt x="95" y="1231"/>
                      <a:pt x="122" y="1258"/>
                    </a:cubicBezTo>
                    <a:cubicBezTo>
                      <a:pt x="183" y="1317"/>
                      <a:pt x="264" y="1360"/>
                      <a:pt x="346" y="1394"/>
                    </a:cubicBezTo>
                    <a:cubicBezTo>
                      <a:pt x="449" y="1434"/>
                      <a:pt x="551" y="1455"/>
                      <a:pt x="591" y="1459"/>
                    </a:cubicBezTo>
                    <a:lnTo>
                      <a:pt x="602" y="1459"/>
                    </a:lnTo>
                    <a:cubicBezTo>
                      <a:pt x="632" y="1459"/>
                      <a:pt x="659" y="1446"/>
                      <a:pt x="675" y="1423"/>
                    </a:cubicBezTo>
                    <a:cubicBezTo>
                      <a:pt x="688" y="1407"/>
                      <a:pt x="693" y="1391"/>
                      <a:pt x="697" y="1373"/>
                    </a:cubicBezTo>
                    <a:cubicBezTo>
                      <a:pt x="702" y="1322"/>
                      <a:pt x="663" y="1274"/>
                      <a:pt x="611" y="1270"/>
                    </a:cubicBezTo>
                    <a:cubicBezTo>
                      <a:pt x="546" y="1261"/>
                      <a:pt x="456" y="1236"/>
                      <a:pt x="377" y="1200"/>
                    </a:cubicBezTo>
                    <a:cubicBezTo>
                      <a:pt x="307" y="1164"/>
                      <a:pt x="244" y="1123"/>
                      <a:pt x="222" y="1080"/>
                    </a:cubicBezTo>
                    <a:cubicBezTo>
                      <a:pt x="213" y="1060"/>
                      <a:pt x="208" y="1038"/>
                      <a:pt x="228" y="997"/>
                    </a:cubicBezTo>
                    <a:cubicBezTo>
                      <a:pt x="231" y="995"/>
                      <a:pt x="571" y="384"/>
                      <a:pt x="702" y="150"/>
                    </a:cubicBezTo>
                    <a:cubicBezTo>
                      <a:pt x="744" y="64"/>
                      <a:pt x="686" y="1"/>
                      <a:pt x="62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6" name="Google Shape;536;p24"/>
          <p:cNvSpPr/>
          <p:nvPr/>
        </p:nvSpPr>
        <p:spPr>
          <a:xfrm>
            <a:off x="6944870" y="46597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1862019" y="4528000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350945" y="3938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8327355" y="961501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7268316" y="445774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963225" y="2303900"/>
            <a:ext cx="3467400" cy="23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694500" y="885109"/>
            <a:ext cx="1755000" cy="10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8012330" y="400476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152595" y="43768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85019" y="437675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0000" y="1958175"/>
            <a:ext cx="3617100" cy="2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2921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Courier New"/>
              <a:buChar char="o"/>
              <a:defRPr/>
            </a:lvl2pPr>
            <a:lvl3pPr marL="1371600" lvl="2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3pPr>
            <a:lvl4pPr marL="1828800" lvl="3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4pPr>
            <a:lvl5pPr marL="2286000" lvl="4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6pPr>
            <a:lvl7pPr marL="3200400" lvl="6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7pPr>
            <a:lvl8pPr marL="3657600" lvl="7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578775" y="1958175"/>
            <a:ext cx="3617100" cy="2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2921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Courier New"/>
              <a:buChar char="o"/>
              <a:defRPr/>
            </a:lvl2pPr>
            <a:lvl3pPr marL="1371600" lvl="2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3pPr>
            <a:lvl4pPr marL="1828800" lvl="3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4pPr>
            <a:lvl5pPr marL="2286000" lvl="4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6pPr>
            <a:lvl7pPr marL="3200400" lvl="6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7pPr>
            <a:lvl8pPr marL="3657600" lvl="7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720000" y="1291100"/>
            <a:ext cx="60807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1204365" y="4001101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8288379" y="21915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422745" y="381599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5705780" y="4707126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423991" y="2943535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473745" y="133481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716550" y="1478175"/>
            <a:ext cx="4092600" cy="26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6550" y="539500"/>
            <a:ext cx="7710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6944870" y="46597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1862019" y="4528000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350945" y="3938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8327355" y="961501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7268316" y="445774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012330" y="400476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6152595" y="43768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785019" y="437675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1523170" y="44139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954420" y="389003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2494050" y="1570875"/>
            <a:ext cx="4155900" cy="11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494050" y="2685225"/>
            <a:ext cx="41559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431604" y="1772899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41705" y="1349251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4710655" y="4464976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1240215" y="1359826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flipH="1">
            <a:off x="8726204" y="318203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flipH="1">
            <a:off x="659570" y="539499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6944870" y="46597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1862019" y="4528000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350945" y="3938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327355" y="961501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68316" y="445774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8EDE">
            <a:alpha val="1116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Londrina Solid"/>
              <a:buNone/>
              <a:defRPr sz="3500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Char char="●"/>
              <a:defRPr sz="16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Char char="○"/>
              <a:defRPr sz="16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Char char="■"/>
              <a:defRPr sz="16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Char char="●"/>
              <a:defRPr sz="16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Char char="○"/>
              <a:defRPr sz="16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Char char="■"/>
              <a:defRPr sz="16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Char char="●"/>
              <a:defRPr sz="16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Char char="○"/>
              <a:defRPr sz="16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Char char="■"/>
              <a:defRPr sz="16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5" r:id="rId13"/>
    <p:sldLayoutId id="2147483666" r:id="rId14"/>
    <p:sldLayoutId id="2147483667" r:id="rId15"/>
    <p:sldLayoutId id="2147483669" r:id="rId16"/>
    <p:sldLayoutId id="214748367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C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2"/>
                </a:solidFill>
              </a:rPr>
              <a:t>PERILAKU </a:t>
            </a:r>
            <a:r>
              <a:rPr lang="es" i="1" dirty="0">
                <a:solidFill>
                  <a:schemeClr val="bg2"/>
                </a:solidFill>
              </a:rPr>
              <a:t>BULLYING</a:t>
            </a:r>
            <a:br>
              <a:rPr lang="es" dirty="0">
                <a:solidFill>
                  <a:schemeClr val="accent3"/>
                </a:solidFill>
              </a:rPr>
            </a:br>
            <a:r>
              <a:rPr lang="es" dirty="0"/>
              <a:t>DI KALANGAN REMAJA</a:t>
            </a:r>
            <a:endParaRPr dirty="0"/>
          </a:p>
        </p:txBody>
      </p:sp>
      <p:sp>
        <p:nvSpPr>
          <p:cNvPr id="552" name="Google Shape;552;p28"/>
          <p:cNvSpPr/>
          <p:nvPr/>
        </p:nvSpPr>
        <p:spPr>
          <a:xfrm>
            <a:off x="6897869" y="5065996"/>
            <a:ext cx="15252" cy="2865"/>
          </a:xfrm>
          <a:custGeom>
            <a:avLst/>
            <a:gdLst/>
            <a:ahLst/>
            <a:cxnLst/>
            <a:rect l="l" t="t" r="r" b="b"/>
            <a:pathLst>
              <a:path w="197" h="37" extrusionOk="0">
                <a:moveTo>
                  <a:pt x="113" y="0"/>
                </a:moveTo>
                <a:cubicBezTo>
                  <a:pt x="73" y="0"/>
                  <a:pt x="34" y="13"/>
                  <a:pt x="0" y="36"/>
                </a:cubicBezTo>
                <a:cubicBezTo>
                  <a:pt x="66" y="32"/>
                  <a:pt x="131" y="27"/>
                  <a:pt x="196" y="20"/>
                </a:cubicBezTo>
                <a:cubicBezTo>
                  <a:pt x="170" y="7"/>
                  <a:pt x="141" y="0"/>
                  <a:pt x="113" y="0"/>
                </a:cubicBezTo>
                <a:close/>
              </a:path>
            </a:pathLst>
          </a:custGeom>
          <a:solidFill>
            <a:srgbClr val="628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8"/>
          <p:cNvSpPr/>
          <p:nvPr/>
        </p:nvSpPr>
        <p:spPr>
          <a:xfrm>
            <a:off x="8091070" y="49358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8"/>
          <p:cNvSpPr/>
          <p:nvPr/>
        </p:nvSpPr>
        <p:spPr>
          <a:xfrm>
            <a:off x="1349691" y="493585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8"/>
          <p:cNvGrpSpPr/>
          <p:nvPr/>
        </p:nvGrpSpPr>
        <p:grpSpPr>
          <a:xfrm>
            <a:off x="1299715" y="2623818"/>
            <a:ext cx="457393" cy="670905"/>
            <a:chOff x="1299715" y="2623818"/>
            <a:chExt cx="457393" cy="670905"/>
          </a:xfrm>
        </p:grpSpPr>
        <p:sp>
          <p:nvSpPr>
            <p:cNvPr id="556" name="Google Shape;556;p28"/>
            <p:cNvSpPr/>
            <p:nvPr/>
          </p:nvSpPr>
          <p:spPr>
            <a:xfrm>
              <a:off x="1299725" y="2623818"/>
              <a:ext cx="457369" cy="670905"/>
            </a:xfrm>
            <a:custGeom>
              <a:avLst/>
              <a:gdLst/>
              <a:ahLst/>
              <a:cxnLst/>
              <a:rect l="l" t="t" r="r" b="b"/>
              <a:pathLst>
                <a:path w="5027" h="7374" extrusionOk="0">
                  <a:moveTo>
                    <a:pt x="2640" y="1"/>
                  </a:moveTo>
                  <a:cubicBezTo>
                    <a:pt x="2224" y="1"/>
                    <a:pt x="1819" y="120"/>
                    <a:pt x="1452" y="355"/>
                  </a:cubicBezTo>
                  <a:cubicBezTo>
                    <a:pt x="768" y="790"/>
                    <a:pt x="307" y="1583"/>
                    <a:pt x="249" y="2426"/>
                  </a:cubicBezTo>
                  <a:cubicBezTo>
                    <a:pt x="219" y="2828"/>
                    <a:pt x="300" y="3171"/>
                    <a:pt x="394" y="3480"/>
                  </a:cubicBezTo>
                  <a:cubicBezTo>
                    <a:pt x="431" y="3599"/>
                    <a:pt x="475" y="3715"/>
                    <a:pt x="517" y="3829"/>
                  </a:cubicBezTo>
                  <a:cubicBezTo>
                    <a:pt x="545" y="3899"/>
                    <a:pt x="570" y="3971"/>
                    <a:pt x="594" y="4039"/>
                  </a:cubicBezTo>
                  <a:cubicBezTo>
                    <a:pt x="659" y="4225"/>
                    <a:pt x="712" y="4418"/>
                    <a:pt x="684" y="4595"/>
                  </a:cubicBezTo>
                  <a:cubicBezTo>
                    <a:pt x="563" y="4625"/>
                    <a:pt x="461" y="4709"/>
                    <a:pt x="417" y="4827"/>
                  </a:cubicBezTo>
                  <a:lnTo>
                    <a:pt x="63" y="5758"/>
                  </a:lnTo>
                  <a:cubicBezTo>
                    <a:pt x="0" y="5926"/>
                    <a:pt x="63" y="6110"/>
                    <a:pt x="200" y="6207"/>
                  </a:cubicBezTo>
                  <a:lnTo>
                    <a:pt x="91" y="6501"/>
                  </a:lnTo>
                  <a:cubicBezTo>
                    <a:pt x="58" y="6582"/>
                    <a:pt x="61" y="6671"/>
                    <a:pt x="98" y="6750"/>
                  </a:cubicBezTo>
                  <a:cubicBezTo>
                    <a:pt x="133" y="6829"/>
                    <a:pt x="196" y="6889"/>
                    <a:pt x="277" y="6920"/>
                  </a:cubicBezTo>
                  <a:lnTo>
                    <a:pt x="1417" y="7352"/>
                  </a:lnTo>
                  <a:cubicBezTo>
                    <a:pt x="1455" y="7366"/>
                    <a:pt x="1494" y="7373"/>
                    <a:pt x="1532" y="7373"/>
                  </a:cubicBezTo>
                  <a:cubicBezTo>
                    <a:pt x="1664" y="7373"/>
                    <a:pt x="1788" y="7294"/>
                    <a:pt x="1836" y="7164"/>
                  </a:cubicBezTo>
                  <a:lnTo>
                    <a:pt x="1948" y="6871"/>
                  </a:lnTo>
                  <a:cubicBezTo>
                    <a:pt x="1962" y="6873"/>
                    <a:pt x="1976" y="6873"/>
                    <a:pt x="1990" y="6873"/>
                  </a:cubicBezTo>
                  <a:cubicBezTo>
                    <a:pt x="2146" y="6873"/>
                    <a:pt x="2292" y="6780"/>
                    <a:pt x="2351" y="6626"/>
                  </a:cubicBezTo>
                  <a:lnTo>
                    <a:pt x="2702" y="5695"/>
                  </a:lnTo>
                  <a:cubicBezTo>
                    <a:pt x="2753" y="5561"/>
                    <a:pt x="2723" y="5409"/>
                    <a:pt x="2632" y="5307"/>
                  </a:cubicBezTo>
                  <a:cubicBezTo>
                    <a:pt x="2760" y="5125"/>
                    <a:pt x="2995" y="5000"/>
                    <a:pt x="3247" y="4869"/>
                  </a:cubicBezTo>
                  <a:cubicBezTo>
                    <a:pt x="3356" y="4811"/>
                    <a:pt x="3468" y="4753"/>
                    <a:pt x="3575" y="4688"/>
                  </a:cubicBezTo>
                  <a:cubicBezTo>
                    <a:pt x="3833" y="4527"/>
                    <a:pt x="4133" y="4320"/>
                    <a:pt x="4382" y="3997"/>
                  </a:cubicBezTo>
                  <a:cubicBezTo>
                    <a:pt x="4827" y="3417"/>
                    <a:pt x="5027" y="2682"/>
                    <a:pt x="4927" y="1974"/>
                  </a:cubicBezTo>
                  <a:cubicBezTo>
                    <a:pt x="4841" y="1360"/>
                    <a:pt x="4531" y="827"/>
                    <a:pt x="4054" y="473"/>
                  </a:cubicBezTo>
                  <a:cubicBezTo>
                    <a:pt x="3884" y="345"/>
                    <a:pt x="3689" y="241"/>
                    <a:pt x="3475" y="159"/>
                  </a:cubicBezTo>
                  <a:cubicBezTo>
                    <a:pt x="3197" y="53"/>
                    <a:pt x="2916" y="1"/>
                    <a:pt x="264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28"/>
            <p:cNvGrpSpPr/>
            <p:nvPr/>
          </p:nvGrpSpPr>
          <p:grpSpPr>
            <a:xfrm>
              <a:off x="1299715" y="2626808"/>
              <a:ext cx="457393" cy="664952"/>
              <a:chOff x="1102500" y="2494499"/>
              <a:chExt cx="457393" cy="664952"/>
            </a:xfrm>
          </p:grpSpPr>
          <p:sp>
            <p:nvSpPr>
              <p:cNvPr id="558" name="Google Shape;558;p28"/>
              <p:cNvSpPr/>
              <p:nvPr/>
            </p:nvSpPr>
            <p:spPr>
              <a:xfrm>
                <a:off x="1130808" y="2502972"/>
                <a:ext cx="429085" cy="48374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5195" extrusionOk="0">
                    <a:moveTo>
                      <a:pt x="2253" y="0"/>
                    </a:moveTo>
                    <a:cubicBezTo>
                      <a:pt x="1060" y="0"/>
                      <a:pt x="113" y="1057"/>
                      <a:pt x="28" y="2264"/>
                    </a:cubicBezTo>
                    <a:cubicBezTo>
                      <a:pt x="1" y="2622"/>
                      <a:pt x="70" y="2938"/>
                      <a:pt x="165" y="3251"/>
                    </a:cubicBezTo>
                    <a:cubicBezTo>
                      <a:pt x="219" y="3434"/>
                      <a:pt x="296" y="3614"/>
                      <a:pt x="357" y="3790"/>
                    </a:cubicBezTo>
                    <a:cubicBezTo>
                      <a:pt x="393" y="3896"/>
                      <a:pt x="424" y="4000"/>
                      <a:pt x="442" y="4099"/>
                    </a:cubicBezTo>
                    <a:cubicBezTo>
                      <a:pt x="469" y="4259"/>
                      <a:pt x="465" y="4412"/>
                      <a:pt x="390" y="4556"/>
                    </a:cubicBezTo>
                    <a:cubicBezTo>
                      <a:pt x="390" y="4556"/>
                      <a:pt x="812" y="4716"/>
                      <a:pt x="1233" y="4876"/>
                    </a:cubicBezTo>
                    <a:cubicBezTo>
                      <a:pt x="1653" y="5036"/>
                      <a:pt x="2074" y="5194"/>
                      <a:pt x="2074" y="5194"/>
                    </a:cubicBezTo>
                    <a:cubicBezTo>
                      <a:pt x="2182" y="4777"/>
                      <a:pt x="2694" y="4624"/>
                      <a:pt x="3109" y="4369"/>
                    </a:cubicBezTo>
                    <a:cubicBezTo>
                      <a:pt x="3388" y="4200"/>
                      <a:pt x="3649" y="4009"/>
                      <a:pt x="3868" y="3722"/>
                    </a:cubicBezTo>
                    <a:cubicBezTo>
                      <a:pt x="4607" y="2762"/>
                      <a:pt x="4598" y="1333"/>
                      <a:pt x="3695" y="544"/>
                    </a:cubicBezTo>
                    <a:cubicBezTo>
                      <a:pt x="3654" y="508"/>
                      <a:pt x="3611" y="472"/>
                      <a:pt x="3566" y="441"/>
                    </a:cubicBezTo>
                    <a:cubicBezTo>
                      <a:pt x="3411" y="324"/>
                      <a:pt x="3230" y="224"/>
                      <a:pt x="3030" y="148"/>
                    </a:cubicBezTo>
                    <a:cubicBezTo>
                      <a:pt x="2764" y="47"/>
                      <a:pt x="2503" y="0"/>
                      <a:pt x="22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1174666" y="2660341"/>
                <a:ext cx="286150" cy="333826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585" extrusionOk="0">
                    <a:moveTo>
                      <a:pt x="1252" y="500"/>
                    </a:moveTo>
                    <a:cubicBezTo>
                      <a:pt x="1292" y="580"/>
                      <a:pt x="1305" y="674"/>
                      <a:pt x="1290" y="766"/>
                    </a:cubicBezTo>
                    <a:cubicBezTo>
                      <a:pt x="1283" y="822"/>
                      <a:pt x="1265" y="876"/>
                      <a:pt x="1238" y="928"/>
                    </a:cubicBezTo>
                    <a:cubicBezTo>
                      <a:pt x="1231" y="939"/>
                      <a:pt x="1224" y="953"/>
                      <a:pt x="1218" y="964"/>
                    </a:cubicBezTo>
                    <a:cubicBezTo>
                      <a:pt x="1211" y="973"/>
                      <a:pt x="1204" y="982"/>
                      <a:pt x="1197" y="991"/>
                    </a:cubicBezTo>
                    <a:cubicBezTo>
                      <a:pt x="1182" y="1009"/>
                      <a:pt x="1166" y="1025"/>
                      <a:pt x="1146" y="1038"/>
                    </a:cubicBezTo>
                    <a:cubicBezTo>
                      <a:pt x="1102" y="1070"/>
                      <a:pt x="1047" y="1086"/>
                      <a:pt x="998" y="1086"/>
                    </a:cubicBezTo>
                    <a:cubicBezTo>
                      <a:pt x="961" y="1086"/>
                      <a:pt x="927" y="1076"/>
                      <a:pt x="907" y="1059"/>
                    </a:cubicBezTo>
                    <a:cubicBezTo>
                      <a:pt x="882" y="1041"/>
                      <a:pt x="868" y="1016"/>
                      <a:pt x="864" y="973"/>
                    </a:cubicBezTo>
                    <a:cubicBezTo>
                      <a:pt x="859" y="955"/>
                      <a:pt x="866" y="928"/>
                      <a:pt x="866" y="903"/>
                    </a:cubicBezTo>
                    <a:cubicBezTo>
                      <a:pt x="873" y="876"/>
                      <a:pt x="875" y="849"/>
                      <a:pt x="886" y="824"/>
                    </a:cubicBezTo>
                    <a:cubicBezTo>
                      <a:pt x="918" y="718"/>
                      <a:pt x="992" y="628"/>
                      <a:pt x="1082" y="570"/>
                    </a:cubicBezTo>
                    <a:cubicBezTo>
                      <a:pt x="1135" y="537"/>
                      <a:pt x="1192" y="514"/>
                      <a:pt x="1252" y="500"/>
                    </a:cubicBezTo>
                    <a:close/>
                    <a:moveTo>
                      <a:pt x="2174" y="854"/>
                    </a:moveTo>
                    <a:cubicBezTo>
                      <a:pt x="2209" y="902"/>
                      <a:pt x="2235" y="955"/>
                      <a:pt x="2250" y="1011"/>
                    </a:cubicBezTo>
                    <a:cubicBezTo>
                      <a:pt x="2279" y="1117"/>
                      <a:pt x="2275" y="1232"/>
                      <a:pt x="2230" y="1331"/>
                    </a:cubicBezTo>
                    <a:cubicBezTo>
                      <a:pt x="2221" y="1358"/>
                      <a:pt x="2205" y="1381"/>
                      <a:pt x="2191" y="1406"/>
                    </a:cubicBezTo>
                    <a:cubicBezTo>
                      <a:pt x="2176" y="1424"/>
                      <a:pt x="2164" y="1446"/>
                      <a:pt x="2146" y="1458"/>
                    </a:cubicBezTo>
                    <a:cubicBezTo>
                      <a:pt x="2118" y="1484"/>
                      <a:pt x="2095" y="1494"/>
                      <a:pt x="2069" y="1494"/>
                    </a:cubicBezTo>
                    <a:cubicBezTo>
                      <a:pt x="2066" y="1494"/>
                      <a:pt x="2063" y="1494"/>
                      <a:pt x="2061" y="1494"/>
                    </a:cubicBezTo>
                    <a:cubicBezTo>
                      <a:pt x="2002" y="1494"/>
                      <a:pt x="1919" y="1413"/>
                      <a:pt x="1898" y="1322"/>
                    </a:cubicBezTo>
                    <a:cubicBezTo>
                      <a:pt x="1892" y="1300"/>
                      <a:pt x="1892" y="1277"/>
                      <a:pt x="1892" y="1255"/>
                    </a:cubicBezTo>
                    <a:cubicBezTo>
                      <a:pt x="1892" y="1244"/>
                      <a:pt x="1894" y="1230"/>
                      <a:pt x="1894" y="1219"/>
                    </a:cubicBezTo>
                    <a:cubicBezTo>
                      <a:pt x="1896" y="1207"/>
                      <a:pt x="1898" y="1192"/>
                      <a:pt x="1903" y="1178"/>
                    </a:cubicBezTo>
                    <a:cubicBezTo>
                      <a:pt x="1916" y="1124"/>
                      <a:pt x="1939" y="1072"/>
                      <a:pt x="1970" y="1025"/>
                    </a:cubicBezTo>
                    <a:cubicBezTo>
                      <a:pt x="2021" y="948"/>
                      <a:pt x="2093" y="887"/>
                      <a:pt x="2174" y="854"/>
                    </a:cubicBezTo>
                    <a:close/>
                    <a:moveTo>
                      <a:pt x="836" y="0"/>
                    </a:moveTo>
                    <a:cubicBezTo>
                      <a:pt x="724" y="0"/>
                      <a:pt x="611" y="26"/>
                      <a:pt x="510" y="83"/>
                    </a:cubicBezTo>
                    <a:cubicBezTo>
                      <a:pt x="352" y="171"/>
                      <a:pt x="246" y="331"/>
                      <a:pt x="203" y="493"/>
                    </a:cubicBezTo>
                    <a:cubicBezTo>
                      <a:pt x="125" y="820"/>
                      <a:pt x="217" y="1131"/>
                      <a:pt x="318" y="1397"/>
                    </a:cubicBezTo>
                    <a:cubicBezTo>
                      <a:pt x="368" y="1528"/>
                      <a:pt x="386" y="1636"/>
                      <a:pt x="375" y="1769"/>
                    </a:cubicBezTo>
                    <a:cubicBezTo>
                      <a:pt x="363" y="1897"/>
                      <a:pt x="332" y="2032"/>
                      <a:pt x="296" y="2165"/>
                    </a:cubicBezTo>
                    <a:cubicBezTo>
                      <a:pt x="221" y="2434"/>
                      <a:pt x="129" y="2699"/>
                      <a:pt x="23" y="2961"/>
                    </a:cubicBezTo>
                    <a:lnTo>
                      <a:pt x="21" y="2959"/>
                    </a:lnTo>
                    <a:lnTo>
                      <a:pt x="21" y="2959"/>
                    </a:lnTo>
                    <a:cubicBezTo>
                      <a:pt x="1" y="3013"/>
                      <a:pt x="25" y="3074"/>
                      <a:pt x="77" y="3096"/>
                    </a:cubicBezTo>
                    <a:cubicBezTo>
                      <a:pt x="91" y="3102"/>
                      <a:pt x="105" y="3104"/>
                      <a:pt x="118" y="3104"/>
                    </a:cubicBezTo>
                    <a:cubicBezTo>
                      <a:pt x="159" y="3104"/>
                      <a:pt x="198" y="3080"/>
                      <a:pt x="215" y="3040"/>
                    </a:cubicBezTo>
                    <a:cubicBezTo>
                      <a:pt x="327" y="2774"/>
                      <a:pt x="427" y="2503"/>
                      <a:pt x="508" y="2224"/>
                    </a:cubicBezTo>
                    <a:cubicBezTo>
                      <a:pt x="548" y="2084"/>
                      <a:pt x="584" y="1942"/>
                      <a:pt x="600" y="1787"/>
                    </a:cubicBezTo>
                    <a:cubicBezTo>
                      <a:pt x="607" y="1710"/>
                      <a:pt x="609" y="1629"/>
                      <a:pt x="596" y="1548"/>
                    </a:cubicBezTo>
                    <a:cubicBezTo>
                      <a:pt x="584" y="1464"/>
                      <a:pt x="560" y="1388"/>
                      <a:pt x="535" y="1320"/>
                    </a:cubicBezTo>
                    <a:cubicBezTo>
                      <a:pt x="487" y="1183"/>
                      <a:pt x="447" y="1061"/>
                      <a:pt x="427" y="928"/>
                    </a:cubicBezTo>
                    <a:cubicBezTo>
                      <a:pt x="406" y="800"/>
                      <a:pt x="406" y="671"/>
                      <a:pt x="438" y="556"/>
                    </a:cubicBezTo>
                    <a:cubicBezTo>
                      <a:pt x="469" y="443"/>
                      <a:pt x="535" y="351"/>
                      <a:pt x="629" y="301"/>
                    </a:cubicBezTo>
                    <a:cubicBezTo>
                      <a:pt x="690" y="268"/>
                      <a:pt x="760" y="252"/>
                      <a:pt x="832" y="252"/>
                    </a:cubicBezTo>
                    <a:cubicBezTo>
                      <a:pt x="873" y="252"/>
                      <a:pt x="914" y="257"/>
                      <a:pt x="954" y="268"/>
                    </a:cubicBezTo>
                    <a:cubicBezTo>
                      <a:pt x="970" y="272"/>
                      <a:pt x="987" y="277"/>
                      <a:pt x="1002" y="283"/>
                    </a:cubicBezTo>
                    <a:lnTo>
                      <a:pt x="1002" y="283"/>
                    </a:lnTo>
                    <a:cubicBezTo>
                      <a:pt x="977" y="296"/>
                      <a:pt x="951" y="310"/>
                      <a:pt x="927" y="326"/>
                    </a:cubicBezTo>
                    <a:cubicBezTo>
                      <a:pt x="780" y="423"/>
                      <a:pt x="665" y="570"/>
                      <a:pt x="616" y="736"/>
                    </a:cubicBezTo>
                    <a:cubicBezTo>
                      <a:pt x="602" y="779"/>
                      <a:pt x="596" y="822"/>
                      <a:pt x="587" y="865"/>
                    </a:cubicBezTo>
                    <a:cubicBezTo>
                      <a:pt x="584" y="910"/>
                      <a:pt x="578" y="955"/>
                      <a:pt x="587" y="1007"/>
                    </a:cubicBezTo>
                    <a:cubicBezTo>
                      <a:pt x="596" y="1106"/>
                      <a:pt x="650" y="1219"/>
                      <a:pt x="742" y="1284"/>
                    </a:cubicBezTo>
                    <a:cubicBezTo>
                      <a:pt x="823" y="1341"/>
                      <a:pt x="915" y="1362"/>
                      <a:pt x="1000" y="1362"/>
                    </a:cubicBezTo>
                    <a:cubicBezTo>
                      <a:pt x="1013" y="1362"/>
                      <a:pt x="1025" y="1362"/>
                      <a:pt x="1037" y="1361"/>
                    </a:cubicBezTo>
                    <a:cubicBezTo>
                      <a:pt x="1134" y="1352"/>
                      <a:pt x="1227" y="1316"/>
                      <a:pt x="1303" y="1262"/>
                    </a:cubicBezTo>
                    <a:cubicBezTo>
                      <a:pt x="1342" y="1235"/>
                      <a:pt x="1375" y="1198"/>
                      <a:pt x="1407" y="1162"/>
                    </a:cubicBezTo>
                    <a:lnTo>
                      <a:pt x="1450" y="1104"/>
                    </a:lnTo>
                    <a:cubicBezTo>
                      <a:pt x="1461" y="1086"/>
                      <a:pt x="1470" y="1068"/>
                      <a:pt x="1479" y="1047"/>
                    </a:cubicBezTo>
                    <a:cubicBezTo>
                      <a:pt x="1517" y="971"/>
                      <a:pt x="1544" y="890"/>
                      <a:pt x="1556" y="804"/>
                    </a:cubicBezTo>
                    <a:cubicBezTo>
                      <a:pt x="1569" y="704"/>
                      <a:pt x="1562" y="600"/>
                      <a:pt x="1534" y="502"/>
                    </a:cubicBezTo>
                    <a:lnTo>
                      <a:pt x="1534" y="502"/>
                    </a:lnTo>
                    <a:cubicBezTo>
                      <a:pt x="1590" y="513"/>
                      <a:pt x="1646" y="530"/>
                      <a:pt x="1702" y="551"/>
                    </a:cubicBezTo>
                    <a:lnTo>
                      <a:pt x="1702" y="551"/>
                    </a:lnTo>
                    <a:cubicBezTo>
                      <a:pt x="1711" y="557"/>
                      <a:pt x="1721" y="562"/>
                      <a:pt x="1732" y="565"/>
                    </a:cubicBezTo>
                    <a:lnTo>
                      <a:pt x="1734" y="565"/>
                    </a:lnTo>
                    <a:lnTo>
                      <a:pt x="1738" y="567"/>
                    </a:lnTo>
                    <a:lnTo>
                      <a:pt x="1738" y="567"/>
                    </a:lnTo>
                    <a:lnTo>
                      <a:pt x="1738" y="567"/>
                    </a:lnTo>
                    <a:cubicBezTo>
                      <a:pt x="1740" y="568"/>
                      <a:pt x="1741" y="568"/>
                      <a:pt x="1743" y="569"/>
                    </a:cubicBezTo>
                    <a:lnTo>
                      <a:pt x="1743" y="569"/>
                    </a:lnTo>
                    <a:lnTo>
                      <a:pt x="1772" y="581"/>
                    </a:lnTo>
                    <a:lnTo>
                      <a:pt x="1781" y="583"/>
                    </a:lnTo>
                    <a:cubicBezTo>
                      <a:pt x="1786" y="585"/>
                      <a:pt x="1792" y="587"/>
                      <a:pt x="1797" y="588"/>
                    </a:cubicBezTo>
                    <a:lnTo>
                      <a:pt x="1797" y="588"/>
                    </a:lnTo>
                    <a:cubicBezTo>
                      <a:pt x="1852" y="609"/>
                      <a:pt x="1905" y="634"/>
                      <a:pt x="1955" y="663"/>
                    </a:cubicBezTo>
                    <a:lnTo>
                      <a:pt x="1955" y="663"/>
                    </a:lnTo>
                    <a:cubicBezTo>
                      <a:pt x="1869" y="718"/>
                      <a:pt x="1796" y="791"/>
                      <a:pt x="1741" y="874"/>
                    </a:cubicBezTo>
                    <a:cubicBezTo>
                      <a:pt x="1693" y="946"/>
                      <a:pt x="1657" y="1025"/>
                      <a:pt x="1635" y="1108"/>
                    </a:cubicBezTo>
                    <a:cubicBezTo>
                      <a:pt x="1630" y="1129"/>
                      <a:pt x="1626" y="1149"/>
                      <a:pt x="1621" y="1171"/>
                    </a:cubicBezTo>
                    <a:lnTo>
                      <a:pt x="1612" y="1244"/>
                    </a:lnTo>
                    <a:cubicBezTo>
                      <a:pt x="1612" y="1293"/>
                      <a:pt x="1614" y="1340"/>
                      <a:pt x="1628" y="1388"/>
                    </a:cubicBezTo>
                    <a:cubicBezTo>
                      <a:pt x="1648" y="1480"/>
                      <a:pt x="1693" y="1568"/>
                      <a:pt x="1761" y="1638"/>
                    </a:cubicBezTo>
                    <a:cubicBezTo>
                      <a:pt x="1828" y="1708"/>
                      <a:pt x="1923" y="1766"/>
                      <a:pt x="2036" y="1778"/>
                    </a:cubicBezTo>
                    <a:cubicBezTo>
                      <a:pt x="2049" y="1779"/>
                      <a:pt x="2061" y="1780"/>
                      <a:pt x="2074" y="1780"/>
                    </a:cubicBezTo>
                    <a:cubicBezTo>
                      <a:pt x="2176" y="1780"/>
                      <a:pt x="2274" y="1734"/>
                      <a:pt x="2338" y="1672"/>
                    </a:cubicBezTo>
                    <a:cubicBezTo>
                      <a:pt x="2378" y="1640"/>
                      <a:pt x="2403" y="1602"/>
                      <a:pt x="2432" y="1564"/>
                    </a:cubicBezTo>
                    <a:cubicBezTo>
                      <a:pt x="2455" y="1528"/>
                      <a:pt x="2478" y="1489"/>
                      <a:pt x="2496" y="1449"/>
                    </a:cubicBezTo>
                    <a:cubicBezTo>
                      <a:pt x="2568" y="1291"/>
                      <a:pt x="2581" y="1104"/>
                      <a:pt x="2534" y="935"/>
                    </a:cubicBezTo>
                    <a:cubicBezTo>
                      <a:pt x="2527" y="910"/>
                      <a:pt x="2519" y="885"/>
                      <a:pt x="2509" y="861"/>
                    </a:cubicBezTo>
                    <a:lnTo>
                      <a:pt x="2509" y="861"/>
                    </a:lnTo>
                    <a:cubicBezTo>
                      <a:pt x="2522" y="866"/>
                      <a:pt x="2535" y="872"/>
                      <a:pt x="2547" y="878"/>
                    </a:cubicBezTo>
                    <a:cubicBezTo>
                      <a:pt x="2647" y="930"/>
                      <a:pt x="2728" y="1016"/>
                      <a:pt x="2764" y="1115"/>
                    </a:cubicBezTo>
                    <a:cubicBezTo>
                      <a:pt x="2800" y="1214"/>
                      <a:pt x="2789" y="1325"/>
                      <a:pt x="2739" y="1428"/>
                    </a:cubicBezTo>
                    <a:cubicBezTo>
                      <a:pt x="2687" y="1532"/>
                      <a:pt x="2601" y="1629"/>
                      <a:pt x="2500" y="1712"/>
                    </a:cubicBezTo>
                    <a:cubicBezTo>
                      <a:pt x="2399" y="1796"/>
                      <a:pt x="2288" y="1861"/>
                      <a:pt x="2160" y="1931"/>
                    </a:cubicBezTo>
                    <a:cubicBezTo>
                      <a:pt x="2097" y="1967"/>
                      <a:pt x="2027" y="2010"/>
                      <a:pt x="1964" y="2062"/>
                    </a:cubicBezTo>
                    <a:cubicBezTo>
                      <a:pt x="1901" y="2114"/>
                      <a:pt x="1849" y="2177"/>
                      <a:pt x="1801" y="2240"/>
                    </a:cubicBezTo>
                    <a:cubicBezTo>
                      <a:pt x="1709" y="2366"/>
                      <a:pt x="1641" y="2499"/>
                      <a:pt x="1576" y="2630"/>
                    </a:cubicBezTo>
                    <a:cubicBezTo>
                      <a:pt x="1452" y="2893"/>
                      <a:pt x="1346" y="3162"/>
                      <a:pt x="1254" y="3434"/>
                    </a:cubicBezTo>
                    <a:cubicBezTo>
                      <a:pt x="1233" y="3495"/>
                      <a:pt x="1265" y="3558"/>
                      <a:pt x="1324" y="3578"/>
                    </a:cubicBezTo>
                    <a:cubicBezTo>
                      <a:pt x="1337" y="3583"/>
                      <a:pt x="1350" y="3585"/>
                      <a:pt x="1363" y="3585"/>
                    </a:cubicBezTo>
                    <a:cubicBezTo>
                      <a:pt x="1410" y="3585"/>
                      <a:pt x="1454" y="3557"/>
                      <a:pt x="1470" y="3509"/>
                    </a:cubicBezTo>
                    <a:cubicBezTo>
                      <a:pt x="1562" y="3245"/>
                      <a:pt x="1668" y="2983"/>
                      <a:pt x="1790" y="2733"/>
                    </a:cubicBezTo>
                    <a:cubicBezTo>
                      <a:pt x="1851" y="2609"/>
                      <a:pt x="1919" y="2488"/>
                      <a:pt x="1995" y="2384"/>
                    </a:cubicBezTo>
                    <a:cubicBezTo>
                      <a:pt x="2072" y="2278"/>
                      <a:pt x="2157" y="2210"/>
                      <a:pt x="2281" y="2147"/>
                    </a:cubicBezTo>
                    <a:cubicBezTo>
                      <a:pt x="2532" y="2014"/>
                      <a:pt x="2811" y="1843"/>
                      <a:pt x="2969" y="1541"/>
                    </a:cubicBezTo>
                    <a:cubicBezTo>
                      <a:pt x="3045" y="1392"/>
                      <a:pt x="3073" y="1198"/>
                      <a:pt x="3009" y="1027"/>
                    </a:cubicBezTo>
                    <a:cubicBezTo>
                      <a:pt x="2951" y="856"/>
                      <a:pt x="2822" y="723"/>
                      <a:pt x="2669" y="644"/>
                    </a:cubicBezTo>
                    <a:cubicBezTo>
                      <a:pt x="2564" y="587"/>
                      <a:pt x="2443" y="556"/>
                      <a:pt x="2321" y="556"/>
                    </a:cubicBezTo>
                    <a:cubicBezTo>
                      <a:pt x="2317" y="556"/>
                      <a:pt x="2313" y="556"/>
                      <a:pt x="2309" y="556"/>
                    </a:cubicBezTo>
                    <a:lnTo>
                      <a:pt x="2309" y="556"/>
                    </a:lnTo>
                    <a:cubicBezTo>
                      <a:pt x="2292" y="539"/>
                      <a:pt x="2275" y="524"/>
                      <a:pt x="2257" y="509"/>
                    </a:cubicBezTo>
                    <a:cubicBezTo>
                      <a:pt x="2141" y="413"/>
                      <a:pt x="2011" y="346"/>
                      <a:pt x="1878" y="297"/>
                    </a:cubicBezTo>
                    <a:lnTo>
                      <a:pt x="1878" y="297"/>
                    </a:lnTo>
                    <a:lnTo>
                      <a:pt x="1840" y="281"/>
                    </a:lnTo>
                    <a:lnTo>
                      <a:pt x="1839" y="283"/>
                    </a:lnTo>
                    <a:lnTo>
                      <a:pt x="1839" y="283"/>
                    </a:lnTo>
                    <a:cubicBezTo>
                      <a:pt x="1837" y="282"/>
                      <a:pt x="1834" y="281"/>
                      <a:pt x="1832" y="280"/>
                    </a:cubicBezTo>
                    <a:lnTo>
                      <a:pt x="1832" y="280"/>
                    </a:lnTo>
                    <a:lnTo>
                      <a:pt x="1831" y="279"/>
                    </a:lnTo>
                    <a:cubicBezTo>
                      <a:pt x="1828" y="278"/>
                      <a:pt x="1825" y="277"/>
                      <a:pt x="1823" y="277"/>
                    </a:cubicBezTo>
                    <a:lnTo>
                      <a:pt x="1823" y="277"/>
                    </a:lnTo>
                    <a:cubicBezTo>
                      <a:pt x="1696" y="229"/>
                      <a:pt x="1559" y="195"/>
                      <a:pt x="1416" y="193"/>
                    </a:cubicBezTo>
                    <a:cubicBezTo>
                      <a:pt x="1405" y="193"/>
                      <a:pt x="1394" y="193"/>
                      <a:pt x="1383" y="193"/>
                    </a:cubicBezTo>
                    <a:cubicBezTo>
                      <a:pt x="1369" y="193"/>
                      <a:pt x="1356" y="193"/>
                      <a:pt x="1342" y="194"/>
                    </a:cubicBezTo>
                    <a:lnTo>
                      <a:pt x="1342" y="194"/>
                    </a:lnTo>
                    <a:cubicBezTo>
                      <a:pt x="1249" y="109"/>
                      <a:pt x="1135" y="50"/>
                      <a:pt x="1015" y="22"/>
                    </a:cubicBezTo>
                    <a:cubicBezTo>
                      <a:pt x="957" y="8"/>
                      <a:pt x="897" y="0"/>
                      <a:pt x="8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1167123" y="2553628"/>
                <a:ext cx="392770" cy="43308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651" extrusionOk="0">
                    <a:moveTo>
                      <a:pt x="3305" y="0"/>
                    </a:moveTo>
                    <a:cubicBezTo>
                      <a:pt x="3296" y="100"/>
                      <a:pt x="3296" y="215"/>
                      <a:pt x="3298" y="237"/>
                    </a:cubicBezTo>
                    <a:cubicBezTo>
                      <a:pt x="3327" y="1145"/>
                      <a:pt x="3221" y="1961"/>
                      <a:pt x="2601" y="2674"/>
                    </a:cubicBezTo>
                    <a:cubicBezTo>
                      <a:pt x="2101" y="3248"/>
                      <a:pt x="1385" y="3606"/>
                      <a:pt x="583" y="3606"/>
                    </a:cubicBezTo>
                    <a:cubicBezTo>
                      <a:pt x="410" y="3606"/>
                      <a:pt x="232" y="3590"/>
                      <a:pt x="52" y="3555"/>
                    </a:cubicBezTo>
                    <a:lnTo>
                      <a:pt x="52" y="3555"/>
                    </a:lnTo>
                    <a:cubicBezTo>
                      <a:pt x="79" y="3715"/>
                      <a:pt x="73" y="3868"/>
                      <a:pt x="0" y="4012"/>
                    </a:cubicBezTo>
                    <a:cubicBezTo>
                      <a:pt x="0" y="4012"/>
                      <a:pt x="422" y="4170"/>
                      <a:pt x="841" y="4330"/>
                    </a:cubicBezTo>
                    <a:cubicBezTo>
                      <a:pt x="1263" y="4490"/>
                      <a:pt x="1684" y="4650"/>
                      <a:pt x="1684" y="4650"/>
                    </a:cubicBezTo>
                    <a:cubicBezTo>
                      <a:pt x="1792" y="4233"/>
                      <a:pt x="2304" y="4080"/>
                      <a:pt x="2719" y="3825"/>
                    </a:cubicBezTo>
                    <a:cubicBezTo>
                      <a:pt x="2998" y="3654"/>
                      <a:pt x="3259" y="3465"/>
                      <a:pt x="3478" y="3178"/>
                    </a:cubicBezTo>
                    <a:cubicBezTo>
                      <a:pt x="4217" y="2218"/>
                      <a:pt x="4208" y="789"/>
                      <a:pt x="3305" y="0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1195617" y="2543106"/>
                <a:ext cx="183162" cy="103174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108" extrusionOk="0">
                    <a:moveTo>
                      <a:pt x="1449" y="0"/>
                    </a:moveTo>
                    <a:cubicBezTo>
                      <a:pt x="1411" y="0"/>
                      <a:pt x="1373" y="2"/>
                      <a:pt x="1335" y="8"/>
                    </a:cubicBezTo>
                    <a:cubicBezTo>
                      <a:pt x="1238" y="12"/>
                      <a:pt x="1144" y="39"/>
                      <a:pt x="1047" y="62"/>
                    </a:cubicBezTo>
                    <a:cubicBezTo>
                      <a:pt x="954" y="93"/>
                      <a:pt x="862" y="125"/>
                      <a:pt x="776" y="172"/>
                    </a:cubicBezTo>
                    <a:cubicBezTo>
                      <a:pt x="603" y="264"/>
                      <a:pt x="445" y="384"/>
                      <a:pt x="316" y="528"/>
                    </a:cubicBezTo>
                    <a:cubicBezTo>
                      <a:pt x="188" y="670"/>
                      <a:pt x="84" y="830"/>
                      <a:pt x="12" y="1013"/>
                    </a:cubicBezTo>
                    <a:cubicBezTo>
                      <a:pt x="1" y="1042"/>
                      <a:pt x="10" y="1076"/>
                      <a:pt x="35" y="1094"/>
                    </a:cubicBezTo>
                    <a:cubicBezTo>
                      <a:pt x="47" y="1103"/>
                      <a:pt x="62" y="1107"/>
                      <a:pt x="76" y="1107"/>
                    </a:cubicBezTo>
                    <a:cubicBezTo>
                      <a:pt x="97" y="1107"/>
                      <a:pt x="118" y="1097"/>
                      <a:pt x="132" y="1078"/>
                    </a:cubicBezTo>
                    <a:lnTo>
                      <a:pt x="132" y="1080"/>
                    </a:lnTo>
                    <a:lnTo>
                      <a:pt x="134" y="1074"/>
                    </a:lnTo>
                    <a:cubicBezTo>
                      <a:pt x="235" y="936"/>
                      <a:pt x="355" y="805"/>
                      <a:pt x="481" y="690"/>
                    </a:cubicBezTo>
                    <a:cubicBezTo>
                      <a:pt x="607" y="575"/>
                      <a:pt x="745" y="476"/>
                      <a:pt x="893" y="400"/>
                    </a:cubicBezTo>
                    <a:cubicBezTo>
                      <a:pt x="1042" y="323"/>
                      <a:pt x="1202" y="267"/>
                      <a:pt x="1367" y="237"/>
                    </a:cubicBezTo>
                    <a:cubicBezTo>
                      <a:pt x="1534" y="204"/>
                      <a:pt x="1705" y="204"/>
                      <a:pt x="1883" y="201"/>
                    </a:cubicBezTo>
                    <a:lnTo>
                      <a:pt x="1890" y="201"/>
                    </a:lnTo>
                    <a:cubicBezTo>
                      <a:pt x="1921" y="201"/>
                      <a:pt x="1951" y="181"/>
                      <a:pt x="1957" y="147"/>
                    </a:cubicBezTo>
                    <a:cubicBezTo>
                      <a:pt x="1966" y="109"/>
                      <a:pt x="1944" y="71"/>
                      <a:pt x="1905" y="62"/>
                    </a:cubicBezTo>
                    <a:cubicBezTo>
                      <a:pt x="1860" y="50"/>
                      <a:pt x="1813" y="39"/>
                      <a:pt x="1768" y="32"/>
                    </a:cubicBezTo>
                    <a:cubicBezTo>
                      <a:pt x="1721" y="23"/>
                      <a:pt x="1673" y="10"/>
                      <a:pt x="1626" y="8"/>
                    </a:cubicBezTo>
                    <a:cubicBezTo>
                      <a:pt x="1567" y="5"/>
                      <a:pt x="1508" y="0"/>
                      <a:pt x="1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1115909" y="2915855"/>
                <a:ext cx="227579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660" extrusionOk="0">
                    <a:moveTo>
                      <a:pt x="607" y="1"/>
                    </a:moveTo>
                    <a:cubicBezTo>
                      <a:pt x="494" y="1"/>
                      <a:pt x="387" y="70"/>
                      <a:pt x="343" y="183"/>
                    </a:cubicBezTo>
                    <a:lnTo>
                      <a:pt x="269" y="381"/>
                    </a:lnTo>
                    <a:lnTo>
                      <a:pt x="0" y="1082"/>
                    </a:lnTo>
                    <a:lnTo>
                      <a:pt x="0" y="1082"/>
                    </a:lnTo>
                    <a:lnTo>
                      <a:pt x="77" y="884"/>
                    </a:lnTo>
                    <a:lnTo>
                      <a:pt x="343" y="983"/>
                    </a:lnTo>
                    <a:lnTo>
                      <a:pt x="1858" y="1560"/>
                    </a:lnTo>
                    <a:lnTo>
                      <a:pt x="2121" y="1659"/>
                    </a:lnTo>
                    <a:lnTo>
                      <a:pt x="2313" y="1159"/>
                    </a:lnTo>
                    <a:lnTo>
                      <a:pt x="2387" y="958"/>
                    </a:lnTo>
                    <a:cubicBezTo>
                      <a:pt x="2444" y="814"/>
                      <a:pt x="2372" y="652"/>
                      <a:pt x="2225" y="596"/>
                    </a:cubicBezTo>
                    <a:lnTo>
                      <a:pt x="706" y="19"/>
                    </a:lnTo>
                    <a:cubicBezTo>
                      <a:pt x="674" y="6"/>
                      <a:pt x="640" y="1"/>
                      <a:pt x="6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1140864" y="2915855"/>
                <a:ext cx="202624" cy="108016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160" extrusionOk="0">
                    <a:moveTo>
                      <a:pt x="339" y="1"/>
                    </a:moveTo>
                    <a:cubicBezTo>
                      <a:pt x="226" y="1"/>
                      <a:pt x="119" y="70"/>
                      <a:pt x="75" y="183"/>
                    </a:cubicBezTo>
                    <a:lnTo>
                      <a:pt x="1" y="381"/>
                    </a:lnTo>
                    <a:lnTo>
                      <a:pt x="2045" y="1159"/>
                    </a:lnTo>
                    <a:lnTo>
                      <a:pt x="2119" y="958"/>
                    </a:lnTo>
                    <a:cubicBezTo>
                      <a:pt x="2176" y="814"/>
                      <a:pt x="2104" y="652"/>
                      <a:pt x="1957" y="596"/>
                    </a:cubicBezTo>
                    <a:lnTo>
                      <a:pt x="438" y="19"/>
                    </a:lnTo>
                    <a:cubicBezTo>
                      <a:pt x="406" y="6"/>
                      <a:pt x="372" y="1"/>
                      <a:pt x="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1110881" y="2998171"/>
                <a:ext cx="202624" cy="107830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158" extrusionOk="0">
                    <a:moveTo>
                      <a:pt x="131" y="0"/>
                    </a:moveTo>
                    <a:lnTo>
                      <a:pt x="54" y="198"/>
                    </a:lnTo>
                    <a:cubicBezTo>
                      <a:pt x="0" y="345"/>
                      <a:pt x="73" y="505"/>
                      <a:pt x="217" y="561"/>
                    </a:cubicBezTo>
                    <a:lnTo>
                      <a:pt x="219" y="561"/>
                    </a:lnTo>
                    <a:lnTo>
                      <a:pt x="1738" y="1138"/>
                    </a:lnTo>
                    <a:cubicBezTo>
                      <a:pt x="1771" y="1151"/>
                      <a:pt x="1805" y="1157"/>
                      <a:pt x="1838" y="1157"/>
                    </a:cubicBezTo>
                    <a:cubicBezTo>
                      <a:pt x="1951" y="1157"/>
                      <a:pt x="2057" y="1087"/>
                      <a:pt x="2099" y="976"/>
                    </a:cubicBezTo>
                    <a:lnTo>
                      <a:pt x="2175" y="775"/>
                    </a:lnTo>
                    <a:lnTo>
                      <a:pt x="1912" y="676"/>
                    </a:lnTo>
                    <a:lnTo>
                      <a:pt x="395" y="99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1102500" y="2494499"/>
                <a:ext cx="453203" cy="664952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7141" extrusionOk="0">
                    <a:moveTo>
                      <a:pt x="2558" y="182"/>
                    </a:moveTo>
                    <a:cubicBezTo>
                      <a:pt x="2803" y="182"/>
                      <a:pt x="3053" y="229"/>
                      <a:pt x="3300" y="322"/>
                    </a:cubicBezTo>
                    <a:cubicBezTo>
                      <a:pt x="3491" y="397"/>
                      <a:pt x="3665" y="489"/>
                      <a:pt x="3816" y="604"/>
                    </a:cubicBezTo>
                    <a:cubicBezTo>
                      <a:pt x="4240" y="917"/>
                      <a:pt x="4515" y="1390"/>
                      <a:pt x="4591" y="1936"/>
                    </a:cubicBezTo>
                    <a:cubicBezTo>
                      <a:pt x="4679" y="2574"/>
                      <a:pt x="4501" y="3236"/>
                      <a:pt x="4100" y="3759"/>
                    </a:cubicBezTo>
                    <a:cubicBezTo>
                      <a:pt x="3877" y="4050"/>
                      <a:pt x="3602" y="4239"/>
                      <a:pt x="3365" y="4384"/>
                    </a:cubicBezTo>
                    <a:cubicBezTo>
                      <a:pt x="3266" y="4444"/>
                      <a:pt x="3160" y="4501"/>
                      <a:pt x="3059" y="4555"/>
                    </a:cubicBezTo>
                    <a:cubicBezTo>
                      <a:pt x="2806" y="4686"/>
                      <a:pt x="2547" y="4823"/>
                      <a:pt x="2396" y="5035"/>
                    </a:cubicBezTo>
                    <a:lnTo>
                      <a:pt x="881" y="4460"/>
                    </a:lnTo>
                    <a:cubicBezTo>
                      <a:pt x="870" y="4456"/>
                      <a:pt x="859" y="4451"/>
                      <a:pt x="845" y="4447"/>
                    </a:cubicBezTo>
                    <a:cubicBezTo>
                      <a:pt x="870" y="4248"/>
                      <a:pt x="814" y="4043"/>
                      <a:pt x="746" y="3852"/>
                    </a:cubicBezTo>
                    <a:cubicBezTo>
                      <a:pt x="721" y="3784"/>
                      <a:pt x="697" y="3714"/>
                      <a:pt x="670" y="3644"/>
                    </a:cubicBezTo>
                    <a:cubicBezTo>
                      <a:pt x="629" y="3536"/>
                      <a:pt x="588" y="3426"/>
                      <a:pt x="555" y="3315"/>
                    </a:cubicBezTo>
                    <a:cubicBezTo>
                      <a:pt x="469" y="3034"/>
                      <a:pt x="395" y="2723"/>
                      <a:pt x="422" y="2360"/>
                    </a:cubicBezTo>
                    <a:cubicBezTo>
                      <a:pt x="476" y="1602"/>
                      <a:pt x="888" y="888"/>
                      <a:pt x="1504" y="496"/>
                    </a:cubicBezTo>
                    <a:cubicBezTo>
                      <a:pt x="1828" y="287"/>
                      <a:pt x="2188" y="182"/>
                      <a:pt x="2558" y="182"/>
                    </a:cubicBezTo>
                    <a:close/>
                    <a:moveTo>
                      <a:pt x="744" y="4616"/>
                    </a:moveTo>
                    <a:cubicBezTo>
                      <a:pt x="769" y="4616"/>
                      <a:pt x="794" y="4620"/>
                      <a:pt x="818" y="4629"/>
                    </a:cubicBezTo>
                    <a:lnTo>
                      <a:pt x="2335" y="5204"/>
                    </a:lnTo>
                    <a:cubicBezTo>
                      <a:pt x="2353" y="5211"/>
                      <a:pt x="2367" y="5220"/>
                      <a:pt x="2378" y="5229"/>
                    </a:cubicBezTo>
                    <a:cubicBezTo>
                      <a:pt x="2450" y="5278"/>
                      <a:pt x="2477" y="5371"/>
                      <a:pt x="2446" y="5452"/>
                    </a:cubicBezTo>
                    <a:lnTo>
                      <a:pt x="2105" y="6351"/>
                    </a:lnTo>
                    <a:cubicBezTo>
                      <a:pt x="2081" y="6419"/>
                      <a:pt x="2020" y="6459"/>
                      <a:pt x="1954" y="6471"/>
                    </a:cubicBezTo>
                    <a:lnTo>
                      <a:pt x="1966" y="6441"/>
                    </a:lnTo>
                    <a:lnTo>
                      <a:pt x="1839" y="6455"/>
                    </a:lnTo>
                    <a:lnTo>
                      <a:pt x="354" y="5891"/>
                    </a:lnTo>
                    <a:lnTo>
                      <a:pt x="266" y="5817"/>
                    </a:lnTo>
                    <a:lnTo>
                      <a:pt x="264" y="5826"/>
                    </a:lnTo>
                    <a:cubicBezTo>
                      <a:pt x="223" y="5776"/>
                      <a:pt x="205" y="5707"/>
                      <a:pt x="230" y="5639"/>
                    </a:cubicBezTo>
                    <a:lnTo>
                      <a:pt x="573" y="4740"/>
                    </a:lnTo>
                    <a:cubicBezTo>
                      <a:pt x="600" y="4668"/>
                      <a:pt x="667" y="4620"/>
                      <a:pt x="744" y="4616"/>
                    </a:cubicBezTo>
                    <a:close/>
                    <a:moveTo>
                      <a:pt x="361" y="6087"/>
                    </a:moveTo>
                    <a:lnTo>
                      <a:pt x="1711" y="6601"/>
                    </a:lnTo>
                    <a:lnTo>
                      <a:pt x="1607" y="6874"/>
                    </a:lnTo>
                    <a:cubicBezTo>
                      <a:pt x="1588" y="6927"/>
                      <a:pt x="1537" y="6959"/>
                      <a:pt x="1483" y="6959"/>
                    </a:cubicBezTo>
                    <a:cubicBezTo>
                      <a:pt x="1467" y="6959"/>
                      <a:pt x="1451" y="6956"/>
                      <a:pt x="1436" y="6951"/>
                    </a:cubicBezTo>
                    <a:lnTo>
                      <a:pt x="404" y="6559"/>
                    </a:lnTo>
                    <a:lnTo>
                      <a:pt x="334" y="6531"/>
                    </a:lnTo>
                    <a:cubicBezTo>
                      <a:pt x="300" y="6518"/>
                      <a:pt x="273" y="6493"/>
                      <a:pt x="259" y="6462"/>
                    </a:cubicBezTo>
                    <a:cubicBezTo>
                      <a:pt x="244" y="6430"/>
                      <a:pt x="244" y="6394"/>
                      <a:pt x="257" y="6360"/>
                    </a:cubicBezTo>
                    <a:lnTo>
                      <a:pt x="361" y="6087"/>
                    </a:lnTo>
                    <a:close/>
                    <a:moveTo>
                      <a:pt x="2555" y="1"/>
                    </a:moveTo>
                    <a:cubicBezTo>
                      <a:pt x="2152" y="1"/>
                      <a:pt x="1759" y="115"/>
                      <a:pt x="1404" y="342"/>
                    </a:cubicBezTo>
                    <a:cubicBezTo>
                      <a:pt x="744" y="764"/>
                      <a:pt x="298" y="1532"/>
                      <a:pt x="239" y="2348"/>
                    </a:cubicBezTo>
                    <a:cubicBezTo>
                      <a:pt x="212" y="2738"/>
                      <a:pt x="291" y="3070"/>
                      <a:pt x="381" y="3369"/>
                    </a:cubicBezTo>
                    <a:cubicBezTo>
                      <a:pt x="415" y="3484"/>
                      <a:pt x="458" y="3597"/>
                      <a:pt x="501" y="3707"/>
                    </a:cubicBezTo>
                    <a:cubicBezTo>
                      <a:pt x="525" y="3777"/>
                      <a:pt x="552" y="3845"/>
                      <a:pt x="575" y="3910"/>
                    </a:cubicBezTo>
                    <a:cubicBezTo>
                      <a:pt x="638" y="4091"/>
                      <a:pt x="690" y="4278"/>
                      <a:pt x="661" y="4449"/>
                    </a:cubicBezTo>
                    <a:cubicBezTo>
                      <a:pt x="546" y="4478"/>
                      <a:pt x="447" y="4559"/>
                      <a:pt x="404" y="4674"/>
                    </a:cubicBezTo>
                    <a:lnTo>
                      <a:pt x="59" y="5576"/>
                    </a:lnTo>
                    <a:cubicBezTo>
                      <a:pt x="0" y="5738"/>
                      <a:pt x="59" y="5916"/>
                      <a:pt x="194" y="6011"/>
                    </a:cubicBezTo>
                    <a:lnTo>
                      <a:pt x="86" y="6295"/>
                    </a:lnTo>
                    <a:cubicBezTo>
                      <a:pt x="57" y="6374"/>
                      <a:pt x="59" y="6459"/>
                      <a:pt x="93" y="6536"/>
                    </a:cubicBezTo>
                    <a:cubicBezTo>
                      <a:pt x="126" y="6613"/>
                      <a:pt x="190" y="6671"/>
                      <a:pt x="268" y="6701"/>
                    </a:cubicBezTo>
                    <a:lnTo>
                      <a:pt x="1373" y="7120"/>
                    </a:lnTo>
                    <a:cubicBezTo>
                      <a:pt x="1409" y="7133"/>
                      <a:pt x="1447" y="7140"/>
                      <a:pt x="1483" y="7140"/>
                    </a:cubicBezTo>
                    <a:cubicBezTo>
                      <a:pt x="1609" y="7140"/>
                      <a:pt x="1729" y="7063"/>
                      <a:pt x="1779" y="6939"/>
                    </a:cubicBezTo>
                    <a:lnTo>
                      <a:pt x="1887" y="6653"/>
                    </a:lnTo>
                    <a:cubicBezTo>
                      <a:pt x="1900" y="6655"/>
                      <a:pt x="1914" y="6658"/>
                      <a:pt x="1927" y="6658"/>
                    </a:cubicBezTo>
                    <a:cubicBezTo>
                      <a:pt x="2076" y="6658"/>
                      <a:pt x="2218" y="6565"/>
                      <a:pt x="2274" y="6417"/>
                    </a:cubicBezTo>
                    <a:lnTo>
                      <a:pt x="2617" y="5517"/>
                    </a:lnTo>
                    <a:cubicBezTo>
                      <a:pt x="2667" y="5384"/>
                      <a:pt x="2637" y="5240"/>
                      <a:pt x="2547" y="5139"/>
                    </a:cubicBezTo>
                    <a:cubicBezTo>
                      <a:pt x="2673" y="4963"/>
                      <a:pt x="2901" y="4841"/>
                      <a:pt x="3142" y="4715"/>
                    </a:cubicBezTo>
                    <a:cubicBezTo>
                      <a:pt x="3248" y="4661"/>
                      <a:pt x="3356" y="4602"/>
                      <a:pt x="3460" y="4539"/>
                    </a:cubicBezTo>
                    <a:cubicBezTo>
                      <a:pt x="3712" y="4386"/>
                      <a:pt x="4003" y="4185"/>
                      <a:pt x="4244" y="3870"/>
                    </a:cubicBezTo>
                    <a:cubicBezTo>
                      <a:pt x="4675" y="3311"/>
                      <a:pt x="4866" y="2596"/>
                      <a:pt x="4772" y="1913"/>
                    </a:cubicBezTo>
                    <a:lnTo>
                      <a:pt x="4772" y="1911"/>
                    </a:lnTo>
                    <a:cubicBezTo>
                      <a:pt x="4688" y="1316"/>
                      <a:pt x="4386" y="800"/>
                      <a:pt x="3924" y="457"/>
                    </a:cubicBezTo>
                    <a:cubicBezTo>
                      <a:pt x="3760" y="333"/>
                      <a:pt x="3573" y="232"/>
                      <a:pt x="3365" y="153"/>
                    </a:cubicBezTo>
                    <a:cubicBezTo>
                      <a:pt x="3096" y="51"/>
                      <a:pt x="2823" y="1"/>
                      <a:pt x="2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8"/>
          <p:cNvGrpSpPr/>
          <p:nvPr/>
        </p:nvGrpSpPr>
        <p:grpSpPr>
          <a:xfrm>
            <a:off x="1723612" y="2726131"/>
            <a:ext cx="5772721" cy="4684385"/>
            <a:chOff x="1723612" y="2726131"/>
            <a:chExt cx="5772721" cy="4684385"/>
          </a:xfrm>
        </p:grpSpPr>
        <p:sp>
          <p:nvSpPr>
            <p:cNvPr id="567" name="Google Shape;567;p28"/>
            <p:cNvSpPr/>
            <p:nvPr/>
          </p:nvSpPr>
          <p:spPr>
            <a:xfrm>
              <a:off x="1723612" y="2726137"/>
              <a:ext cx="5696291" cy="4684380"/>
            </a:xfrm>
            <a:custGeom>
              <a:avLst/>
              <a:gdLst/>
              <a:ahLst/>
              <a:cxnLst/>
              <a:rect l="l" t="t" r="r" b="b"/>
              <a:pathLst>
                <a:path w="62068" h="51042" extrusionOk="0">
                  <a:moveTo>
                    <a:pt x="31450" y="1"/>
                  </a:moveTo>
                  <a:cubicBezTo>
                    <a:pt x="29104" y="1"/>
                    <a:pt x="26641" y="1447"/>
                    <a:pt x="25288" y="4734"/>
                  </a:cubicBezTo>
                  <a:cubicBezTo>
                    <a:pt x="24838" y="5827"/>
                    <a:pt x="24603" y="7087"/>
                    <a:pt x="24511" y="8367"/>
                  </a:cubicBezTo>
                  <a:cubicBezTo>
                    <a:pt x="22652" y="5567"/>
                    <a:pt x="19021" y="3497"/>
                    <a:pt x="16029" y="3497"/>
                  </a:cubicBezTo>
                  <a:cubicBezTo>
                    <a:pt x="13340" y="3497"/>
                    <a:pt x="11168" y="5170"/>
                    <a:pt x="11265" y="9487"/>
                  </a:cubicBezTo>
                  <a:cubicBezTo>
                    <a:pt x="11306" y="11311"/>
                    <a:pt x="11914" y="13199"/>
                    <a:pt x="12768" y="14804"/>
                  </a:cubicBezTo>
                  <a:cubicBezTo>
                    <a:pt x="11824" y="13540"/>
                    <a:pt x="10698" y="13009"/>
                    <a:pt x="9558" y="13009"/>
                  </a:cubicBezTo>
                  <a:cubicBezTo>
                    <a:pt x="5330" y="13009"/>
                    <a:pt x="923" y="20324"/>
                    <a:pt x="4999" y="24692"/>
                  </a:cubicBezTo>
                  <a:cubicBezTo>
                    <a:pt x="5982" y="25742"/>
                    <a:pt x="7071" y="26481"/>
                    <a:pt x="8500" y="26653"/>
                  </a:cubicBezTo>
                  <a:cubicBezTo>
                    <a:pt x="2022" y="27759"/>
                    <a:pt x="0" y="38706"/>
                    <a:pt x="7546" y="39824"/>
                  </a:cubicBezTo>
                  <a:cubicBezTo>
                    <a:pt x="7938" y="39882"/>
                    <a:pt x="8328" y="39913"/>
                    <a:pt x="8714" y="39913"/>
                  </a:cubicBezTo>
                  <a:cubicBezTo>
                    <a:pt x="9681" y="39913"/>
                    <a:pt x="10625" y="39722"/>
                    <a:pt x="11522" y="39301"/>
                  </a:cubicBezTo>
                  <a:lnTo>
                    <a:pt x="11522" y="39301"/>
                  </a:lnTo>
                  <a:cubicBezTo>
                    <a:pt x="8100" y="44448"/>
                    <a:pt x="10904" y="50351"/>
                    <a:pt x="15727" y="50351"/>
                  </a:cubicBezTo>
                  <a:cubicBezTo>
                    <a:pt x="17114" y="50351"/>
                    <a:pt x="18667" y="49863"/>
                    <a:pt x="20287" y="48729"/>
                  </a:cubicBezTo>
                  <a:cubicBezTo>
                    <a:pt x="21932" y="47575"/>
                    <a:pt x="23314" y="45990"/>
                    <a:pt x="24669" y="44514"/>
                  </a:cubicBezTo>
                  <a:lnTo>
                    <a:pt x="24669" y="44514"/>
                  </a:lnTo>
                  <a:cubicBezTo>
                    <a:pt x="24662" y="48719"/>
                    <a:pt x="26855" y="51042"/>
                    <a:pt x="29535" y="51042"/>
                  </a:cubicBezTo>
                  <a:cubicBezTo>
                    <a:pt x="31534" y="51042"/>
                    <a:pt x="33803" y="49749"/>
                    <a:pt x="35631" y="46982"/>
                  </a:cubicBezTo>
                  <a:cubicBezTo>
                    <a:pt x="36325" y="45930"/>
                    <a:pt x="36515" y="44807"/>
                    <a:pt x="36382" y="43888"/>
                  </a:cubicBezTo>
                  <a:lnTo>
                    <a:pt x="36382" y="43888"/>
                  </a:lnTo>
                  <a:cubicBezTo>
                    <a:pt x="37098" y="46813"/>
                    <a:pt x="38509" y="49675"/>
                    <a:pt x="41604" y="50532"/>
                  </a:cubicBezTo>
                  <a:cubicBezTo>
                    <a:pt x="42229" y="50705"/>
                    <a:pt x="42816" y="50787"/>
                    <a:pt x="43359" y="50787"/>
                  </a:cubicBezTo>
                  <a:cubicBezTo>
                    <a:pt x="45996" y="50787"/>
                    <a:pt x="47595" y="48858"/>
                    <a:pt x="47554" y="46144"/>
                  </a:cubicBezTo>
                  <a:cubicBezTo>
                    <a:pt x="47534" y="44897"/>
                    <a:pt x="46770" y="43362"/>
                    <a:pt x="46269" y="42222"/>
                  </a:cubicBezTo>
                  <a:lnTo>
                    <a:pt x="46269" y="42222"/>
                  </a:lnTo>
                  <a:cubicBezTo>
                    <a:pt x="47754" y="43624"/>
                    <a:pt x="49400" y="44208"/>
                    <a:pt x="50938" y="44208"/>
                  </a:cubicBezTo>
                  <a:cubicBezTo>
                    <a:pt x="55691" y="44208"/>
                    <a:pt x="59408" y="38629"/>
                    <a:pt x="54110" y="34390"/>
                  </a:cubicBezTo>
                  <a:lnTo>
                    <a:pt x="54112" y="34390"/>
                  </a:lnTo>
                  <a:cubicBezTo>
                    <a:pt x="52965" y="33473"/>
                    <a:pt x="51570" y="32862"/>
                    <a:pt x="50125" y="32625"/>
                  </a:cubicBezTo>
                  <a:lnTo>
                    <a:pt x="50125" y="32625"/>
                  </a:lnTo>
                  <a:cubicBezTo>
                    <a:pt x="50209" y="32627"/>
                    <a:pt x="50291" y="32628"/>
                    <a:pt x="50374" y="32628"/>
                  </a:cubicBezTo>
                  <a:cubicBezTo>
                    <a:pt x="57616" y="32628"/>
                    <a:pt x="62068" y="24477"/>
                    <a:pt x="54460" y="20831"/>
                  </a:cubicBezTo>
                  <a:cubicBezTo>
                    <a:pt x="53297" y="20274"/>
                    <a:pt x="52134" y="19911"/>
                    <a:pt x="50849" y="19864"/>
                  </a:cubicBezTo>
                  <a:cubicBezTo>
                    <a:pt x="55626" y="17395"/>
                    <a:pt x="58936" y="9706"/>
                    <a:pt x="53277" y="9706"/>
                  </a:cubicBezTo>
                  <a:cubicBezTo>
                    <a:pt x="52532" y="9706"/>
                    <a:pt x="51630" y="9840"/>
                    <a:pt x="50556" y="10136"/>
                  </a:cubicBezTo>
                  <a:cubicBezTo>
                    <a:pt x="49129" y="10531"/>
                    <a:pt x="47761" y="11387"/>
                    <a:pt x="46657" y="12361"/>
                  </a:cubicBezTo>
                  <a:cubicBezTo>
                    <a:pt x="49398" y="8257"/>
                    <a:pt x="47387" y="1304"/>
                    <a:pt x="43506" y="1304"/>
                  </a:cubicBezTo>
                  <a:cubicBezTo>
                    <a:pt x="42357" y="1304"/>
                    <a:pt x="41045" y="1913"/>
                    <a:pt x="39643" y="3386"/>
                  </a:cubicBezTo>
                  <a:cubicBezTo>
                    <a:pt x="38428" y="4664"/>
                    <a:pt x="37466" y="6492"/>
                    <a:pt x="37112" y="8209"/>
                  </a:cubicBezTo>
                  <a:cubicBezTo>
                    <a:pt x="38131" y="3164"/>
                    <a:pt x="34919" y="1"/>
                    <a:pt x="31450" y="1"/>
                  </a:cubicBezTo>
                  <a:close/>
                </a:path>
              </a:pathLst>
            </a:custGeom>
            <a:solidFill>
              <a:srgbClr val="FF8EDE">
                <a:alpha val="2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8" name="Google Shape;568;p28"/>
            <p:cNvGrpSpPr/>
            <p:nvPr/>
          </p:nvGrpSpPr>
          <p:grpSpPr>
            <a:xfrm rot="674580" flipH="1">
              <a:off x="6459816" y="3617471"/>
              <a:ext cx="898129" cy="1507867"/>
              <a:chOff x="676150" y="4294750"/>
              <a:chExt cx="181950" cy="305500"/>
            </a:xfrm>
          </p:grpSpPr>
          <p:sp>
            <p:nvSpPr>
              <p:cNvPr id="569" name="Google Shape;569;p28"/>
              <p:cNvSpPr/>
              <p:nvPr/>
            </p:nvSpPr>
            <p:spPr>
              <a:xfrm>
                <a:off x="679300" y="4297325"/>
                <a:ext cx="157575" cy="27292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10917" extrusionOk="0">
                    <a:moveTo>
                      <a:pt x="896" y="1"/>
                    </a:moveTo>
                    <a:cubicBezTo>
                      <a:pt x="864" y="1"/>
                      <a:pt x="832" y="24"/>
                      <a:pt x="798" y="63"/>
                    </a:cubicBezTo>
                    <a:cubicBezTo>
                      <a:pt x="679" y="208"/>
                      <a:pt x="562" y="573"/>
                      <a:pt x="503" y="773"/>
                    </a:cubicBezTo>
                    <a:cubicBezTo>
                      <a:pt x="1" y="2520"/>
                      <a:pt x="282" y="3627"/>
                      <a:pt x="997" y="4835"/>
                    </a:cubicBezTo>
                    <a:cubicBezTo>
                      <a:pt x="1042" y="4909"/>
                      <a:pt x="1087" y="4986"/>
                      <a:pt x="1132" y="5060"/>
                    </a:cubicBezTo>
                    <a:cubicBezTo>
                      <a:pt x="2029" y="6536"/>
                      <a:pt x="1896" y="6638"/>
                      <a:pt x="1792" y="8299"/>
                    </a:cubicBezTo>
                    <a:cubicBezTo>
                      <a:pt x="1740" y="9085"/>
                      <a:pt x="1824" y="9753"/>
                      <a:pt x="2403" y="10309"/>
                    </a:cubicBezTo>
                    <a:cubicBezTo>
                      <a:pt x="2795" y="10688"/>
                      <a:pt x="3327" y="10900"/>
                      <a:pt x="3877" y="10916"/>
                    </a:cubicBezTo>
                    <a:cubicBezTo>
                      <a:pt x="3897" y="10916"/>
                      <a:pt x="3916" y="10916"/>
                      <a:pt x="3935" y="10916"/>
                    </a:cubicBezTo>
                    <a:cubicBezTo>
                      <a:pt x="4185" y="10916"/>
                      <a:pt x="4424" y="10876"/>
                      <a:pt x="4643" y="10801"/>
                    </a:cubicBezTo>
                    <a:cubicBezTo>
                      <a:pt x="5671" y="10454"/>
                      <a:pt x="6302" y="9372"/>
                      <a:pt x="5727" y="8202"/>
                    </a:cubicBezTo>
                    <a:cubicBezTo>
                      <a:pt x="5410" y="7569"/>
                      <a:pt x="4948" y="7456"/>
                      <a:pt x="4677" y="7066"/>
                    </a:cubicBezTo>
                    <a:cubicBezTo>
                      <a:pt x="4445" y="6742"/>
                      <a:pt x="4574" y="6458"/>
                      <a:pt x="4659" y="6104"/>
                    </a:cubicBezTo>
                    <a:cubicBezTo>
                      <a:pt x="4939" y="4947"/>
                      <a:pt x="4447" y="3791"/>
                      <a:pt x="3665" y="3169"/>
                    </a:cubicBezTo>
                    <a:cubicBezTo>
                      <a:pt x="3221" y="2788"/>
                      <a:pt x="2707" y="2495"/>
                      <a:pt x="2268" y="2137"/>
                    </a:cubicBezTo>
                    <a:cubicBezTo>
                      <a:pt x="1373" y="1418"/>
                      <a:pt x="1461" y="1161"/>
                      <a:pt x="1001" y="106"/>
                    </a:cubicBezTo>
                    <a:cubicBezTo>
                      <a:pt x="968" y="32"/>
                      <a:pt x="933" y="1"/>
                      <a:pt x="8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734350" y="4502350"/>
                <a:ext cx="90750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2312" extrusionOk="0">
                    <a:moveTo>
                      <a:pt x="3525" y="1"/>
                    </a:moveTo>
                    <a:cubicBezTo>
                      <a:pt x="3093" y="301"/>
                      <a:pt x="2759" y="657"/>
                      <a:pt x="2417" y="1182"/>
                    </a:cubicBezTo>
                    <a:cubicBezTo>
                      <a:pt x="2230" y="1466"/>
                      <a:pt x="2139" y="1671"/>
                      <a:pt x="2092" y="1806"/>
                    </a:cubicBezTo>
                    <a:cubicBezTo>
                      <a:pt x="2045" y="1942"/>
                      <a:pt x="2038" y="2011"/>
                      <a:pt x="2022" y="2025"/>
                    </a:cubicBezTo>
                    <a:cubicBezTo>
                      <a:pt x="1570" y="1889"/>
                      <a:pt x="1227" y="1806"/>
                      <a:pt x="798" y="1806"/>
                    </a:cubicBezTo>
                    <a:cubicBezTo>
                      <a:pt x="573" y="1806"/>
                      <a:pt x="325" y="1829"/>
                      <a:pt x="25" y="1878"/>
                    </a:cubicBezTo>
                    <a:cubicBezTo>
                      <a:pt x="16" y="1878"/>
                      <a:pt x="7" y="1881"/>
                      <a:pt x="0" y="1883"/>
                    </a:cubicBezTo>
                    <a:cubicBezTo>
                      <a:pt x="61" y="1964"/>
                      <a:pt x="129" y="2038"/>
                      <a:pt x="201" y="2108"/>
                    </a:cubicBezTo>
                    <a:cubicBezTo>
                      <a:pt x="341" y="2096"/>
                      <a:pt x="576" y="2071"/>
                      <a:pt x="838" y="2071"/>
                    </a:cubicBezTo>
                    <a:cubicBezTo>
                      <a:pt x="1063" y="2071"/>
                      <a:pt x="1308" y="2090"/>
                      <a:pt x="1529" y="2153"/>
                    </a:cubicBezTo>
                    <a:cubicBezTo>
                      <a:pt x="1855" y="2247"/>
                      <a:pt x="2016" y="2312"/>
                      <a:pt x="2109" y="2312"/>
                    </a:cubicBezTo>
                    <a:cubicBezTo>
                      <a:pt x="2199" y="2312"/>
                      <a:pt x="2223" y="2250"/>
                      <a:pt x="2272" y="2095"/>
                    </a:cubicBezTo>
                    <a:cubicBezTo>
                      <a:pt x="2313" y="1955"/>
                      <a:pt x="2356" y="1811"/>
                      <a:pt x="2426" y="1682"/>
                    </a:cubicBezTo>
                    <a:cubicBezTo>
                      <a:pt x="2976" y="675"/>
                      <a:pt x="3431" y="411"/>
                      <a:pt x="3629" y="249"/>
                    </a:cubicBezTo>
                    <a:cubicBezTo>
                      <a:pt x="3627" y="242"/>
                      <a:pt x="3625" y="235"/>
                      <a:pt x="3622" y="229"/>
                    </a:cubicBezTo>
                    <a:cubicBezTo>
                      <a:pt x="3593" y="145"/>
                      <a:pt x="3559" y="71"/>
                      <a:pt x="3525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724100" y="4473975"/>
                <a:ext cx="76375" cy="52950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2118" extrusionOk="0">
                    <a:moveTo>
                      <a:pt x="2885" y="0"/>
                    </a:moveTo>
                    <a:cubicBezTo>
                      <a:pt x="2878" y="5"/>
                      <a:pt x="2874" y="9"/>
                      <a:pt x="2867" y="14"/>
                    </a:cubicBezTo>
                    <a:cubicBezTo>
                      <a:pt x="2567" y="302"/>
                      <a:pt x="2329" y="627"/>
                      <a:pt x="2162" y="983"/>
                    </a:cubicBezTo>
                    <a:cubicBezTo>
                      <a:pt x="1927" y="1479"/>
                      <a:pt x="1815" y="1760"/>
                      <a:pt x="1785" y="1805"/>
                    </a:cubicBezTo>
                    <a:cubicBezTo>
                      <a:pt x="1416" y="1501"/>
                      <a:pt x="1084" y="1208"/>
                      <a:pt x="584" y="1077"/>
                    </a:cubicBezTo>
                    <a:cubicBezTo>
                      <a:pt x="381" y="1026"/>
                      <a:pt x="199" y="987"/>
                      <a:pt x="21" y="969"/>
                    </a:cubicBezTo>
                    <a:cubicBezTo>
                      <a:pt x="14" y="1059"/>
                      <a:pt x="7" y="1147"/>
                      <a:pt x="0" y="1233"/>
                    </a:cubicBezTo>
                    <a:cubicBezTo>
                      <a:pt x="787" y="1321"/>
                      <a:pt x="1055" y="1542"/>
                      <a:pt x="1474" y="1887"/>
                    </a:cubicBezTo>
                    <a:cubicBezTo>
                      <a:pt x="1645" y="2028"/>
                      <a:pt x="1746" y="2117"/>
                      <a:pt x="1829" y="2117"/>
                    </a:cubicBezTo>
                    <a:cubicBezTo>
                      <a:pt x="1936" y="2117"/>
                      <a:pt x="2013" y="1970"/>
                      <a:pt x="2173" y="1594"/>
                    </a:cubicBezTo>
                    <a:cubicBezTo>
                      <a:pt x="2594" y="600"/>
                      <a:pt x="2878" y="349"/>
                      <a:pt x="3054" y="196"/>
                    </a:cubicBezTo>
                    <a:cubicBezTo>
                      <a:pt x="2993" y="135"/>
                      <a:pt x="2935" y="72"/>
                      <a:pt x="2885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704200" y="4376550"/>
                <a:ext cx="7160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116" extrusionOk="0">
                    <a:moveTo>
                      <a:pt x="2669" y="0"/>
                    </a:moveTo>
                    <a:cubicBezTo>
                      <a:pt x="2345" y="338"/>
                      <a:pt x="1829" y="1066"/>
                      <a:pt x="1682" y="1774"/>
                    </a:cubicBezTo>
                    <a:cubicBezTo>
                      <a:pt x="1673" y="1772"/>
                      <a:pt x="1664" y="1765"/>
                      <a:pt x="1655" y="1760"/>
                    </a:cubicBezTo>
                    <a:cubicBezTo>
                      <a:pt x="1557" y="1705"/>
                      <a:pt x="1334" y="1581"/>
                      <a:pt x="782" y="1581"/>
                    </a:cubicBezTo>
                    <a:cubicBezTo>
                      <a:pt x="634" y="1581"/>
                      <a:pt x="461" y="1590"/>
                      <a:pt x="260" y="1612"/>
                    </a:cubicBezTo>
                    <a:cubicBezTo>
                      <a:pt x="215" y="1616"/>
                      <a:pt x="98" y="1641"/>
                      <a:pt x="1" y="1664"/>
                    </a:cubicBezTo>
                    <a:cubicBezTo>
                      <a:pt x="46" y="1740"/>
                      <a:pt x="91" y="1817"/>
                      <a:pt x="136" y="1889"/>
                    </a:cubicBezTo>
                    <a:cubicBezTo>
                      <a:pt x="291" y="1866"/>
                      <a:pt x="519" y="1837"/>
                      <a:pt x="761" y="1837"/>
                    </a:cubicBezTo>
                    <a:cubicBezTo>
                      <a:pt x="1082" y="1837"/>
                      <a:pt x="1428" y="1887"/>
                      <a:pt x="1664" y="2067"/>
                    </a:cubicBezTo>
                    <a:cubicBezTo>
                      <a:pt x="1707" y="2100"/>
                      <a:pt x="1748" y="2116"/>
                      <a:pt x="1784" y="2116"/>
                    </a:cubicBezTo>
                    <a:cubicBezTo>
                      <a:pt x="1858" y="2116"/>
                      <a:pt x="1910" y="2049"/>
                      <a:pt x="1921" y="1932"/>
                    </a:cubicBezTo>
                    <a:cubicBezTo>
                      <a:pt x="1975" y="1334"/>
                      <a:pt x="2428" y="652"/>
                      <a:pt x="2863" y="183"/>
                    </a:cubicBezTo>
                    <a:cubicBezTo>
                      <a:pt x="2804" y="122"/>
                      <a:pt x="2744" y="63"/>
                      <a:pt x="2680" y="9"/>
                    </a:cubicBezTo>
                    <a:cubicBezTo>
                      <a:pt x="2676" y="7"/>
                      <a:pt x="2671" y="2"/>
                      <a:pt x="2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724050" y="4426025"/>
                <a:ext cx="737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987" extrusionOk="0">
                    <a:moveTo>
                      <a:pt x="2937" y="0"/>
                    </a:moveTo>
                    <a:cubicBezTo>
                      <a:pt x="2056" y="624"/>
                      <a:pt x="1756" y="1411"/>
                      <a:pt x="1627" y="1612"/>
                    </a:cubicBezTo>
                    <a:cubicBezTo>
                      <a:pt x="1598" y="1596"/>
                      <a:pt x="1251" y="1225"/>
                      <a:pt x="393" y="1225"/>
                    </a:cubicBezTo>
                    <a:cubicBezTo>
                      <a:pt x="272" y="1225"/>
                      <a:pt x="141" y="1232"/>
                      <a:pt x="0" y="1249"/>
                    </a:cubicBezTo>
                    <a:cubicBezTo>
                      <a:pt x="23" y="1332"/>
                      <a:pt x="38" y="1415"/>
                      <a:pt x="50" y="1497"/>
                    </a:cubicBezTo>
                    <a:lnTo>
                      <a:pt x="65" y="1497"/>
                    </a:lnTo>
                    <a:cubicBezTo>
                      <a:pt x="146" y="1490"/>
                      <a:pt x="235" y="1486"/>
                      <a:pt x="328" y="1486"/>
                    </a:cubicBezTo>
                    <a:cubicBezTo>
                      <a:pt x="775" y="1486"/>
                      <a:pt x="1314" y="1576"/>
                      <a:pt x="1521" y="1882"/>
                    </a:cubicBezTo>
                    <a:cubicBezTo>
                      <a:pt x="1569" y="1953"/>
                      <a:pt x="1622" y="1987"/>
                      <a:pt x="1670" y="1987"/>
                    </a:cubicBezTo>
                    <a:cubicBezTo>
                      <a:pt x="1713" y="1987"/>
                      <a:pt x="1753" y="1960"/>
                      <a:pt x="1783" y="1911"/>
                    </a:cubicBezTo>
                    <a:cubicBezTo>
                      <a:pt x="1832" y="1832"/>
                      <a:pt x="2096" y="1032"/>
                      <a:pt x="2903" y="340"/>
                    </a:cubicBezTo>
                    <a:cubicBezTo>
                      <a:pt x="2921" y="327"/>
                      <a:pt x="2935" y="313"/>
                      <a:pt x="2950" y="300"/>
                    </a:cubicBezTo>
                    <a:cubicBezTo>
                      <a:pt x="2950" y="198"/>
                      <a:pt x="2946" y="99"/>
                      <a:pt x="293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687975" y="4350725"/>
                <a:ext cx="5305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872" extrusionOk="0">
                    <a:moveTo>
                      <a:pt x="1921" y="1"/>
                    </a:moveTo>
                    <a:cubicBezTo>
                      <a:pt x="1612" y="429"/>
                      <a:pt x="1375" y="887"/>
                      <a:pt x="1360" y="1540"/>
                    </a:cubicBezTo>
                    <a:cubicBezTo>
                      <a:pt x="805" y="1238"/>
                      <a:pt x="289" y="1175"/>
                      <a:pt x="1" y="1166"/>
                    </a:cubicBezTo>
                    <a:lnTo>
                      <a:pt x="1" y="1166"/>
                    </a:lnTo>
                    <a:cubicBezTo>
                      <a:pt x="21" y="1256"/>
                      <a:pt x="43" y="1344"/>
                      <a:pt x="68" y="1430"/>
                    </a:cubicBezTo>
                    <a:cubicBezTo>
                      <a:pt x="235" y="1443"/>
                      <a:pt x="463" y="1473"/>
                      <a:pt x="650" y="1520"/>
                    </a:cubicBezTo>
                    <a:cubicBezTo>
                      <a:pt x="1119" y="1638"/>
                      <a:pt x="1334" y="1872"/>
                      <a:pt x="1481" y="1872"/>
                    </a:cubicBezTo>
                    <a:cubicBezTo>
                      <a:pt x="1508" y="1872"/>
                      <a:pt x="1532" y="1864"/>
                      <a:pt x="1556" y="1847"/>
                    </a:cubicBezTo>
                    <a:cubicBezTo>
                      <a:pt x="1754" y="1703"/>
                      <a:pt x="1366" y="1229"/>
                      <a:pt x="2121" y="159"/>
                    </a:cubicBezTo>
                    <a:cubicBezTo>
                      <a:pt x="2054" y="107"/>
                      <a:pt x="1986" y="55"/>
                      <a:pt x="19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679250" y="4298900"/>
                <a:ext cx="116150" cy="271350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10854" extrusionOk="0">
                    <a:moveTo>
                      <a:pt x="800" y="0"/>
                    </a:moveTo>
                    <a:lnTo>
                      <a:pt x="800" y="0"/>
                    </a:lnTo>
                    <a:cubicBezTo>
                      <a:pt x="681" y="145"/>
                      <a:pt x="564" y="510"/>
                      <a:pt x="505" y="710"/>
                    </a:cubicBezTo>
                    <a:cubicBezTo>
                      <a:pt x="0" y="2457"/>
                      <a:pt x="284" y="3564"/>
                      <a:pt x="999" y="4772"/>
                    </a:cubicBezTo>
                    <a:cubicBezTo>
                      <a:pt x="1044" y="4846"/>
                      <a:pt x="1089" y="4923"/>
                      <a:pt x="1134" y="4997"/>
                    </a:cubicBezTo>
                    <a:cubicBezTo>
                      <a:pt x="2031" y="6473"/>
                      <a:pt x="1898" y="6575"/>
                      <a:pt x="1794" y="8236"/>
                    </a:cubicBezTo>
                    <a:cubicBezTo>
                      <a:pt x="1742" y="9022"/>
                      <a:pt x="1826" y="9690"/>
                      <a:pt x="2405" y="10246"/>
                    </a:cubicBezTo>
                    <a:cubicBezTo>
                      <a:pt x="2797" y="10625"/>
                      <a:pt x="3329" y="10837"/>
                      <a:pt x="3879" y="10853"/>
                    </a:cubicBezTo>
                    <a:cubicBezTo>
                      <a:pt x="3899" y="10853"/>
                      <a:pt x="3918" y="10853"/>
                      <a:pt x="3937" y="10853"/>
                    </a:cubicBezTo>
                    <a:cubicBezTo>
                      <a:pt x="4187" y="10853"/>
                      <a:pt x="4426" y="10813"/>
                      <a:pt x="4645" y="10738"/>
                    </a:cubicBezTo>
                    <a:cubicBezTo>
                      <a:pt x="4397" y="10463"/>
                      <a:pt x="4181" y="10203"/>
                      <a:pt x="4100" y="10032"/>
                    </a:cubicBezTo>
                    <a:lnTo>
                      <a:pt x="4102" y="10032"/>
                    </a:lnTo>
                    <a:cubicBezTo>
                      <a:pt x="3818" y="9424"/>
                      <a:pt x="3460" y="8912"/>
                      <a:pt x="3451" y="7909"/>
                    </a:cubicBezTo>
                    <a:cubicBezTo>
                      <a:pt x="3444" y="7163"/>
                      <a:pt x="3555" y="6793"/>
                      <a:pt x="3302" y="6093"/>
                    </a:cubicBezTo>
                    <a:cubicBezTo>
                      <a:pt x="3034" y="5351"/>
                      <a:pt x="2092" y="4265"/>
                      <a:pt x="1648" y="3616"/>
                    </a:cubicBezTo>
                    <a:cubicBezTo>
                      <a:pt x="994" y="2660"/>
                      <a:pt x="776" y="1245"/>
                      <a:pt x="8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676150" y="4294750"/>
                <a:ext cx="181950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12220" extrusionOk="0">
                    <a:moveTo>
                      <a:pt x="1017" y="218"/>
                    </a:moveTo>
                    <a:cubicBezTo>
                      <a:pt x="1021" y="225"/>
                      <a:pt x="1026" y="236"/>
                      <a:pt x="1033" y="250"/>
                    </a:cubicBezTo>
                    <a:cubicBezTo>
                      <a:pt x="1138" y="491"/>
                      <a:pt x="1213" y="689"/>
                      <a:pt x="1280" y="865"/>
                    </a:cubicBezTo>
                    <a:cubicBezTo>
                      <a:pt x="1506" y="1453"/>
                      <a:pt x="1621" y="1749"/>
                      <a:pt x="2328" y="2319"/>
                    </a:cubicBezTo>
                    <a:cubicBezTo>
                      <a:pt x="2534" y="2486"/>
                      <a:pt x="2757" y="2639"/>
                      <a:pt x="2971" y="2790"/>
                    </a:cubicBezTo>
                    <a:cubicBezTo>
                      <a:pt x="3226" y="2966"/>
                      <a:pt x="3487" y="3146"/>
                      <a:pt x="3728" y="3351"/>
                    </a:cubicBezTo>
                    <a:cubicBezTo>
                      <a:pt x="4413" y="3896"/>
                      <a:pt x="4974" y="4983"/>
                      <a:pt x="4686" y="6182"/>
                    </a:cubicBezTo>
                    <a:cubicBezTo>
                      <a:pt x="4675" y="6231"/>
                      <a:pt x="4661" y="6281"/>
                      <a:pt x="4648" y="6326"/>
                    </a:cubicBezTo>
                    <a:cubicBezTo>
                      <a:pt x="4569" y="6626"/>
                      <a:pt x="4492" y="6910"/>
                      <a:pt x="4718" y="7225"/>
                    </a:cubicBezTo>
                    <a:cubicBezTo>
                      <a:pt x="4835" y="7397"/>
                      <a:pt x="4984" y="7514"/>
                      <a:pt x="5139" y="7638"/>
                    </a:cubicBezTo>
                    <a:cubicBezTo>
                      <a:pt x="5358" y="7811"/>
                      <a:pt x="5583" y="7992"/>
                      <a:pt x="5761" y="8348"/>
                    </a:cubicBezTo>
                    <a:cubicBezTo>
                      <a:pt x="6007" y="8846"/>
                      <a:pt x="6036" y="9351"/>
                      <a:pt x="5847" y="9806"/>
                    </a:cubicBezTo>
                    <a:cubicBezTo>
                      <a:pt x="5662" y="10248"/>
                      <a:pt x="5286" y="10597"/>
                      <a:pt x="4803" y="10780"/>
                    </a:cubicBezTo>
                    <a:cubicBezTo>
                      <a:pt x="4661" y="10626"/>
                      <a:pt x="4528" y="10462"/>
                      <a:pt x="4407" y="10286"/>
                    </a:cubicBezTo>
                    <a:cubicBezTo>
                      <a:pt x="3658" y="9204"/>
                      <a:pt x="3667" y="8415"/>
                      <a:pt x="3676" y="7656"/>
                    </a:cubicBezTo>
                    <a:cubicBezTo>
                      <a:pt x="3688" y="6851"/>
                      <a:pt x="3697" y="6092"/>
                      <a:pt x="2860" y="5084"/>
                    </a:cubicBezTo>
                    <a:cubicBezTo>
                      <a:pt x="1961" y="4000"/>
                      <a:pt x="1150" y="2905"/>
                      <a:pt x="1109" y="1444"/>
                    </a:cubicBezTo>
                    <a:cubicBezTo>
                      <a:pt x="1109" y="1391"/>
                      <a:pt x="1066" y="1345"/>
                      <a:pt x="1015" y="1345"/>
                    </a:cubicBezTo>
                    <a:cubicBezTo>
                      <a:pt x="1012" y="1345"/>
                      <a:pt x="1009" y="1345"/>
                      <a:pt x="1006" y="1345"/>
                    </a:cubicBezTo>
                    <a:cubicBezTo>
                      <a:pt x="949" y="1347"/>
                      <a:pt x="904" y="1392"/>
                      <a:pt x="906" y="1449"/>
                    </a:cubicBezTo>
                    <a:cubicBezTo>
                      <a:pt x="947" y="2975"/>
                      <a:pt x="1781" y="4102"/>
                      <a:pt x="2705" y="5215"/>
                    </a:cubicBezTo>
                    <a:cubicBezTo>
                      <a:pt x="3491" y="6164"/>
                      <a:pt x="3482" y="6887"/>
                      <a:pt x="3473" y="7654"/>
                    </a:cubicBezTo>
                    <a:cubicBezTo>
                      <a:pt x="3464" y="8447"/>
                      <a:pt x="3453" y="9265"/>
                      <a:pt x="4240" y="10403"/>
                    </a:cubicBezTo>
                    <a:cubicBezTo>
                      <a:pt x="4348" y="10561"/>
                      <a:pt x="4467" y="10708"/>
                      <a:pt x="4591" y="10847"/>
                    </a:cubicBezTo>
                    <a:cubicBezTo>
                      <a:pt x="4425" y="10892"/>
                      <a:pt x="4251" y="10916"/>
                      <a:pt x="4071" y="10916"/>
                    </a:cubicBezTo>
                    <a:cubicBezTo>
                      <a:pt x="4049" y="10916"/>
                      <a:pt x="4027" y="10916"/>
                      <a:pt x="4005" y="10915"/>
                    </a:cubicBezTo>
                    <a:lnTo>
                      <a:pt x="4005" y="10917"/>
                    </a:lnTo>
                    <a:cubicBezTo>
                      <a:pt x="3471" y="10901"/>
                      <a:pt x="2973" y="10696"/>
                      <a:pt x="2601" y="10340"/>
                    </a:cubicBezTo>
                    <a:cubicBezTo>
                      <a:pt x="2049" y="9808"/>
                      <a:pt x="1970" y="9184"/>
                      <a:pt x="2020" y="8409"/>
                    </a:cubicBezTo>
                    <a:cubicBezTo>
                      <a:pt x="2031" y="8224"/>
                      <a:pt x="2045" y="8057"/>
                      <a:pt x="2056" y="7906"/>
                    </a:cubicBezTo>
                    <a:cubicBezTo>
                      <a:pt x="2141" y="6700"/>
                      <a:pt x="2159" y="6448"/>
                      <a:pt x="1344" y="5109"/>
                    </a:cubicBezTo>
                    <a:cubicBezTo>
                      <a:pt x="1298" y="5035"/>
                      <a:pt x="1253" y="4960"/>
                      <a:pt x="1211" y="4886"/>
                    </a:cubicBezTo>
                    <a:cubicBezTo>
                      <a:pt x="532" y="3741"/>
                      <a:pt x="217" y="2677"/>
                      <a:pt x="728" y="906"/>
                    </a:cubicBezTo>
                    <a:cubicBezTo>
                      <a:pt x="821" y="579"/>
                      <a:pt x="924" y="326"/>
                      <a:pt x="1003" y="232"/>
                    </a:cubicBezTo>
                    <a:cubicBezTo>
                      <a:pt x="1008" y="225"/>
                      <a:pt x="1012" y="220"/>
                      <a:pt x="1017" y="218"/>
                    </a:cubicBezTo>
                    <a:close/>
                    <a:moveTo>
                      <a:pt x="1022" y="0"/>
                    </a:moveTo>
                    <a:cubicBezTo>
                      <a:pt x="960" y="0"/>
                      <a:pt x="902" y="35"/>
                      <a:pt x="845" y="101"/>
                    </a:cubicBezTo>
                    <a:cubicBezTo>
                      <a:pt x="713" y="261"/>
                      <a:pt x="591" y="637"/>
                      <a:pt x="530" y="847"/>
                    </a:cubicBezTo>
                    <a:cubicBezTo>
                      <a:pt x="0" y="2684"/>
                      <a:pt x="350" y="3831"/>
                      <a:pt x="1035" y="4987"/>
                    </a:cubicBezTo>
                    <a:cubicBezTo>
                      <a:pt x="1080" y="5064"/>
                      <a:pt x="1125" y="5141"/>
                      <a:pt x="1170" y="5215"/>
                    </a:cubicBezTo>
                    <a:cubicBezTo>
                      <a:pt x="1950" y="6497"/>
                      <a:pt x="1936" y="6712"/>
                      <a:pt x="1851" y="7890"/>
                    </a:cubicBezTo>
                    <a:cubicBezTo>
                      <a:pt x="1839" y="8041"/>
                      <a:pt x="1828" y="8208"/>
                      <a:pt x="1817" y="8395"/>
                    </a:cubicBezTo>
                    <a:cubicBezTo>
                      <a:pt x="1770" y="9114"/>
                      <a:pt x="1812" y="9865"/>
                      <a:pt x="2459" y="10484"/>
                    </a:cubicBezTo>
                    <a:cubicBezTo>
                      <a:pt x="2867" y="10879"/>
                      <a:pt x="3415" y="11104"/>
                      <a:pt x="4001" y="11120"/>
                    </a:cubicBezTo>
                    <a:lnTo>
                      <a:pt x="4062" y="11120"/>
                    </a:lnTo>
                    <a:cubicBezTo>
                      <a:pt x="4298" y="11120"/>
                      <a:pt x="4528" y="11084"/>
                      <a:pt x="4749" y="11014"/>
                    </a:cubicBezTo>
                    <a:cubicBezTo>
                      <a:pt x="5403" y="11670"/>
                      <a:pt x="6232" y="12091"/>
                      <a:pt x="7154" y="12218"/>
                    </a:cubicBezTo>
                    <a:cubicBezTo>
                      <a:pt x="7158" y="12220"/>
                      <a:pt x="7163" y="12220"/>
                      <a:pt x="7170" y="12220"/>
                    </a:cubicBezTo>
                    <a:cubicBezTo>
                      <a:pt x="7219" y="12220"/>
                      <a:pt x="7262" y="12182"/>
                      <a:pt x="7269" y="12132"/>
                    </a:cubicBezTo>
                    <a:cubicBezTo>
                      <a:pt x="7278" y="12076"/>
                      <a:pt x="7240" y="12024"/>
                      <a:pt x="7183" y="12017"/>
                    </a:cubicBezTo>
                    <a:cubicBezTo>
                      <a:pt x="6338" y="11902"/>
                      <a:pt x="5572" y="11526"/>
                      <a:pt x="4961" y="10937"/>
                    </a:cubicBezTo>
                    <a:cubicBezTo>
                      <a:pt x="5452" y="10728"/>
                      <a:pt x="5840" y="10354"/>
                      <a:pt x="6036" y="9885"/>
                    </a:cubicBezTo>
                    <a:cubicBezTo>
                      <a:pt x="6248" y="9373"/>
                      <a:pt x="6216" y="8812"/>
                      <a:pt x="5944" y="8258"/>
                    </a:cubicBezTo>
                    <a:cubicBezTo>
                      <a:pt x="5745" y="7861"/>
                      <a:pt x="5491" y="7658"/>
                      <a:pt x="5267" y="7480"/>
                    </a:cubicBezTo>
                    <a:cubicBezTo>
                      <a:pt x="5123" y="7365"/>
                      <a:pt x="4988" y="7255"/>
                      <a:pt x="4887" y="7108"/>
                    </a:cubicBezTo>
                    <a:cubicBezTo>
                      <a:pt x="4715" y="6869"/>
                      <a:pt x="4769" y="6664"/>
                      <a:pt x="4846" y="6380"/>
                    </a:cubicBezTo>
                    <a:cubicBezTo>
                      <a:pt x="4860" y="6331"/>
                      <a:pt x="4873" y="6281"/>
                      <a:pt x="4884" y="6229"/>
                    </a:cubicBezTo>
                    <a:cubicBezTo>
                      <a:pt x="5153" y="5116"/>
                      <a:pt x="4740" y="3894"/>
                      <a:pt x="3857" y="3196"/>
                    </a:cubicBezTo>
                    <a:cubicBezTo>
                      <a:pt x="3613" y="2984"/>
                      <a:pt x="3345" y="2799"/>
                      <a:pt x="3088" y="2621"/>
                    </a:cubicBezTo>
                    <a:cubicBezTo>
                      <a:pt x="2865" y="2468"/>
                      <a:pt x="2655" y="2321"/>
                      <a:pt x="2457" y="2161"/>
                    </a:cubicBezTo>
                    <a:cubicBezTo>
                      <a:pt x="1792" y="1625"/>
                      <a:pt x="1691" y="1363"/>
                      <a:pt x="1472" y="791"/>
                    </a:cubicBezTo>
                    <a:cubicBezTo>
                      <a:pt x="1404" y="615"/>
                      <a:pt x="1328" y="414"/>
                      <a:pt x="1220" y="169"/>
                    </a:cubicBezTo>
                    <a:cubicBezTo>
                      <a:pt x="1177" y="69"/>
                      <a:pt x="1118" y="13"/>
                      <a:pt x="1044" y="2"/>
                    </a:cubicBezTo>
                    <a:cubicBezTo>
                      <a:pt x="1036" y="1"/>
                      <a:pt x="1029" y="0"/>
                      <a:pt x="10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28"/>
            <p:cNvGrpSpPr/>
            <p:nvPr/>
          </p:nvGrpSpPr>
          <p:grpSpPr>
            <a:xfrm rot="1295207">
              <a:off x="1940281" y="3897516"/>
              <a:ext cx="1348780" cy="1252877"/>
              <a:chOff x="5141250" y="2736306"/>
              <a:chExt cx="877662" cy="815257"/>
            </a:xfrm>
          </p:grpSpPr>
          <p:sp>
            <p:nvSpPr>
              <p:cNvPr id="578" name="Google Shape;578;p28"/>
              <p:cNvSpPr/>
              <p:nvPr/>
            </p:nvSpPr>
            <p:spPr>
              <a:xfrm>
                <a:off x="5143608" y="2742051"/>
                <a:ext cx="866354" cy="803888"/>
              </a:xfrm>
              <a:custGeom>
                <a:avLst/>
                <a:gdLst/>
                <a:ahLst/>
                <a:cxnLst/>
                <a:rect l="l" t="t" r="r" b="b"/>
                <a:pathLst>
                  <a:path w="14327" h="13294" extrusionOk="0">
                    <a:moveTo>
                      <a:pt x="9063" y="6440"/>
                    </a:moveTo>
                    <a:cubicBezTo>
                      <a:pt x="9065" y="6445"/>
                      <a:pt x="9067" y="6447"/>
                      <a:pt x="9069" y="6449"/>
                    </a:cubicBezTo>
                    <a:cubicBezTo>
                      <a:pt x="9117" y="6645"/>
                      <a:pt x="9051" y="6841"/>
                      <a:pt x="8878" y="7028"/>
                    </a:cubicBezTo>
                    <a:cubicBezTo>
                      <a:pt x="8811" y="7100"/>
                      <a:pt x="8665" y="7196"/>
                      <a:pt x="8580" y="7196"/>
                    </a:cubicBezTo>
                    <a:cubicBezTo>
                      <a:pt x="8576" y="7196"/>
                      <a:pt x="8573" y="7196"/>
                      <a:pt x="8569" y="7195"/>
                    </a:cubicBezTo>
                    <a:cubicBezTo>
                      <a:pt x="8553" y="7193"/>
                      <a:pt x="8547" y="7188"/>
                      <a:pt x="8542" y="7182"/>
                    </a:cubicBezTo>
                    <a:cubicBezTo>
                      <a:pt x="8540" y="7175"/>
                      <a:pt x="8540" y="7159"/>
                      <a:pt x="8540" y="7155"/>
                    </a:cubicBezTo>
                    <a:cubicBezTo>
                      <a:pt x="8567" y="7107"/>
                      <a:pt x="8603" y="7078"/>
                      <a:pt x="8655" y="7037"/>
                    </a:cubicBezTo>
                    <a:cubicBezTo>
                      <a:pt x="8758" y="6959"/>
                      <a:pt x="8898" y="6850"/>
                      <a:pt x="8988" y="6542"/>
                    </a:cubicBezTo>
                    <a:lnTo>
                      <a:pt x="8995" y="6521"/>
                    </a:lnTo>
                    <a:cubicBezTo>
                      <a:pt x="8997" y="6506"/>
                      <a:pt x="9006" y="6476"/>
                      <a:pt x="9009" y="6474"/>
                    </a:cubicBezTo>
                    <a:cubicBezTo>
                      <a:pt x="9024" y="6458"/>
                      <a:pt x="9045" y="6447"/>
                      <a:pt x="9063" y="6440"/>
                    </a:cubicBezTo>
                    <a:close/>
                    <a:moveTo>
                      <a:pt x="6124" y="7817"/>
                    </a:moveTo>
                    <a:cubicBezTo>
                      <a:pt x="6189" y="7817"/>
                      <a:pt x="6240" y="7842"/>
                      <a:pt x="6284" y="7898"/>
                    </a:cubicBezTo>
                    <a:cubicBezTo>
                      <a:pt x="6392" y="8031"/>
                      <a:pt x="6306" y="8203"/>
                      <a:pt x="6261" y="8270"/>
                    </a:cubicBezTo>
                    <a:cubicBezTo>
                      <a:pt x="6168" y="8417"/>
                      <a:pt x="5991" y="8548"/>
                      <a:pt x="5828" y="8548"/>
                    </a:cubicBezTo>
                    <a:cubicBezTo>
                      <a:pt x="5806" y="8548"/>
                      <a:pt x="5784" y="8546"/>
                      <a:pt x="5763" y="8541"/>
                    </a:cubicBezTo>
                    <a:lnTo>
                      <a:pt x="5765" y="8541"/>
                    </a:lnTo>
                    <a:cubicBezTo>
                      <a:pt x="5684" y="8520"/>
                      <a:pt x="5614" y="8466"/>
                      <a:pt x="5580" y="8401"/>
                    </a:cubicBezTo>
                    <a:cubicBezTo>
                      <a:pt x="5562" y="8363"/>
                      <a:pt x="5547" y="8304"/>
                      <a:pt x="5578" y="8236"/>
                    </a:cubicBezTo>
                    <a:cubicBezTo>
                      <a:pt x="5641" y="8085"/>
                      <a:pt x="5883" y="7847"/>
                      <a:pt x="6085" y="7820"/>
                    </a:cubicBezTo>
                    <a:cubicBezTo>
                      <a:pt x="6099" y="7818"/>
                      <a:pt x="6112" y="7817"/>
                      <a:pt x="6124" y="7817"/>
                    </a:cubicBezTo>
                    <a:close/>
                    <a:moveTo>
                      <a:pt x="8024" y="10648"/>
                    </a:moveTo>
                    <a:cubicBezTo>
                      <a:pt x="8042" y="10648"/>
                      <a:pt x="8057" y="10650"/>
                      <a:pt x="8073" y="10650"/>
                    </a:cubicBezTo>
                    <a:cubicBezTo>
                      <a:pt x="8206" y="10666"/>
                      <a:pt x="8303" y="10729"/>
                      <a:pt x="8339" y="10826"/>
                    </a:cubicBezTo>
                    <a:cubicBezTo>
                      <a:pt x="8380" y="10928"/>
                      <a:pt x="8346" y="11052"/>
                      <a:pt x="8251" y="11155"/>
                    </a:cubicBezTo>
                    <a:cubicBezTo>
                      <a:pt x="8071" y="11356"/>
                      <a:pt x="7667" y="11558"/>
                      <a:pt x="7339" y="11558"/>
                    </a:cubicBezTo>
                    <a:cubicBezTo>
                      <a:pt x="7314" y="11558"/>
                      <a:pt x="7290" y="11556"/>
                      <a:pt x="7266" y="11554"/>
                    </a:cubicBezTo>
                    <a:cubicBezTo>
                      <a:pt x="7133" y="11541"/>
                      <a:pt x="7039" y="11489"/>
                      <a:pt x="6987" y="11399"/>
                    </a:cubicBezTo>
                    <a:cubicBezTo>
                      <a:pt x="6926" y="11299"/>
                      <a:pt x="6928" y="11207"/>
                      <a:pt x="6989" y="11110"/>
                    </a:cubicBezTo>
                    <a:cubicBezTo>
                      <a:pt x="7163" y="10840"/>
                      <a:pt x="7753" y="10648"/>
                      <a:pt x="8024" y="10648"/>
                    </a:cubicBezTo>
                    <a:close/>
                    <a:moveTo>
                      <a:pt x="5770" y="0"/>
                    </a:moveTo>
                    <a:cubicBezTo>
                      <a:pt x="5729" y="0"/>
                      <a:pt x="5690" y="11"/>
                      <a:pt x="5659" y="39"/>
                    </a:cubicBezTo>
                    <a:cubicBezTo>
                      <a:pt x="5660" y="39"/>
                      <a:pt x="5660" y="38"/>
                      <a:pt x="5659" y="38"/>
                    </a:cubicBezTo>
                    <a:cubicBezTo>
                      <a:pt x="5653" y="38"/>
                      <a:pt x="5538" y="181"/>
                      <a:pt x="5657" y="368"/>
                    </a:cubicBezTo>
                    <a:cubicBezTo>
                      <a:pt x="6092" y="1065"/>
                      <a:pt x="6295" y="1840"/>
                      <a:pt x="6432" y="2638"/>
                    </a:cubicBezTo>
                    <a:cubicBezTo>
                      <a:pt x="6532" y="3217"/>
                      <a:pt x="6473" y="3792"/>
                      <a:pt x="6340" y="4358"/>
                    </a:cubicBezTo>
                    <a:cubicBezTo>
                      <a:pt x="6226" y="4855"/>
                      <a:pt x="5934" y="5214"/>
                      <a:pt x="5686" y="5214"/>
                    </a:cubicBezTo>
                    <a:cubicBezTo>
                      <a:pt x="5552" y="5214"/>
                      <a:pt x="5431" y="5109"/>
                      <a:pt x="5357" y="4865"/>
                    </a:cubicBezTo>
                    <a:cubicBezTo>
                      <a:pt x="5019" y="3738"/>
                      <a:pt x="5693" y="2377"/>
                      <a:pt x="4889" y="1380"/>
                    </a:cubicBezTo>
                    <a:cubicBezTo>
                      <a:pt x="4521" y="923"/>
                      <a:pt x="4010" y="770"/>
                      <a:pt x="3473" y="770"/>
                    </a:cubicBezTo>
                    <a:cubicBezTo>
                      <a:pt x="3026" y="770"/>
                      <a:pt x="2561" y="877"/>
                      <a:pt x="2148" y="1002"/>
                    </a:cubicBezTo>
                    <a:cubicBezTo>
                      <a:pt x="1859" y="1090"/>
                      <a:pt x="1611" y="1121"/>
                      <a:pt x="1396" y="1121"/>
                    </a:cubicBezTo>
                    <a:cubicBezTo>
                      <a:pt x="1003" y="1121"/>
                      <a:pt x="723" y="1018"/>
                      <a:pt x="516" y="972"/>
                    </a:cubicBezTo>
                    <a:cubicBezTo>
                      <a:pt x="461" y="960"/>
                      <a:pt x="410" y="953"/>
                      <a:pt x="364" y="953"/>
                    </a:cubicBezTo>
                    <a:cubicBezTo>
                      <a:pt x="334" y="953"/>
                      <a:pt x="306" y="956"/>
                      <a:pt x="280" y="963"/>
                    </a:cubicBezTo>
                    <a:cubicBezTo>
                      <a:pt x="162" y="1099"/>
                      <a:pt x="196" y="1247"/>
                      <a:pt x="259" y="1367"/>
                    </a:cubicBezTo>
                    <a:cubicBezTo>
                      <a:pt x="823" y="2408"/>
                      <a:pt x="0" y="3790"/>
                      <a:pt x="1224" y="4342"/>
                    </a:cubicBezTo>
                    <a:cubicBezTo>
                      <a:pt x="1886" y="4642"/>
                      <a:pt x="3509" y="4797"/>
                      <a:pt x="3683" y="5230"/>
                    </a:cubicBezTo>
                    <a:cubicBezTo>
                      <a:pt x="3768" y="5444"/>
                      <a:pt x="3615" y="5563"/>
                      <a:pt x="3430" y="5590"/>
                    </a:cubicBezTo>
                    <a:cubicBezTo>
                      <a:pt x="3296" y="5609"/>
                      <a:pt x="3164" y="5618"/>
                      <a:pt x="3036" y="5618"/>
                    </a:cubicBezTo>
                    <a:cubicBezTo>
                      <a:pt x="1801" y="5618"/>
                      <a:pt x="893" y="4823"/>
                      <a:pt x="472" y="4823"/>
                    </a:cubicBezTo>
                    <a:cubicBezTo>
                      <a:pt x="352" y="4823"/>
                      <a:pt x="271" y="4888"/>
                      <a:pt x="234" y="5056"/>
                    </a:cubicBezTo>
                    <a:cubicBezTo>
                      <a:pt x="61" y="5865"/>
                      <a:pt x="138" y="7285"/>
                      <a:pt x="1059" y="7630"/>
                    </a:cubicBezTo>
                    <a:cubicBezTo>
                      <a:pt x="1369" y="7747"/>
                      <a:pt x="1696" y="7792"/>
                      <a:pt x="2024" y="7792"/>
                    </a:cubicBezTo>
                    <a:cubicBezTo>
                      <a:pt x="3084" y="7792"/>
                      <a:pt x="4162" y="7327"/>
                      <a:pt x="4756" y="7327"/>
                    </a:cubicBezTo>
                    <a:cubicBezTo>
                      <a:pt x="4968" y="7327"/>
                      <a:pt x="5118" y="7386"/>
                      <a:pt x="5184" y="7547"/>
                    </a:cubicBezTo>
                    <a:cubicBezTo>
                      <a:pt x="5240" y="7689"/>
                      <a:pt x="5186" y="7856"/>
                      <a:pt x="5080" y="7964"/>
                    </a:cubicBezTo>
                    <a:cubicBezTo>
                      <a:pt x="4798" y="8251"/>
                      <a:pt x="4250" y="8335"/>
                      <a:pt x="3649" y="8335"/>
                    </a:cubicBezTo>
                    <a:cubicBezTo>
                      <a:pt x="2821" y="8335"/>
                      <a:pt x="1891" y="8177"/>
                      <a:pt x="1408" y="8177"/>
                    </a:cubicBezTo>
                    <a:cubicBezTo>
                      <a:pt x="1280" y="8177"/>
                      <a:pt x="1184" y="8188"/>
                      <a:pt x="1129" y="8216"/>
                    </a:cubicBezTo>
                    <a:cubicBezTo>
                      <a:pt x="660" y="8460"/>
                      <a:pt x="1373" y="9393"/>
                      <a:pt x="1566" y="9629"/>
                    </a:cubicBezTo>
                    <a:cubicBezTo>
                      <a:pt x="2062" y="10231"/>
                      <a:pt x="2576" y="10442"/>
                      <a:pt x="3135" y="10442"/>
                    </a:cubicBezTo>
                    <a:cubicBezTo>
                      <a:pt x="3916" y="10442"/>
                      <a:pt x="4787" y="10031"/>
                      <a:pt x="5824" y="9699"/>
                    </a:cubicBezTo>
                    <a:cubicBezTo>
                      <a:pt x="5975" y="9651"/>
                      <a:pt x="6342" y="9475"/>
                      <a:pt x="6583" y="9475"/>
                    </a:cubicBezTo>
                    <a:cubicBezTo>
                      <a:pt x="6726" y="9475"/>
                      <a:pt x="6825" y="9538"/>
                      <a:pt x="6804" y="9729"/>
                    </a:cubicBezTo>
                    <a:cubicBezTo>
                      <a:pt x="6757" y="10173"/>
                      <a:pt x="6029" y="10447"/>
                      <a:pt x="5668" y="10574"/>
                    </a:cubicBezTo>
                    <a:cubicBezTo>
                      <a:pt x="5088" y="10774"/>
                      <a:pt x="4612" y="10824"/>
                      <a:pt x="4226" y="10824"/>
                    </a:cubicBezTo>
                    <a:cubicBezTo>
                      <a:pt x="3855" y="10824"/>
                      <a:pt x="3567" y="10778"/>
                      <a:pt x="3352" y="10778"/>
                    </a:cubicBezTo>
                    <a:cubicBezTo>
                      <a:pt x="3152" y="10778"/>
                      <a:pt x="3015" y="10817"/>
                      <a:pt x="2930" y="10968"/>
                    </a:cubicBezTo>
                    <a:cubicBezTo>
                      <a:pt x="2556" y="11635"/>
                      <a:pt x="5085" y="12737"/>
                      <a:pt x="5454" y="12897"/>
                    </a:cubicBezTo>
                    <a:cubicBezTo>
                      <a:pt x="6044" y="13150"/>
                      <a:pt x="6718" y="13294"/>
                      <a:pt x="7361" y="13294"/>
                    </a:cubicBezTo>
                    <a:cubicBezTo>
                      <a:pt x="8484" y="13294"/>
                      <a:pt x="9514" y="12856"/>
                      <a:pt x="9847" y="11800"/>
                    </a:cubicBezTo>
                    <a:cubicBezTo>
                      <a:pt x="10054" y="11133"/>
                      <a:pt x="9978" y="10738"/>
                      <a:pt x="9903" y="10240"/>
                    </a:cubicBezTo>
                    <a:cubicBezTo>
                      <a:pt x="9899" y="10213"/>
                      <a:pt x="9897" y="10186"/>
                      <a:pt x="9892" y="10159"/>
                    </a:cubicBezTo>
                    <a:lnTo>
                      <a:pt x="10120" y="10159"/>
                    </a:lnTo>
                    <a:cubicBezTo>
                      <a:pt x="11269" y="10152"/>
                      <a:pt x="12335" y="10006"/>
                      <a:pt x="13059" y="8962"/>
                    </a:cubicBezTo>
                    <a:cubicBezTo>
                      <a:pt x="14326" y="7136"/>
                      <a:pt x="12986" y="4118"/>
                      <a:pt x="11739" y="4118"/>
                    </a:cubicBezTo>
                    <a:cubicBezTo>
                      <a:pt x="11729" y="4118"/>
                      <a:pt x="11719" y="4118"/>
                      <a:pt x="11709" y="4119"/>
                    </a:cubicBezTo>
                    <a:cubicBezTo>
                      <a:pt x="11217" y="4139"/>
                      <a:pt x="11120" y="5142"/>
                      <a:pt x="11008" y="5496"/>
                    </a:cubicBezTo>
                    <a:cubicBezTo>
                      <a:pt x="10917" y="5768"/>
                      <a:pt x="10228" y="7729"/>
                      <a:pt x="9758" y="7729"/>
                    </a:cubicBezTo>
                    <a:cubicBezTo>
                      <a:pt x="9726" y="7729"/>
                      <a:pt x="9694" y="7720"/>
                      <a:pt x="9664" y="7700"/>
                    </a:cubicBezTo>
                    <a:cubicBezTo>
                      <a:pt x="9495" y="7590"/>
                      <a:pt x="9644" y="7179"/>
                      <a:pt x="9694" y="7044"/>
                    </a:cubicBezTo>
                    <a:cubicBezTo>
                      <a:pt x="9883" y="6548"/>
                      <a:pt x="10248" y="6149"/>
                      <a:pt x="10512" y="5696"/>
                    </a:cubicBezTo>
                    <a:cubicBezTo>
                      <a:pt x="11332" y="4292"/>
                      <a:pt x="11253" y="2679"/>
                      <a:pt x="9606" y="2354"/>
                    </a:cubicBezTo>
                    <a:cubicBezTo>
                      <a:pt x="9560" y="2345"/>
                      <a:pt x="9517" y="2341"/>
                      <a:pt x="9477" y="2341"/>
                    </a:cubicBezTo>
                    <a:cubicBezTo>
                      <a:pt x="8985" y="2341"/>
                      <a:pt x="8859" y="2982"/>
                      <a:pt x="8770" y="3544"/>
                    </a:cubicBezTo>
                    <a:cubicBezTo>
                      <a:pt x="8702" y="3963"/>
                      <a:pt x="8614" y="4382"/>
                      <a:pt x="8522" y="4797"/>
                    </a:cubicBezTo>
                    <a:cubicBezTo>
                      <a:pt x="8467" y="5046"/>
                      <a:pt x="8321" y="6346"/>
                      <a:pt x="7932" y="6346"/>
                    </a:cubicBezTo>
                    <a:cubicBezTo>
                      <a:pt x="7906" y="6346"/>
                      <a:pt x="7879" y="6340"/>
                      <a:pt x="7850" y="6327"/>
                    </a:cubicBezTo>
                    <a:cubicBezTo>
                      <a:pt x="7496" y="6174"/>
                      <a:pt x="7855" y="5201"/>
                      <a:pt x="7913" y="4935"/>
                    </a:cubicBezTo>
                    <a:cubicBezTo>
                      <a:pt x="7992" y="4585"/>
                      <a:pt x="8089" y="4238"/>
                      <a:pt x="8190" y="3893"/>
                    </a:cubicBezTo>
                    <a:cubicBezTo>
                      <a:pt x="9020" y="1063"/>
                      <a:pt x="7778" y="860"/>
                      <a:pt x="6004" y="69"/>
                    </a:cubicBezTo>
                    <a:cubicBezTo>
                      <a:pt x="5942" y="40"/>
                      <a:pt x="5851" y="0"/>
                      <a:pt x="5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5194102" y="3101792"/>
                <a:ext cx="221864" cy="50251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831" extrusionOk="0">
                    <a:moveTo>
                      <a:pt x="187" y="1"/>
                    </a:moveTo>
                    <a:cubicBezTo>
                      <a:pt x="166" y="1"/>
                      <a:pt x="146" y="9"/>
                      <a:pt x="130" y="25"/>
                    </a:cubicBezTo>
                    <a:cubicBezTo>
                      <a:pt x="1" y="155"/>
                      <a:pt x="598" y="830"/>
                      <a:pt x="1861" y="830"/>
                    </a:cubicBezTo>
                    <a:cubicBezTo>
                      <a:pt x="2340" y="830"/>
                      <a:pt x="2914" y="733"/>
                      <a:pt x="3580" y="473"/>
                    </a:cubicBezTo>
                    <a:cubicBezTo>
                      <a:pt x="3668" y="439"/>
                      <a:pt x="3640" y="310"/>
                      <a:pt x="3553" y="310"/>
                    </a:cubicBezTo>
                    <a:cubicBezTo>
                      <a:pt x="3548" y="310"/>
                      <a:pt x="3544" y="310"/>
                      <a:pt x="3540" y="311"/>
                    </a:cubicBezTo>
                    <a:cubicBezTo>
                      <a:pt x="3144" y="358"/>
                      <a:pt x="2486" y="494"/>
                      <a:pt x="1820" y="494"/>
                    </a:cubicBezTo>
                    <a:cubicBezTo>
                      <a:pt x="1531" y="494"/>
                      <a:pt x="1241" y="468"/>
                      <a:pt x="970" y="399"/>
                    </a:cubicBezTo>
                    <a:cubicBezTo>
                      <a:pt x="468" y="276"/>
                      <a:pt x="235" y="22"/>
                      <a:pt x="240" y="22"/>
                    </a:cubicBezTo>
                    <a:lnTo>
                      <a:pt x="240" y="22"/>
                    </a:lnTo>
                    <a:cubicBezTo>
                      <a:pt x="240" y="22"/>
                      <a:pt x="240" y="22"/>
                      <a:pt x="240" y="22"/>
                    </a:cubicBezTo>
                    <a:cubicBezTo>
                      <a:pt x="226" y="8"/>
                      <a:pt x="206" y="1"/>
                      <a:pt x="187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5247256" y="3278609"/>
                <a:ext cx="195379" cy="38701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640" extrusionOk="0">
                    <a:moveTo>
                      <a:pt x="151" y="1"/>
                    </a:moveTo>
                    <a:cubicBezTo>
                      <a:pt x="123" y="1"/>
                      <a:pt x="96" y="16"/>
                      <a:pt x="82" y="42"/>
                    </a:cubicBezTo>
                    <a:cubicBezTo>
                      <a:pt x="1" y="196"/>
                      <a:pt x="639" y="640"/>
                      <a:pt x="1618" y="640"/>
                    </a:cubicBezTo>
                    <a:cubicBezTo>
                      <a:pt x="2074" y="640"/>
                      <a:pt x="2604" y="543"/>
                      <a:pt x="3170" y="276"/>
                    </a:cubicBezTo>
                    <a:cubicBezTo>
                      <a:pt x="3213" y="258"/>
                      <a:pt x="3231" y="206"/>
                      <a:pt x="3211" y="166"/>
                    </a:cubicBezTo>
                    <a:lnTo>
                      <a:pt x="3213" y="166"/>
                    </a:lnTo>
                    <a:cubicBezTo>
                      <a:pt x="3193" y="124"/>
                      <a:pt x="3153" y="116"/>
                      <a:pt x="3131" y="116"/>
                    </a:cubicBezTo>
                    <a:cubicBezTo>
                      <a:pt x="3120" y="116"/>
                      <a:pt x="3114" y="118"/>
                      <a:pt x="3118" y="119"/>
                    </a:cubicBezTo>
                    <a:cubicBezTo>
                      <a:pt x="2790" y="169"/>
                      <a:pt x="2195" y="309"/>
                      <a:pt x="1554" y="309"/>
                    </a:cubicBezTo>
                    <a:cubicBezTo>
                      <a:pt x="1099" y="309"/>
                      <a:pt x="621" y="238"/>
                      <a:pt x="197" y="15"/>
                    </a:cubicBezTo>
                    <a:lnTo>
                      <a:pt x="188" y="10"/>
                    </a:lnTo>
                    <a:cubicBezTo>
                      <a:pt x="176" y="4"/>
                      <a:pt x="163" y="1"/>
                      <a:pt x="151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5200028" y="2896191"/>
                <a:ext cx="95664" cy="8816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458" extrusionOk="0">
                    <a:moveTo>
                      <a:pt x="239" y="0"/>
                    </a:moveTo>
                    <a:cubicBezTo>
                      <a:pt x="229" y="0"/>
                      <a:pt x="220" y="2"/>
                      <a:pt x="210" y="6"/>
                    </a:cubicBezTo>
                    <a:cubicBezTo>
                      <a:pt x="0" y="82"/>
                      <a:pt x="253" y="1335"/>
                      <a:pt x="1483" y="1457"/>
                    </a:cubicBezTo>
                    <a:cubicBezTo>
                      <a:pt x="1486" y="1457"/>
                      <a:pt x="1489" y="1457"/>
                      <a:pt x="1492" y="1457"/>
                    </a:cubicBezTo>
                    <a:cubicBezTo>
                      <a:pt x="1535" y="1457"/>
                      <a:pt x="1571" y="1425"/>
                      <a:pt x="1576" y="1383"/>
                    </a:cubicBezTo>
                    <a:cubicBezTo>
                      <a:pt x="1582" y="1328"/>
                      <a:pt x="1534" y="1296"/>
                      <a:pt x="1528" y="1296"/>
                    </a:cubicBezTo>
                    <a:cubicBezTo>
                      <a:pt x="1528" y="1296"/>
                      <a:pt x="1527" y="1296"/>
                      <a:pt x="1528" y="1297"/>
                    </a:cubicBezTo>
                    <a:cubicBezTo>
                      <a:pt x="1228" y="1108"/>
                      <a:pt x="622" y="898"/>
                      <a:pt x="316" y="64"/>
                    </a:cubicBezTo>
                    <a:lnTo>
                      <a:pt x="311" y="53"/>
                    </a:lnTo>
                    <a:cubicBezTo>
                      <a:pt x="301" y="20"/>
                      <a:pt x="271" y="0"/>
                      <a:pt x="23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5279789" y="2821812"/>
                <a:ext cx="139081" cy="7510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242" extrusionOk="0">
                    <a:moveTo>
                      <a:pt x="1286" y="0"/>
                    </a:moveTo>
                    <a:cubicBezTo>
                      <a:pt x="901" y="0"/>
                      <a:pt x="457" y="160"/>
                      <a:pt x="65" y="449"/>
                    </a:cubicBezTo>
                    <a:cubicBezTo>
                      <a:pt x="1" y="497"/>
                      <a:pt x="40" y="593"/>
                      <a:pt x="110" y="593"/>
                    </a:cubicBezTo>
                    <a:cubicBezTo>
                      <a:pt x="119" y="593"/>
                      <a:pt x="128" y="592"/>
                      <a:pt x="137" y="589"/>
                    </a:cubicBezTo>
                    <a:cubicBezTo>
                      <a:pt x="137" y="589"/>
                      <a:pt x="756" y="381"/>
                      <a:pt x="1266" y="381"/>
                    </a:cubicBezTo>
                    <a:cubicBezTo>
                      <a:pt x="1520" y="381"/>
                      <a:pt x="1748" y="433"/>
                      <a:pt x="1857" y="589"/>
                    </a:cubicBezTo>
                    <a:cubicBezTo>
                      <a:pt x="2008" y="798"/>
                      <a:pt x="2065" y="1173"/>
                      <a:pt x="2064" y="1173"/>
                    </a:cubicBezTo>
                    <a:cubicBezTo>
                      <a:pt x="2064" y="1173"/>
                      <a:pt x="2064" y="1173"/>
                      <a:pt x="2064" y="1172"/>
                    </a:cubicBezTo>
                    <a:lnTo>
                      <a:pt x="2064" y="1172"/>
                    </a:lnTo>
                    <a:cubicBezTo>
                      <a:pt x="2073" y="1219"/>
                      <a:pt x="2109" y="1242"/>
                      <a:pt x="2146" y="1242"/>
                    </a:cubicBezTo>
                    <a:cubicBezTo>
                      <a:pt x="2186" y="1242"/>
                      <a:pt x="2226" y="1215"/>
                      <a:pt x="2231" y="1163"/>
                    </a:cubicBezTo>
                    <a:cubicBezTo>
                      <a:pt x="2300" y="355"/>
                      <a:pt x="186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5143608" y="2799619"/>
                <a:ext cx="611170" cy="746321"/>
              </a:xfrm>
              <a:custGeom>
                <a:avLst/>
                <a:gdLst/>
                <a:ahLst/>
                <a:cxnLst/>
                <a:rect l="l" t="t" r="r" b="b"/>
                <a:pathLst>
                  <a:path w="10107" h="12342" extrusionOk="0">
                    <a:moveTo>
                      <a:pt x="6122" y="6769"/>
                    </a:moveTo>
                    <a:cubicBezTo>
                      <a:pt x="6209" y="6769"/>
                      <a:pt x="6291" y="6803"/>
                      <a:pt x="6358" y="6886"/>
                    </a:cubicBezTo>
                    <a:cubicBezTo>
                      <a:pt x="6600" y="7186"/>
                      <a:pt x="6191" y="7691"/>
                      <a:pt x="5829" y="7691"/>
                    </a:cubicBezTo>
                    <a:cubicBezTo>
                      <a:pt x="5800" y="7691"/>
                      <a:pt x="5771" y="7688"/>
                      <a:pt x="5743" y="7681"/>
                    </a:cubicBezTo>
                    <a:cubicBezTo>
                      <a:pt x="5551" y="7634"/>
                      <a:pt x="5405" y="7442"/>
                      <a:pt x="5488" y="7246"/>
                    </a:cubicBezTo>
                    <a:lnTo>
                      <a:pt x="5490" y="7246"/>
                    </a:lnTo>
                    <a:cubicBezTo>
                      <a:pt x="5571" y="7056"/>
                      <a:pt x="5868" y="6769"/>
                      <a:pt x="6122" y="6769"/>
                    </a:cubicBezTo>
                    <a:close/>
                    <a:moveTo>
                      <a:pt x="8027" y="9603"/>
                    </a:moveTo>
                    <a:cubicBezTo>
                      <a:pt x="8047" y="9603"/>
                      <a:pt x="8066" y="9604"/>
                      <a:pt x="8082" y="9606"/>
                    </a:cubicBezTo>
                    <a:cubicBezTo>
                      <a:pt x="8461" y="9646"/>
                      <a:pt x="8560" y="10005"/>
                      <a:pt x="8323" y="10269"/>
                    </a:cubicBezTo>
                    <a:cubicBezTo>
                      <a:pt x="8117" y="10497"/>
                      <a:pt x="7682" y="10700"/>
                      <a:pt x="7336" y="10700"/>
                    </a:cubicBezTo>
                    <a:cubicBezTo>
                      <a:pt x="7150" y="10700"/>
                      <a:pt x="6989" y="10641"/>
                      <a:pt x="6903" y="10496"/>
                    </a:cubicBezTo>
                    <a:cubicBezTo>
                      <a:pt x="6596" y="9976"/>
                      <a:pt x="7618" y="9603"/>
                      <a:pt x="8027" y="9603"/>
                    </a:cubicBezTo>
                    <a:close/>
                    <a:moveTo>
                      <a:pt x="364" y="1"/>
                    </a:moveTo>
                    <a:cubicBezTo>
                      <a:pt x="334" y="1"/>
                      <a:pt x="306" y="4"/>
                      <a:pt x="280" y="11"/>
                    </a:cubicBezTo>
                    <a:cubicBezTo>
                      <a:pt x="162" y="147"/>
                      <a:pt x="196" y="295"/>
                      <a:pt x="259" y="415"/>
                    </a:cubicBezTo>
                    <a:cubicBezTo>
                      <a:pt x="820" y="1456"/>
                      <a:pt x="0" y="2838"/>
                      <a:pt x="1224" y="3390"/>
                    </a:cubicBezTo>
                    <a:cubicBezTo>
                      <a:pt x="1886" y="3690"/>
                      <a:pt x="3509" y="3845"/>
                      <a:pt x="3683" y="4278"/>
                    </a:cubicBezTo>
                    <a:cubicBezTo>
                      <a:pt x="3768" y="4492"/>
                      <a:pt x="3615" y="4611"/>
                      <a:pt x="3430" y="4638"/>
                    </a:cubicBezTo>
                    <a:cubicBezTo>
                      <a:pt x="3296" y="4657"/>
                      <a:pt x="3164" y="4666"/>
                      <a:pt x="3036" y="4666"/>
                    </a:cubicBezTo>
                    <a:cubicBezTo>
                      <a:pt x="1801" y="4666"/>
                      <a:pt x="893" y="3871"/>
                      <a:pt x="472" y="3871"/>
                    </a:cubicBezTo>
                    <a:cubicBezTo>
                      <a:pt x="352" y="3871"/>
                      <a:pt x="271" y="3936"/>
                      <a:pt x="234" y="4104"/>
                    </a:cubicBezTo>
                    <a:cubicBezTo>
                      <a:pt x="61" y="4913"/>
                      <a:pt x="138" y="6333"/>
                      <a:pt x="1059" y="6678"/>
                    </a:cubicBezTo>
                    <a:cubicBezTo>
                      <a:pt x="1369" y="6795"/>
                      <a:pt x="1696" y="6840"/>
                      <a:pt x="2024" y="6840"/>
                    </a:cubicBezTo>
                    <a:cubicBezTo>
                      <a:pt x="3084" y="6840"/>
                      <a:pt x="4162" y="6375"/>
                      <a:pt x="4756" y="6375"/>
                    </a:cubicBezTo>
                    <a:cubicBezTo>
                      <a:pt x="4968" y="6375"/>
                      <a:pt x="5118" y="6434"/>
                      <a:pt x="5184" y="6595"/>
                    </a:cubicBezTo>
                    <a:cubicBezTo>
                      <a:pt x="5240" y="6737"/>
                      <a:pt x="5186" y="6904"/>
                      <a:pt x="5080" y="7012"/>
                    </a:cubicBezTo>
                    <a:cubicBezTo>
                      <a:pt x="4798" y="7299"/>
                      <a:pt x="4250" y="7383"/>
                      <a:pt x="3649" y="7383"/>
                    </a:cubicBezTo>
                    <a:cubicBezTo>
                      <a:pt x="2821" y="7383"/>
                      <a:pt x="1891" y="7225"/>
                      <a:pt x="1408" y="7225"/>
                    </a:cubicBezTo>
                    <a:cubicBezTo>
                      <a:pt x="1280" y="7225"/>
                      <a:pt x="1184" y="7236"/>
                      <a:pt x="1129" y="7264"/>
                    </a:cubicBezTo>
                    <a:cubicBezTo>
                      <a:pt x="660" y="7508"/>
                      <a:pt x="1373" y="8441"/>
                      <a:pt x="1566" y="8677"/>
                    </a:cubicBezTo>
                    <a:cubicBezTo>
                      <a:pt x="2062" y="9279"/>
                      <a:pt x="2576" y="9490"/>
                      <a:pt x="3135" y="9490"/>
                    </a:cubicBezTo>
                    <a:cubicBezTo>
                      <a:pt x="3916" y="9490"/>
                      <a:pt x="4787" y="9079"/>
                      <a:pt x="5824" y="8747"/>
                    </a:cubicBezTo>
                    <a:cubicBezTo>
                      <a:pt x="5975" y="8699"/>
                      <a:pt x="6342" y="8523"/>
                      <a:pt x="6583" y="8523"/>
                    </a:cubicBezTo>
                    <a:cubicBezTo>
                      <a:pt x="6726" y="8523"/>
                      <a:pt x="6825" y="8586"/>
                      <a:pt x="6804" y="8777"/>
                    </a:cubicBezTo>
                    <a:cubicBezTo>
                      <a:pt x="6757" y="9221"/>
                      <a:pt x="6029" y="9495"/>
                      <a:pt x="5668" y="9622"/>
                    </a:cubicBezTo>
                    <a:cubicBezTo>
                      <a:pt x="5088" y="9822"/>
                      <a:pt x="4612" y="9872"/>
                      <a:pt x="4226" y="9872"/>
                    </a:cubicBezTo>
                    <a:cubicBezTo>
                      <a:pt x="3855" y="9872"/>
                      <a:pt x="3567" y="9826"/>
                      <a:pt x="3352" y="9826"/>
                    </a:cubicBezTo>
                    <a:cubicBezTo>
                      <a:pt x="3152" y="9826"/>
                      <a:pt x="3015" y="9865"/>
                      <a:pt x="2930" y="10016"/>
                    </a:cubicBezTo>
                    <a:cubicBezTo>
                      <a:pt x="2556" y="10683"/>
                      <a:pt x="5085" y="11785"/>
                      <a:pt x="5454" y="11945"/>
                    </a:cubicBezTo>
                    <a:cubicBezTo>
                      <a:pt x="6044" y="12198"/>
                      <a:pt x="6718" y="12342"/>
                      <a:pt x="7361" y="12342"/>
                    </a:cubicBezTo>
                    <a:cubicBezTo>
                      <a:pt x="8484" y="12342"/>
                      <a:pt x="9514" y="11904"/>
                      <a:pt x="9847" y="10848"/>
                    </a:cubicBezTo>
                    <a:cubicBezTo>
                      <a:pt x="10054" y="10181"/>
                      <a:pt x="9978" y="9786"/>
                      <a:pt x="9903" y="9288"/>
                    </a:cubicBezTo>
                    <a:cubicBezTo>
                      <a:pt x="9899" y="9261"/>
                      <a:pt x="9897" y="9234"/>
                      <a:pt x="9892" y="9207"/>
                    </a:cubicBezTo>
                    <a:cubicBezTo>
                      <a:pt x="9940" y="9207"/>
                      <a:pt x="9987" y="9208"/>
                      <a:pt x="10035" y="9208"/>
                    </a:cubicBezTo>
                    <a:cubicBezTo>
                      <a:pt x="10058" y="9208"/>
                      <a:pt x="10082" y="9208"/>
                      <a:pt x="10106" y="9207"/>
                    </a:cubicBezTo>
                    <a:cubicBezTo>
                      <a:pt x="10061" y="9175"/>
                      <a:pt x="10016" y="9144"/>
                      <a:pt x="9971" y="9112"/>
                    </a:cubicBezTo>
                    <a:cubicBezTo>
                      <a:pt x="6901" y="6940"/>
                      <a:pt x="3297" y="3002"/>
                      <a:pt x="1929" y="1772"/>
                    </a:cubicBezTo>
                    <a:cubicBezTo>
                      <a:pt x="1310" y="1213"/>
                      <a:pt x="951" y="775"/>
                      <a:pt x="742" y="449"/>
                    </a:cubicBezTo>
                    <a:cubicBezTo>
                      <a:pt x="663" y="327"/>
                      <a:pt x="606" y="221"/>
                      <a:pt x="563" y="129"/>
                    </a:cubicBezTo>
                    <a:cubicBezTo>
                      <a:pt x="545" y="90"/>
                      <a:pt x="530" y="54"/>
                      <a:pt x="516" y="20"/>
                    </a:cubicBezTo>
                    <a:cubicBezTo>
                      <a:pt x="461" y="8"/>
                      <a:pt x="410" y="1"/>
                      <a:pt x="36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5467551" y="3203142"/>
                <a:ext cx="72806" cy="6742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15" extrusionOk="0">
                    <a:moveTo>
                      <a:pt x="766" y="192"/>
                    </a:moveTo>
                    <a:cubicBezTo>
                      <a:pt x="831" y="192"/>
                      <a:pt x="883" y="218"/>
                      <a:pt x="927" y="273"/>
                    </a:cubicBezTo>
                    <a:cubicBezTo>
                      <a:pt x="1035" y="406"/>
                      <a:pt x="949" y="578"/>
                      <a:pt x="904" y="645"/>
                    </a:cubicBezTo>
                    <a:cubicBezTo>
                      <a:pt x="811" y="792"/>
                      <a:pt x="634" y="923"/>
                      <a:pt x="471" y="923"/>
                    </a:cubicBezTo>
                    <a:cubicBezTo>
                      <a:pt x="449" y="923"/>
                      <a:pt x="427" y="921"/>
                      <a:pt x="406" y="916"/>
                    </a:cubicBezTo>
                    <a:cubicBezTo>
                      <a:pt x="327" y="895"/>
                      <a:pt x="257" y="841"/>
                      <a:pt x="223" y="776"/>
                    </a:cubicBezTo>
                    <a:cubicBezTo>
                      <a:pt x="205" y="738"/>
                      <a:pt x="190" y="679"/>
                      <a:pt x="219" y="611"/>
                    </a:cubicBezTo>
                    <a:lnTo>
                      <a:pt x="221" y="611"/>
                    </a:lnTo>
                    <a:cubicBezTo>
                      <a:pt x="284" y="463"/>
                      <a:pt x="526" y="222"/>
                      <a:pt x="728" y="195"/>
                    </a:cubicBezTo>
                    <a:cubicBezTo>
                      <a:pt x="741" y="193"/>
                      <a:pt x="754" y="192"/>
                      <a:pt x="766" y="192"/>
                    </a:cubicBezTo>
                    <a:close/>
                    <a:moveTo>
                      <a:pt x="764" y="1"/>
                    </a:moveTo>
                    <a:cubicBezTo>
                      <a:pt x="744" y="1"/>
                      <a:pt x="723" y="2"/>
                      <a:pt x="701" y="5"/>
                    </a:cubicBezTo>
                    <a:cubicBezTo>
                      <a:pt x="420" y="46"/>
                      <a:pt x="129" y="341"/>
                      <a:pt x="45" y="537"/>
                    </a:cubicBezTo>
                    <a:cubicBezTo>
                      <a:pt x="0" y="643"/>
                      <a:pt x="5" y="758"/>
                      <a:pt x="54" y="862"/>
                    </a:cubicBezTo>
                    <a:cubicBezTo>
                      <a:pt x="113" y="979"/>
                      <a:pt x="228" y="1067"/>
                      <a:pt x="361" y="1101"/>
                    </a:cubicBezTo>
                    <a:cubicBezTo>
                      <a:pt x="399" y="1110"/>
                      <a:pt x="435" y="1114"/>
                      <a:pt x="474" y="1114"/>
                    </a:cubicBezTo>
                    <a:cubicBezTo>
                      <a:pt x="710" y="1114"/>
                      <a:pt x="942" y="943"/>
                      <a:pt x="1066" y="747"/>
                    </a:cubicBezTo>
                    <a:cubicBezTo>
                      <a:pt x="1202" y="535"/>
                      <a:pt x="1204" y="314"/>
                      <a:pt x="1075" y="154"/>
                    </a:cubicBezTo>
                    <a:cubicBezTo>
                      <a:pt x="994" y="53"/>
                      <a:pt x="888" y="1"/>
                      <a:pt x="76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5141250" y="2736306"/>
                <a:ext cx="877662" cy="815257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13482" extrusionOk="0">
                    <a:moveTo>
                      <a:pt x="5810" y="191"/>
                    </a:moveTo>
                    <a:cubicBezTo>
                      <a:pt x="5870" y="191"/>
                      <a:pt x="5960" y="231"/>
                      <a:pt x="6005" y="251"/>
                    </a:cubicBezTo>
                    <a:cubicBezTo>
                      <a:pt x="6172" y="326"/>
                      <a:pt x="6332" y="393"/>
                      <a:pt x="6487" y="459"/>
                    </a:cubicBezTo>
                    <a:cubicBezTo>
                      <a:pt x="7970" y="1092"/>
                      <a:pt x="8867" y="1475"/>
                      <a:pt x="8139" y="3961"/>
                    </a:cubicBezTo>
                    <a:cubicBezTo>
                      <a:pt x="8015" y="4383"/>
                      <a:pt x="7930" y="4705"/>
                      <a:pt x="7860" y="5012"/>
                    </a:cubicBezTo>
                    <a:cubicBezTo>
                      <a:pt x="7851" y="5054"/>
                      <a:pt x="7833" y="5115"/>
                      <a:pt x="7812" y="5192"/>
                    </a:cubicBezTo>
                    <a:cubicBezTo>
                      <a:pt x="7689" y="5625"/>
                      <a:pt x="7481" y="6350"/>
                      <a:pt x="7853" y="6510"/>
                    </a:cubicBezTo>
                    <a:cubicBezTo>
                      <a:pt x="7893" y="6528"/>
                      <a:pt x="7933" y="6537"/>
                      <a:pt x="7973" y="6537"/>
                    </a:cubicBezTo>
                    <a:cubicBezTo>
                      <a:pt x="8018" y="6537"/>
                      <a:pt x="8063" y="6525"/>
                      <a:pt x="8105" y="6504"/>
                    </a:cubicBezTo>
                    <a:cubicBezTo>
                      <a:pt x="8389" y="6348"/>
                      <a:pt x="8520" y="5694"/>
                      <a:pt x="8622" y="5095"/>
                    </a:cubicBezTo>
                    <a:cubicBezTo>
                      <a:pt x="8633" y="5014"/>
                      <a:pt x="8644" y="4951"/>
                      <a:pt x="8653" y="4912"/>
                    </a:cubicBezTo>
                    <a:cubicBezTo>
                      <a:pt x="8743" y="4511"/>
                      <a:pt x="8833" y="4081"/>
                      <a:pt x="8901" y="3655"/>
                    </a:cubicBezTo>
                    <a:cubicBezTo>
                      <a:pt x="8969" y="3229"/>
                      <a:pt x="9061" y="2762"/>
                      <a:pt x="9300" y="2595"/>
                    </a:cubicBezTo>
                    <a:cubicBezTo>
                      <a:pt x="9364" y="2552"/>
                      <a:pt x="9436" y="2531"/>
                      <a:pt x="9519" y="2531"/>
                    </a:cubicBezTo>
                    <a:cubicBezTo>
                      <a:pt x="9553" y="2531"/>
                      <a:pt x="9589" y="2534"/>
                      <a:pt x="9627" y="2541"/>
                    </a:cubicBezTo>
                    <a:cubicBezTo>
                      <a:pt x="10217" y="2659"/>
                      <a:pt x="10621" y="2947"/>
                      <a:pt x="10824" y="3398"/>
                    </a:cubicBezTo>
                    <a:cubicBezTo>
                      <a:pt x="11101" y="4013"/>
                      <a:pt x="10968" y="4890"/>
                      <a:pt x="10470" y="5742"/>
                    </a:cubicBezTo>
                    <a:cubicBezTo>
                      <a:pt x="10375" y="5904"/>
                      <a:pt x="10267" y="6060"/>
                      <a:pt x="10161" y="6213"/>
                    </a:cubicBezTo>
                    <a:cubicBezTo>
                      <a:pt x="9969" y="6490"/>
                      <a:pt x="9769" y="6776"/>
                      <a:pt x="9645" y="7105"/>
                    </a:cubicBezTo>
                    <a:cubicBezTo>
                      <a:pt x="9489" y="7518"/>
                      <a:pt x="9492" y="7770"/>
                      <a:pt x="9649" y="7874"/>
                    </a:cubicBezTo>
                    <a:cubicBezTo>
                      <a:pt x="9695" y="7903"/>
                      <a:pt x="9745" y="7918"/>
                      <a:pt x="9796" y="7918"/>
                    </a:cubicBezTo>
                    <a:cubicBezTo>
                      <a:pt x="9828" y="7918"/>
                      <a:pt x="9861" y="7912"/>
                      <a:pt x="9895" y="7901"/>
                    </a:cubicBezTo>
                    <a:cubicBezTo>
                      <a:pt x="10449" y="7705"/>
                      <a:pt x="11130" y="5640"/>
                      <a:pt x="11137" y="5620"/>
                    </a:cubicBezTo>
                    <a:cubicBezTo>
                      <a:pt x="11162" y="5541"/>
                      <a:pt x="11186" y="5438"/>
                      <a:pt x="11213" y="5316"/>
                    </a:cubicBezTo>
                    <a:cubicBezTo>
                      <a:pt x="11301" y="4919"/>
                      <a:pt x="11439" y="4322"/>
                      <a:pt x="11754" y="4308"/>
                    </a:cubicBezTo>
                    <a:cubicBezTo>
                      <a:pt x="11765" y="4308"/>
                      <a:pt x="11775" y="4308"/>
                      <a:pt x="11786" y="4308"/>
                    </a:cubicBezTo>
                    <a:cubicBezTo>
                      <a:pt x="12199" y="4308"/>
                      <a:pt x="12656" y="4694"/>
                      <a:pt x="13012" y="5338"/>
                    </a:cubicBezTo>
                    <a:cubicBezTo>
                      <a:pt x="13555" y="6328"/>
                      <a:pt x="13787" y="7896"/>
                      <a:pt x="13021" y="9003"/>
                    </a:cubicBezTo>
                    <a:cubicBezTo>
                      <a:pt x="12636" y="9558"/>
                      <a:pt x="12065" y="10150"/>
                      <a:pt x="10145" y="10159"/>
                    </a:cubicBezTo>
                    <a:lnTo>
                      <a:pt x="10028" y="10159"/>
                    </a:lnTo>
                    <a:cubicBezTo>
                      <a:pt x="8547" y="9082"/>
                      <a:pt x="7276" y="7829"/>
                      <a:pt x="5967" y="6537"/>
                    </a:cubicBezTo>
                    <a:cubicBezTo>
                      <a:pt x="5669" y="6244"/>
                      <a:pt x="5369" y="5949"/>
                      <a:pt x="5063" y="5652"/>
                    </a:cubicBezTo>
                    <a:cubicBezTo>
                      <a:pt x="3713" y="4340"/>
                      <a:pt x="2273" y="2931"/>
                      <a:pt x="902" y="1507"/>
                    </a:cubicBezTo>
                    <a:cubicBezTo>
                      <a:pt x="883" y="1487"/>
                      <a:pt x="858" y="1478"/>
                      <a:pt x="834" y="1478"/>
                    </a:cubicBezTo>
                    <a:cubicBezTo>
                      <a:pt x="810" y="1478"/>
                      <a:pt x="786" y="1487"/>
                      <a:pt x="767" y="1505"/>
                    </a:cubicBezTo>
                    <a:cubicBezTo>
                      <a:pt x="729" y="1541"/>
                      <a:pt x="729" y="1602"/>
                      <a:pt x="765" y="1640"/>
                    </a:cubicBezTo>
                    <a:cubicBezTo>
                      <a:pt x="2140" y="3064"/>
                      <a:pt x="3580" y="4475"/>
                      <a:pt x="4932" y="5789"/>
                    </a:cubicBezTo>
                    <a:cubicBezTo>
                      <a:pt x="5234" y="6084"/>
                      <a:pt x="5534" y="6380"/>
                      <a:pt x="5831" y="6673"/>
                    </a:cubicBezTo>
                    <a:cubicBezTo>
                      <a:pt x="7125" y="7948"/>
                      <a:pt x="8380" y="9186"/>
                      <a:pt x="9836" y="10256"/>
                    </a:cubicBezTo>
                    <a:cubicBezTo>
                      <a:pt x="9836" y="10261"/>
                      <a:pt x="9836" y="10265"/>
                      <a:pt x="9839" y="10268"/>
                    </a:cubicBezTo>
                    <a:cubicBezTo>
                      <a:pt x="9845" y="10322"/>
                      <a:pt x="9852" y="10371"/>
                      <a:pt x="9861" y="10423"/>
                    </a:cubicBezTo>
                    <a:cubicBezTo>
                      <a:pt x="9931" y="10887"/>
                      <a:pt x="9985" y="11252"/>
                      <a:pt x="9796" y="11865"/>
                    </a:cubicBezTo>
                    <a:cubicBezTo>
                      <a:pt x="9629" y="12393"/>
                      <a:pt x="9277" y="12785"/>
                      <a:pt x="8746" y="13028"/>
                    </a:cubicBezTo>
                    <a:cubicBezTo>
                      <a:pt x="8360" y="13206"/>
                      <a:pt x="7893" y="13293"/>
                      <a:pt x="7396" y="13293"/>
                    </a:cubicBezTo>
                    <a:cubicBezTo>
                      <a:pt x="6787" y="13293"/>
                      <a:pt x="6134" y="13162"/>
                      <a:pt x="5532" y="12905"/>
                    </a:cubicBezTo>
                    <a:cubicBezTo>
                      <a:pt x="4486" y="12456"/>
                      <a:pt x="3203" y="11762"/>
                      <a:pt x="3043" y="11291"/>
                    </a:cubicBezTo>
                    <a:cubicBezTo>
                      <a:pt x="3021" y="11221"/>
                      <a:pt x="3023" y="11162"/>
                      <a:pt x="3055" y="11108"/>
                    </a:cubicBezTo>
                    <a:cubicBezTo>
                      <a:pt x="3113" y="11000"/>
                      <a:pt x="3212" y="10968"/>
                      <a:pt x="3388" y="10968"/>
                    </a:cubicBezTo>
                    <a:cubicBezTo>
                      <a:pt x="3474" y="10968"/>
                      <a:pt x="3578" y="10975"/>
                      <a:pt x="3704" y="10986"/>
                    </a:cubicBezTo>
                    <a:cubicBezTo>
                      <a:pt x="3862" y="10999"/>
                      <a:pt x="4048" y="11014"/>
                      <a:pt x="4264" y="11014"/>
                    </a:cubicBezTo>
                    <a:cubicBezTo>
                      <a:pt x="4657" y="11014"/>
                      <a:pt x="5148" y="10964"/>
                      <a:pt x="5741" y="10759"/>
                    </a:cubicBezTo>
                    <a:cubicBezTo>
                      <a:pt x="6230" y="10588"/>
                      <a:pt x="6886" y="10306"/>
                      <a:pt x="6938" y="9833"/>
                    </a:cubicBezTo>
                    <a:cubicBezTo>
                      <a:pt x="6952" y="9700"/>
                      <a:pt x="6918" y="9598"/>
                      <a:pt x="6837" y="9537"/>
                    </a:cubicBezTo>
                    <a:cubicBezTo>
                      <a:pt x="6779" y="9493"/>
                      <a:pt x="6707" y="9475"/>
                      <a:pt x="6623" y="9475"/>
                    </a:cubicBezTo>
                    <a:cubicBezTo>
                      <a:pt x="6445" y="9475"/>
                      <a:pt x="6217" y="9557"/>
                      <a:pt x="5980" y="9650"/>
                    </a:cubicBezTo>
                    <a:cubicBezTo>
                      <a:pt x="5922" y="9675"/>
                      <a:pt x="5872" y="9693"/>
                      <a:pt x="5834" y="9704"/>
                    </a:cubicBezTo>
                    <a:cubicBezTo>
                      <a:pt x="5556" y="9794"/>
                      <a:pt x="5290" y="9889"/>
                      <a:pt x="5034" y="9979"/>
                    </a:cubicBezTo>
                    <a:cubicBezTo>
                      <a:pt x="4329" y="10229"/>
                      <a:pt x="3724" y="10444"/>
                      <a:pt x="3174" y="10444"/>
                    </a:cubicBezTo>
                    <a:cubicBezTo>
                      <a:pt x="2638" y="10444"/>
                      <a:pt x="2154" y="10240"/>
                      <a:pt x="1680" y="9663"/>
                    </a:cubicBezTo>
                    <a:cubicBezTo>
                      <a:pt x="1385" y="9303"/>
                      <a:pt x="1058" y="8789"/>
                      <a:pt x="1112" y="8525"/>
                    </a:cubicBezTo>
                    <a:cubicBezTo>
                      <a:pt x="1123" y="8464"/>
                      <a:pt x="1157" y="8424"/>
                      <a:pt x="1211" y="8397"/>
                    </a:cubicBezTo>
                    <a:cubicBezTo>
                      <a:pt x="1252" y="8375"/>
                      <a:pt x="1335" y="8367"/>
                      <a:pt x="1446" y="8367"/>
                    </a:cubicBezTo>
                    <a:cubicBezTo>
                      <a:pt x="1657" y="8367"/>
                      <a:pt x="1967" y="8398"/>
                      <a:pt x="2270" y="8431"/>
                    </a:cubicBezTo>
                    <a:cubicBezTo>
                      <a:pt x="2702" y="8474"/>
                      <a:pt x="3203" y="8525"/>
                      <a:pt x="3675" y="8525"/>
                    </a:cubicBezTo>
                    <a:cubicBezTo>
                      <a:pt x="4303" y="8525"/>
                      <a:pt x="4881" y="8436"/>
                      <a:pt x="5187" y="8126"/>
                    </a:cubicBezTo>
                    <a:cubicBezTo>
                      <a:pt x="5329" y="7982"/>
                      <a:pt x="5378" y="7775"/>
                      <a:pt x="5311" y="7606"/>
                    </a:cubicBezTo>
                    <a:cubicBezTo>
                      <a:pt x="5227" y="7400"/>
                      <a:pt x="5047" y="7327"/>
                      <a:pt x="4799" y="7327"/>
                    </a:cubicBezTo>
                    <a:cubicBezTo>
                      <a:pt x="4528" y="7327"/>
                      <a:pt x="4177" y="7414"/>
                      <a:pt x="3783" y="7513"/>
                    </a:cubicBezTo>
                    <a:cubicBezTo>
                      <a:pt x="3262" y="7641"/>
                      <a:pt x="2658" y="7791"/>
                      <a:pt x="2064" y="7791"/>
                    </a:cubicBezTo>
                    <a:cubicBezTo>
                      <a:pt x="1746" y="7791"/>
                      <a:pt x="1430" y="7748"/>
                      <a:pt x="1132" y="7635"/>
                    </a:cubicBezTo>
                    <a:cubicBezTo>
                      <a:pt x="305" y="7326"/>
                      <a:pt x="188" y="6008"/>
                      <a:pt x="368" y="5172"/>
                    </a:cubicBezTo>
                    <a:cubicBezTo>
                      <a:pt x="393" y="5052"/>
                      <a:pt x="436" y="5032"/>
                      <a:pt x="449" y="5025"/>
                    </a:cubicBezTo>
                    <a:cubicBezTo>
                      <a:pt x="467" y="5016"/>
                      <a:pt x="488" y="5012"/>
                      <a:pt x="513" y="5012"/>
                    </a:cubicBezTo>
                    <a:cubicBezTo>
                      <a:pt x="644" y="5012"/>
                      <a:pt x="870" y="5123"/>
                      <a:pt x="1125" y="5246"/>
                    </a:cubicBezTo>
                    <a:cubicBezTo>
                      <a:pt x="1594" y="5476"/>
                      <a:pt x="2270" y="5807"/>
                      <a:pt x="3076" y="5807"/>
                    </a:cubicBezTo>
                    <a:cubicBezTo>
                      <a:pt x="3208" y="5807"/>
                      <a:pt x="3344" y="5798"/>
                      <a:pt x="3483" y="5778"/>
                    </a:cubicBezTo>
                    <a:cubicBezTo>
                      <a:pt x="3627" y="5758"/>
                      <a:pt x="3744" y="5690"/>
                      <a:pt x="3801" y="5593"/>
                    </a:cubicBezTo>
                    <a:cubicBezTo>
                      <a:pt x="3837" y="5532"/>
                      <a:pt x="3866" y="5431"/>
                      <a:pt x="3810" y="5289"/>
                    </a:cubicBezTo>
                    <a:cubicBezTo>
                      <a:pt x="3683" y="4973"/>
                      <a:pt x="3014" y="4811"/>
                      <a:pt x="2306" y="4642"/>
                    </a:cubicBezTo>
                    <a:cubicBezTo>
                      <a:pt x="1912" y="4547"/>
                      <a:pt x="1542" y="4457"/>
                      <a:pt x="1301" y="4349"/>
                    </a:cubicBezTo>
                    <a:cubicBezTo>
                      <a:pt x="627" y="4045"/>
                      <a:pt x="625" y="3474"/>
                      <a:pt x="625" y="2812"/>
                    </a:cubicBezTo>
                    <a:cubicBezTo>
                      <a:pt x="623" y="2343"/>
                      <a:pt x="623" y="1858"/>
                      <a:pt x="384" y="1417"/>
                    </a:cubicBezTo>
                    <a:cubicBezTo>
                      <a:pt x="312" y="1279"/>
                      <a:pt x="334" y="1198"/>
                      <a:pt x="373" y="1144"/>
                    </a:cubicBezTo>
                    <a:cubicBezTo>
                      <a:pt x="382" y="1143"/>
                      <a:pt x="392" y="1142"/>
                      <a:pt x="403" y="1142"/>
                    </a:cubicBezTo>
                    <a:cubicBezTo>
                      <a:pt x="437" y="1142"/>
                      <a:pt x="481" y="1148"/>
                      <a:pt x="537" y="1160"/>
                    </a:cubicBezTo>
                    <a:cubicBezTo>
                      <a:pt x="557" y="1164"/>
                      <a:pt x="580" y="1171"/>
                      <a:pt x="605" y="1176"/>
                    </a:cubicBezTo>
                    <a:cubicBezTo>
                      <a:pt x="630" y="1182"/>
                      <a:pt x="659" y="1189"/>
                      <a:pt x="688" y="1198"/>
                    </a:cubicBezTo>
                    <a:cubicBezTo>
                      <a:pt x="877" y="1247"/>
                      <a:pt x="1122" y="1310"/>
                      <a:pt x="1436" y="1310"/>
                    </a:cubicBezTo>
                    <a:cubicBezTo>
                      <a:pt x="1660" y="1310"/>
                      <a:pt x="1918" y="1278"/>
                      <a:pt x="2216" y="1187"/>
                    </a:cubicBezTo>
                    <a:cubicBezTo>
                      <a:pt x="2717" y="1035"/>
                      <a:pt x="3150" y="958"/>
                      <a:pt x="3522" y="958"/>
                    </a:cubicBezTo>
                    <a:cubicBezTo>
                      <a:pt x="4109" y="958"/>
                      <a:pt x="4545" y="1149"/>
                      <a:pt x="4855" y="1534"/>
                    </a:cubicBezTo>
                    <a:cubicBezTo>
                      <a:pt x="5308" y="2097"/>
                      <a:pt x="5268" y="2780"/>
                      <a:pt x="5225" y="3504"/>
                    </a:cubicBezTo>
                    <a:cubicBezTo>
                      <a:pt x="5196" y="4000"/>
                      <a:pt x="5164" y="4511"/>
                      <a:pt x="5308" y="4987"/>
                    </a:cubicBezTo>
                    <a:cubicBezTo>
                      <a:pt x="5417" y="5351"/>
                      <a:pt x="5615" y="5404"/>
                      <a:pt x="5729" y="5404"/>
                    </a:cubicBezTo>
                    <a:cubicBezTo>
                      <a:pt x="5732" y="5404"/>
                      <a:pt x="5734" y="5404"/>
                      <a:pt x="5737" y="5404"/>
                    </a:cubicBezTo>
                    <a:cubicBezTo>
                      <a:pt x="6041" y="5395"/>
                      <a:pt x="6350" y="5003"/>
                      <a:pt x="6474" y="4475"/>
                    </a:cubicBezTo>
                    <a:cubicBezTo>
                      <a:pt x="6627" y="3819"/>
                      <a:pt x="6656" y="3245"/>
                      <a:pt x="6566" y="2715"/>
                    </a:cubicBezTo>
                    <a:cubicBezTo>
                      <a:pt x="6451" y="2048"/>
                      <a:pt x="6257" y="1182"/>
                      <a:pt x="5777" y="414"/>
                    </a:cubicBezTo>
                    <a:cubicBezTo>
                      <a:pt x="5710" y="306"/>
                      <a:pt x="5748" y="229"/>
                      <a:pt x="5761" y="206"/>
                    </a:cubicBezTo>
                    <a:lnTo>
                      <a:pt x="5766" y="204"/>
                    </a:lnTo>
                    <a:cubicBezTo>
                      <a:pt x="5776" y="195"/>
                      <a:pt x="5792" y="191"/>
                      <a:pt x="5810" y="191"/>
                    </a:cubicBezTo>
                    <a:close/>
                    <a:moveTo>
                      <a:pt x="5807" y="0"/>
                    </a:moveTo>
                    <a:cubicBezTo>
                      <a:pt x="5749" y="0"/>
                      <a:pt x="5693" y="15"/>
                      <a:pt x="5644" y="55"/>
                    </a:cubicBezTo>
                    <a:cubicBezTo>
                      <a:pt x="5638" y="60"/>
                      <a:pt x="5631" y="67"/>
                      <a:pt x="5626" y="71"/>
                    </a:cubicBezTo>
                    <a:cubicBezTo>
                      <a:pt x="5581" y="119"/>
                      <a:pt x="5482" y="303"/>
                      <a:pt x="5615" y="513"/>
                    </a:cubicBezTo>
                    <a:cubicBezTo>
                      <a:pt x="6079" y="1254"/>
                      <a:pt x="6266" y="2097"/>
                      <a:pt x="6377" y="2746"/>
                    </a:cubicBezTo>
                    <a:cubicBezTo>
                      <a:pt x="6465" y="3251"/>
                      <a:pt x="6435" y="3801"/>
                      <a:pt x="6287" y="4432"/>
                    </a:cubicBezTo>
                    <a:cubicBezTo>
                      <a:pt x="6178" y="4908"/>
                      <a:pt x="5912" y="5208"/>
                      <a:pt x="5730" y="5214"/>
                    </a:cubicBezTo>
                    <a:lnTo>
                      <a:pt x="5725" y="5214"/>
                    </a:lnTo>
                    <a:cubicBezTo>
                      <a:pt x="5592" y="5214"/>
                      <a:pt x="5520" y="5039"/>
                      <a:pt x="5489" y="4933"/>
                    </a:cubicBezTo>
                    <a:cubicBezTo>
                      <a:pt x="5356" y="4491"/>
                      <a:pt x="5385" y="3995"/>
                      <a:pt x="5414" y="3515"/>
                    </a:cubicBezTo>
                    <a:cubicBezTo>
                      <a:pt x="5457" y="2787"/>
                      <a:pt x="5502" y="2034"/>
                      <a:pt x="5002" y="1414"/>
                    </a:cubicBezTo>
                    <a:cubicBezTo>
                      <a:pt x="4656" y="986"/>
                      <a:pt x="4166" y="773"/>
                      <a:pt x="3516" y="773"/>
                    </a:cubicBezTo>
                    <a:cubicBezTo>
                      <a:pt x="3123" y="773"/>
                      <a:pt x="2672" y="851"/>
                      <a:pt x="2160" y="1007"/>
                    </a:cubicBezTo>
                    <a:cubicBezTo>
                      <a:pt x="1881" y="1091"/>
                      <a:pt x="1643" y="1121"/>
                      <a:pt x="1437" y="1121"/>
                    </a:cubicBezTo>
                    <a:cubicBezTo>
                      <a:pt x="1147" y="1121"/>
                      <a:pt x="921" y="1062"/>
                      <a:pt x="735" y="1013"/>
                    </a:cubicBezTo>
                    <a:cubicBezTo>
                      <a:pt x="677" y="998"/>
                      <a:pt x="625" y="984"/>
                      <a:pt x="575" y="975"/>
                    </a:cubicBezTo>
                    <a:cubicBezTo>
                      <a:pt x="522" y="963"/>
                      <a:pt x="463" y="952"/>
                      <a:pt x="404" y="952"/>
                    </a:cubicBezTo>
                    <a:cubicBezTo>
                      <a:pt x="365" y="952"/>
                      <a:pt x="327" y="957"/>
                      <a:pt x="289" y="968"/>
                    </a:cubicBezTo>
                    <a:cubicBezTo>
                      <a:pt x="271" y="973"/>
                      <a:pt x="255" y="984"/>
                      <a:pt x="244" y="998"/>
                    </a:cubicBezTo>
                    <a:cubicBezTo>
                      <a:pt x="161" y="1097"/>
                      <a:pt x="86" y="1263"/>
                      <a:pt x="215" y="1507"/>
                    </a:cubicBezTo>
                    <a:cubicBezTo>
                      <a:pt x="431" y="1906"/>
                      <a:pt x="431" y="2368"/>
                      <a:pt x="433" y="2812"/>
                    </a:cubicBezTo>
                    <a:cubicBezTo>
                      <a:pt x="436" y="3479"/>
                      <a:pt x="438" y="4169"/>
                      <a:pt x="1222" y="4523"/>
                    </a:cubicBezTo>
                    <a:cubicBezTo>
                      <a:pt x="1479" y="4637"/>
                      <a:pt x="1860" y="4730"/>
                      <a:pt x="2261" y="4827"/>
                    </a:cubicBezTo>
                    <a:cubicBezTo>
                      <a:pt x="2832" y="4964"/>
                      <a:pt x="3544" y="5133"/>
                      <a:pt x="3634" y="5359"/>
                    </a:cubicBezTo>
                    <a:cubicBezTo>
                      <a:pt x="3656" y="5415"/>
                      <a:pt x="3656" y="5460"/>
                      <a:pt x="3636" y="5496"/>
                    </a:cubicBezTo>
                    <a:cubicBezTo>
                      <a:pt x="3609" y="5543"/>
                      <a:pt x="3541" y="5580"/>
                      <a:pt x="3456" y="5591"/>
                    </a:cubicBezTo>
                    <a:cubicBezTo>
                      <a:pt x="3326" y="5609"/>
                      <a:pt x="3199" y="5617"/>
                      <a:pt x="3075" y="5617"/>
                    </a:cubicBezTo>
                    <a:cubicBezTo>
                      <a:pt x="2317" y="5617"/>
                      <a:pt x="1685" y="5309"/>
                      <a:pt x="1207" y="5075"/>
                    </a:cubicBezTo>
                    <a:cubicBezTo>
                      <a:pt x="916" y="4934"/>
                      <a:pt x="689" y="4822"/>
                      <a:pt x="511" y="4822"/>
                    </a:cubicBezTo>
                    <a:cubicBezTo>
                      <a:pt x="458" y="4822"/>
                      <a:pt x="410" y="4832"/>
                      <a:pt x="366" y="4854"/>
                    </a:cubicBezTo>
                    <a:cubicBezTo>
                      <a:pt x="271" y="4899"/>
                      <a:pt x="213" y="4989"/>
                      <a:pt x="181" y="5131"/>
                    </a:cubicBezTo>
                    <a:cubicBezTo>
                      <a:pt x="1" y="5972"/>
                      <a:pt x="80" y="7443"/>
                      <a:pt x="1065" y="7813"/>
                    </a:cubicBezTo>
                    <a:cubicBezTo>
                      <a:pt x="1388" y="7935"/>
                      <a:pt x="1726" y="7981"/>
                      <a:pt x="2064" y="7981"/>
                    </a:cubicBezTo>
                    <a:cubicBezTo>
                      <a:pt x="2678" y="7981"/>
                      <a:pt x="3294" y="7828"/>
                      <a:pt x="3828" y="7696"/>
                    </a:cubicBezTo>
                    <a:cubicBezTo>
                      <a:pt x="4214" y="7601"/>
                      <a:pt x="4553" y="7517"/>
                      <a:pt x="4792" y="7517"/>
                    </a:cubicBezTo>
                    <a:cubicBezTo>
                      <a:pt x="4966" y="7517"/>
                      <a:pt x="5086" y="7561"/>
                      <a:pt x="5133" y="7678"/>
                    </a:cubicBezTo>
                    <a:cubicBezTo>
                      <a:pt x="5173" y="7775"/>
                      <a:pt x="5139" y="7903"/>
                      <a:pt x="5052" y="7991"/>
                    </a:cubicBezTo>
                    <a:cubicBezTo>
                      <a:pt x="4790" y="8256"/>
                      <a:pt x="4269" y="8335"/>
                      <a:pt x="3692" y="8335"/>
                    </a:cubicBezTo>
                    <a:cubicBezTo>
                      <a:pt x="3225" y="8335"/>
                      <a:pt x="2722" y="8283"/>
                      <a:pt x="2291" y="8239"/>
                    </a:cubicBezTo>
                    <a:cubicBezTo>
                      <a:pt x="1922" y="8203"/>
                      <a:pt x="1644" y="8176"/>
                      <a:pt x="1443" y="8176"/>
                    </a:cubicBezTo>
                    <a:cubicBezTo>
                      <a:pt x="1296" y="8176"/>
                      <a:pt x="1191" y="8190"/>
                      <a:pt x="1123" y="8226"/>
                    </a:cubicBezTo>
                    <a:cubicBezTo>
                      <a:pt x="1017" y="8282"/>
                      <a:pt x="950" y="8372"/>
                      <a:pt x="925" y="8487"/>
                    </a:cubicBezTo>
                    <a:cubicBezTo>
                      <a:pt x="841" y="8902"/>
                      <a:pt x="1369" y="9582"/>
                      <a:pt x="1531" y="9783"/>
                    </a:cubicBezTo>
                    <a:cubicBezTo>
                      <a:pt x="2051" y="10415"/>
                      <a:pt x="2587" y="10635"/>
                      <a:pt x="3168" y="10635"/>
                    </a:cubicBezTo>
                    <a:cubicBezTo>
                      <a:pt x="3755" y="10635"/>
                      <a:pt x="4388" y="10410"/>
                      <a:pt x="5097" y="10157"/>
                    </a:cubicBezTo>
                    <a:cubicBezTo>
                      <a:pt x="5351" y="10067"/>
                      <a:pt x="5615" y="9972"/>
                      <a:pt x="5892" y="9884"/>
                    </a:cubicBezTo>
                    <a:cubicBezTo>
                      <a:pt x="5933" y="9873"/>
                      <a:pt x="5987" y="9851"/>
                      <a:pt x="6048" y="9826"/>
                    </a:cubicBezTo>
                    <a:cubicBezTo>
                      <a:pt x="6193" y="9768"/>
                      <a:pt x="6464" y="9662"/>
                      <a:pt x="6623" y="9662"/>
                    </a:cubicBezTo>
                    <a:cubicBezTo>
                      <a:pt x="6664" y="9662"/>
                      <a:pt x="6697" y="9669"/>
                      <a:pt x="6719" y="9686"/>
                    </a:cubicBezTo>
                    <a:cubicBezTo>
                      <a:pt x="6746" y="9706"/>
                      <a:pt x="6755" y="9749"/>
                      <a:pt x="6749" y="9812"/>
                    </a:cubicBezTo>
                    <a:cubicBezTo>
                      <a:pt x="6719" y="10085"/>
                      <a:pt x="6359" y="10340"/>
                      <a:pt x="5676" y="10579"/>
                    </a:cubicBezTo>
                    <a:cubicBezTo>
                      <a:pt x="5108" y="10776"/>
                      <a:pt x="4646" y="10824"/>
                      <a:pt x="4267" y="10824"/>
                    </a:cubicBezTo>
                    <a:cubicBezTo>
                      <a:pt x="4061" y="10824"/>
                      <a:pt x="3880" y="10810"/>
                      <a:pt x="3720" y="10797"/>
                    </a:cubicBezTo>
                    <a:cubicBezTo>
                      <a:pt x="3599" y="10787"/>
                      <a:pt x="3488" y="10778"/>
                      <a:pt x="3389" y="10778"/>
                    </a:cubicBezTo>
                    <a:cubicBezTo>
                      <a:pt x="3163" y="10778"/>
                      <a:pt x="2994" y="10825"/>
                      <a:pt x="2888" y="11016"/>
                    </a:cubicBezTo>
                    <a:cubicBezTo>
                      <a:pt x="2829" y="11117"/>
                      <a:pt x="2823" y="11230"/>
                      <a:pt x="2863" y="11352"/>
                    </a:cubicBezTo>
                    <a:cubicBezTo>
                      <a:pt x="3091" y="12021"/>
                      <a:pt x="4905" y="12841"/>
                      <a:pt x="5457" y="13078"/>
                    </a:cubicBezTo>
                    <a:cubicBezTo>
                      <a:pt x="6082" y="13346"/>
                      <a:pt x="6760" y="13481"/>
                      <a:pt x="7396" y="13481"/>
                    </a:cubicBezTo>
                    <a:cubicBezTo>
                      <a:pt x="7921" y="13481"/>
                      <a:pt x="8416" y="13389"/>
                      <a:pt x="8827" y="13200"/>
                    </a:cubicBezTo>
                    <a:cubicBezTo>
                      <a:pt x="9399" y="12936"/>
                      <a:pt x="9798" y="12494"/>
                      <a:pt x="9976" y="11922"/>
                    </a:cubicBezTo>
                    <a:cubicBezTo>
                      <a:pt x="10179" y="11275"/>
                      <a:pt x="10120" y="10872"/>
                      <a:pt x="10053" y="10410"/>
                    </a:cubicBezTo>
                    <a:lnTo>
                      <a:pt x="10053" y="10410"/>
                    </a:lnTo>
                    <a:cubicBezTo>
                      <a:pt x="11295" y="11298"/>
                      <a:pt x="12690" y="12062"/>
                      <a:pt x="14376" y="12621"/>
                    </a:cubicBezTo>
                    <a:cubicBezTo>
                      <a:pt x="14385" y="12625"/>
                      <a:pt x="14396" y="12627"/>
                      <a:pt x="14405" y="12627"/>
                    </a:cubicBezTo>
                    <a:cubicBezTo>
                      <a:pt x="14445" y="12627"/>
                      <a:pt x="14482" y="12600"/>
                      <a:pt x="14495" y="12562"/>
                    </a:cubicBezTo>
                    <a:cubicBezTo>
                      <a:pt x="14513" y="12512"/>
                      <a:pt x="14486" y="12458"/>
                      <a:pt x="14436" y="12440"/>
                    </a:cubicBezTo>
                    <a:lnTo>
                      <a:pt x="14436" y="12442"/>
                    </a:lnTo>
                    <a:cubicBezTo>
                      <a:pt x="12829" y="11908"/>
                      <a:pt x="11491" y="11187"/>
                      <a:pt x="10294" y="10349"/>
                    </a:cubicBezTo>
                    <a:cubicBezTo>
                      <a:pt x="11310" y="10333"/>
                      <a:pt x="12428" y="10191"/>
                      <a:pt x="13177" y="9111"/>
                    </a:cubicBezTo>
                    <a:cubicBezTo>
                      <a:pt x="13990" y="7939"/>
                      <a:pt x="13747" y="6287"/>
                      <a:pt x="13177" y="5248"/>
                    </a:cubicBezTo>
                    <a:cubicBezTo>
                      <a:pt x="12787" y="4536"/>
                      <a:pt x="12266" y="4119"/>
                      <a:pt x="11775" y="4119"/>
                    </a:cubicBezTo>
                    <a:lnTo>
                      <a:pt x="11745" y="4119"/>
                    </a:lnTo>
                    <a:cubicBezTo>
                      <a:pt x="11286" y="4137"/>
                      <a:pt x="11135" y="4795"/>
                      <a:pt x="11026" y="5273"/>
                    </a:cubicBezTo>
                    <a:cubicBezTo>
                      <a:pt x="10999" y="5390"/>
                      <a:pt x="10979" y="5489"/>
                      <a:pt x="10954" y="5559"/>
                    </a:cubicBezTo>
                    <a:cubicBezTo>
                      <a:pt x="10751" y="6186"/>
                      <a:pt x="10186" y="7594"/>
                      <a:pt x="9830" y="7721"/>
                    </a:cubicBezTo>
                    <a:cubicBezTo>
                      <a:pt x="9817" y="7725"/>
                      <a:pt x="9806" y="7727"/>
                      <a:pt x="9795" y="7727"/>
                    </a:cubicBezTo>
                    <a:cubicBezTo>
                      <a:pt x="9781" y="7727"/>
                      <a:pt x="9768" y="7723"/>
                      <a:pt x="9755" y="7714"/>
                    </a:cubicBezTo>
                    <a:cubicBezTo>
                      <a:pt x="9712" y="7687"/>
                      <a:pt x="9681" y="7543"/>
                      <a:pt x="9823" y="7173"/>
                    </a:cubicBezTo>
                    <a:cubicBezTo>
                      <a:pt x="9940" y="6866"/>
                      <a:pt x="10132" y="6589"/>
                      <a:pt x="10316" y="6321"/>
                    </a:cubicBezTo>
                    <a:cubicBezTo>
                      <a:pt x="10425" y="6166"/>
                      <a:pt x="10535" y="6003"/>
                      <a:pt x="10632" y="5839"/>
                    </a:cubicBezTo>
                    <a:cubicBezTo>
                      <a:pt x="11164" y="4933"/>
                      <a:pt x="11299" y="3991"/>
                      <a:pt x="10997" y="3319"/>
                    </a:cubicBezTo>
                    <a:cubicBezTo>
                      <a:pt x="10769" y="2816"/>
                      <a:pt x="10310" y="2483"/>
                      <a:pt x="9663" y="2354"/>
                    </a:cubicBezTo>
                    <a:cubicBezTo>
                      <a:pt x="9613" y="2344"/>
                      <a:pt x="9564" y="2339"/>
                      <a:pt x="9517" y="2339"/>
                    </a:cubicBezTo>
                    <a:cubicBezTo>
                      <a:pt x="9396" y="2339"/>
                      <a:pt x="9285" y="2373"/>
                      <a:pt x="9190" y="2438"/>
                    </a:cubicBezTo>
                    <a:cubicBezTo>
                      <a:pt x="8890" y="2647"/>
                      <a:pt x="8791" y="3139"/>
                      <a:pt x="8714" y="3623"/>
                    </a:cubicBezTo>
                    <a:cubicBezTo>
                      <a:pt x="8646" y="4047"/>
                      <a:pt x="8556" y="4473"/>
                      <a:pt x="8466" y="4870"/>
                    </a:cubicBezTo>
                    <a:cubicBezTo>
                      <a:pt x="8457" y="4912"/>
                      <a:pt x="8448" y="4978"/>
                      <a:pt x="8432" y="5063"/>
                    </a:cubicBezTo>
                    <a:cubicBezTo>
                      <a:pt x="8380" y="5377"/>
                      <a:pt x="8241" y="6211"/>
                      <a:pt x="8013" y="6335"/>
                    </a:cubicBezTo>
                    <a:cubicBezTo>
                      <a:pt x="7999" y="6343"/>
                      <a:pt x="7985" y="6347"/>
                      <a:pt x="7970" y="6347"/>
                    </a:cubicBezTo>
                    <a:cubicBezTo>
                      <a:pt x="7957" y="6347"/>
                      <a:pt x="7943" y="6343"/>
                      <a:pt x="7927" y="6337"/>
                    </a:cubicBezTo>
                    <a:cubicBezTo>
                      <a:pt x="7709" y="6240"/>
                      <a:pt x="7916" y="5516"/>
                      <a:pt x="7993" y="5244"/>
                    </a:cubicBezTo>
                    <a:cubicBezTo>
                      <a:pt x="8015" y="5163"/>
                      <a:pt x="8036" y="5097"/>
                      <a:pt x="8045" y="5052"/>
                    </a:cubicBezTo>
                    <a:cubicBezTo>
                      <a:pt x="8114" y="4750"/>
                      <a:pt x="8198" y="4430"/>
                      <a:pt x="8320" y="4013"/>
                    </a:cubicBezTo>
                    <a:cubicBezTo>
                      <a:pt x="9097" y="1367"/>
                      <a:pt x="8087" y="934"/>
                      <a:pt x="6562" y="285"/>
                    </a:cubicBezTo>
                    <a:cubicBezTo>
                      <a:pt x="6406" y="218"/>
                      <a:pt x="6248" y="150"/>
                      <a:pt x="6082" y="76"/>
                    </a:cubicBezTo>
                    <a:cubicBezTo>
                      <a:pt x="6014" y="47"/>
                      <a:pt x="5909" y="0"/>
                      <a:pt x="5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8"/>
            <p:cNvGrpSpPr/>
            <p:nvPr/>
          </p:nvGrpSpPr>
          <p:grpSpPr>
            <a:xfrm>
              <a:off x="2444638" y="3043079"/>
              <a:ext cx="1576219" cy="2274210"/>
              <a:chOff x="2444638" y="3043079"/>
              <a:chExt cx="1576219" cy="2274210"/>
            </a:xfrm>
          </p:grpSpPr>
          <p:sp>
            <p:nvSpPr>
              <p:cNvPr id="587" name="Google Shape;587;p28"/>
              <p:cNvSpPr/>
              <p:nvPr/>
            </p:nvSpPr>
            <p:spPr>
              <a:xfrm>
                <a:off x="2444638" y="3043079"/>
                <a:ext cx="1576219" cy="2274210"/>
              </a:xfrm>
              <a:custGeom>
                <a:avLst/>
                <a:gdLst/>
                <a:ahLst/>
                <a:cxnLst/>
                <a:rect l="l" t="t" r="r" b="b"/>
                <a:pathLst>
                  <a:path w="20875" h="30119" extrusionOk="0">
                    <a:moveTo>
                      <a:pt x="11473" y="0"/>
                    </a:moveTo>
                    <a:cubicBezTo>
                      <a:pt x="10286" y="0"/>
                      <a:pt x="9151" y="643"/>
                      <a:pt x="8508" y="1678"/>
                    </a:cubicBezTo>
                    <a:cubicBezTo>
                      <a:pt x="7864" y="2721"/>
                      <a:pt x="7759" y="3603"/>
                      <a:pt x="7747" y="3940"/>
                    </a:cubicBezTo>
                    <a:lnTo>
                      <a:pt x="7747" y="3943"/>
                    </a:lnTo>
                    <a:cubicBezTo>
                      <a:pt x="7743" y="4003"/>
                      <a:pt x="7743" y="4066"/>
                      <a:pt x="7747" y="4133"/>
                    </a:cubicBezTo>
                    <a:cubicBezTo>
                      <a:pt x="7747" y="4201"/>
                      <a:pt x="7752" y="4254"/>
                      <a:pt x="7759" y="4306"/>
                    </a:cubicBezTo>
                    <a:cubicBezTo>
                      <a:pt x="7764" y="4334"/>
                      <a:pt x="7766" y="4362"/>
                      <a:pt x="7773" y="4389"/>
                    </a:cubicBezTo>
                    <a:cubicBezTo>
                      <a:pt x="7798" y="4536"/>
                      <a:pt x="7845" y="4652"/>
                      <a:pt x="7910" y="4734"/>
                    </a:cubicBezTo>
                    <a:cubicBezTo>
                      <a:pt x="7575" y="4762"/>
                      <a:pt x="7338" y="5020"/>
                      <a:pt x="7298" y="5409"/>
                    </a:cubicBezTo>
                    <a:cubicBezTo>
                      <a:pt x="7259" y="5774"/>
                      <a:pt x="7412" y="6170"/>
                      <a:pt x="7733" y="6405"/>
                    </a:cubicBezTo>
                    <a:cubicBezTo>
                      <a:pt x="7449" y="6912"/>
                      <a:pt x="7526" y="7610"/>
                      <a:pt x="7992" y="7943"/>
                    </a:cubicBezTo>
                    <a:cubicBezTo>
                      <a:pt x="8152" y="8057"/>
                      <a:pt x="8164" y="8052"/>
                      <a:pt x="8075" y="8250"/>
                    </a:cubicBezTo>
                    <a:cubicBezTo>
                      <a:pt x="7838" y="8781"/>
                      <a:pt x="8008" y="9300"/>
                      <a:pt x="8508" y="9549"/>
                    </a:cubicBezTo>
                    <a:cubicBezTo>
                      <a:pt x="8615" y="9603"/>
                      <a:pt x="8722" y="9627"/>
                      <a:pt x="8826" y="9627"/>
                    </a:cubicBezTo>
                    <a:cubicBezTo>
                      <a:pt x="8965" y="9627"/>
                      <a:pt x="9099" y="9584"/>
                      <a:pt x="9220" y="9509"/>
                    </a:cubicBezTo>
                    <a:lnTo>
                      <a:pt x="9220" y="9509"/>
                    </a:lnTo>
                    <a:cubicBezTo>
                      <a:pt x="9202" y="9577"/>
                      <a:pt x="9183" y="9646"/>
                      <a:pt x="9162" y="9719"/>
                    </a:cubicBezTo>
                    <a:cubicBezTo>
                      <a:pt x="9087" y="9717"/>
                      <a:pt x="9013" y="9716"/>
                      <a:pt x="8939" y="9716"/>
                    </a:cubicBezTo>
                    <a:cubicBezTo>
                      <a:pt x="7577" y="9716"/>
                      <a:pt x="6274" y="10019"/>
                      <a:pt x="5129" y="10617"/>
                    </a:cubicBezTo>
                    <a:cubicBezTo>
                      <a:pt x="4748" y="10819"/>
                      <a:pt x="4368" y="11068"/>
                      <a:pt x="3933" y="11415"/>
                    </a:cubicBezTo>
                    <a:cubicBezTo>
                      <a:pt x="3875" y="11368"/>
                      <a:pt x="3806" y="11340"/>
                      <a:pt x="3735" y="11340"/>
                    </a:cubicBezTo>
                    <a:cubicBezTo>
                      <a:pt x="3732" y="11340"/>
                      <a:pt x="3729" y="11341"/>
                      <a:pt x="3726" y="11341"/>
                    </a:cubicBezTo>
                    <a:cubicBezTo>
                      <a:pt x="3610" y="11343"/>
                      <a:pt x="3507" y="11415"/>
                      <a:pt x="3451" y="11531"/>
                    </a:cubicBezTo>
                    <a:cubicBezTo>
                      <a:pt x="3414" y="11611"/>
                      <a:pt x="3395" y="11727"/>
                      <a:pt x="3395" y="11871"/>
                    </a:cubicBezTo>
                    <a:cubicBezTo>
                      <a:pt x="3272" y="11988"/>
                      <a:pt x="3146" y="12116"/>
                      <a:pt x="3019" y="12253"/>
                    </a:cubicBezTo>
                    <a:cubicBezTo>
                      <a:pt x="2979" y="12178"/>
                      <a:pt x="2935" y="12120"/>
                      <a:pt x="2891" y="12083"/>
                    </a:cubicBezTo>
                    <a:cubicBezTo>
                      <a:pt x="2831" y="12032"/>
                      <a:pt x="2763" y="12006"/>
                      <a:pt x="2698" y="12006"/>
                    </a:cubicBezTo>
                    <a:cubicBezTo>
                      <a:pt x="2682" y="12006"/>
                      <a:pt x="2666" y="12008"/>
                      <a:pt x="2651" y="12011"/>
                    </a:cubicBezTo>
                    <a:cubicBezTo>
                      <a:pt x="2567" y="12029"/>
                      <a:pt x="2500" y="12090"/>
                      <a:pt x="2458" y="12181"/>
                    </a:cubicBezTo>
                    <a:cubicBezTo>
                      <a:pt x="2362" y="12385"/>
                      <a:pt x="2395" y="12623"/>
                      <a:pt x="2423" y="12830"/>
                    </a:cubicBezTo>
                    <a:lnTo>
                      <a:pt x="2434" y="12916"/>
                    </a:lnTo>
                    <a:cubicBezTo>
                      <a:pt x="2437" y="12928"/>
                      <a:pt x="2437" y="12937"/>
                      <a:pt x="2439" y="12949"/>
                    </a:cubicBezTo>
                    <a:cubicBezTo>
                      <a:pt x="2209" y="13247"/>
                      <a:pt x="1981" y="13568"/>
                      <a:pt x="1766" y="13903"/>
                    </a:cubicBezTo>
                    <a:cubicBezTo>
                      <a:pt x="1653" y="13809"/>
                      <a:pt x="1546" y="13747"/>
                      <a:pt x="1451" y="13747"/>
                    </a:cubicBezTo>
                    <a:cubicBezTo>
                      <a:pt x="1407" y="13747"/>
                      <a:pt x="1365" y="13760"/>
                      <a:pt x="1327" y="13789"/>
                    </a:cubicBezTo>
                    <a:cubicBezTo>
                      <a:pt x="1243" y="13847"/>
                      <a:pt x="1194" y="13924"/>
                      <a:pt x="1182" y="14014"/>
                    </a:cubicBezTo>
                    <a:cubicBezTo>
                      <a:pt x="1161" y="14163"/>
                      <a:pt x="1243" y="14343"/>
                      <a:pt x="1378" y="14545"/>
                    </a:cubicBezTo>
                    <a:cubicBezTo>
                      <a:pt x="703" y="15723"/>
                      <a:pt x="191" y="17007"/>
                      <a:pt x="96" y="18050"/>
                    </a:cubicBezTo>
                    <a:cubicBezTo>
                      <a:pt x="0" y="19076"/>
                      <a:pt x="591" y="20112"/>
                      <a:pt x="1469" y="20458"/>
                    </a:cubicBezTo>
                    <a:cubicBezTo>
                      <a:pt x="1820" y="20597"/>
                      <a:pt x="2175" y="20665"/>
                      <a:pt x="2524" y="20665"/>
                    </a:cubicBezTo>
                    <a:cubicBezTo>
                      <a:pt x="3167" y="20665"/>
                      <a:pt x="3792" y="20432"/>
                      <a:pt x="4347" y="19977"/>
                    </a:cubicBezTo>
                    <a:cubicBezTo>
                      <a:pt x="4424" y="19911"/>
                      <a:pt x="4478" y="19863"/>
                      <a:pt x="4515" y="19828"/>
                    </a:cubicBezTo>
                    <a:cubicBezTo>
                      <a:pt x="4533" y="19811"/>
                      <a:pt x="4552" y="19795"/>
                      <a:pt x="4564" y="19783"/>
                    </a:cubicBezTo>
                    <a:cubicBezTo>
                      <a:pt x="4568" y="19802"/>
                      <a:pt x="4568" y="19823"/>
                      <a:pt x="4568" y="19846"/>
                    </a:cubicBezTo>
                    <a:lnTo>
                      <a:pt x="4568" y="19860"/>
                    </a:lnTo>
                    <a:cubicBezTo>
                      <a:pt x="4601" y="21638"/>
                      <a:pt x="4566" y="23961"/>
                      <a:pt x="3980" y="26169"/>
                    </a:cubicBezTo>
                    <a:cubicBezTo>
                      <a:pt x="3768" y="26965"/>
                      <a:pt x="3593" y="27379"/>
                      <a:pt x="3449" y="27712"/>
                    </a:cubicBezTo>
                    <a:cubicBezTo>
                      <a:pt x="3423" y="27770"/>
                      <a:pt x="3400" y="27828"/>
                      <a:pt x="3377" y="27887"/>
                    </a:cubicBezTo>
                    <a:cubicBezTo>
                      <a:pt x="3330" y="27996"/>
                      <a:pt x="3337" y="28045"/>
                      <a:pt x="3479" y="28138"/>
                    </a:cubicBezTo>
                    <a:cubicBezTo>
                      <a:pt x="5388" y="29415"/>
                      <a:pt x="7885" y="30118"/>
                      <a:pt x="10302" y="30118"/>
                    </a:cubicBezTo>
                    <a:cubicBezTo>
                      <a:pt x="11161" y="30118"/>
                      <a:pt x="12011" y="30030"/>
                      <a:pt x="12820" y="29846"/>
                    </a:cubicBezTo>
                    <a:cubicBezTo>
                      <a:pt x="14787" y="29404"/>
                      <a:pt x="16295" y="28450"/>
                      <a:pt x="17063" y="27160"/>
                    </a:cubicBezTo>
                    <a:cubicBezTo>
                      <a:pt x="17116" y="27074"/>
                      <a:pt x="17086" y="27016"/>
                      <a:pt x="17049" y="26953"/>
                    </a:cubicBezTo>
                    <a:lnTo>
                      <a:pt x="17037" y="26925"/>
                    </a:lnTo>
                    <a:cubicBezTo>
                      <a:pt x="16344" y="25592"/>
                      <a:pt x="15888" y="23733"/>
                      <a:pt x="15711" y="21552"/>
                    </a:cubicBezTo>
                    <a:cubicBezTo>
                      <a:pt x="15706" y="21485"/>
                      <a:pt x="15704" y="21454"/>
                      <a:pt x="15701" y="21438"/>
                    </a:cubicBezTo>
                    <a:lnTo>
                      <a:pt x="15701" y="21438"/>
                    </a:lnTo>
                    <a:cubicBezTo>
                      <a:pt x="15713" y="21447"/>
                      <a:pt x="15725" y="21457"/>
                      <a:pt x="15734" y="21466"/>
                    </a:cubicBezTo>
                    <a:cubicBezTo>
                      <a:pt x="15755" y="21487"/>
                      <a:pt x="15778" y="21506"/>
                      <a:pt x="15799" y="21524"/>
                    </a:cubicBezTo>
                    <a:cubicBezTo>
                      <a:pt x="16115" y="21790"/>
                      <a:pt x="16518" y="21894"/>
                      <a:pt x="16941" y="21894"/>
                    </a:cubicBezTo>
                    <a:cubicBezTo>
                      <a:pt x="17530" y="21894"/>
                      <a:pt x="18160" y="21691"/>
                      <a:pt x="18650" y="21438"/>
                    </a:cubicBezTo>
                    <a:cubicBezTo>
                      <a:pt x="20332" y="20563"/>
                      <a:pt x="20875" y="18890"/>
                      <a:pt x="20030" y="17179"/>
                    </a:cubicBezTo>
                    <a:cubicBezTo>
                      <a:pt x="19672" y="16453"/>
                      <a:pt x="19201" y="15732"/>
                      <a:pt x="18596" y="14980"/>
                    </a:cubicBezTo>
                    <a:cubicBezTo>
                      <a:pt x="16802" y="12755"/>
                      <a:pt x="14675" y="11164"/>
                      <a:pt x="12404" y="10342"/>
                    </a:cubicBezTo>
                    <a:cubicBezTo>
                      <a:pt x="12388" y="10163"/>
                      <a:pt x="12376" y="9998"/>
                      <a:pt x="12369" y="9842"/>
                    </a:cubicBezTo>
                    <a:lnTo>
                      <a:pt x="12369" y="9842"/>
                    </a:lnTo>
                    <a:cubicBezTo>
                      <a:pt x="12521" y="9984"/>
                      <a:pt x="12701" y="10046"/>
                      <a:pt x="12879" y="10046"/>
                    </a:cubicBezTo>
                    <a:cubicBezTo>
                      <a:pt x="13321" y="10046"/>
                      <a:pt x="13759" y="9668"/>
                      <a:pt x="13777" y="9188"/>
                    </a:cubicBezTo>
                    <a:cubicBezTo>
                      <a:pt x="13786" y="8862"/>
                      <a:pt x="13688" y="8730"/>
                      <a:pt x="13719" y="8655"/>
                    </a:cubicBezTo>
                    <a:cubicBezTo>
                      <a:pt x="13749" y="8585"/>
                      <a:pt x="13849" y="8595"/>
                      <a:pt x="13914" y="8555"/>
                    </a:cubicBezTo>
                    <a:cubicBezTo>
                      <a:pt x="13984" y="8515"/>
                      <a:pt x="14058" y="8481"/>
                      <a:pt x="14126" y="8429"/>
                    </a:cubicBezTo>
                    <a:cubicBezTo>
                      <a:pt x="14566" y="8106"/>
                      <a:pt x="14636" y="7596"/>
                      <a:pt x="14470" y="7119"/>
                    </a:cubicBezTo>
                    <a:cubicBezTo>
                      <a:pt x="14636" y="7045"/>
                      <a:pt x="14782" y="6928"/>
                      <a:pt x="14896" y="6772"/>
                    </a:cubicBezTo>
                    <a:cubicBezTo>
                      <a:pt x="15113" y="6475"/>
                      <a:pt x="15173" y="6081"/>
                      <a:pt x="15045" y="5795"/>
                    </a:cubicBezTo>
                    <a:cubicBezTo>
                      <a:pt x="14966" y="5618"/>
                      <a:pt x="14824" y="5495"/>
                      <a:pt x="14640" y="5444"/>
                    </a:cubicBezTo>
                    <a:cubicBezTo>
                      <a:pt x="14715" y="5388"/>
                      <a:pt x="14789" y="5288"/>
                      <a:pt x="14854" y="5132"/>
                    </a:cubicBezTo>
                    <a:cubicBezTo>
                      <a:pt x="14873" y="5083"/>
                      <a:pt x="14892" y="5032"/>
                      <a:pt x="14908" y="4974"/>
                    </a:cubicBezTo>
                    <a:cubicBezTo>
                      <a:pt x="14957" y="4806"/>
                      <a:pt x="14989" y="4618"/>
                      <a:pt x="15006" y="4410"/>
                    </a:cubicBezTo>
                    <a:cubicBezTo>
                      <a:pt x="15057" y="3761"/>
                      <a:pt x="14945" y="3026"/>
                      <a:pt x="14696" y="2332"/>
                    </a:cubicBezTo>
                    <a:cubicBezTo>
                      <a:pt x="14389" y="1481"/>
                      <a:pt x="13756" y="761"/>
                      <a:pt x="12955" y="359"/>
                    </a:cubicBezTo>
                    <a:cubicBezTo>
                      <a:pt x="12592" y="175"/>
                      <a:pt x="12208" y="61"/>
                      <a:pt x="11810" y="19"/>
                    </a:cubicBezTo>
                    <a:cubicBezTo>
                      <a:pt x="11701" y="7"/>
                      <a:pt x="11587" y="0"/>
                      <a:pt x="11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8" name="Google Shape;588;p28"/>
              <p:cNvGrpSpPr/>
              <p:nvPr/>
            </p:nvGrpSpPr>
            <p:grpSpPr>
              <a:xfrm>
                <a:off x="2444639" y="3048397"/>
                <a:ext cx="1576210" cy="2263590"/>
                <a:chOff x="1677178" y="2780971"/>
                <a:chExt cx="1765468" cy="2535383"/>
              </a:xfrm>
            </p:grpSpPr>
            <p:sp>
              <p:nvSpPr>
                <p:cNvPr id="589" name="Google Shape;589;p28"/>
                <p:cNvSpPr/>
                <p:nvPr/>
              </p:nvSpPr>
              <p:spPr>
                <a:xfrm>
                  <a:off x="1677178" y="3627707"/>
                  <a:ext cx="1753561" cy="167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9295" extrusionOk="0">
                      <a:moveTo>
                        <a:pt x="6932" y="1"/>
                      </a:moveTo>
                      <a:cubicBezTo>
                        <a:pt x="6906" y="1"/>
                        <a:pt x="6876" y="9"/>
                        <a:pt x="6832" y="20"/>
                      </a:cubicBezTo>
                      <a:cubicBezTo>
                        <a:pt x="5434" y="365"/>
                        <a:pt x="4384" y="982"/>
                        <a:pt x="3370" y="1938"/>
                      </a:cubicBezTo>
                      <a:cubicBezTo>
                        <a:pt x="2139" y="3096"/>
                        <a:pt x="0" y="6660"/>
                        <a:pt x="336" y="8323"/>
                      </a:cubicBezTo>
                      <a:cubicBezTo>
                        <a:pt x="379" y="8539"/>
                        <a:pt x="438" y="8749"/>
                        <a:pt x="532" y="8950"/>
                      </a:cubicBezTo>
                      <a:cubicBezTo>
                        <a:pt x="906" y="9743"/>
                        <a:pt x="1672" y="10146"/>
                        <a:pt x="2494" y="10146"/>
                      </a:cubicBezTo>
                      <a:cubicBezTo>
                        <a:pt x="3332" y="10146"/>
                        <a:pt x="4228" y="9726"/>
                        <a:pt x="4819" y="8875"/>
                      </a:cubicBezTo>
                      <a:cubicBezTo>
                        <a:pt x="4826" y="8864"/>
                        <a:pt x="4835" y="8853"/>
                        <a:pt x="4837" y="8841"/>
                      </a:cubicBezTo>
                      <a:cubicBezTo>
                        <a:pt x="4843" y="8809"/>
                        <a:pt x="4821" y="8793"/>
                        <a:pt x="4806" y="8793"/>
                      </a:cubicBezTo>
                      <a:cubicBezTo>
                        <a:pt x="4803" y="8793"/>
                        <a:pt x="4801" y="8793"/>
                        <a:pt x="4799" y="8794"/>
                      </a:cubicBezTo>
                      <a:cubicBezTo>
                        <a:pt x="4661" y="8846"/>
                        <a:pt x="4429" y="9015"/>
                        <a:pt x="4005" y="9051"/>
                      </a:cubicBezTo>
                      <a:cubicBezTo>
                        <a:pt x="3957" y="9055"/>
                        <a:pt x="3910" y="9057"/>
                        <a:pt x="3863" y="9057"/>
                      </a:cubicBezTo>
                      <a:cubicBezTo>
                        <a:pt x="2810" y="9057"/>
                        <a:pt x="2181" y="8031"/>
                        <a:pt x="2558" y="7124"/>
                      </a:cubicBezTo>
                      <a:cubicBezTo>
                        <a:pt x="2646" y="6914"/>
                        <a:pt x="2743" y="6799"/>
                        <a:pt x="2617" y="6786"/>
                      </a:cubicBezTo>
                      <a:cubicBezTo>
                        <a:pt x="2459" y="6767"/>
                        <a:pt x="2340" y="6757"/>
                        <a:pt x="2222" y="6757"/>
                      </a:cubicBezTo>
                      <a:cubicBezTo>
                        <a:pt x="2080" y="6757"/>
                        <a:pt x="1939" y="6772"/>
                        <a:pt x="1729" y="6806"/>
                      </a:cubicBezTo>
                      <a:cubicBezTo>
                        <a:pt x="1298" y="6876"/>
                        <a:pt x="1211" y="7018"/>
                        <a:pt x="1127" y="7052"/>
                      </a:cubicBezTo>
                      <a:cubicBezTo>
                        <a:pt x="1127" y="7052"/>
                        <a:pt x="1126" y="7052"/>
                        <a:pt x="1126" y="7052"/>
                      </a:cubicBezTo>
                      <a:cubicBezTo>
                        <a:pt x="1121" y="7052"/>
                        <a:pt x="1112" y="7040"/>
                        <a:pt x="1116" y="7036"/>
                      </a:cubicBezTo>
                      <a:cubicBezTo>
                        <a:pt x="1163" y="6955"/>
                        <a:pt x="1357" y="6854"/>
                        <a:pt x="1488" y="6820"/>
                      </a:cubicBezTo>
                      <a:cubicBezTo>
                        <a:pt x="1754" y="6746"/>
                        <a:pt x="2016" y="6716"/>
                        <a:pt x="2233" y="6716"/>
                      </a:cubicBezTo>
                      <a:cubicBezTo>
                        <a:pt x="2320" y="6716"/>
                        <a:pt x="2400" y="6720"/>
                        <a:pt x="2470" y="6730"/>
                      </a:cubicBezTo>
                      <a:cubicBezTo>
                        <a:pt x="2597" y="6746"/>
                        <a:pt x="2712" y="6753"/>
                        <a:pt x="2820" y="6753"/>
                      </a:cubicBezTo>
                      <a:cubicBezTo>
                        <a:pt x="3506" y="6753"/>
                        <a:pt x="3842" y="6469"/>
                        <a:pt x="4314" y="6469"/>
                      </a:cubicBezTo>
                      <a:cubicBezTo>
                        <a:pt x="4432" y="6469"/>
                        <a:pt x="4559" y="6487"/>
                        <a:pt x="4702" y="6531"/>
                      </a:cubicBezTo>
                      <a:cubicBezTo>
                        <a:pt x="5324" y="6723"/>
                        <a:pt x="5533" y="7289"/>
                        <a:pt x="5371" y="7861"/>
                      </a:cubicBezTo>
                      <a:cubicBezTo>
                        <a:pt x="5272" y="8217"/>
                        <a:pt x="5017" y="8724"/>
                        <a:pt x="4702" y="9089"/>
                      </a:cubicBezTo>
                      <a:cubicBezTo>
                        <a:pt x="4618" y="9189"/>
                        <a:pt x="4639" y="9240"/>
                        <a:pt x="4641" y="9407"/>
                      </a:cubicBezTo>
                      <a:cubicBezTo>
                        <a:pt x="4643" y="9820"/>
                        <a:pt x="4672" y="9651"/>
                        <a:pt x="4668" y="10221"/>
                      </a:cubicBezTo>
                      <a:cubicBezTo>
                        <a:pt x="4663" y="10690"/>
                        <a:pt x="4677" y="11158"/>
                        <a:pt x="4645" y="11629"/>
                      </a:cubicBezTo>
                      <a:cubicBezTo>
                        <a:pt x="4582" y="12628"/>
                        <a:pt x="4515" y="13885"/>
                        <a:pt x="4132" y="15409"/>
                      </a:cubicBezTo>
                      <a:cubicBezTo>
                        <a:pt x="3933" y="16202"/>
                        <a:pt x="3694" y="16856"/>
                        <a:pt x="3528" y="17208"/>
                      </a:cubicBezTo>
                      <a:cubicBezTo>
                        <a:pt x="3460" y="17350"/>
                        <a:pt x="3460" y="17356"/>
                        <a:pt x="3595" y="17444"/>
                      </a:cubicBezTo>
                      <a:cubicBezTo>
                        <a:pt x="5407" y="18629"/>
                        <a:pt x="7863" y="19294"/>
                        <a:pt x="10194" y="19294"/>
                      </a:cubicBezTo>
                      <a:cubicBezTo>
                        <a:pt x="12286" y="19294"/>
                        <a:pt x="14278" y="18758"/>
                        <a:pt x="15615" y="17582"/>
                      </a:cubicBezTo>
                      <a:cubicBezTo>
                        <a:pt x="15933" y="17300"/>
                        <a:pt x="16214" y="16989"/>
                        <a:pt x="16437" y="16624"/>
                      </a:cubicBezTo>
                      <a:cubicBezTo>
                        <a:pt x="16537" y="16464"/>
                        <a:pt x="16530" y="16482"/>
                        <a:pt x="16455" y="16333"/>
                      </a:cubicBezTo>
                      <a:cubicBezTo>
                        <a:pt x="15626" y="14668"/>
                        <a:pt x="15225" y="12479"/>
                        <a:pt x="15153" y="10642"/>
                      </a:cubicBezTo>
                      <a:cubicBezTo>
                        <a:pt x="15146" y="10435"/>
                        <a:pt x="15150" y="10228"/>
                        <a:pt x="15146" y="10020"/>
                      </a:cubicBezTo>
                      <a:cubicBezTo>
                        <a:pt x="15144" y="9928"/>
                        <a:pt x="15121" y="9831"/>
                        <a:pt x="15132" y="9741"/>
                      </a:cubicBezTo>
                      <a:cubicBezTo>
                        <a:pt x="15155" y="9572"/>
                        <a:pt x="15139" y="8968"/>
                        <a:pt x="15155" y="8862"/>
                      </a:cubicBezTo>
                      <a:cubicBezTo>
                        <a:pt x="15184" y="8684"/>
                        <a:pt x="15166" y="8501"/>
                        <a:pt x="15196" y="8321"/>
                      </a:cubicBezTo>
                      <a:cubicBezTo>
                        <a:pt x="15218" y="8179"/>
                        <a:pt x="15218" y="8030"/>
                        <a:pt x="15232" y="7884"/>
                      </a:cubicBezTo>
                      <a:cubicBezTo>
                        <a:pt x="15243" y="7748"/>
                        <a:pt x="15313" y="7228"/>
                        <a:pt x="15326" y="6935"/>
                      </a:cubicBezTo>
                      <a:cubicBezTo>
                        <a:pt x="15432" y="4636"/>
                        <a:pt x="14749" y="4084"/>
                        <a:pt x="14833" y="4036"/>
                      </a:cubicBezTo>
                      <a:cubicBezTo>
                        <a:pt x="14834" y="4036"/>
                        <a:pt x="14835" y="4035"/>
                        <a:pt x="14837" y="4035"/>
                      </a:cubicBezTo>
                      <a:cubicBezTo>
                        <a:pt x="14852" y="4035"/>
                        <a:pt x="14872" y="4067"/>
                        <a:pt x="14878" y="4077"/>
                      </a:cubicBezTo>
                      <a:cubicBezTo>
                        <a:pt x="15349" y="4816"/>
                        <a:pt x="15455" y="6272"/>
                        <a:pt x="15353" y="7147"/>
                      </a:cubicBezTo>
                      <a:cubicBezTo>
                        <a:pt x="15250" y="8032"/>
                        <a:pt x="15241" y="8053"/>
                        <a:pt x="15340" y="8073"/>
                      </a:cubicBezTo>
                      <a:cubicBezTo>
                        <a:pt x="15459" y="8098"/>
                        <a:pt x="15290" y="8050"/>
                        <a:pt x="15732" y="8156"/>
                      </a:cubicBezTo>
                      <a:cubicBezTo>
                        <a:pt x="15770" y="8165"/>
                        <a:pt x="15794" y="8172"/>
                        <a:pt x="15814" y="8172"/>
                      </a:cubicBezTo>
                      <a:cubicBezTo>
                        <a:pt x="15884" y="8172"/>
                        <a:pt x="15895" y="8080"/>
                        <a:pt x="16219" y="7642"/>
                      </a:cubicBezTo>
                      <a:cubicBezTo>
                        <a:pt x="16446" y="7334"/>
                        <a:pt x="16936" y="6836"/>
                        <a:pt x="17443" y="6500"/>
                      </a:cubicBezTo>
                      <a:cubicBezTo>
                        <a:pt x="17471" y="6481"/>
                        <a:pt x="17494" y="6445"/>
                        <a:pt x="17534" y="6445"/>
                      </a:cubicBezTo>
                      <a:cubicBezTo>
                        <a:pt x="17542" y="6445"/>
                        <a:pt x="17550" y="6447"/>
                        <a:pt x="17560" y="6450"/>
                      </a:cubicBezTo>
                      <a:cubicBezTo>
                        <a:pt x="17533" y="6509"/>
                        <a:pt x="16559" y="7059"/>
                        <a:pt x="15960" y="8093"/>
                      </a:cubicBezTo>
                      <a:cubicBezTo>
                        <a:pt x="15890" y="8213"/>
                        <a:pt x="15910" y="8213"/>
                        <a:pt x="16057" y="8273"/>
                      </a:cubicBezTo>
                      <a:cubicBezTo>
                        <a:pt x="17323" y="8801"/>
                        <a:pt x="17932" y="10219"/>
                        <a:pt x="16872" y="11055"/>
                      </a:cubicBezTo>
                      <a:cubicBezTo>
                        <a:pt x="16600" y="11271"/>
                        <a:pt x="16392" y="11228"/>
                        <a:pt x="16408" y="11305"/>
                      </a:cubicBezTo>
                      <a:cubicBezTo>
                        <a:pt x="16415" y="11330"/>
                        <a:pt x="16440" y="11334"/>
                        <a:pt x="16462" y="11336"/>
                      </a:cubicBezTo>
                      <a:cubicBezTo>
                        <a:pt x="16482" y="11337"/>
                        <a:pt x="16503" y="11338"/>
                        <a:pt x="16525" y="11338"/>
                      </a:cubicBezTo>
                      <a:cubicBezTo>
                        <a:pt x="16828" y="11338"/>
                        <a:pt x="17346" y="11249"/>
                        <a:pt x="17815" y="11043"/>
                      </a:cubicBezTo>
                      <a:cubicBezTo>
                        <a:pt x="19681" y="10221"/>
                        <a:pt x="20174" y="8587"/>
                        <a:pt x="19367" y="6923"/>
                      </a:cubicBezTo>
                      <a:cubicBezTo>
                        <a:pt x="18394" y="4920"/>
                        <a:pt x="16041" y="2377"/>
                        <a:pt x="13341" y="926"/>
                      </a:cubicBezTo>
                      <a:cubicBezTo>
                        <a:pt x="13318" y="913"/>
                        <a:pt x="13299" y="907"/>
                        <a:pt x="13284" y="907"/>
                      </a:cubicBezTo>
                      <a:cubicBezTo>
                        <a:pt x="13257" y="907"/>
                        <a:pt x="13241" y="929"/>
                        <a:pt x="13228" y="976"/>
                      </a:cubicBezTo>
                      <a:cubicBezTo>
                        <a:pt x="12944" y="1947"/>
                        <a:pt x="12502" y="3119"/>
                        <a:pt x="11844" y="3899"/>
                      </a:cubicBezTo>
                      <a:cubicBezTo>
                        <a:pt x="11625" y="4161"/>
                        <a:pt x="11424" y="4293"/>
                        <a:pt x="11187" y="4293"/>
                      </a:cubicBezTo>
                      <a:cubicBezTo>
                        <a:pt x="11015" y="4293"/>
                        <a:pt x="10823" y="4223"/>
                        <a:pt x="10591" y="4081"/>
                      </a:cubicBezTo>
                      <a:cubicBezTo>
                        <a:pt x="9861" y="3635"/>
                        <a:pt x="9146" y="2790"/>
                        <a:pt x="8619" y="2107"/>
                      </a:cubicBezTo>
                      <a:cubicBezTo>
                        <a:pt x="8037" y="1359"/>
                        <a:pt x="7947" y="1068"/>
                        <a:pt x="7260" y="302"/>
                      </a:cubicBezTo>
                      <a:cubicBezTo>
                        <a:pt x="7044" y="62"/>
                        <a:pt x="7003" y="1"/>
                        <a:pt x="6932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8"/>
                <p:cNvSpPr/>
                <p:nvPr/>
              </p:nvSpPr>
              <p:spPr>
                <a:xfrm>
                  <a:off x="3375796" y="4265844"/>
                  <a:ext cx="14515" cy="57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659" extrusionOk="0">
                      <a:moveTo>
                        <a:pt x="0" y="1"/>
                      </a:moveTo>
                      <a:lnTo>
                        <a:pt x="0" y="659"/>
                      </a:lnTo>
                      <a:lnTo>
                        <a:pt x="167" y="659"/>
                      </a:lnTo>
                      <a:cubicBezTo>
                        <a:pt x="135" y="442"/>
                        <a:pt x="79" y="224"/>
                        <a:pt x="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8"/>
                <p:cNvSpPr/>
                <p:nvPr/>
              </p:nvSpPr>
              <p:spPr>
                <a:xfrm>
                  <a:off x="3375796" y="4384919"/>
                  <a:ext cx="15906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2" y="711"/>
                      </a:lnTo>
                      <a:cubicBezTo>
                        <a:pt x="97" y="483"/>
                        <a:pt x="156" y="247"/>
                        <a:pt x="18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8"/>
                <p:cNvSpPr/>
                <p:nvPr/>
              </p:nvSpPr>
              <p:spPr>
                <a:xfrm>
                  <a:off x="3252374" y="4061157"/>
                  <a:ext cx="11647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172" extrusionOk="0">
                      <a:moveTo>
                        <a:pt x="0" y="0"/>
                      </a:moveTo>
                      <a:lnTo>
                        <a:pt x="0" y="172"/>
                      </a:lnTo>
                      <a:lnTo>
                        <a:pt x="133" y="172"/>
                      </a:lnTo>
                      <a:cubicBezTo>
                        <a:pt x="88" y="115"/>
                        <a:pt x="43" y="59"/>
                        <a:pt x="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8"/>
                <p:cNvSpPr/>
                <p:nvPr/>
              </p:nvSpPr>
              <p:spPr>
                <a:xfrm>
                  <a:off x="3313824" y="4199614"/>
                  <a:ext cx="60495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695" y="713"/>
                      </a:lnTo>
                      <a:cubicBezTo>
                        <a:pt x="648" y="589"/>
                        <a:pt x="596" y="467"/>
                        <a:pt x="537" y="343"/>
                      </a:cubicBezTo>
                      <a:cubicBezTo>
                        <a:pt x="483" y="231"/>
                        <a:pt x="422" y="116"/>
                        <a:pt x="359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8"/>
                <p:cNvSpPr/>
                <p:nvPr/>
              </p:nvSpPr>
              <p:spPr>
                <a:xfrm>
                  <a:off x="3252374" y="4137904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07"/>
                      </a:lnTo>
                      <a:cubicBezTo>
                        <a:pt x="685" y="73"/>
                        <a:pt x="663" y="37"/>
                        <a:pt x="638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8"/>
                <p:cNvSpPr/>
                <p:nvPr/>
              </p:nvSpPr>
              <p:spPr>
                <a:xfrm>
                  <a:off x="3313824" y="4323035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8"/>
                <p:cNvSpPr/>
                <p:nvPr/>
              </p:nvSpPr>
              <p:spPr>
                <a:xfrm>
                  <a:off x="3252374" y="4261586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8"/>
                <p:cNvSpPr/>
                <p:nvPr/>
              </p:nvSpPr>
              <p:spPr>
                <a:xfrm>
                  <a:off x="3313824" y="4446630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269" y="713"/>
                      </a:lnTo>
                      <a:cubicBezTo>
                        <a:pt x="459" y="494"/>
                        <a:pt x="607" y="258"/>
                        <a:pt x="713" y="5"/>
                      </a:cubicBez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8"/>
                <p:cNvSpPr/>
                <p:nvPr/>
              </p:nvSpPr>
              <p:spPr>
                <a:xfrm>
                  <a:off x="3252200" y="4384919"/>
                  <a:ext cx="61711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0" y="711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8"/>
                <p:cNvSpPr/>
                <p:nvPr/>
              </p:nvSpPr>
              <p:spPr>
                <a:xfrm>
                  <a:off x="3252374" y="4508601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90" y="708"/>
                      </a:lnTo>
                      <a:cubicBezTo>
                        <a:pt x="323" y="577"/>
                        <a:pt x="530" y="431"/>
                        <a:pt x="708" y="271"/>
                      </a:cubicBez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8"/>
                <p:cNvSpPr/>
                <p:nvPr/>
              </p:nvSpPr>
              <p:spPr>
                <a:xfrm>
                  <a:off x="3190489" y="3988235"/>
                  <a:ext cx="23207" cy="2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303" extrusionOk="0">
                      <a:moveTo>
                        <a:pt x="0" y="1"/>
                      </a:moveTo>
                      <a:lnTo>
                        <a:pt x="0" y="303"/>
                      </a:lnTo>
                      <a:lnTo>
                        <a:pt x="266" y="303"/>
                      </a:lnTo>
                      <a:cubicBezTo>
                        <a:pt x="178" y="202"/>
                        <a:pt x="90" y="102"/>
                        <a:pt x="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8"/>
                <p:cNvSpPr/>
                <p:nvPr/>
              </p:nvSpPr>
              <p:spPr>
                <a:xfrm>
                  <a:off x="3128778" y="3924960"/>
                  <a:ext cx="27901" cy="27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319" extrusionOk="0">
                      <a:moveTo>
                        <a:pt x="0" y="1"/>
                      </a:moveTo>
                      <a:lnTo>
                        <a:pt x="0" y="319"/>
                      </a:lnTo>
                      <a:lnTo>
                        <a:pt x="320" y="319"/>
                      </a:lnTo>
                      <a:cubicBezTo>
                        <a:pt x="216" y="213"/>
                        <a:pt x="108" y="105"/>
                        <a:pt x="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8"/>
                <p:cNvSpPr/>
                <p:nvPr/>
              </p:nvSpPr>
              <p:spPr>
                <a:xfrm>
                  <a:off x="3190228" y="4076020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8"/>
                <p:cNvSpPr/>
                <p:nvPr/>
              </p:nvSpPr>
              <p:spPr>
                <a:xfrm>
                  <a:off x="3128778" y="4014483"/>
                  <a:ext cx="61798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9" extrusionOk="0">
                      <a:moveTo>
                        <a:pt x="0" y="1"/>
                      </a:moveTo>
                      <a:lnTo>
                        <a:pt x="0" y="709"/>
                      </a:lnTo>
                      <a:lnTo>
                        <a:pt x="710" y="709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8"/>
                <p:cNvSpPr/>
                <p:nvPr/>
              </p:nvSpPr>
              <p:spPr>
                <a:xfrm>
                  <a:off x="3190228" y="4199614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28"/>
                <p:cNvSpPr/>
                <p:nvPr/>
              </p:nvSpPr>
              <p:spPr>
                <a:xfrm>
                  <a:off x="3188490" y="4198311"/>
                  <a:ext cx="2086" cy="1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16" extrusionOk="0">
                      <a:moveTo>
                        <a:pt x="23" y="0"/>
                      </a:moveTo>
                      <a:cubicBezTo>
                        <a:pt x="16" y="5"/>
                        <a:pt x="7" y="9"/>
                        <a:pt x="1" y="16"/>
                      </a:cubicBezTo>
                      <a:lnTo>
                        <a:pt x="23" y="16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28"/>
                <p:cNvSpPr/>
                <p:nvPr/>
              </p:nvSpPr>
              <p:spPr>
                <a:xfrm>
                  <a:off x="3128778" y="4137904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624" y="711"/>
                      </a:lnTo>
                      <a:cubicBezTo>
                        <a:pt x="651" y="691"/>
                        <a:pt x="681" y="670"/>
                        <a:pt x="708" y="650"/>
                      </a:cubicBezTo>
                      <a:lnTo>
                        <a:pt x="710" y="650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8"/>
                <p:cNvSpPr/>
                <p:nvPr/>
              </p:nvSpPr>
              <p:spPr>
                <a:xfrm>
                  <a:off x="3190228" y="4323035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8"/>
                <p:cNvSpPr/>
                <p:nvPr/>
              </p:nvSpPr>
              <p:spPr>
                <a:xfrm>
                  <a:off x="3128778" y="4261586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10" y="708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8"/>
                <p:cNvSpPr/>
                <p:nvPr/>
              </p:nvSpPr>
              <p:spPr>
                <a:xfrm>
                  <a:off x="3190489" y="4446456"/>
                  <a:ext cx="61798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3" extrusionOk="0">
                      <a:moveTo>
                        <a:pt x="0" y="1"/>
                      </a:moveTo>
                      <a:lnTo>
                        <a:pt x="0" y="485"/>
                      </a:lnTo>
                      <a:cubicBezTo>
                        <a:pt x="5" y="553"/>
                        <a:pt x="5" y="620"/>
                        <a:pt x="0" y="686"/>
                      </a:cubicBezTo>
                      <a:lnTo>
                        <a:pt x="0" y="713"/>
                      </a:lnTo>
                      <a:lnTo>
                        <a:pt x="710" y="713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8"/>
                <p:cNvSpPr/>
                <p:nvPr/>
              </p:nvSpPr>
              <p:spPr>
                <a:xfrm>
                  <a:off x="3133993" y="4384919"/>
                  <a:ext cx="56583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" h="711" extrusionOk="0">
                      <a:moveTo>
                        <a:pt x="1" y="1"/>
                      </a:moveTo>
                      <a:cubicBezTo>
                        <a:pt x="233" y="208"/>
                        <a:pt x="416" y="454"/>
                        <a:pt x="526" y="711"/>
                      </a:cubicBezTo>
                      <a:lnTo>
                        <a:pt x="650" y="711"/>
                      </a:ln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8"/>
                <p:cNvSpPr/>
                <p:nvPr/>
              </p:nvSpPr>
              <p:spPr>
                <a:xfrm>
                  <a:off x="3190228" y="4570050"/>
                  <a:ext cx="62059" cy="30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351" extrusionOk="0">
                      <a:moveTo>
                        <a:pt x="1" y="1"/>
                      </a:moveTo>
                      <a:lnTo>
                        <a:pt x="1" y="350"/>
                      </a:lnTo>
                      <a:lnTo>
                        <a:pt x="3" y="350"/>
                      </a:lnTo>
                      <a:cubicBezTo>
                        <a:pt x="136" y="310"/>
                        <a:pt x="274" y="260"/>
                        <a:pt x="407" y="201"/>
                      </a:cubicBezTo>
                      <a:cubicBezTo>
                        <a:pt x="515" y="154"/>
                        <a:pt x="616" y="104"/>
                        <a:pt x="713" y="53"/>
                      </a:cubicBez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8"/>
                <p:cNvSpPr/>
                <p:nvPr/>
              </p:nvSpPr>
              <p:spPr>
                <a:xfrm>
                  <a:off x="3162849" y="4508601"/>
                  <a:ext cx="27727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708" extrusionOk="0">
                      <a:moveTo>
                        <a:pt x="316" y="0"/>
                      </a:moveTo>
                      <a:cubicBezTo>
                        <a:pt x="291" y="248"/>
                        <a:pt x="190" y="491"/>
                        <a:pt x="0" y="708"/>
                      </a:cubicBezTo>
                      <a:lnTo>
                        <a:pt x="318" y="708"/>
                      </a:lnTo>
                      <a:lnTo>
                        <a:pt x="31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8"/>
                <p:cNvSpPr/>
                <p:nvPr/>
              </p:nvSpPr>
              <p:spPr>
                <a:xfrm>
                  <a:off x="3066806" y="3868378"/>
                  <a:ext cx="25814" cy="2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60" extrusionOk="0">
                      <a:moveTo>
                        <a:pt x="1" y="1"/>
                      </a:moveTo>
                      <a:lnTo>
                        <a:pt x="1" y="260"/>
                      </a:lnTo>
                      <a:lnTo>
                        <a:pt x="296" y="260"/>
                      </a:lnTo>
                      <a:cubicBezTo>
                        <a:pt x="199" y="172"/>
                        <a:pt x="100" y="86"/>
                        <a:pt x="1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8"/>
                <p:cNvSpPr/>
                <p:nvPr/>
              </p:nvSpPr>
              <p:spPr>
                <a:xfrm>
                  <a:off x="3005356" y="3818053"/>
                  <a:ext cx="14168" cy="1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29" extrusionOk="0">
                      <a:moveTo>
                        <a:pt x="0" y="0"/>
                      </a:moveTo>
                      <a:lnTo>
                        <a:pt x="0" y="129"/>
                      </a:lnTo>
                      <a:lnTo>
                        <a:pt x="162" y="129"/>
                      </a:lnTo>
                      <a:cubicBezTo>
                        <a:pt x="108" y="86"/>
                        <a:pt x="54" y="43"/>
                        <a:pt x="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8"/>
                <p:cNvSpPr/>
                <p:nvPr/>
              </p:nvSpPr>
              <p:spPr>
                <a:xfrm>
                  <a:off x="3066806" y="3952599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8"/>
                <p:cNvSpPr/>
                <p:nvPr/>
              </p:nvSpPr>
              <p:spPr>
                <a:xfrm>
                  <a:off x="3005356" y="3890889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8"/>
                <p:cNvSpPr/>
                <p:nvPr/>
              </p:nvSpPr>
              <p:spPr>
                <a:xfrm>
                  <a:off x="3066806" y="4076020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8"/>
                <p:cNvSpPr/>
                <p:nvPr/>
              </p:nvSpPr>
              <p:spPr>
                <a:xfrm>
                  <a:off x="3005356" y="4014483"/>
                  <a:ext cx="61538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9" extrusionOk="0">
                      <a:moveTo>
                        <a:pt x="0" y="1"/>
                      </a:moveTo>
                      <a:lnTo>
                        <a:pt x="0" y="709"/>
                      </a:lnTo>
                      <a:lnTo>
                        <a:pt x="708" y="709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8"/>
                <p:cNvSpPr/>
                <p:nvPr/>
              </p:nvSpPr>
              <p:spPr>
                <a:xfrm>
                  <a:off x="3116957" y="4249417"/>
                  <a:ext cx="11908" cy="12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41" extrusionOk="0">
                      <a:moveTo>
                        <a:pt x="136" y="0"/>
                      </a:moveTo>
                      <a:cubicBezTo>
                        <a:pt x="91" y="45"/>
                        <a:pt x="46" y="90"/>
                        <a:pt x="1" y="140"/>
                      </a:cubicBezTo>
                      <a:lnTo>
                        <a:pt x="136" y="14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8"/>
                <p:cNvSpPr/>
                <p:nvPr/>
              </p:nvSpPr>
              <p:spPr>
                <a:xfrm>
                  <a:off x="3066806" y="4199614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526" y="713"/>
                      </a:lnTo>
                      <a:cubicBezTo>
                        <a:pt x="585" y="650"/>
                        <a:pt x="648" y="587"/>
                        <a:pt x="713" y="524"/>
                      </a:cubicBez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8"/>
                <p:cNvSpPr/>
                <p:nvPr/>
              </p:nvSpPr>
              <p:spPr>
                <a:xfrm>
                  <a:off x="3005356" y="4137904"/>
                  <a:ext cx="4954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54" y="711"/>
                      </a:lnTo>
                      <a:cubicBezTo>
                        <a:pt x="57" y="449"/>
                        <a:pt x="50" y="215"/>
                        <a:pt x="34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8"/>
                <p:cNvSpPr/>
                <p:nvPr/>
              </p:nvSpPr>
              <p:spPr>
                <a:xfrm>
                  <a:off x="3012396" y="4137904"/>
                  <a:ext cx="54497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711" extrusionOk="0">
                      <a:moveTo>
                        <a:pt x="0" y="1"/>
                      </a:moveTo>
                      <a:cubicBezTo>
                        <a:pt x="21" y="244"/>
                        <a:pt x="30" y="485"/>
                        <a:pt x="25" y="711"/>
                      </a:cubicBezTo>
                      <a:lnTo>
                        <a:pt x="627" y="711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8"/>
                <p:cNvSpPr/>
                <p:nvPr/>
              </p:nvSpPr>
              <p:spPr>
                <a:xfrm>
                  <a:off x="3066806" y="4323035"/>
                  <a:ext cx="62059" cy="57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662" extrusionOk="0">
                      <a:moveTo>
                        <a:pt x="26" y="1"/>
                      </a:moveTo>
                      <a:cubicBezTo>
                        <a:pt x="19" y="14"/>
                        <a:pt x="10" y="30"/>
                        <a:pt x="1" y="44"/>
                      </a:cubicBezTo>
                      <a:lnTo>
                        <a:pt x="1" y="244"/>
                      </a:lnTo>
                      <a:cubicBezTo>
                        <a:pt x="19" y="253"/>
                        <a:pt x="41" y="262"/>
                        <a:pt x="69" y="273"/>
                      </a:cubicBezTo>
                      <a:cubicBezTo>
                        <a:pt x="310" y="373"/>
                        <a:pt x="526" y="506"/>
                        <a:pt x="713" y="661"/>
                      </a:cubicBez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28"/>
                <p:cNvSpPr/>
                <p:nvPr/>
              </p:nvSpPr>
              <p:spPr>
                <a:xfrm>
                  <a:off x="3005356" y="4261586"/>
                  <a:ext cx="1391" cy="1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52" extrusionOk="0">
                      <a:moveTo>
                        <a:pt x="0" y="0"/>
                      </a:moveTo>
                      <a:lnTo>
                        <a:pt x="0" y="151"/>
                      </a:lnTo>
                      <a:cubicBezTo>
                        <a:pt x="5" y="101"/>
                        <a:pt x="11" y="50"/>
                        <a:pt x="16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28"/>
                <p:cNvSpPr/>
                <p:nvPr/>
              </p:nvSpPr>
              <p:spPr>
                <a:xfrm>
                  <a:off x="3005356" y="4261586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54" y="0"/>
                      </a:moveTo>
                      <a:cubicBezTo>
                        <a:pt x="30" y="225"/>
                        <a:pt x="9" y="385"/>
                        <a:pt x="0" y="496"/>
                      </a:cubicBezTo>
                      <a:lnTo>
                        <a:pt x="0" y="708"/>
                      </a:lnTo>
                      <a:lnTo>
                        <a:pt x="688" y="708"/>
                      </a:lnTo>
                      <a:cubicBezTo>
                        <a:pt x="694" y="699"/>
                        <a:pt x="701" y="687"/>
                        <a:pt x="708" y="676"/>
                      </a:cubicBez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8"/>
                <p:cNvSpPr/>
                <p:nvPr/>
              </p:nvSpPr>
              <p:spPr>
                <a:xfrm>
                  <a:off x="3102268" y="4597864"/>
                  <a:ext cx="26597" cy="15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175" extrusionOk="0">
                      <a:moveTo>
                        <a:pt x="305" y="1"/>
                      </a:moveTo>
                      <a:cubicBezTo>
                        <a:pt x="123" y="96"/>
                        <a:pt x="1" y="84"/>
                        <a:pt x="12" y="143"/>
                      </a:cubicBezTo>
                      <a:cubicBezTo>
                        <a:pt x="19" y="168"/>
                        <a:pt x="44" y="172"/>
                        <a:pt x="66" y="172"/>
                      </a:cubicBezTo>
                      <a:cubicBezTo>
                        <a:pt x="89" y="174"/>
                        <a:pt x="115" y="175"/>
                        <a:pt x="142" y="175"/>
                      </a:cubicBezTo>
                      <a:cubicBezTo>
                        <a:pt x="192" y="175"/>
                        <a:pt x="247" y="172"/>
                        <a:pt x="305" y="168"/>
                      </a:cubicBezTo>
                      <a:lnTo>
                        <a:pt x="305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8"/>
                <p:cNvSpPr/>
                <p:nvPr/>
              </p:nvSpPr>
              <p:spPr>
                <a:xfrm>
                  <a:off x="3005356" y="4683737"/>
                  <a:ext cx="1391" cy="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13" extrusionOk="0">
                      <a:moveTo>
                        <a:pt x="0" y="0"/>
                      </a:moveTo>
                      <a:lnTo>
                        <a:pt x="0" y="113"/>
                      </a:lnTo>
                      <a:lnTo>
                        <a:pt x="16" y="113"/>
                      </a:lnTo>
                      <a:cubicBezTo>
                        <a:pt x="9" y="77"/>
                        <a:pt x="5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8"/>
                <p:cNvSpPr/>
                <p:nvPr/>
              </p:nvSpPr>
              <p:spPr>
                <a:xfrm>
                  <a:off x="3005356" y="4755355"/>
                  <a:ext cx="23381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268" y="711"/>
                      </a:lnTo>
                      <a:cubicBezTo>
                        <a:pt x="217" y="474"/>
                        <a:pt x="169" y="238"/>
                        <a:pt x="126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8"/>
                <p:cNvSpPr/>
                <p:nvPr/>
              </p:nvSpPr>
              <p:spPr>
                <a:xfrm>
                  <a:off x="3066806" y="4950743"/>
                  <a:ext cx="20078" cy="51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596" extrusionOk="0">
                      <a:moveTo>
                        <a:pt x="1" y="0"/>
                      </a:moveTo>
                      <a:lnTo>
                        <a:pt x="1" y="595"/>
                      </a:lnTo>
                      <a:lnTo>
                        <a:pt x="231" y="595"/>
                      </a:lnTo>
                      <a:cubicBezTo>
                        <a:pt x="150" y="401"/>
                        <a:pt x="73" y="203"/>
                        <a:pt x="1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8"/>
                <p:cNvSpPr/>
                <p:nvPr/>
              </p:nvSpPr>
              <p:spPr>
                <a:xfrm>
                  <a:off x="3005356" y="4879037"/>
                  <a:ext cx="58061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667" y="708"/>
                      </a:lnTo>
                      <a:cubicBezTo>
                        <a:pt x="588" y="476"/>
                        <a:pt x="514" y="239"/>
                        <a:pt x="449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8"/>
                <p:cNvSpPr/>
                <p:nvPr/>
              </p:nvSpPr>
              <p:spPr>
                <a:xfrm>
                  <a:off x="3066806" y="5064081"/>
                  <a:ext cx="44241" cy="59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689" extrusionOk="0">
                      <a:moveTo>
                        <a:pt x="1" y="1"/>
                      </a:moveTo>
                      <a:lnTo>
                        <a:pt x="1" y="688"/>
                      </a:lnTo>
                      <a:cubicBezTo>
                        <a:pt x="168" y="506"/>
                        <a:pt x="319" y="312"/>
                        <a:pt x="449" y="98"/>
                      </a:cubicBezTo>
                      <a:cubicBezTo>
                        <a:pt x="476" y="55"/>
                        <a:pt x="495" y="24"/>
                        <a:pt x="508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8"/>
                <p:cNvSpPr/>
                <p:nvPr/>
              </p:nvSpPr>
              <p:spPr>
                <a:xfrm>
                  <a:off x="3005356" y="5002458"/>
                  <a:ext cx="61538" cy="61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0" extrusionOk="0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708" y="710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8"/>
                <p:cNvSpPr/>
                <p:nvPr/>
              </p:nvSpPr>
              <p:spPr>
                <a:xfrm>
                  <a:off x="3005356" y="5126052"/>
                  <a:ext cx="59799" cy="53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611" extrusionOk="0">
                      <a:moveTo>
                        <a:pt x="0" y="0"/>
                      </a:moveTo>
                      <a:lnTo>
                        <a:pt x="0" y="611"/>
                      </a:lnTo>
                      <a:cubicBezTo>
                        <a:pt x="115" y="525"/>
                        <a:pt x="226" y="437"/>
                        <a:pt x="334" y="343"/>
                      </a:cubicBezTo>
                      <a:cubicBezTo>
                        <a:pt x="458" y="232"/>
                        <a:pt x="575" y="120"/>
                        <a:pt x="688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8"/>
                <p:cNvSpPr/>
                <p:nvPr/>
              </p:nvSpPr>
              <p:spPr>
                <a:xfrm>
                  <a:off x="2943471" y="3829178"/>
                  <a:ext cx="61972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2" y="711"/>
                      </a:lnTo>
                      <a:lnTo>
                        <a:pt x="712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28"/>
                <p:cNvSpPr/>
                <p:nvPr/>
              </p:nvSpPr>
              <p:spPr>
                <a:xfrm>
                  <a:off x="2881760" y="3767468"/>
                  <a:ext cx="61711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0" y="711"/>
                      </a:lnTo>
                      <a:lnTo>
                        <a:pt x="710" y="66"/>
                      </a:lnTo>
                      <a:cubicBezTo>
                        <a:pt x="676" y="44"/>
                        <a:pt x="645" y="23"/>
                        <a:pt x="611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28"/>
                <p:cNvSpPr/>
                <p:nvPr/>
              </p:nvSpPr>
              <p:spPr>
                <a:xfrm>
                  <a:off x="2943471" y="3952599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0" y="1"/>
                      </a:moveTo>
                      <a:lnTo>
                        <a:pt x="0" y="713"/>
                      </a:lnTo>
                      <a:lnTo>
                        <a:pt x="446" y="713"/>
                      </a:lnTo>
                      <a:cubicBezTo>
                        <a:pt x="327" y="427"/>
                        <a:pt x="228" y="319"/>
                        <a:pt x="264" y="301"/>
                      </a:cubicBezTo>
                      <a:cubicBezTo>
                        <a:pt x="265" y="300"/>
                        <a:pt x="267" y="299"/>
                        <a:pt x="269" y="299"/>
                      </a:cubicBezTo>
                      <a:cubicBezTo>
                        <a:pt x="284" y="299"/>
                        <a:pt x="301" y="329"/>
                        <a:pt x="307" y="339"/>
                      </a:cubicBezTo>
                      <a:cubicBezTo>
                        <a:pt x="379" y="449"/>
                        <a:pt x="439" y="575"/>
                        <a:pt x="494" y="713"/>
                      </a:cubicBezTo>
                      <a:lnTo>
                        <a:pt x="712" y="713"/>
                      </a:lnTo>
                      <a:lnTo>
                        <a:pt x="712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8"/>
                <p:cNvSpPr/>
                <p:nvPr/>
              </p:nvSpPr>
              <p:spPr>
                <a:xfrm>
                  <a:off x="2881760" y="3890889"/>
                  <a:ext cx="61711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0" y="711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28"/>
                <p:cNvSpPr/>
                <p:nvPr/>
              </p:nvSpPr>
              <p:spPr>
                <a:xfrm>
                  <a:off x="2943471" y="4076020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0" y="1"/>
                      </a:moveTo>
                      <a:lnTo>
                        <a:pt x="0" y="713"/>
                      </a:lnTo>
                      <a:lnTo>
                        <a:pt x="712" y="713"/>
                      </a:lnTo>
                      <a:lnTo>
                        <a:pt x="712" y="355"/>
                      </a:lnTo>
                      <a:cubicBezTo>
                        <a:pt x="694" y="226"/>
                        <a:pt x="676" y="109"/>
                        <a:pt x="654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28"/>
                <p:cNvSpPr/>
                <p:nvPr/>
              </p:nvSpPr>
              <p:spPr>
                <a:xfrm>
                  <a:off x="3003965" y="4076020"/>
                  <a:ext cx="1478" cy="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85" extrusionOk="0">
                      <a:moveTo>
                        <a:pt x="0" y="1"/>
                      </a:moveTo>
                      <a:cubicBezTo>
                        <a:pt x="5" y="30"/>
                        <a:pt x="9" y="57"/>
                        <a:pt x="16" y="84"/>
                      </a:cubicBez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8"/>
                <p:cNvSpPr/>
                <p:nvPr/>
              </p:nvSpPr>
              <p:spPr>
                <a:xfrm>
                  <a:off x="2881760" y="4014483"/>
                  <a:ext cx="61711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09" extrusionOk="0">
                      <a:moveTo>
                        <a:pt x="0" y="1"/>
                      </a:moveTo>
                      <a:lnTo>
                        <a:pt x="0" y="709"/>
                      </a:lnTo>
                      <a:lnTo>
                        <a:pt x="710" y="709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28"/>
                <p:cNvSpPr/>
                <p:nvPr/>
              </p:nvSpPr>
              <p:spPr>
                <a:xfrm>
                  <a:off x="2943471" y="4199614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0" y="1"/>
                      </a:moveTo>
                      <a:lnTo>
                        <a:pt x="0" y="713"/>
                      </a:lnTo>
                      <a:lnTo>
                        <a:pt x="712" y="713"/>
                      </a:lnTo>
                      <a:lnTo>
                        <a:pt x="712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28"/>
                <p:cNvSpPr/>
                <p:nvPr/>
              </p:nvSpPr>
              <p:spPr>
                <a:xfrm>
                  <a:off x="2881760" y="4137904"/>
                  <a:ext cx="61711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0" y="711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8"/>
                <p:cNvSpPr/>
                <p:nvPr/>
              </p:nvSpPr>
              <p:spPr>
                <a:xfrm>
                  <a:off x="3004573" y="4323035"/>
                  <a:ext cx="869" cy="3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35" extrusionOk="0">
                      <a:moveTo>
                        <a:pt x="0" y="1"/>
                      </a:moveTo>
                      <a:cubicBezTo>
                        <a:pt x="2" y="17"/>
                        <a:pt x="5" y="26"/>
                        <a:pt x="9" y="35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28"/>
                <p:cNvSpPr/>
                <p:nvPr/>
              </p:nvSpPr>
              <p:spPr>
                <a:xfrm>
                  <a:off x="2943471" y="4323035"/>
                  <a:ext cx="56844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713" extrusionOk="0">
                      <a:moveTo>
                        <a:pt x="0" y="1"/>
                      </a:moveTo>
                      <a:lnTo>
                        <a:pt x="0" y="713"/>
                      </a:lnTo>
                      <a:lnTo>
                        <a:pt x="602" y="713"/>
                      </a:lnTo>
                      <a:cubicBezTo>
                        <a:pt x="609" y="582"/>
                        <a:pt x="606" y="452"/>
                        <a:pt x="627" y="321"/>
                      </a:cubicBezTo>
                      <a:cubicBezTo>
                        <a:pt x="642" y="217"/>
                        <a:pt x="647" y="109"/>
                        <a:pt x="654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28"/>
                <p:cNvSpPr/>
                <p:nvPr/>
              </p:nvSpPr>
              <p:spPr>
                <a:xfrm>
                  <a:off x="2881760" y="4261586"/>
                  <a:ext cx="61711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10" y="708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8"/>
                <p:cNvSpPr/>
                <p:nvPr/>
              </p:nvSpPr>
              <p:spPr>
                <a:xfrm>
                  <a:off x="2943471" y="4446630"/>
                  <a:ext cx="50151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714" extrusionOk="0">
                      <a:moveTo>
                        <a:pt x="0" y="1"/>
                      </a:moveTo>
                      <a:lnTo>
                        <a:pt x="0" y="713"/>
                      </a:lnTo>
                      <a:lnTo>
                        <a:pt x="577" y="713"/>
                      </a:lnTo>
                      <a:cubicBezTo>
                        <a:pt x="577" y="675"/>
                        <a:pt x="577" y="636"/>
                        <a:pt x="577" y="600"/>
                      </a:cubicBezTo>
                      <a:cubicBezTo>
                        <a:pt x="575" y="506"/>
                        <a:pt x="552" y="409"/>
                        <a:pt x="563" y="319"/>
                      </a:cubicBezTo>
                      <a:cubicBezTo>
                        <a:pt x="572" y="256"/>
                        <a:pt x="575" y="134"/>
                        <a:pt x="577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8"/>
                <p:cNvSpPr/>
                <p:nvPr/>
              </p:nvSpPr>
              <p:spPr>
                <a:xfrm>
                  <a:off x="2881760" y="4384919"/>
                  <a:ext cx="61711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0" y="711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28"/>
                <p:cNvSpPr/>
                <p:nvPr/>
              </p:nvSpPr>
              <p:spPr>
                <a:xfrm>
                  <a:off x="2943471" y="4570050"/>
                  <a:ext cx="56236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714" extrusionOk="0">
                      <a:moveTo>
                        <a:pt x="0" y="1"/>
                      </a:moveTo>
                      <a:lnTo>
                        <a:pt x="0" y="713"/>
                      </a:lnTo>
                      <a:lnTo>
                        <a:pt x="647" y="713"/>
                      </a:lnTo>
                      <a:cubicBezTo>
                        <a:pt x="624" y="472"/>
                        <a:pt x="606" y="233"/>
                        <a:pt x="595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28"/>
                <p:cNvSpPr/>
                <p:nvPr/>
              </p:nvSpPr>
              <p:spPr>
                <a:xfrm>
                  <a:off x="2881760" y="4508601"/>
                  <a:ext cx="61711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10" y="708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28"/>
                <p:cNvSpPr/>
                <p:nvPr/>
              </p:nvSpPr>
              <p:spPr>
                <a:xfrm>
                  <a:off x="2943471" y="4693471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0" y="1"/>
                      </a:moveTo>
                      <a:lnTo>
                        <a:pt x="0" y="713"/>
                      </a:lnTo>
                      <a:lnTo>
                        <a:pt x="712" y="713"/>
                      </a:lnTo>
                      <a:lnTo>
                        <a:pt x="712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28"/>
                <p:cNvSpPr/>
                <p:nvPr/>
              </p:nvSpPr>
              <p:spPr>
                <a:xfrm>
                  <a:off x="2881760" y="4632022"/>
                  <a:ext cx="61711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10" y="708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28"/>
                <p:cNvSpPr/>
                <p:nvPr/>
              </p:nvSpPr>
              <p:spPr>
                <a:xfrm>
                  <a:off x="2943471" y="4817066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0" y="1"/>
                      </a:moveTo>
                      <a:lnTo>
                        <a:pt x="0" y="713"/>
                      </a:lnTo>
                      <a:lnTo>
                        <a:pt x="712" y="713"/>
                      </a:lnTo>
                      <a:lnTo>
                        <a:pt x="712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28"/>
                <p:cNvSpPr/>
                <p:nvPr/>
              </p:nvSpPr>
              <p:spPr>
                <a:xfrm>
                  <a:off x="2881760" y="4755355"/>
                  <a:ext cx="61711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0" y="711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28"/>
                <p:cNvSpPr/>
                <p:nvPr/>
              </p:nvSpPr>
              <p:spPr>
                <a:xfrm>
                  <a:off x="2943471" y="4940486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0" y="1"/>
                      </a:moveTo>
                      <a:lnTo>
                        <a:pt x="0" y="713"/>
                      </a:lnTo>
                      <a:lnTo>
                        <a:pt x="712" y="713"/>
                      </a:lnTo>
                      <a:lnTo>
                        <a:pt x="712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28"/>
                <p:cNvSpPr/>
                <p:nvPr/>
              </p:nvSpPr>
              <p:spPr>
                <a:xfrm>
                  <a:off x="2881760" y="4879037"/>
                  <a:ext cx="61711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10" y="708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28"/>
                <p:cNvSpPr/>
                <p:nvPr/>
              </p:nvSpPr>
              <p:spPr>
                <a:xfrm>
                  <a:off x="2943471" y="5064081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0" y="1"/>
                      </a:moveTo>
                      <a:lnTo>
                        <a:pt x="0" y="713"/>
                      </a:lnTo>
                      <a:lnTo>
                        <a:pt x="712" y="713"/>
                      </a:lnTo>
                      <a:lnTo>
                        <a:pt x="712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28"/>
                <p:cNvSpPr/>
                <p:nvPr/>
              </p:nvSpPr>
              <p:spPr>
                <a:xfrm>
                  <a:off x="2881760" y="5002458"/>
                  <a:ext cx="61711" cy="61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10" extrusionOk="0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710" y="710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28"/>
                <p:cNvSpPr/>
                <p:nvPr/>
              </p:nvSpPr>
              <p:spPr>
                <a:xfrm>
                  <a:off x="2943471" y="5187502"/>
                  <a:ext cx="50412" cy="3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362" extrusionOk="0">
                      <a:moveTo>
                        <a:pt x="0" y="1"/>
                      </a:moveTo>
                      <a:lnTo>
                        <a:pt x="0" y="362"/>
                      </a:lnTo>
                      <a:cubicBezTo>
                        <a:pt x="201" y="251"/>
                        <a:pt x="394" y="132"/>
                        <a:pt x="579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28"/>
                <p:cNvSpPr/>
                <p:nvPr/>
              </p:nvSpPr>
              <p:spPr>
                <a:xfrm>
                  <a:off x="2881760" y="5125791"/>
                  <a:ext cx="61711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0" y="711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28"/>
                <p:cNvSpPr/>
                <p:nvPr/>
              </p:nvSpPr>
              <p:spPr>
                <a:xfrm>
                  <a:off x="2819788" y="3706453"/>
                  <a:ext cx="62059" cy="61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03" extrusionOk="0">
                      <a:moveTo>
                        <a:pt x="138" y="1"/>
                      </a:moveTo>
                      <a:cubicBezTo>
                        <a:pt x="111" y="1"/>
                        <a:pt x="95" y="23"/>
                        <a:pt x="82" y="70"/>
                      </a:cubicBezTo>
                      <a:cubicBezTo>
                        <a:pt x="57" y="155"/>
                        <a:pt x="30" y="245"/>
                        <a:pt x="1" y="333"/>
                      </a:cubicBezTo>
                      <a:lnTo>
                        <a:pt x="1" y="703"/>
                      </a:lnTo>
                      <a:lnTo>
                        <a:pt x="713" y="703"/>
                      </a:lnTo>
                      <a:lnTo>
                        <a:pt x="713" y="315"/>
                      </a:lnTo>
                      <a:cubicBezTo>
                        <a:pt x="542" y="214"/>
                        <a:pt x="370" y="115"/>
                        <a:pt x="195" y="20"/>
                      </a:cubicBezTo>
                      <a:cubicBezTo>
                        <a:pt x="172" y="7"/>
                        <a:pt x="153" y="1"/>
                        <a:pt x="138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28"/>
                <p:cNvSpPr/>
                <p:nvPr/>
              </p:nvSpPr>
              <p:spPr>
                <a:xfrm>
                  <a:off x="2819788" y="3829178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28"/>
                <p:cNvSpPr/>
                <p:nvPr/>
              </p:nvSpPr>
              <p:spPr>
                <a:xfrm>
                  <a:off x="2786151" y="3767468"/>
                  <a:ext cx="33724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711" extrusionOk="0">
                      <a:moveTo>
                        <a:pt x="268" y="1"/>
                      </a:moveTo>
                      <a:cubicBezTo>
                        <a:pt x="187" y="235"/>
                        <a:pt x="99" y="474"/>
                        <a:pt x="0" y="711"/>
                      </a:cubicBezTo>
                      <a:lnTo>
                        <a:pt x="388" y="711"/>
                      </a:lnTo>
                      <a:lnTo>
                        <a:pt x="38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28"/>
                <p:cNvSpPr/>
                <p:nvPr/>
              </p:nvSpPr>
              <p:spPr>
                <a:xfrm>
                  <a:off x="2819788" y="3952599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28"/>
                <p:cNvSpPr/>
                <p:nvPr/>
              </p:nvSpPr>
              <p:spPr>
                <a:xfrm>
                  <a:off x="2758338" y="3890889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28"/>
                <p:cNvSpPr/>
                <p:nvPr/>
              </p:nvSpPr>
              <p:spPr>
                <a:xfrm>
                  <a:off x="2819788" y="4076020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28"/>
                <p:cNvSpPr/>
                <p:nvPr/>
              </p:nvSpPr>
              <p:spPr>
                <a:xfrm>
                  <a:off x="2758338" y="4014483"/>
                  <a:ext cx="61538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9" extrusionOk="0">
                      <a:moveTo>
                        <a:pt x="0" y="1"/>
                      </a:moveTo>
                      <a:lnTo>
                        <a:pt x="0" y="709"/>
                      </a:lnTo>
                      <a:lnTo>
                        <a:pt x="708" y="709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28"/>
                <p:cNvSpPr/>
                <p:nvPr/>
              </p:nvSpPr>
              <p:spPr>
                <a:xfrm>
                  <a:off x="2819788" y="4199614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28"/>
                <p:cNvSpPr/>
                <p:nvPr/>
              </p:nvSpPr>
              <p:spPr>
                <a:xfrm>
                  <a:off x="2758338" y="4137904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28"/>
                <p:cNvSpPr/>
                <p:nvPr/>
              </p:nvSpPr>
              <p:spPr>
                <a:xfrm>
                  <a:off x="2819788" y="4323035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28"/>
                <p:cNvSpPr/>
                <p:nvPr/>
              </p:nvSpPr>
              <p:spPr>
                <a:xfrm>
                  <a:off x="2758338" y="4261586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28"/>
                <p:cNvSpPr/>
                <p:nvPr/>
              </p:nvSpPr>
              <p:spPr>
                <a:xfrm>
                  <a:off x="2819788" y="4446456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28"/>
                <p:cNvSpPr/>
                <p:nvPr/>
              </p:nvSpPr>
              <p:spPr>
                <a:xfrm>
                  <a:off x="2758338" y="4384919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28"/>
                <p:cNvSpPr/>
                <p:nvPr/>
              </p:nvSpPr>
              <p:spPr>
                <a:xfrm>
                  <a:off x="2819788" y="4570050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28"/>
                <p:cNvSpPr/>
                <p:nvPr/>
              </p:nvSpPr>
              <p:spPr>
                <a:xfrm>
                  <a:off x="2758338" y="4508601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28"/>
                <p:cNvSpPr/>
                <p:nvPr/>
              </p:nvSpPr>
              <p:spPr>
                <a:xfrm>
                  <a:off x="2819788" y="4693471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28"/>
                <p:cNvSpPr/>
                <p:nvPr/>
              </p:nvSpPr>
              <p:spPr>
                <a:xfrm>
                  <a:off x="2758338" y="4632022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28"/>
                <p:cNvSpPr/>
                <p:nvPr/>
              </p:nvSpPr>
              <p:spPr>
                <a:xfrm>
                  <a:off x="2819788" y="4817066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28"/>
                <p:cNvSpPr/>
                <p:nvPr/>
              </p:nvSpPr>
              <p:spPr>
                <a:xfrm>
                  <a:off x="2758338" y="4755355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28"/>
                <p:cNvSpPr/>
                <p:nvPr/>
              </p:nvSpPr>
              <p:spPr>
                <a:xfrm>
                  <a:off x="2819788" y="4940486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28"/>
                <p:cNvSpPr/>
                <p:nvPr/>
              </p:nvSpPr>
              <p:spPr>
                <a:xfrm>
                  <a:off x="2758338" y="4879037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8"/>
                <p:cNvSpPr/>
                <p:nvPr/>
              </p:nvSpPr>
              <p:spPr>
                <a:xfrm>
                  <a:off x="2819788" y="5064081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28"/>
                <p:cNvSpPr/>
                <p:nvPr/>
              </p:nvSpPr>
              <p:spPr>
                <a:xfrm>
                  <a:off x="2758338" y="5002458"/>
                  <a:ext cx="61538" cy="61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0" extrusionOk="0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708" y="710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28"/>
                <p:cNvSpPr/>
                <p:nvPr/>
              </p:nvSpPr>
              <p:spPr>
                <a:xfrm>
                  <a:off x="2819788" y="5187502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670" y="713"/>
                      </a:lnTo>
                      <a:cubicBezTo>
                        <a:pt x="684" y="706"/>
                        <a:pt x="700" y="702"/>
                        <a:pt x="713" y="695"/>
                      </a:cubicBez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28"/>
                <p:cNvSpPr/>
                <p:nvPr/>
              </p:nvSpPr>
              <p:spPr>
                <a:xfrm>
                  <a:off x="2758338" y="5125791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28"/>
                <p:cNvSpPr/>
                <p:nvPr/>
              </p:nvSpPr>
              <p:spPr>
                <a:xfrm>
                  <a:off x="2756773" y="3888194"/>
                  <a:ext cx="1651" cy="2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32" extrusionOk="0">
                      <a:moveTo>
                        <a:pt x="18" y="0"/>
                      </a:moveTo>
                      <a:cubicBezTo>
                        <a:pt x="11" y="12"/>
                        <a:pt x="7" y="23"/>
                        <a:pt x="0" y="32"/>
                      </a:cubicBezTo>
                      <a:lnTo>
                        <a:pt x="18" y="32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28"/>
                <p:cNvSpPr/>
                <p:nvPr/>
              </p:nvSpPr>
              <p:spPr>
                <a:xfrm>
                  <a:off x="2696366" y="3952599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247" y="1"/>
                      </a:moveTo>
                      <a:cubicBezTo>
                        <a:pt x="206" y="55"/>
                        <a:pt x="163" y="109"/>
                        <a:pt x="118" y="161"/>
                      </a:cubicBezTo>
                      <a:cubicBezTo>
                        <a:pt x="80" y="210"/>
                        <a:pt x="39" y="251"/>
                        <a:pt x="1" y="291"/>
                      </a:cubicBez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28"/>
                <p:cNvSpPr/>
                <p:nvPr/>
              </p:nvSpPr>
              <p:spPr>
                <a:xfrm>
                  <a:off x="2696366" y="4076020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28"/>
                <p:cNvSpPr/>
                <p:nvPr/>
              </p:nvSpPr>
              <p:spPr>
                <a:xfrm>
                  <a:off x="2634655" y="4014483"/>
                  <a:ext cx="61798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9" extrusionOk="0">
                      <a:moveTo>
                        <a:pt x="1" y="1"/>
                      </a:moveTo>
                      <a:lnTo>
                        <a:pt x="1" y="709"/>
                      </a:lnTo>
                      <a:lnTo>
                        <a:pt x="711" y="709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28"/>
                <p:cNvSpPr/>
                <p:nvPr/>
              </p:nvSpPr>
              <p:spPr>
                <a:xfrm>
                  <a:off x="2696366" y="4199614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8"/>
                <p:cNvSpPr/>
                <p:nvPr/>
              </p:nvSpPr>
              <p:spPr>
                <a:xfrm>
                  <a:off x="2634655" y="4137904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8"/>
                <p:cNvSpPr/>
                <p:nvPr/>
              </p:nvSpPr>
              <p:spPr>
                <a:xfrm>
                  <a:off x="2696366" y="4323035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8"/>
                <p:cNvSpPr/>
                <p:nvPr/>
              </p:nvSpPr>
              <p:spPr>
                <a:xfrm>
                  <a:off x="2634655" y="4261586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1" y="0"/>
                      </a:moveTo>
                      <a:lnTo>
                        <a:pt x="1" y="708"/>
                      </a:lnTo>
                      <a:lnTo>
                        <a:pt x="711" y="708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8"/>
                <p:cNvSpPr/>
                <p:nvPr/>
              </p:nvSpPr>
              <p:spPr>
                <a:xfrm>
                  <a:off x="2696366" y="4446456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8"/>
                <p:cNvSpPr/>
                <p:nvPr/>
              </p:nvSpPr>
              <p:spPr>
                <a:xfrm>
                  <a:off x="2634655" y="4384919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8"/>
                <p:cNvSpPr/>
                <p:nvPr/>
              </p:nvSpPr>
              <p:spPr>
                <a:xfrm>
                  <a:off x="2696366" y="4570050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8"/>
                <p:cNvSpPr/>
                <p:nvPr/>
              </p:nvSpPr>
              <p:spPr>
                <a:xfrm>
                  <a:off x="2634655" y="4508601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1" y="0"/>
                      </a:moveTo>
                      <a:lnTo>
                        <a:pt x="1" y="708"/>
                      </a:lnTo>
                      <a:lnTo>
                        <a:pt x="711" y="708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8"/>
                <p:cNvSpPr/>
                <p:nvPr/>
              </p:nvSpPr>
              <p:spPr>
                <a:xfrm>
                  <a:off x="2696366" y="4693471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8"/>
                <p:cNvSpPr/>
                <p:nvPr/>
              </p:nvSpPr>
              <p:spPr>
                <a:xfrm>
                  <a:off x="2634655" y="4632022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1" y="0"/>
                      </a:moveTo>
                      <a:lnTo>
                        <a:pt x="1" y="708"/>
                      </a:lnTo>
                      <a:lnTo>
                        <a:pt x="711" y="708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8"/>
                <p:cNvSpPr/>
                <p:nvPr/>
              </p:nvSpPr>
              <p:spPr>
                <a:xfrm>
                  <a:off x="2696366" y="4817066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8"/>
                <p:cNvSpPr/>
                <p:nvPr/>
              </p:nvSpPr>
              <p:spPr>
                <a:xfrm>
                  <a:off x="2634655" y="4755355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8"/>
                <p:cNvSpPr/>
                <p:nvPr/>
              </p:nvSpPr>
              <p:spPr>
                <a:xfrm>
                  <a:off x="2696366" y="4940486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8"/>
                <p:cNvSpPr/>
                <p:nvPr/>
              </p:nvSpPr>
              <p:spPr>
                <a:xfrm>
                  <a:off x="2634655" y="4879037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1" y="0"/>
                      </a:moveTo>
                      <a:lnTo>
                        <a:pt x="1" y="708"/>
                      </a:lnTo>
                      <a:lnTo>
                        <a:pt x="711" y="708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8"/>
                <p:cNvSpPr/>
                <p:nvPr/>
              </p:nvSpPr>
              <p:spPr>
                <a:xfrm>
                  <a:off x="2696366" y="5064081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8"/>
                <p:cNvSpPr/>
                <p:nvPr/>
              </p:nvSpPr>
              <p:spPr>
                <a:xfrm>
                  <a:off x="2634655" y="5002458"/>
                  <a:ext cx="61798" cy="61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0" extrusionOk="0">
                      <a:moveTo>
                        <a:pt x="1" y="0"/>
                      </a:moveTo>
                      <a:lnTo>
                        <a:pt x="1" y="710"/>
                      </a:lnTo>
                      <a:lnTo>
                        <a:pt x="711" y="710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8"/>
                <p:cNvSpPr/>
                <p:nvPr/>
              </p:nvSpPr>
              <p:spPr>
                <a:xfrm>
                  <a:off x="2696366" y="5187502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8"/>
                <p:cNvSpPr/>
                <p:nvPr/>
              </p:nvSpPr>
              <p:spPr>
                <a:xfrm>
                  <a:off x="2634655" y="5125791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8"/>
                <p:cNvSpPr/>
                <p:nvPr/>
              </p:nvSpPr>
              <p:spPr>
                <a:xfrm>
                  <a:off x="2573031" y="3965550"/>
                  <a:ext cx="61972" cy="49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564" extrusionOk="0">
                      <a:moveTo>
                        <a:pt x="0" y="0"/>
                      </a:moveTo>
                      <a:lnTo>
                        <a:pt x="0" y="564"/>
                      </a:lnTo>
                      <a:lnTo>
                        <a:pt x="712" y="564"/>
                      </a:lnTo>
                      <a:lnTo>
                        <a:pt x="712" y="384"/>
                      </a:lnTo>
                      <a:lnTo>
                        <a:pt x="710" y="384"/>
                      </a:lnTo>
                      <a:cubicBezTo>
                        <a:pt x="584" y="354"/>
                        <a:pt x="444" y="291"/>
                        <a:pt x="284" y="194"/>
                      </a:cubicBezTo>
                      <a:cubicBezTo>
                        <a:pt x="189" y="136"/>
                        <a:pt x="92" y="70"/>
                        <a:pt x="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8"/>
                <p:cNvSpPr/>
                <p:nvPr/>
              </p:nvSpPr>
              <p:spPr>
                <a:xfrm>
                  <a:off x="2511320" y="3910271"/>
                  <a:ext cx="45458" cy="42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488" extrusionOk="0">
                      <a:moveTo>
                        <a:pt x="0" y="1"/>
                      </a:moveTo>
                      <a:lnTo>
                        <a:pt x="0" y="488"/>
                      </a:lnTo>
                      <a:lnTo>
                        <a:pt x="523" y="488"/>
                      </a:lnTo>
                      <a:cubicBezTo>
                        <a:pt x="345" y="339"/>
                        <a:pt x="169" y="174"/>
                        <a:pt x="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8"/>
                <p:cNvSpPr/>
                <p:nvPr/>
              </p:nvSpPr>
              <p:spPr>
                <a:xfrm>
                  <a:off x="2572770" y="4076020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8"/>
                <p:cNvSpPr/>
                <p:nvPr/>
              </p:nvSpPr>
              <p:spPr>
                <a:xfrm>
                  <a:off x="2511320" y="4014483"/>
                  <a:ext cx="61538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9" extrusionOk="0">
                      <a:moveTo>
                        <a:pt x="0" y="1"/>
                      </a:moveTo>
                      <a:lnTo>
                        <a:pt x="0" y="709"/>
                      </a:lnTo>
                      <a:lnTo>
                        <a:pt x="708" y="709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8"/>
                <p:cNvSpPr/>
                <p:nvPr/>
              </p:nvSpPr>
              <p:spPr>
                <a:xfrm>
                  <a:off x="2572770" y="4199614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8"/>
                <p:cNvSpPr/>
                <p:nvPr/>
              </p:nvSpPr>
              <p:spPr>
                <a:xfrm>
                  <a:off x="2511320" y="4137904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0" y="711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8"/>
                <p:cNvSpPr/>
                <p:nvPr/>
              </p:nvSpPr>
              <p:spPr>
                <a:xfrm>
                  <a:off x="2572770" y="4323035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8"/>
                <p:cNvSpPr/>
                <p:nvPr/>
              </p:nvSpPr>
              <p:spPr>
                <a:xfrm>
                  <a:off x="2511320" y="4261586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8"/>
                <p:cNvSpPr/>
                <p:nvPr/>
              </p:nvSpPr>
              <p:spPr>
                <a:xfrm>
                  <a:off x="2572770" y="4446456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8"/>
                <p:cNvSpPr/>
                <p:nvPr/>
              </p:nvSpPr>
              <p:spPr>
                <a:xfrm>
                  <a:off x="2511320" y="4384919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0" y="711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8"/>
                <p:cNvSpPr/>
                <p:nvPr/>
              </p:nvSpPr>
              <p:spPr>
                <a:xfrm>
                  <a:off x="2572770" y="4570050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8"/>
                <p:cNvSpPr/>
                <p:nvPr/>
              </p:nvSpPr>
              <p:spPr>
                <a:xfrm>
                  <a:off x="2511320" y="4508601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8"/>
                <p:cNvSpPr/>
                <p:nvPr/>
              </p:nvSpPr>
              <p:spPr>
                <a:xfrm>
                  <a:off x="2572770" y="4693471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8"/>
                <p:cNvSpPr/>
                <p:nvPr/>
              </p:nvSpPr>
              <p:spPr>
                <a:xfrm>
                  <a:off x="2511320" y="4632022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10" y="708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28"/>
                <p:cNvSpPr/>
                <p:nvPr/>
              </p:nvSpPr>
              <p:spPr>
                <a:xfrm>
                  <a:off x="2572770" y="4817066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8"/>
                <p:cNvSpPr/>
                <p:nvPr/>
              </p:nvSpPr>
              <p:spPr>
                <a:xfrm>
                  <a:off x="2511320" y="4755355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28"/>
                <p:cNvSpPr/>
                <p:nvPr/>
              </p:nvSpPr>
              <p:spPr>
                <a:xfrm>
                  <a:off x="2572770" y="4940486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8"/>
                <p:cNvSpPr/>
                <p:nvPr/>
              </p:nvSpPr>
              <p:spPr>
                <a:xfrm>
                  <a:off x="2511320" y="4879037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10" y="708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8"/>
                <p:cNvSpPr/>
                <p:nvPr/>
              </p:nvSpPr>
              <p:spPr>
                <a:xfrm>
                  <a:off x="2572770" y="5064081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8"/>
                <p:cNvSpPr/>
                <p:nvPr/>
              </p:nvSpPr>
              <p:spPr>
                <a:xfrm>
                  <a:off x="2511320" y="5002458"/>
                  <a:ext cx="61538" cy="61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0" extrusionOk="0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708" y="710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28"/>
                <p:cNvSpPr/>
                <p:nvPr/>
              </p:nvSpPr>
              <p:spPr>
                <a:xfrm>
                  <a:off x="2572770" y="5187502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28"/>
                <p:cNvSpPr/>
                <p:nvPr/>
              </p:nvSpPr>
              <p:spPr>
                <a:xfrm>
                  <a:off x="2511320" y="5125791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0" y="711"/>
                      </a:lnTo>
                      <a:lnTo>
                        <a:pt x="71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28"/>
                <p:cNvSpPr/>
                <p:nvPr/>
              </p:nvSpPr>
              <p:spPr>
                <a:xfrm>
                  <a:off x="2449348" y="3840217"/>
                  <a:ext cx="43633" cy="50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584" extrusionOk="0">
                      <a:moveTo>
                        <a:pt x="1" y="0"/>
                      </a:moveTo>
                      <a:lnTo>
                        <a:pt x="1" y="584"/>
                      </a:lnTo>
                      <a:lnTo>
                        <a:pt x="501" y="584"/>
                      </a:lnTo>
                      <a:cubicBezTo>
                        <a:pt x="325" y="392"/>
                        <a:pt x="159" y="194"/>
                        <a:pt x="1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28"/>
                <p:cNvSpPr/>
                <p:nvPr/>
              </p:nvSpPr>
              <p:spPr>
                <a:xfrm>
                  <a:off x="2387898" y="3767468"/>
                  <a:ext cx="52759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606" y="711"/>
                      </a:lnTo>
                      <a:cubicBezTo>
                        <a:pt x="550" y="639"/>
                        <a:pt x="494" y="569"/>
                        <a:pt x="442" y="499"/>
                      </a:cubicBezTo>
                      <a:cubicBezTo>
                        <a:pt x="293" y="310"/>
                        <a:pt x="178" y="147"/>
                        <a:pt x="75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8"/>
                <p:cNvSpPr/>
                <p:nvPr/>
              </p:nvSpPr>
              <p:spPr>
                <a:xfrm>
                  <a:off x="2449348" y="3952599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28"/>
                <p:cNvSpPr/>
                <p:nvPr/>
              </p:nvSpPr>
              <p:spPr>
                <a:xfrm>
                  <a:off x="2387898" y="3890889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28"/>
                <p:cNvSpPr/>
                <p:nvPr/>
              </p:nvSpPr>
              <p:spPr>
                <a:xfrm>
                  <a:off x="2449348" y="4076020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28"/>
                <p:cNvSpPr/>
                <p:nvPr/>
              </p:nvSpPr>
              <p:spPr>
                <a:xfrm>
                  <a:off x="2387898" y="4014483"/>
                  <a:ext cx="61538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9" extrusionOk="0">
                      <a:moveTo>
                        <a:pt x="0" y="1"/>
                      </a:moveTo>
                      <a:lnTo>
                        <a:pt x="0" y="709"/>
                      </a:lnTo>
                      <a:lnTo>
                        <a:pt x="708" y="709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28"/>
                <p:cNvSpPr/>
                <p:nvPr/>
              </p:nvSpPr>
              <p:spPr>
                <a:xfrm>
                  <a:off x="2449348" y="4199614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28"/>
                <p:cNvSpPr/>
                <p:nvPr/>
              </p:nvSpPr>
              <p:spPr>
                <a:xfrm>
                  <a:off x="2387898" y="4137904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28"/>
                <p:cNvSpPr/>
                <p:nvPr/>
              </p:nvSpPr>
              <p:spPr>
                <a:xfrm>
                  <a:off x="2449348" y="4323035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28"/>
                <p:cNvSpPr/>
                <p:nvPr/>
              </p:nvSpPr>
              <p:spPr>
                <a:xfrm>
                  <a:off x="2387898" y="4261586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28"/>
                <p:cNvSpPr/>
                <p:nvPr/>
              </p:nvSpPr>
              <p:spPr>
                <a:xfrm>
                  <a:off x="2449348" y="4446456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28"/>
                <p:cNvSpPr/>
                <p:nvPr/>
              </p:nvSpPr>
              <p:spPr>
                <a:xfrm>
                  <a:off x="2387898" y="4384919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28"/>
                <p:cNvSpPr/>
                <p:nvPr/>
              </p:nvSpPr>
              <p:spPr>
                <a:xfrm>
                  <a:off x="2449348" y="4570050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28"/>
                <p:cNvSpPr/>
                <p:nvPr/>
              </p:nvSpPr>
              <p:spPr>
                <a:xfrm>
                  <a:off x="2387898" y="4508601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28"/>
                <p:cNvSpPr/>
                <p:nvPr/>
              </p:nvSpPr>
              <p:spPr>
                <a:xfrm>
                  <a:off x="2449348" y="4693471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28"/>
                <p:cNvSpPr/>
                <p:nvPr/>
              </p:nvSpPr>
              <p:spPr>
                <a:xfrm>
                  <a:off x="2387898" y="4632022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8"/>
                <p:cNvSpPr/>
                <p:nvPr/>
              </p:nvSpPr>
              <p:spPr>
                <a:xfrm>
                  <a:off x="2449348" y="4817066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28"/>
                <p:cNvSpPr/>
                <p:nvPr/>
              </p:nvSpPr>
              <p:spPr>
                <a:xfrm>
                  <a:off x="2387898" y="4755355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28"/>
                <p:cNvSpPr/>
                <p:nvPr/>
              </p:nvSpPr>
              <p:spPr>
                <a:xfrm>
                  <a:off x="2449348" y="4940486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28"/>
                <p:cNvSpPr/>
                <p:nvPr/>
              </p:nvSpPr>
              <p:spPr>
                <a:xfrm>
                  <a:off x="2387898" y="4879037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28"/>
                <p:cNvSpPr/>
                <p:nvPr/>
              </p:nvSpPr>
              <p:spPr>
                <a:xfrm>
                  <a:off x="2449348" y="5064081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28"/>
                <p:cNvSpPr/>
                <p:nvPr/>
              </p:nvSpPr>
              <p:spPr>
                <a:xfrm>
                  <a:off x="2387898" y="5002458"/>
                  <a:ext cx="61538" cy="61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0" extrusionOk="0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708" y="710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28"/>
                <p:cNvSpPr/>
                <p:nvPr/>
              </p:nvSpPr>
              <p:spPr>
                <a:xfrm>
                  <a:off x="2449348" y="5187502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28"/>
                <p:cNvSpPr/>
                <p:nvPr/>
              </p:nvSpPr>
              <p:spPr>
                <a:xfrm>
                  <a:off x="2387898" y="5125791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28"/>
                <p:cNvSpPr/>
                <p:nvPr/>
              </p:nvSpPr>
              <p:spPr>
                <a:xfrm>
                  <a:off x="2325926" y="3705584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605"/>
                      </a:lnTo>
                      <a:cubicBezTo>
                        <a:pt x="571" y="397"/>
                        <a:pt x="449" y="213"/>
                        <a:pt x="289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28"/>
                <p:cNvSpPr/>
                <p:nvPr/>
              </p:nvSpPr>
              <p:spPr>
                <a:xfrm>
                  <a:off x="2264215" y="3644047"/>
                  <a:ext cx="61798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9" extrusionOk="0">
                      <a:moveTo>
                        <a:pt x="1" y="1"/>
                      </a:moveTo>
                      <a:lnTo>
                        <a:pt x="1" y="709"/>
                      </a:lnTo>
                      <a:lnTo>
                        <a:pt x="711" y="709"/>
                      </a:lnTo>
                      <a:lnTo>
                        <a:pt x="711" y="348"/>
                      </a:lnTo>
                      <a:cubicBezTo>
                        <a:pt x="648" y="276"/>
                        <a:pt x="580" y="197"/>
                        <a:pt x="506" y="114"/>
                      </a:cubicBezTo>
                      <a:cubicBezTo>
                        <a:pt x="465" y="71"/>
                        <a:pt x="434" y="33"/>
                        <a:pt x="404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28"/>
                <p:cNvSpPr/>
                <p:nvPr/>
              </p:nvSpPr>
              <p:spPr>
                <a:xfrm>
                  <a:off x="2325926" y="3829178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28"/>
                <p:cNvSpPr/>
                <p:nvPr/>
              </p:nvSpPr>
              <p:spPr>
                <a:xfrm>
                  <a:off x="2264215" y="3767468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28"/>
                <p:cNvSpPr/>
                <p:nvPr/>
              </p:nvSpPr>
              <p:spPr>
                <a:xfrm>
                  <a:off x="2325926" y="3952599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28"/>
                <p:cNvSpPr/>
                <p:nvPr/>
              </p:nvSpPr>
              <p:spPr>
                <a:xfrm>
                  <a:off x="2264215" y="3890889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28"/>
                <p:cNvSpPr/>
                <p:nvPr/>
              </p:nvSpPr>
              <p:spPr>
                <a:xfrm>
                  <a:off x="2325926" y="4076020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28"/>
                <p:cNvSpPr/>
                <p:nvPr/>
              </p:nvSpPr>
              <p:spPr>
                <a:xfrm>
                  <a:off x="2264215" y="4014483"/>
                  <a:ext cx="61798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9" extrusionOk="0">
                      <a:moveTo>
                        <a:pt x="1" y="1"/>
                      </a:moveTo>
                      <a:lnTo>
                        <a:pt x="1" y="709"/>
                      </a:lnTo>
                      <a:lnTo>
                        <a:pt x="711" y="709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28"/>
                <p:cNvSpPr/>
                <p:nvPr/>
              </p:nvSpPr>
              <p:spPr>
                <a:xfrm>
                  <a:off x="2325926" y="4199614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28"/>
                <p:cNvSpPr/>
                <p:nvPr/>
              </p:nvSpPr>
              <p:spPr>
                <a:xfrm>
                  <a:off x="2264215" y="4137904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28"/>
                <p:cNvSpPr/>
                <p:nvPr/>
              </p:nvSpPr>
              <p:spPr>
                <a:xfrm>
                  <a:off x="2325926" y="4323035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28"/>
                <p:cNvSpPr/>
                <p:nvPr/>
              </p:nvSpPr>
              <p:spPr>
                <a:xfrm>
                  <a:off x="2264215" y="4261586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1" y="0"/>
                      </a:moveTo>
                      <a:lnTo>
                        <a:pt x="1" y="708"/>
                      </a:lnTo>
                      <a:lnTo>
                        <a:pt x="711" y="708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28"/>
                <p:cNvSpPr/>
                <p:nvPr/>
              </p:nvSpPr>
              <p:spPr>
                <a:xfrm>
                  <a:off x="2325926" y="4446456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2264215" y="4384919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28"/>
                <p:cNvSpPr/>
                <p:nvPr/>
              </p:nvSpPr>
              <p:spPr>
                <a:xfrm>
                  <a:off x="2325926" y="4570050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28"/>
                <p:cNvSpPr/>
                <p:nvPr/>
              </p:nvSpPr>
              <p:spPr>
                <a:xfrm>
                  <a:off x="2264215" y="4508601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1" y="0"/>
                      </a:moveTo>
                      <a:lnTo>
                        <a:pt x="1" y="708"/>
                      </a:lnTo>
                      <a:lnTo>
                        <a:pt x="711" y="708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28"/>
                <p:cNvSpPr/>
                <p:nvPr/>
              </p:nvSpPr>
              <p:spPr>
                <a:xfrm>
                  <a:off x="2325926" y="4693471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28"/>
                <p:cNvSpPr/>
                <p:nvPr/>
              </p:nvSpPr>
              <p:spPr>
                <a:xfrm>
                  <a:off x="2264215" y="4632022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1" y="0"/>
                      </a:moveTo>
                      <a:lnTo>
                        <a:pt x="1" y="708"/>
                      </a:lnTo>
                      <a:lnTo>
                        <a:pt x="711" y="708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28"/>
                <p:cNvSpPr/>
                <p:nvPr/>
              </p:nvSpPr>
              <p:spPr>
                <a:xfrm>
                  <a:off x="2325926" y="4817066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28"/>
                <p:cNvSpPr/>
                <p:nvPr/>
              </p:nvSpPr>
              <p:spPr>
                <a:xfrm>
                  <a:off x="2264215" y="4755355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28"/>
                <p:cNvSpPr/>
                <p:nvPr/>
              </p:nvSpPr>
              <p:spPr>
                <a:xfrm>
                  <a:off x="2325926" y="4940486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28"/>
                <p:cNvSpPr/>
                <p:nvPr/>
              </p:nvSpPr>
              <p:spPr>
                <a:xfrm>
                  <a:off x="2264215" y="4879037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1" y="0"/>
                      </a:moveTo>
                      <a:lnTo>
                        <a:pt x="1" y="708"/>
                      </a:lnTo>
                      <a:lnTo>
                        <a:pt x="711" y="708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28"/>
                <p:cNvSpPr/>
                <p:nvPr/>
              </p:nvSpPr>
              <p:spPr>
                <a:xfrm>
                  <a:off x="2325926" y="5064081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28"/>
                <p:cNvSpPr/>
                <p:nvPr/>
              </p:nvSpPr>
              <p:spPr>
                <a:xfrm>
                  <a:off x="2264215" y="5002458"/>
                  <a:ext cx="61798" cy="61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0" extrusionOk="0">
                      <a:moveTo>
                        <a:pt x="1" y="0"/>
                      </a:moveTo>
                      <a:lnTo>
                        <a:pt x="1" y="710"/>
                      </a:lnTo>
                      <a:lnTo>
                        <a:pt x="711" y="710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28"/>
                <p:cNvSpPr/>
                <p:nvPr/>
              </p:nvSpPr>
              <p:spPr>
                <a:xfrm>
                  <a:off x="2325926" y="5187502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28"/>
                <p:cNvSpPr/>
                <p:nvPr/>
              </p:nvSpPr>
              <p:spPr>
                <a:xfrm>
                  <a:off x="2264215" y="5125791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28"/>
                <p:cNvSpPr/>
                <p:nvPr/>
              </p:nvSpPr>
              <p:spPr>
                <a:xfrm>
                  <a:off x="2219974" y="3631184"/>
                  <a:ext cx="44328" cy="12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" h="149" extrusionOk="0">
                      <a:moveTo>
                        <a:pt x="510" y="0"/>
                      </a:moveTo>
                      <a:cubicBezTo>
                        <a:pt x="334" y="45"/>
                        <a:pt x="165" y="95"/>
                        <a:pt x="1" y="149"/>
                      </a:cubicBezTo>
                      <a:lnTo>
                        <a:pt x="510" y="149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28"/>
                <p:cNvSpPr/>
                <p:nvPr/>
              </p:nvSpPr>
              <p:spPr>
                <a:xfrm>
                  <a:off x="2202330" y="3705584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28"/>
                <p:cNvSpPr/>
                <p:nvPr/>
              </p:nvSpPr>
              <p:spPr>
                <a:xfrm>
                  <a:off x="2140880" y="3649958"/>
                  <a:ext cx="61538" cy="55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641" extrusionOk="0">
                      <a:moveTo>
                        <a:pt x="708" y="1"/>
                      </a:moveTo>
                      <a:cubicBezTo>
                        <a:pt x="462" y="88"/>
                        <a:pt x="228" y="188"/>
                        <a:pt x="0" y="298"/>
                      </a:cubicBezTo>
                      <a:lnTo>
                        <a:pt x="0" y="641"/>
                      </a:lnTo>
                      <a:lnTo>
                        <a:pt x="708" y="64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28"/>
                <p:cNvSpPr/>
                <p:nvPr/>
              </p:nvSpPr>
              <p:spPr>
                <a:xfrm>
                  <a:off x="2202330" y="3829178"/>
                  <a:ext cx="61972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3" y="711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8"/>
                <p:cNvSpPr/>
                <p:nvPr/>
              </p:nvSpPr>
              <p:spPr>
                <a:xfrm>
                  <a:off x="2140880" y="3767468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8"/>
                <p:cNvSpPr/>
                <p:nvPr/>
              </p:nvSpPr>
              <p:spPr>
                <a:xfrm>
                  <a:off x="2202330" y="3952599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8"/>
                <p:cNvSpPr/>
                <p:nvPr/>
              </p:nvSpPr>
              <p:spPr>
                <a:xfrm>
                  <a:off x="2140880" y="3890889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8"/>
                <p:cNvSpPr/>
                <p:nvPr/>
              </p:nvSpPr>
              <p:spPr>
                <a:xfrm>
                  <a:off x="2202330" y="4076020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28"/>
                <p:cNvSpPr/>
                <p:nvPr/>
              </p:nvSpPr>
              <p:spPr>
                <a:xfrm>
                  <a:off x="2140880" y="4014483"/>
                  <a:ext cx="61538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9" extrusionOk="0">
                      <a:moveTo>
                        <a:pt x="0" y="1"/>
                      </a:moveTo>
                      <a:lnTo>
                        <a:pt x="0" y="709"/>
                      </a:lnTo>
                      <a:lnTo>
                        <a:pt x="708" y="709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28"/>
                <p:cNvSpPr/>
                <p:nvPr/>
              </p:nvSpPr>
              <p:spPr>
                <a:xfrm>
                  <a:off x="2202330" y="4199614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28"/>
                <p:cNvSpPr/>
                <p:nvPr/>
              </p:nvSpPr>
              <p:spPr>
                <a:xfrm>
                  <a:off x="2140880" y="4137904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28"/>
                <p:cNvSpPr/>
                <p:nvPr/>
              </p:nvSpPr>
              <p:spPr>
                <a:xfrm>
                  <a:off x="2202330" y="4323035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2140880" y="4261586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70" y="0"/>
                      </a:moveTo>
                      <a:cubicBezTo>
                        <a:pt x="102" y="178"/>
                        <a:pt x="92" y="372"/>
                        <a:pt x="36" y="568"/>
                      </a:cubicBezTo>
                      <a:cubicBezTo>
                        <a:pt x="27" y="606"/>
                        <a:pt x="14" y="645"/>
                        <a:pt x="0" y="685"/>
                      </a:cubicBez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2202330" y="4446456"/>
                  <a:ext cx="61972" cy="6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6" extrusionOk="0">
                      <a:moveTo>
                        <a:pt x="1" y="1"/>
                      </a:moveTo>
                      <a:lnTo>
                        <a:pt x="1" y="715"/>
                      </a:lnTo>
                      <a:lnTo>
                        <a:pt x="713" y="715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2140880" y="4384919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2202330" y="4570050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2140880" y="4508601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2202330" y="4693471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2140880" y="4632022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2202330" y="4817066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140880" y="4755355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2202330" y="4940486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8"/>
                <p:cNvSpPr/>
                <p:nvPr/>
              </p:nvSpPr>
              <p:spPr>
                <a:xfrm>
                  <a:off x="2140880" y="4879037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8"/>
                <p:cNvSpPr/>
                <p:nvPr/>
              </p:nvSpPr>
              <p:spPr>
                <a:xfrm>
                  <a:off x="2202330" y="5064081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2140880" y="5002458"/>
                  <a:ext cx="61538" cy="61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0" extrusionOk="0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708" y="710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2202330" y="5187502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666"/>
                      </a:lnTo>
                      <a:cubicBezTo>
                        <a:pt x="50" y="682"/>
                        <a:pt x="98" y="697"/>
                        <a:pt x="145" y="713"/>
                      </a:cubicBez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2140880" y="5125791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2078908" y="3705584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87" y="1"/>
                      </a:moveTo>
                      <a:cubicBezTo>
                        <a:pt x="57" y="19"/>
                        <a:pt x="28" y="37"/>
                        <a:pt x="1" y="55"/>
                      </a:cubicBez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2078908" y="3829178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2017197" y="3767468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28"/>
                <p:cNvSpPr/>
                <p:nvPr/>
              </p:nvSpPr>
              <p:spPr>
                <a:xfrm>
                  <a:off x="2078908" y="3952599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28"/>
                <p:cNvSpPr/>
                <p:nvPr/>
              </p:nvSpPr>
              <p:spPr>
                <a:xfrm>
                  <a:off x="2017197" y="3890889"/>
                  <a:ext cx="6179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1" extrusionOk="0">
                      <a:moveTo>
                        <a:pt x="1" y="1"/>
                      </a:moveTo>
                      <a:lnTo>
                        <a:pt x="1" y="711"/>
                      </a:lnTo>
                      <a:lnTo>
                        <a:pt x="711" y="71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28"/>
                <p:cNvSpPr/>
                <p:nvPr/>
              </p:nvSpPr>
              <p:spPr>
                <a:xfrm>
                  <a:off x="2078908" y="4076020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2017197" y="4014483"/>
                  <a:ext cx="61798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9" extrusionOk="0">
                      <a:moveTo>
                        <a:pt x="1" y="1"/>
                      </a:moveTo>
                      <a:lnTo>
                        <a:pt x="1" y="709"/>
                      </a:lnTo>
                      <a:lnTo>
                        <a:pt x="711" y="709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2097335" y="4199614"/>
                  <a:ext cx="43633" cy="42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86" extrusionOk="0">
                      <a:moveTo>
                        <a:pt x="1" y="1"/>
                      </a:moveTo>
                      <a:cubicBezTo>
                        <a:pt x="242" y="107"/>
                        <a:pt x="409" y="278"/>
                        <a:pt x="501" y="485"/>
                      </a:cubicBezTo>
                      <a:lnTo>
                        <a:pt x="50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2017197" y="4137904"/>
                  <a:ext cx="61798" cy="57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662" extrusionOk="0">
                      <a:moveTo>
                        <a:pt x="1" y="1"/>
                      </a:moveTo>
                      <a:lnTo>
                        <a:pt x="1" y="661"/>
                      </a:lnTo>
                      <a:cubicBezTo>
                        <a:pt x="132" y="625"/>
                        <a:pt x="262" y="599"/>
                        <a:pt x="404" y="599"/>
                      </a:cubicBezTo>
                      <a:cubicBezTo>
                        <a:pt x="499" y="599"/>
                        <a:pt x="600" y="611"/>
                        <a:pt x="711" y="639"/>
                      </a:cubicBez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8"/>
                <p:cNvSpPr/>
                <p:nvPr/>
              </p:nvSpPr>
              <p:spPr>
                <a:xfrm>
                  <a:off x="2109677" y="4323035"/>
                  <a:ext cx="31290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713" extrusionOk="0">
                      <a:moveTo>
                        <a:pt x="350" y="1"/>
                      </a:moveTo>
                      <a:cubicBezTo>
                        <a:pt x="273" y="219"/>
                        <a:pt x="152" y="474"/>
                        <a:pt x="1" y="713"/>
                      </a:cubicBezTo>
                      <a:lnTo>
                        <a:pt x="359" y="713"/>
                      </a:lnTo>
                      <a:lnTo>
                        <a:pt x="359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>
                  <a:off x="2080299" y="4446630"/>
                  <a:ext cx="60668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714" extrusionOk="0">
                      <a:moveTo>
                        <a:pt x="1" y="1"/>
                      </a:moveTo>
                      <a:cubicBezTo>
                        <a:pt x="5" y="373"/>
                        <a:pt x="32" y="251"/>
                        <a:pt x="30" y="713"/>
                      </a:cubicBezTo>
                      <a:lnTo>
                        <a:pt x="697" y="713"/>
                      </a:lnTo>
                      <a:lnTo>
                        <a:pt x="697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2017197" y="4399261"/>
                  <a:ext cx="61798" cy="4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4" extrusionOk="0">
                      <a:moveTo>
                        <a:pt x="711" y="0"/>
                      </a:moveTo>
                      <a:cubicBezTo>
                        <a:pt x="571" y="68"/>
                        <a:pt x="375" y="149"/>
                        <a:pt x="93" y="174"/>
                      </a:cubicBezTo>
                      <a:cubicBezTo>
                        <a:pt x="62" y="176"/>
                        <a:pt x="32" y="179"/>
                        <a:pt x="1" y="179"/>
                      </a:cubicBezTo>
                      <a:lnTo>
                        <a:pt x="1" y="544"/>
                      </a:lnTo>
                      <a:lnTo>
                        <a:pt x="422" y="544"/>
                      </a:lnTo>
                      <a:cubicBezTo>
                        <a:pt x="524" y="456"/>
                        <a:pt x="618" y="357"/>
                        <a:pt x="711" y="248"/>
                      </a:cubicBez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8"/>
                <p:cNvSpPr/>
                <p:nvPr/>
              </p:nvSpPr>
              <p:spPr>
                <a:xfrm>
                  <a:off x="2081255" y="4570050"/>
                  <a:ext cx="5971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14" extrusionOk="0">
                      <a:moveTo>
                        <a:pt x="17" y="1"/>
                      </a:moveTo>
                      <a:cubicBezTo>
                        <a:pt x="17" y="237"/>
                        <a:pt x="14" y="476"/>
                        <a:pt x="1" y="713"/>
                      </a:cubicBezTo>
                      <a:lnTo>
                        <a:pt x="686" y="713"/>
                      </a:lnTo>
                      <a:lnTo>
                        <a:pt x="686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8"/>
                <p:cNvSpPr/>
                <p:nvPr/>
              </p:nvSpPr>
              <p:spPr>
                <a:xfrm>
                  <a:off x="2078908" y="4693471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2077344" y="4669830"/>
                  <a:ext cx="1651" cy="23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73" extrusionOk="0">
                      <a:moveTo>
                        <a:pt x="19" y="0"/>
                      </a:moveTo>
                      <a:cubicBezTo>
                        <a:pt x="12" y="90"/>
                        <a:pt x="5" y="180"/>
                        <a:pt x="1" y="273"/>
                      </a:cubicBezTo>
                      <a:lnTo>
                        <a:pt x="19" y="273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2078908" y="4817066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2065001" y="4755355"/>
                  <a:ext cx="13994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711" extrusionOk="0">
                      <a:moveTo>
                        <a:pt x="82" y="1"/>
                      </a:moveTo>
                      <a:cubicBezTo>
                        <a:pt x="59" y="229"/>
                        <a:pt x="35" y="465"/>
                        <a:pt x="1" y="711"/>
                      </a:cubicBezTo>
                      <a:lnTo>
                        <a:pt x="161" y="711"/>
                      </a:lnTo>
                      <a:lnTo>
                        <a:pt x="16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2078908" y="4940486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2042490" y="4879037"/>
                  <a:ext cx="36505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708" extrusionOk="0">
                      <a:moveTo>
                        <a:pt x="147" y="0"/>
                      </a:moveTo>
                      <a:cubicBezTo>
                        <a:pt x="104" y="230"/>
                        <a:pt x="57" y="464"/>
                        <a:pt x="1" y="708"/>
                      </a:cubicBezTo>
                      <a:lnTo>
                        <a:pt x="420" y="708"/>
                      </a:lnTo>
                      <a:lnTo>
                        <a:pt x="42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2078908" y="5064081"/>
                  <a:ext cx="62059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8"/>
                <p:cNvSpPr/>
                <p:nvPr/>
              </p:nvSpPr>
              <p:spPr>
                <a:xfrm>
                  <a:off x="2017197" y="5002458"/>
                  <a:ext cx="61798" cy="61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10" extrusionOk="0">
                      <a:moveTo>
                        <a:pt x="109" y="0"/>
                      </a:moveTo>
                      <a:cubicBezTo>
                        <a:pt x="73" y="126"/>
                        <a:pt x="37" y="246"/>
                        <a:pt x="1" y="363"/>
                      </a:cubicBezTo>
                      <a:lnTo>
                        <a:pt x="1" y="710"/>
                      </a:lnTo>
                      <a:lnTo>
                        <a:pt x="711" y="710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8"/>
                <p:cNvSpPr/>
                <p:nvPr/>
              </p:nvSpPr>
              <p:spPr>
                <a:xfrm>
                  <a:off x="2078908" y="5187502"/>
                  <a:ext cx="62059" cy="3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403" extrusionOk="0">
                      <a:moveTo>
                        <a:pt x="1" y="1"/>
                      </a:moveTo>
                      <a:lnTo>
                        <a:pt x="1" y="82"/>
                      </a:lnTo>
                      <a:cubicBezTo>
                        <a:pt x="231" y="197"/>
                        <a:pt x="470" y="303"/>
                        <a:pt x="713" y="402"/>
                      </a:cubicBez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8"/>
                <p:cNvSpPr/>
                <p:nvPr/>
              </p:nvSpPr>
              <p:spPr>
                <a:xfrm>
                  <a:off x="2017197" y="5126052"/>
                  <a:ext cx="6179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08" extrusionOk="0">
                      <a:moveTo>
                        <a:pt x="1" y="0"/>
                      </a:moveTo>
                      <a:lnTo>
                        <a:pt x="1" y="404"/>
                      </a:lnTo>
                      <a:cubicBezTo>
                        <a:pt x="179" y="510"/>
                        <a:pt x="362" y="611"/>
                        <a:pt x="549" y="708"/>
                      </a:cubicBezTo>
                      <a:lnTo>
                        <a:pt x="711" y="708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8"/>
                <p:cNvSpPr/>
                <p:nvPr/>
              </p:nvSpPr>
              <p:spPr>
                <a:xfrm>
                  <a:off x="2001987" y="3754778"/>
                  <a:ext cx="15297" cy="1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147" extrusionOk="0">
                      <a:moveTo>
                        <a:pt x="176" y="0"/>
                      </a:moveTo>
                      <a:cubicBezTo>
                        <a:pt x="117" y="48"/>
                        <a:pt x="59" y="97"/>
                        <a:pt x="0" y="147"/>
                      </a:cubicBezTo>
                      <a:lnTo>
                        <a:pt x="176" y="147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8"/>
                <p:cNvSpPr/>
                <p:nvPr/>
              </p:nvSpPr>
              <p:spPr>
                <a:xfrm>
                  <a:off x="1955312" y="3829178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8"/>
                <p:cNvSpPr/>
                <p:nvPr/>
              </p:nvSpPr>
              <p:spPr>
                <a:xfrm>
                  <a:off x="1938450" y="3810578"/>
                  <a:ext cx="16949" cy="1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213" extrusionOk="0">
                      <a:moveTo>
                        <a:pt x="195" y="1"/>
                      </a:moveTo>
                      <a:cubicBezTo>
                        <a:pt x="132" y="66"/>
                        <a:pt x="68" y="138"/>
                        <a:pt x="1" y="213"/>
                      </a:cubicBezTo>
                      <a:lnTo>
                        <a:pt x="195" y="213"/>
                      </a:ln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8"/>
                <p:cNvSpPr/>
                <p:nvPr/>
              </p:nvSpPr>
              <p:spPr>
                <a:xfrm>
                  <a:off x="1955312" y="3952599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8"/>
                <p:cNvSpPr/>
                <p:nvPr/>
              </p:nvSpPr>
              <p:spPr>
                <a:xfrm>
                  <a:off x="1893862" y="3890889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28"/>
                <p:cNvSpPr/>
                <p:nvPr/>
              </p:nvSpPr>
              <p:spPr>
                <a:xfrm>
                  <a:off x="1955312" y="4076020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28"/>
                <p:cNvSpPr/>
                <p:nvPr/>
              </p:nvSpPr>
              <p:spPr>
                <a:xfrm>
                  <a:off x="1893862" y="4014483"/>
                  <a:ext cx="61538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9" extrusionOk="0">
                      <a:moveTo>
                        <a:pt x="0" y="1"/>
                      </a:moveTo>
                      <a:lnTo>
                        <a:pt x="0" y="709"/>
                      </a:lnTo>
                      <a:lnTo>
                        <a:pt x="708" y="709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28"/>
                <p:cNvSpPr/>
                <p:nvPr/>
              </p:nvSpPr>
              <p:spPr>
                <a:xfrm>
                  <a:off x="1955312" y="4199614"/>
                  <a:ext cx="47283" cy="12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41" extrusionOk="0">
                      <a:moveTo>
                        <a:pt x="1" y="1"/>
                      </a:moveTo>
                      <a:lnTo>
                        <a:pt x="1" y="141"/>
                      </a:lnTo>
                      <a:cubicBezTo>
                        <a:pt x="208" y="107"/>
                        <a:pt x="382" y="50"/>
                        <a:pt x="544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8"/>
                <p:cNvSpPr/>
                <p:nvPr/>
              </p:nvSpPr>
              <p:spPr>
                <a:xfrm>
                  <a:off x="1893862" y="4137904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8"/>
                <p:cNvSpPr/>
                <p:nvPr/>
              </p:nvSpPr>
              <p:spPr>
                <a:xfrm>
                  <a:off x="1893862" y="4261586"/>
                  <a:ext cx="869" cy="2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32" extrusionOk="0">
                      <a:moveTo>
                        <a:pt x="0" y="0"/>
                      </a:moveTo>
                      <a:lnTo>
                        <a:pt x="0" y="32"/>
                      </a:lnTo>
                      <a:cubicBezTo>
                        <a:pt x="2" y="20"/>
                        <a:pt x="5" y="9"/>
                        <a:pt x="9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28"/>
                <p:cNvSpPr/>
                <p:nvPr/>
              </p:nvSpPr>
              <p:spPr>
                <a:xfrm>
                  <a:off x="1955312" y="4446630"/>
                  <a:ext cx="61972" cy="5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623" extrusionOk="0">
                      <a:moveTo>
                        <a:pt x="1" y="1"/>
                      </a:moveTo>
                      <a:lnTo>
                        <a:pt x="1" y="623"/>
                      </a:lnTo>
                      <a:cubicBezTo>
                        <a:pt x="246" y="555"/>
                        <a:pt x="485" y="454"/>
                        <a:pt x="713" y="314"/>
                      </a:cubicBez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28"/>
                <p:cNvSpPr/>
                <p:nvPr/>
              </p:nvSpPr>
              <p:spPr>
                <a:xfrm>
                  <a:off x="1893862" y="4384919"/>
                  <a:ext cx="61711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10" y="711"/>
                      </a:lnTo>
                      <a:lnTo>
                        <a:pt x="710" y="190"/>
                      </a:lnTo>
                      <a:cubicBezTo>
                        <a:pt x="606" y="138"/>
                        <a:pt x="512" y="75"/>
                        <a:pt x="428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28"/>
                <p:cNvSpPr/>
                <p:nvPr/>
              </p:nvSpPr>
              <p:spPr>
                <a:xfrm>
                  <a:off x="1893862" y="4508601"/>
                  <a:ext cx="20252" cy="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0" extrusionOk="0">
                      <a:moveTo>
                        <a:pt x="0" y="0"/>
                      </a:moveTo>
                      <a:lnTo>
                        <a:pt x="0" y="9"/>
                      </a:lnTo>
                      <a:cubicBezTo>
                        <a:pt x="77" y="9"/>
                        <a:pt x="156" y="7"/>
                        <a:pt x="232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28"/>
                <p:cNvSpPr/>
                <p:nvPr/>
              </p:nvSpPr>
              <p:spPr>
                <a:xfrm>
                  <a:off x="1982517" y="5064081"/>
                  <a:ext cx="34767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714" extrusionOk="0">
                      <a:moveTo>
                        <a:pt x="285" y="1"/>
                      </a:moveTo>
                      <a:cubicBezTo>
                        <a:pt x="186" y="283"/>
                        <a:pt x="93" y="515"/>
                        <a:pt x="15" y="682"/>
                      </a:cubicBezTo>
                      <a:cubicBezTo>
                        <a:pt x="10" y="693"/>
                        <a:pt x="3" y="702"/>
                        <a:pt x="1" y="713"/>
                      </a:cubicBezTo>
                      <a:lnTo>
                        <a:pt x="400" y="713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28"/>
                <p:cNvSpPr/>
                <p:nvPr/>
              </p:nvSpPr>
              <p:spPr>
                <a:xfrm>
                  <a:off x="1889516" y="3885239"/>
                  <a:ext cx="4346" cy="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66" extrusionOk="0">
                      <a:moveTo>
                        <a:pt x="50" y="0"/>
                      </a:moveTo>
                      <a:cubicBezTo>
                        <a:pt x="34" y="23"/>
                        <a:pt x="18" y="46"/>
                        <a:pt x="0" y="66"/>
                      </a:cubicBezTo>
                      <a:lnTo>
                        <a:pt x="50" y="66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28"/>
                <p:cNvSpPr/>
                <p:nvPr/>
              </p:nvSpPr>
              <p:spPr>
                <a:xfrm>
                  <a:off x="1831890" y="3952599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81" y="1"/>
                      </a:moveTo>
                      <a:cubicBezTo>
                        <a:pt x="120" y="95"/>
                        <a:pt x="59" y="192"/>
                        <a:pt x="1" y="289"/>
                      </a:cubicBez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28"/>
                <p:cNvSpPr/>
                <p:nvPr/>
              </p:nvSpPr>
              <p:spPr>
                <a:xfrm>
                  <a:off x="1831890" y="4076020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28"/>
                <p:cNvSpPr/>
                <p:nvPr/>
              </p:nvSpPr>
              <p:spPr>
                <a:xfrm>
                  <a:off x="1777480" y="4014483"/>
                  <a:ext cx="54497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709" extrusionOk="0">
                      <a:moveTo>
                        <a:pt x="379" y="1"/>
                      </a:moveTo>
                      <a:cubicBezTo>
                        <a:pt x="246" y="233"/>
                        <a:pt x="120" y="470"/>
                        <a:pt x="0" y="709"/>
                      </a:cubicBezTo>
                      <a:lnTo>
                        <a:pt x="627" y="709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28"/>
                <p:cNvSpPr/>
                <p:nvPr/>
              </p:nvSpPr>
              <p:spPr>
                <a:xfrm>
                  <a:off x="1831890" y="4199614"/>
                  <a:ext cx="61972" cy="15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175" extrusionOk="0">
                      <a:moveTo>
                        <a:pt x="1" y="1"/>
                      </a:moveTo>
                      <a:lnTo>
                        <a:pt x="1" y="174"/>
                      </a:lnTo>
                      <a:cubicBezTo>
                        <a:pt x="166" y="146"/>
                        <a:pt x="323" y="134"/>
                        <a:pt x="460" y="134"/>
                      </a:cubicBezTo>
                      <a:cubicBezTo>
                        <a:pt x="545" y="134"/>
                        <a:pt x="623" y="139"/>
                        <a:pt x="690" y="147"/>
                      </a:cubicBezTo>
                      <a:cubicBezTo>
                        <a:pt x="697" y="150"/>
                        <a:pt x="706" y="150"/>
                        <a:pt x="713" y="152"/>
                      </a:cubicBez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28"/>
                <p:cNvSpPr/>
                <p:nvPr/>
              </p:nvSpPr>
              <p:spPr>
                <a:xfrm>
                  <a:off x="1831890" y="4214912"/>
                  <a:ext cx="61972" cy="46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538" extrusionOk="0">
                      <a:moveTo>
                        <a:pt x="438" y="1"/>
                      </a:moveTo>
                      <a:cubicBezTo>
                        <a:pt x="310" y="1"/>
                        <a:pt x="181" y="13"/>
                        <a:pt x="1" y="41"/>
                      </a:cubicBezTo>
                      <a:lnTo>
                        <a:pt x="1" y="537"/>
                      </a:lnTo>
                      <a:lnTo>
                        <a:pt x="713" y="537"/>
                      </a:lnTo>
                      <a:lnTo>
                        <a:pt x="713" y="16"/>
                      </a:lnTo>
                      <a:cubicBezTo>
                        <a:pt x="611" y="6"/>
                        <a:pt x="525" y="1"/>
                        <a:pt x="438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28"/>
                <p:cNvSpPr/>
                <p:nvPr/>
              </p:nvSpPr>
              <p:spPr>
                <a:xfrm>
                  <a:off x="1770440" y="4137904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28"/>
                <p:cNvSpPr/>
                <p:nvPr/>
              </p:nvSpPr>
              <p:spPr>
                <a:xfrm>
                  <a:off x="1831890" y="4323035"/>
                  <a:ext cx="61972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3" extrusionOk="0">
                      <a:moveTo>
                        <a:pt x="1" y="1"/>
                      </a:moveTo>
                      <a:lnTo>
                        <a:pt x="1" y="713"/>
                      </a:lnTo>
                      <a:lnTo>
                        <a:pt x="713" y="713"/>
                      </a:lnTo>
                      <a:lnTo>
                        <a:pt x="713" y="21"/>
                      </a:lnTo>
                      <a:cubicBezTo>
                        <a:pt x="711" y="14"/>
                        <a:pt x="711" y="8"/>
                        <a:pt x="709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28"/>
                <p:cNvSpPr/>
                <p:nvPr/>
              </p:nvSpPr>
              <p:spPr>
                <a:xfrm>
                  <a:off x="1770440" y="4261586"/>
                  <a:ext cx="61538" cy="6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08" extrusionOk="0">
                      <a:moveTo>
                        <a:pt x="0" y="0"/>
                      </a:moveTo>
                      <a:lnTo>
                        <a:pt x="0" y="708"/>
                      </a:lnTo>
                      <a:lnTo>
                        <a:pt x="708" y="708"/>
                      </a:lnTo>
                      <a:lnTo>
                        <a:pt x="708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28"/>
                <p:cNvSpPr/>
                <p:nvPr/>
              </p:nvSpPr>
              <p:spPr>
                <a:xfrm>
                  <a:off x="1831890" y="4446630"/>
                  <a:ext cx="61972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714" extrusionOk="0">
                      <a:moveTo>
                        <a:pt x="1" y="1"/>
                      </a:moveTo>
                      <a:lnTo>
                        <a:pt x="1" y="616"/>
                      </a:lnTo>
                      <a:cubicBezTo>
                        <a:pt x="156" y="666"/>
                        <a:pt x="319" y="697"/>
                        <a:pt x="483" y="713"/>
                      </a:cubicBez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28"/>
                <p:cNvSpPr/>
                <p:nvPr/>
              </p:nvSpPr>
              <p:spPr>
                <a:xfrm>
                  <a:off x="1770440" y="4384919"/>
                  <a:ext cx="61538" cy="61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711" extrusionOk="0">
                      <a:moveTo>
                        <a:pt x="0" y="1"/>
                      </a:moveTo>
                      <a:lnTo>
                        <a:pt x="0" y="711"/>
                      </a:lnTo>
                      <a:lnTo>
                        <a:pt x="708" y="711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28"/>
                <p:cNvSpPr/>
                <p:nvPr/>
              </p:nvSpPr>
              <p:spPr>
                <a:xfrm>
                  <a:off x="1749058" y="4090709"/>
                  <a:ext cx="21469" cy="4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" h="544" extrusionOk="0">
                      <a:moveTo>
                        <a:pt x="246" y="1"/>
                      </a:moveTo>
                      <a:cubicBezTo>
                        <a:pt x="158" y="183"/>
                        <a:pt x="75" y="364"/>
                        <a:pt x="0" y="544"/>
                      </a:cubicBezTo>
                      <a:lnTo>
                        <a:pt x="246" y="544"/>
                      </a:lnTo>
                      <a:lnTo>
                        <a:pt x="246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28"/>
                <p:cNvSpPr/>
                <p:nvPr/>
              </p:nvSpPr>
              <p:spPr>
                <a:xfrm>
                  <a:off x="1709250" y="4199614"/>
                  <a:ext cx="61277" cy="6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714" extrusionOk="0">
                      <a:moveTo>
                        <a:pt x="190" y="1"/>
                      </a:moveTo>
                      <a:cubicBezTo>
                        <a:pt x="109" y="246"/>
                        <a:pt x="46" y="485"/>
                        <a:pt x="1" y="713"/>
                      </a:cubicBezTo>
                      <a:lnTo>
                        <a:pt x="704" y="713"/>
                      </a:lnTo>
                      <a:lnTo>
                        <a:pt x="704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28"/>
                <p:cNvSpPr/>
                <p:nvPr/>
              </p:nvSpPr>
              <p:spPr>
                <a:xfrm>
                  <a:off x="1708468" y="4323035"/>
                  <a:ext cx="62059" cy="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713" extrusionOk="0">
                      <a:moveTo>
                        <a:pt x="1" y="1"/>
                      </a:moveTo>
                      <a:lnTo>
                        <a:pt x="1" y="438"/>
                      </a:lnTo>
                      <a:cubicBezTo>
                        <a:pt x="21" y="533"/>
                        <a:pt x="46" y="623"/>
                        <a:pt x="78" y="713"/>
                      </a:cubicBezTo>
                      <a:lnTo>
                        <a:pt x="713" y="7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28"/>
                <p:cNvSpPr/>
                <p:nvPr/>
              </p:nvSpPr>
              <p:spPr>
                <a:xfrm>
                  <a:off x="1702819" y="4266018"/>
                  <a:ext cx="5737" cy="57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657" extrusionOk="0">
                      <a:moveTo>
                        <a:pt x="66" y="1"/>
                      </a:moveTo>
                      <a:cubicBezTo>
                        <a:pt x="23" y="235"/>
                        <a:pt x="1" y="456"/>
                        <a:pt x="5" y="657"/>
                      </a:cubicBezTo>
                      <a:lnTo>
                        <a:pt x="66" y="657"/>
                      </a:lnTo>
                      <a:lnTo>
                        <a:pt x="66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28"/>
                <p:cNvSpPr/>
                <p:nvPr/>
              </p:nvSpPr>
              <p:spPr>
                <a:xfrm>
                  <a:off x="1750014" y="4446456"/>
                  <a:ext cx="20252" cy="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33" extrusionOk="0">
                      <a:moveTo>
                        <a:pt x="1" y="1"/>
                      </a:moveTo>
                      <a:cubicBezTo>
                        <a:pt x="73" y="86"/>
                        <a:pt x="149" y="163"/>
                        <a:pt x="233" y="233"/>
                      </a:cubicBez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28"/>
                <p:cNvSpPr/>
                <p:nvPr/>
              </p:nvSpPr>
              <p:spPr>
                <a:xfrm>
                  <a:off x="2285857" y="2951935"/>
                  <a:ext cx="693602" cy="104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0" h="12029" extrusionOk="0">
                      <a:moveTo>
                        <a:pt x="4071" y="0"/>
                      </a:moveTo>
                      <a:cubicBezTo>
                        <a:pt x="3165" y="0"/>
                        <a:pt x="2363" y="433"/>
                        <a:pt x="1839" y="1290"/>
                      </a:cubicBezTo>
                      <a:cubicBezTo>
                        <a:pt x="1598" y="1685"/>
                        <a:pt x="1395" y="2269"/>
                        <a:pt x="1273" y="2897"/>
                      </a:cubicBezTo>
                      <a:cubicBezTo>
                        <a:pt x="1170" y="2798"/>
                        <a:pt x="1037" y="2731"/>
                        <a:pt x="886" y="2713"/>
                      </a:cubicBezTo>
                      <a:cubicBezTo>
                        <a:pt x="861" y="2710"/>
                        <a:pt x="837" y="2709"/>
                        <a:pt x="813" y="2709"/>
                      </a:cubicBezTo>
                      <a:cubicBezTo>
                        <a:pt x="1" y="2709"/>
                        <a:pt x="29" y="4228"/>
                        <a:pt x="1125" y="4344"/>
                      </a:cubicBezTo>
                      <a:cubicBezTo>
                        <a:pt x="1138" y="4347"/>
                        <a:pt x="1152" y="4347"/>
                        <a:pt x="1165" y="4347"/>
                      </a:cubicBezTo>
                      <a:cubicBezTo>
                        <a:pt x="1188" y="4775"/>
                        <a:pt x="1267" y="5174"/>
                        <a:pt x="1422" y="5496"/>
                      </a:cubicBezTo>
                      <a:cubicBezTo>
                        <a:pt x="1578" y="5823"/>
                        <a:pt x="1864" y="6238"/>
                        <a:pt x="2263" y="6573"/>
                      </a:cubicBezTo>
                      <a:cubicBezTo>
                        <a:pt x="2263" y="6573"/>
                        <a:pt x="2263" y="6573"/>
                        <a:pt x="2263" y="6576"/>
                      </a:cubicBezTo>
                      <a:cubicBezTo>
                        <a:pt x="2240" y="6702"/>
                        <a:pt x="2204" y="6887"/>
                        <a:pt x="2146" y="7130"/>
                      </a:cubicBezTo>
                      <a:cubicBezTo>
                        <a:pt x="2114" y="7263"/>
                        <a:pt x="2073" y="7412"/>
                        <a:pt x="2026" y="7576"/>
                      </a:cubicBezTo>
                      <a:cubicBezTo>
                        <a:pt x="1965" y="7575"/>
                        <a:pt x="1912" y="7574"/>
                        <a:pt x="1864" y="7574"/>
                      </a:cubicBezTo>
                      <a:cubicBezTo>
                        <a:pt x="1786" y="7574"/>
                        <a:pt x="1722" y="7575"/>
                        <a:pt x="1659" y="7575"/>
                      </a:cubicBezTo>
                      <a:cubicBezTo>
                        <a:pt x="1613" y="7575"/>
                        <a:pt x="1567" y="7575"/>
                        <a:pt x="1517" y="7572"/>
                      </a:cubicBezTo>
                      <a:cubicBezTo>
                        <a:pt x="1492" y="7572"/>
                        <a:pt x="588" y="7624"/>
                        <a:pt x="158" y="7725"/>
                      </a:cubicBezTo>
                      <a:cubicBezTo>
                        <a:pt x="74" y="7745"/>
                        <a:pt x="59" y="7804"/>
                        <a:pt x="117" y="7867"/>
                      </a:cubicBezTo>
                      <a:cubicBezTo>
                        <a:pt x="1134" y="8938"/>
                        <a:pt x="1427" y="9787"/>
                        <a:pt x="2662" y="11034"/>
                      </a:cubicBezTo>
                      <a:cubicBezTo>
                        <a:pt x="3000" y="11374"/>
                        <a:pt x="3491" y="11816"/>
                        <a:pt x="3940" y="11980"/>
                      </a:cubicBezTo>
                      <a:cubicBezTo>
                        <a:pt x="4030" y="12013"/>
                        <a:pt x="4111" y="12029"/>
                        <a:pt x="4186" y="12029"/>
                      </a:cubicBezTo>
                      <a:cubicBezTo>
                        <a:pt x="4370" y="12029"/>
                        <a:pt x="4515" y="11937"/>
                        <a:pt x="4668" y="11795"/>
                      </a:cubicBezTo>
                      <a:cubicBezTo>
                        <a:pt x="5350" y="11162"/>
                        <a:pt x="5955" y="9616"/>
                        <a:pt x="6191" y="8710"/>
                      </a:cubicBezTo>
                      <a:cubicBezTo>
                        <a:pt x="6205" y="8651"/>
                        <a:pt x="6196" y="8633"/>
                        <a:pt x="6146" y="8602"/>
                      </a:cubicBezTo>
                      <a:cubicBezTo>
                        <a:pt x="6065" y="8554"/>
                        <a:pt x="5549" y="8304"/>
                        <a:pt x="5012" y="8113"/>
                      </a:cubicBezTo>
                      <a:cubicBezTo>
                        <a:pt x="4992" y="7892"/>
                        <a:pt x="4976" y="7660"/>
                        <a:pt x="4967" y="7434"/>
                      </a:cubicBezTo>
                      <a:cubicBezTo>
                        <a:pt x="4958" y="7234"/>
                        <a:pt x="4958" y="7040"/>
                        <a:pt x="4967" y="6864"/>
                      </a:cubicBezTo>
                      <a:cubicBezTo>
                        <a:pt x="5429" y="6618"/>
                        <a:pt x="5797" y="6271"/>
                        <a:pt x="6022" y="5981"/>
                      </a:cubicBezTo>
                      <a:cubicBezTo>
                        <a:pt x="6241" y="5699"/>
                        <a:pt x="6401" y="5325"/>
                        <a:pt x="6511" y="4910"/>
                      </a:cubicBezTo>
                      <a:cubicBezTo>
                        <a:pt x="6525" y="4912"/>
                        <a:pt x="6538" y="4915"/>
                        <a:pt x="6552" y="4917"/>
                      </a:cubicBezTo>
                      <a:cubicBezTo>
                        <a:pt x="6593" y="4921"/>
                        <a:pt x="6633" y="4923"/>
                        <a:pt x="6672" y="4923"/>
                      </a:cubicBezTo>
                      <a:cubicBezTo>
                        <a:pt x="7701" y="4923"/>
                        <a:pt x="7980" y="3462"/>
                        <a:pt x="7124" y="3371"/>
                      </a:cubicBezTo>
                      <a:cubicBezTo>
                        <a:pt x="7102" y="3368"/>
                        <a:pt x="7081" y="3367"/>
                        <a:pt x="7059" y="3367"/>
                      </a:cubicBezTo>
                      <a:cubicBezTo>
                        <a:pt x="6932" y="3367"/>
                        <a:pt x="6811" y="3406"/>
                        <a:pt x="6707" y="3470"/>
                      </a:cubicBezTo>
                      <a:cubicBezTo>
                        <a:pt x="6721" y="2830"/>
                        <a:pt x="6644" y="2214"/>
                        <a:pt x="6491" y="1779"/>
                      </a:cubicBezTo>
                      <a:cubicBezTo>
                        <a:pt x="6126" y="749"/>
                        <a:pt x="5339" y="141"/>
                        <a:pt x="4336" y="12"/>
                      </a:cubicBezTo>
                      <a:cubicBezTo>
                        <a:pt x="4332" y="10"/>
                        <a:pt x="4330" y="10"/>
                        <a:pt x="4327" y="10"/>
                      </a:cubicBezTo>
                      <a:cubicBezTo>
                        <a:pt x="4324" y="10"/>
                        <a:pt x="4321" y="9"/>
                        <a:pt x="4318" y="9"/>
                      </a:cubicBezTo>
                      <a:cubicBezTo>
                        <a:pt x="4317" y="9"/>
                        <a:pt x="4315" y="9"/>
                        <a:pt x="4314" y="10"/>
                      </a:cubicBezTo>
                      <a:cubicBezTo>
                        <a:pt x="4232" y="3"/>
                        <a:pt x="4151" y="0"/>
                        <a:pt x="4071" y="0"/>
                      </a:cubicBezTo>
                      <a:close/>
                    </a:path>
                  </a:pathLst>
                </a:custGeom>
                <a:solidFill>
                  <a:srgbClr val="DB5E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28"/>
                <p:cNvSpPr/>
                <p:nvPr/>
              </p:nvSpPr>
              <p:spPr>
                <a:xfrm>
                  <a:off x="2630396" y="4000055"/>
                  <a:ext cx="554621" cy="605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" h="6972" extrusionOk="0">
                      <a:moveTo>
                        <a:pt x="1928" y="1"/>
                      </a:moveTo>
                      <a:cubicBezTo>
                        <a:pt x="1843" y="1"/>
                        <a:pt x="1777" y="63"/>
                        <a:pt x="1767" y="171"/>
                      </a:cubicBezTo>
                      <a:cubicBezTo>
                        <a:pt x="1727" y="591"/>
                        <a:pt x="2489" y="1970"/>
                        <a:pt x="2473" y="2567"/>
                      </a:cubicBezTo>
                      <a:cubicBezTo>
                        <a:pt x="2470" y="2659"/>
                        <a:pt x="2417" y="2704"/>
                        <a:pt x="2360" y="2704"/>
                      </a:cubicBezTo>
                      <a:cubicBezTo>
                        <a:pt x="2324" y="2704"/>
                        <a:pt x="2286" y="2687"/>
                        <a:pt x="2256" y="2653"/>
                      </a:cubicBezTo>
                      <a:cubicBezTo>
                        <a:pt x="1936" y="2283"/>
                        <a:pt x="2094" y="2380"/>
                        <a:pt x="1738" y="1799"/>
                      </a:cubicBezTo>
                      <a:cubicBezTo>
                        <a:pt x="1456" y="1339"/>
                        <a:pt x="1148" y="830"/>
                        <a:pt x="954" y="717"/>
                      </a:cubicBezTo>
                      <a:cubicBezTo>
                        <a:pt x="914" y="693"/>
                        <a:pt x="877" y="683"/>
                        <a:pt x="843" y="683"/>
                      </a:cubicBezTo>
                      <a:cubicBezTo>
                        <a:pt x="700" y="683"/>
                        <a:pt x="626" y="877"/>
                        <a:pt x="706" y="1100"/>
                      </a:cubicBezTo>
                      <a:cubicBezTo>
                        <a:pt x="1103" y="2180"/>
                        <a:pt x="2416" y="4039"/>
                        <a:pt x="2178" y="4571"/>
                      </a:cubicBezTo>
                      <a:cubicBezTo>
                        <a:pt x="2101" y="4742"/>
                        <a:pt x="1916" y="4795"/>
                        <a:pt x="1721" y="4795"/>
                      </a:cubicBezTo>
                      <a:cubicBezTo>
                        <a:pt x="1633" y="4795"/>
                        <a:pt x="1544" y="4785"/>
                        <a:pt x="1461" y="4769"/>
                      </a:cubicBezTo>
                      <a:cubicBezTo>
                        <a:pt x="1120" y="4704"/>
                        <a:pt x="705" y="4501"/>
                        <a:pt x="358" y="4501"/>
                      </a:cubicBezTo>
                      <a:cubicBezTo>
                        <a:pt x="296" y="4501"/>
                        <a:pt x="237" y="4507"/>
                        <a:pt x="181" y="4521"/>
                      </a:cubicBezTo>
                      <a:cubicBezTo>
                        <a:pt x="50" y="4555"/>
                        <a:pt x="0" y="4630"/>
                        <a:pt x="14" y="4763"/>
                      </a:cubicBezTo>
                      <a:cubicBezTo>
                        <a:pt x="48" y="5103"/>
                        <a:pt x="659" y="5310"/>
                        <a:pt x="1006" y="5414"/>
                      </a:cubicBezTo>
                      <a:cubicBezTo>
                        <a:pt x="2223" y="5784"/>
                        <a:pt x="2288" y="6043"/>
                        <a:pt x="3178" y="6261"/>
                      </a:cubicBezTo>
                      <a:cubicBezTo>
                        <a:pt x="3335" y="6300"/>
                        <a:pt x="3498" y="6319"/>
                        <a:pt x="3663" y="6319"/>
                      </a:cubicBezTo>
                      <a:cubicBezTo>
                        <a:pt x="3854" y="6319"/>
                        <a:pt x="4046" y="6293"/>
                        <a:pt x="4229" y="6241"/>
                      </a:cubicBezTo>
                      <a:lnTo>
                        <a:pt x="4229" y="6270"/>
                      </a:lnTo>
                      <a:cubicBezTo>
                        <a:pt x="4221" y="6563"/>
                        <a:pt x="4664" y="6972"/>
                        <a:pt x="5205" y="6972"/>
                      </a:cubicBezTo>
                      <a:cubicBezTo>
                        <a:pt x="5434" y="6972"/>
                        <a:pt x="5682" y="6898"/>
                        <a:pt x="5919" y="6710"/>
                      </a:cubicBezTo>
                      <a:cubicBezTo>
                        <a:pt x="6316" y="6397"/>
                        <a:pt x="6381" y="5457"/>
                        <a:pt x="6340" y="5319"/>
                      </a:cubicBezTo>
                      <a:cubicBezTo>
                        <a:pt x="6216" y="4893"/>
                        <a:pt x="5872" y="4449"/>
                        <a:pt x="5328" y="4149"/>
                      </a:cubicBezTo>
                      <a:cubicBezTo>
                        <a:pt x="5270" y="3850"/>
                        <a:pt x="5213" y="3550"/>
                        <a:pt x="5150" y="3250"/>
                      </a:cubicBezTo>
                      <a:cubicBezTo>
                        <a:pt x="5017" y="2619"/>
                        <a:pt x="5204" y="1927"/>
                        <a:pt x="5241" y="1339"/>
                      </a:cubicBezTo>
                      <a:cubicBezTo>
                        <a:pt x="5263" y="968"/>
                        <a:pt x="5149" y="799"/>
                        <a:pt x="5036" y="799"/>
                      </a:cubicBezTo>
                      <a:cubicBezTo>
                        <a:pt x="4971" y="799"/>
                        <a:pt x="4906" y="855"/>
                        <a:pt x="4869" y="960"/>
                      </a:cubicBezTo>
                      <a:cubicBezTo>
                        <a:pt x="4666" y="1528"/>
                        <a:pt x="4727" y="2033"/>
                        <a:pt x="4429" y="2360"/>
                      </a:cubicBezTo>
                      <a:cubicBezTo>
                        <a:pt x="4391" y="2402"/>
                        <a:pt x="4355" y="2421"/>
                        <a:pt x="4320" y="2421"/>
                      </a:cubicBezTo>
                      <a:cubicBezTo>
                        <a:pt x="4121" y="2421"/>
                        <a:pt x="3972" y="1817"/>
                        <a:pt x="3875" y="1483"/>
                      </a:cubicBezTo>
                      <a:cubicBezTo>
                        <a:pt x="3787" y="1186"/>
                        <a:pt x="3465" y="235"/>
                        <a:pt x="3205" y="57"/>
                      </a:cubicBezTo>
                      <a:cubicBezTo>
                        <a:pt x="3172" y="34"/>
                        <a:pt x="3139" y="24"/>
                        <a:pt x="3109" y="24"/>
                      </a:cubicBezTo>
                      <a:cubicBezTo>
                        <a:pt x="3035" y="24"/>
                        <a:pt x="2978" y="83"/>
                        <a:pt x="2969" y="158"/>
                      </a:cubicBezTo>
                      <a:cubicBezTo>
                        <a:pt x="2921" y="552"/>
                        <a:pt x="3068" y="933"/>
                        <a:pt x="3196" y="1298"/>
                      </a:cubicBezTo>
                      <a:cubicBezTo>
                        <a:pt x="3239" y="1418"/>
                        <a:pt x="3566" y="2374"/>
                        <a:pt x="3309" y="2374"/>
                      </a:cubicBezTo>
                      <a:cubicBezTo>
                        <a:pt x="3305" y="2374"/>
                        <a:pt x="3302" y="2374"/>
                        <a:pt x="3298" y="2373"/>
                      </a:cubicBezTo>
                      <a:cubicBezTo>
                        <a:pt x="2935" y="2340"/>
                        <a:pt x="2953" y="1609"/>
                        <a:pt x="2236" y="253"/>
                      </a:cubicBezTo>
                      <a:cubicBezTo>
                        <a:pt x="2143" y="78"/>
                        <a:pt x="2024" y="1"/>
                        <a:pt x="1928" y="1"/>
                      </a:cubicBezTo>
                      <a:close/>
                    </a:path>
                  </a:pathLst>
                </a:custGeom>
                <a:solidFill>
                  <a:srgbClr val="DB5E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28"/>
                <p:cNvSpPr/>
                <p:nvPr/>
              </p:nvSpPr>
              <p:spPr>
                <a:xfrm>
                  <a:off x="1789214" y="3747130"/>
                  <a:ext cx="579131" cy="66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" h="7642" extrusionOk="0">
                      <a:moveTo>
                        <a:pt x="2429" y="0"/>
                      </a:moveTo>
                      <a:cubicBezTo>
                        <a:pt x="2313" y="0"/>
                        <a:pt x="2202" y="142"/>
                        <a:pt x="2223" y="402"/>
                      </a:cubicBezTo>
                      <a:cubicBezTo>
                        <a:pt x="2340" y="1932"/>
                        <a:pt x="2746" y="2541"/>
                        <a:pt x="2457" y="2764"/>
                      </a:cubicBezTo>
                      <a:cubicBezTo>
                        <a:pt x="2440" y="2777"/>
                        <a:pt x="2423" y="2783"/>
                        <a:pt x="2406" y="2783"/>
                      </a:cubicBezTo>
                      <a:cubicBezTo>
                        <a:pt x="2201" y="2783"/>
                        <a:pt x="1995" y="1916"/>
                        <a:pt x="1968" y="1799"/>
                      </a:cubicBezTo>
                      <a:cubicBezTo>
                        <a:pt x="1882" y="1423"/>
                        <a:pt x="1804" y="1021"/>
                        <a:pt x="1551" y="713"/>
                      </a:cubicBezTo>
                      <a:cubicBezTo>
                        <a:pt x="1521" y="676"/>
                        <a:pt x="1477" y="655"/>
                        <a:pt x="1433" y="655"/>
                      </a:cubicBezTo>
                      <a:cubicBezTo>
                        <a:pt x="1381" y="655"/>
                        <a:pt x="1328" y="685"/>
                        <a:pt x="1299" y="753"/>
                      </a:cubicBezTo>
                      <a:cubicBezTo>
                        <a:pt x="1172" y="1042"/>
                        <a:pt x="1407" y="2020"/>
                        <a:pt x="1493" y="2317"/>
                      </a:cubicBezTo>
                      <a:cubicBezTo>
                        <a:pt x="1598" y="2687"/>
                        <a:pt x="1827" y="3366"/>
                        <a:pt x="1554" y="3366"/>
                      </a:cubicBezTo>
                      <a:cubicBezTo>
                        <a:pt x="1536" y="3366"/>
                        <a:pt x="1515" y="3363"/>
                        <a:pt x="1493" y="3356"/>
                      </a:cubicBezTo>
                      <a:cubicBezTo>
                        <a:pt x="1064" y="3237"/>
                        <a:pt x="850" y="2777"/>
                        <a:pt x="375" y="2405"/>
                      </a:cubicBezTo>
                      <a:cubicBezTo>
                        <a:pt x="318" y="2361"/>
                        <a:pt x="262" y="2339"/>
                        <a:pt x="215" y="2339"/>
                      </a:cubicBezTo>
                      <a:cubicBezTo>
                        <a:pt x="63" y="2339"/>
                        <a:pt x="0" y="2561"/>
                        <a:pt x="262" y="2926"/>
                      </a:cubicBezTo>
                      <a:cubicBezTo>
                        <a:pt x="607" y="3404"/>
                        <a:pt x="1134" y="3886"/>
                        <a:pt x="1357" y="4492"/>
                      </a:cubicBezTo>
                      <a:cubicBezTo>
                        <a:pt x="1470" y="4794"/>
                        <a:pt x="1589" y="5094"/>
                        <a:pt x="1707" y="5396"/>
                      </a:cubicBezTo>
                      <a:cubicBezTo>
                        <a:pt x="1709" y="5403"/>
                        <a:pt x="1711" y="5410"/>
                        <a:pt x="1716" y="5416"/>
                      </a:cubicBezTo>
                      <a:cubicBezTo>
                        <a:pt x="1547" y="5428"/>
                        <a:pt x="1474" y="5421"/>
                        <a:pt x="1418" y="5529"/>
                      </a:cubicBezTo>
                      <a:cubicBezTo>
                        <a:pt x="832" y="6648"/>
                        <a:pt x="1578" y="7642"/>
                        <a:pt x="2577" y="7642"/>
                      </a:cubicBezTo>
                      <a:cubicBezTo>
                        <a:pt x="2934" y="7642"/>
                        <a:pt x="3323" y="7515"/>
                        <a:pt x="3694" y="7222"/>
                      </a:cubicBezTo>
                      <a:cubicBezTo>
                        <a:pt x="3785" y="7152"/>
                        <a:pt x="3963" y="6706"/>
                        <a:pt x="4001" y="6600"/>
                      </a:cubicBezTo>
                      <a:cubicBezTo>
                        <a:pt x="4028" y="6525"/>
                        <a:pt x="4046" y="6462"/>
                        <a:pt x="4057" y="6406"/>
                      </a:cubicBezTo>
                      <a:cubicBezTo>
                        <a:pt x="4274" y="6300"/>
                        <a:pt x="4470" y="6156"/>
                        <a:pt x="4632" y="5987"/>
                      </a:cubicBezTo>
                      <a:cubicBezTo>
                        <a:pt x="5268" y="5329"/>
                        <a:pt x="5187" y="5074"/>
                        <a:pt x="6018" y="4111"/>
                      </a:cubicBezTo>
                      <a:cubicBezTo>
                        <a:pt x="6255" y="3839"/>
                        <a:pt x="6663" y="3336"/>
                        <a:pt x="6510" y="3030"/>
                      </a:cubicBezTo>
                      <a:cubicBezTo>
                        <a:pt x="6466" y="2943"/>
                        <a:pt x="6410" y="2901"/>
                        <a:pt x="6332" y="2901"/>
                      </a:cubicBezTo>
                      <a:cubicBezTo>
                        <a:pt x="6305" y="2901"/>
                        <a:pt x="6274" y="2906"/>
                        <a:pt x="6241" y="2917"/>
                      </a:cubicBezTo>
                      <a:cubicBezTo>
                        <a:pt x="5869" y="3034"/>
                        <a:pt x="5588" y="3530"/>
                        <a:pt x="5290" y="3809"/>
                      </a:cubicBezTo>
                      <a:cubicBezTo>
                        <a:pt x="5142" y="3946"/>
                        <a:pt x="4947" y="4080"/>
                        <a:pt x="4764" y="4080"/>
                      </a:cubicBezTo>
                      <a:cubicBezTo>
                        <a:pt x="4699" y="4080"/>
                        <a:pt x="4635" y="4063"/>
                        <a:pt x="4576" y="4024"/>
                      </a:cubicBezTo>
                      <a:cubicBezTo>
                        <a:pt x="4091" y="3701"/>
                        <a:pt x="4208" y="1427"/>
                        <a:pt x="3969" y="302"/>
                      </a:cubicBezTo>
                      <a:cubicBezTo>
                        <a:pt x="3929" y="117"/>
                        <a:pt x="3814" y="2"/>
                        <a:pt x="3707" y="2"/>
                      </a:cubicBezTo>
                      <a:cubicBezTo>
                        <a:pt x="3650" y="2"/>
                        <a:pt x="3594" y="36"/>
                        <a:pt x="3555" y="111"/>
                      </a:cubicBezTo>
                      <a:cubicBezTo>
                        <a:pt x="3451" y="312"/>
                        <a:pt x="3462" y="904"/>
                        <a:pt x="3469" y="1445"/>
                      </a:cubicBezTo>
                      <a:cubicBezTo>
                        <a:pt x="3478" y="2128"/>
                        <a:pt x="3559" y="1959"/>
                        <a:pt x="3487" y="2444"/>
                      </a:cubicBezTo>
                      <a:cubicBezTo>
                        <a:pt x="3476" y="2512"/>
                        <a:pt x="3427" y="2558"/>
                        <a:pt x="3370" y="2558"/>
                      </a:cubicBezTo>
                      <a:cubicBezTo>
                        <a:pt x="3332" y="2558"/>
                        <a:pt x="3291" y="2537"/>
                        <a:pt x="3257" y="2486"/>
                      </a:cubicBezTo>
                      <a:cubicBezTo>
                        <a:pt x="2924" y="1988"/>
                        <a:pt x="2834" y="417"/>
                        <a:pt x="2577" y="84"/>
                      </a:cubicBezTo>
                      <a:cubicBezTo>
                        <a:pt x="2533" y="27"/>
                        <a:pt x="2481" y="0"/>
                        <a:pt x="2429" y="0"/>
                      </a:cubicBezTo>
                      <a:close/>
                    </a:path>
                  </a:pathLst>
                </a:custGeom>
                <a:solidFill>
                  <a:srgbClr val="DB5E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28"/>
                <p:cNvSpPr/>
                <p:nvPr/>
              </p:nvSpPr>
              <p:spPr>
                <a:xfrm>
                  <a:off x="1978084" y="4322948"/>
                  <a:ext cx="1107677" cy="98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" h="11295" extrusionOk="0">
                      <a:moveTo>
                        <a:pt x="1898" y="0"/>
                      </a:moveTo>
                      <a:cubicBezTo>
                        <a:pt x="1851" y="0"/>
                        <a:pt x="1850" y="46"/>
                        <a:pt x="1808" y="146"/>
                      </a:cubicBezTo>
                      <a:cubicBezTo>
                        <a:pt x="1670" y="475"/>
                        <a:pt x="1499" y="782"/>
                        <a:pt x="1269" y="1054"/>
                      </a:cubicBezTo>
                      <a:cubicBezTo>
                        <a:pt x="1150" y="1194"/>
                        <a:pt x="1174" y="1266"/>
                        <a:pt x="1177" y="1401"/>
                      </a:cubicBezTo>
                      <a:cubicBezTo>
                        <a:pt x="1179" y="1534"/>
                        <a:pt x="1188" y="1667"/>
                        <a:pt x="1197" y="1800"/>
                      </a:cubicBezTo>
                      <a:cubicBezTo>
                        <a:pt x="1210" y="1947"/>
                        <a:pt x="1217" y="3405"/>
                        <a:pt x="1172" y="3996"/>
                      </a:cubicBezTo>
                      <a:cubicBezTo>
                        <a:pt x="1041" y="5717"/>
                        <a:pt x="773" y="7635"/>
                        <a:pt x="59" y="9222"/>
                      </a:cubicBezTo>
                      <a:cubicBezTo>
                        <a:pt x="0" y="9351"/>
                        <a:pt x="2" y="9357"/>
                        <a:pt x="124" y="9441"/>
                      </a:cubicBezTo>
                      <a:cubicBezTo>
                        <a:pt x="1916" y="10648"/>
                        <a:pt x="4357" y="11295"/>
                        <a:pt x="6674" y="11295"/>
                      </a:cubicBezTo>
                      <a:cubicBezTo>
                        <a:pt x="9139" y="11295"/>
                        <a:pt x="11463" y="10563"/>
                        <a:pt x="12714" y="8997"/>
                      </a:cubicBezTo>
                      <a:cubicBezTo>
                        <a:pt x="12743" y="8961"/>
                        <a:pt x="12741" y="8940"/>
                        <a:pt x="12709" y="8904"/>
                      </a:cubicBezTo>
                      <a:cubicBezTo>
                        <a:pt x="12446" y="8598"/>
                        <a:pt x="12123" y="8372"/>
                        <a:pt x="11747" y="8226"/>
                      </a:cubicBezTo>
                      <a:cubicBezTo>
                        <a:pt x="11183" y="8008"/>
                        <a:pt x="10603" y="7959"/>
                        <a:pt x="10022" y="7959"/>
                      </a:cubicBezTo>
                      <a:cubicBezTo>
                        <a:pt x="9544" y="7959"/>
                        <a:pt x="9064" y="7992"/>
                        <a:pt x="8592" y="7992"/>
                      </a:cubicBezTo>
                      <a:cubicBezTo>
                        <a:pt x="7655" y="7992"/>
                        <a:pt x="6745" y="7861"/>
                        <a:pt x="5923" y="7081"/>
                      </a:cubicBezTo>
                      <a:cubicBezTo>
                        <a:pt x="5461" y="6642"/>
                        <a:pt x="5225" y="6209"/>
                        <a:pt x="4947" y="5648"/>
                      </a:cubicBezTo>
                      <a:cubicBezTo>
                        <a:pt x="4562" y="4863"/>
                        <a:pt x="4404" y="4178"/>
                        <a:pt x="4030" y="2853"/>
                      </a:cubicBezTo>
                      <a:cubicBezTo>
                        <a:pt x="3895" y="2375"/>
                        <a:pt x="3732" y="1908"/>
                        <a:pt x="3505" y="1467"/>
                      </a:cubicBezTo>
                      <a:cubicBezTo>
                        <a:pt x="3090" y="664"/>
                        <a:pt x="2570" y="241"/>
                        <a:pt x="2038" y="42"/>
                      </a:cubicBezTo>
                      <a:cubicBezTo>
                        <a:pt x="1966" y="15"/>
                        <a:pt x="1925" y="0"/>
                        <a:pt x="1898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28"/>
                <p:cNvSpPr/>
                <p:nvPr/>
              </p:nvSpPr>
              <p:spPr>
                <a:xfrm>
                  <a:off x="1708903" y="4365624"/>
                  <a:ext cx="390346" cy="144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1662" extrusionOk="0">
                      <a:moveTo>
                        <a:pt x="33" y="0"/>
                      </a:moveTo>
                      <a:cubicBezTo>
                        <a:pt x="30" y="0"/>
                        <a:pt x="28" y="1"/>
                        <a:pt x="25" y="2"/>
                      </a:cubicBezTo>
                      <a:cubicBezTo>
                        <a:pt x="0" y="16"/>
                        <a:pt x="16" y="40"/>
                        <a:pt x="21" y="58"/>
                      </a:cubicBezTo>
                      <a:cubicBezTo>
                        <a:pt x="52" y="198"/>
                        <a:pt x="106" y="329"/>
                        <a:pt x="167" y="460"/>
                      </a:cubicBezTo>
                      <a:cubicBezTo>
                        <a:pt x="512" y="1206"/>
                        <a:pt x="1283" y="1661"/>
                        <a:pt x="2140" y="1661"/>
                      </a:cubicBezTo>
                      <a:cubicBezTo>
                        <a:pt x="2925" y="1661"/>
                        <a:pt x="3782" y="1279"/>
                        <a:pt x="4449" y="390"/>
                      </a:cubicBezTo>
                      <a:cubicBezTo>
                        <a:pt x="4470" y="363"/>
                        <a:pt x="4490" y="329"/>
                        <a:pt x="4461" y="311"/>
                      </a:cubicBezTo>
                      <a:cubicBezTo>
                        <a:pt x="4457" y="308"/>
                        <a:pt x="4452" y="307"/>
                        <a:pt x="4446" y="307"/>
                      </a:cubicBezTo>
                      <a:cubicBezTo>
                        <a:pt x="4358" y="307"/>
                        <a:pt x="4025" y="568"/>
                        <a:pt x="3513" y="568"/>
                      </a:cubicBezTo>
                      <a:cubicBezTo>
                        <a:pt x="3385" y="568"/>
                        <a:pt x="3246" y="552"/>
                        <a:pt x="3097" y="511"/>
                      </a:cubicBezTo>
                      <a:cubicBezTo>
                        <a:pt x="2918" y="463"/>
                        <a:pt x="2853" y="408"/>
                        <a:pt x="2796" y="408"/>
                      </a:cubicBezTo>
                      <a:cubicBezTo>
                        <a:pt x="2776" y="408"/>
                        <a:pt x="2757" y="415"/>
                        <a:pt x="2734" y="430"/>
                      </a:cubicBezTo>
                      <a:cubicBezTo>
                        <a:pt x="2414" y="656"/>
                        <a:pt x="2093" y="784"/>
                        <a:pt x="1697" y="784"/>
                      </a:cubicBezTo>
                      <a:cubicBezTo>
                        <a:pt x="1578" y="784"/>
                        <a:pt x="1452" y="772"/>
                        <a:pt x="1317" y="748"/>
                      </a:cubicBezTo>
                      <a:cubicBezTo>
                        <a:pt x="801" y="658"/>
                        <a:pt x="399" y="408"/>
                        <a:pt x="66" y="29"/>
                      </a:cubicBezTo>
                      <a:cubicBezTo>
                        <a:pt x="56" y="20"/>
                        <a:pt x="47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28"/>
                <p:cNvSpPr/>
                <p:nvPr/>
              </p:nvSpPr>
              <p:spPr>
                <a:xfrm>
                  <a:off x="2893494" y="4172323"/>
                  <a:ext cx="317423" cy="37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2" h="4347" extrusionOk="0">
                      <a:moveTo>
                        <a:pt x="3188" y="1"/>
                      </a:moveTo>
                      <a:cubicBezTo>
                        <a:pt x="2979" y="1"/>
                        <a:pt x="2781" y="54"/>
                        <a:pt x="2590" y="144"/>
                      </a:cubicBezTo>
                      <a:cubicBezTo>
                        <a:pt x="2353" y="254"/>
                        <a:pt x="2141" y="400"/>
                        <a:pt x="1932" y="551"/>
                      </a:cubicBezTo>
                      <a:cubicBezTo>
                        <a:pt x="1783" y="657"/>
                        <a:pt x="1628" y="748"/>
                        <a:pt x="1452" y="795"/>
                      </a:cubicBezTo>
                      <a:cubicBezTo>
                        <a:pt x="1371" y="817"/>
                        <a:pt x="1368" y="824"/>
                        <a:pt x="1359" y="912"/>
                      </a:cubicBezTo>
                      <a:cubicBezTo>
                        <a:pt x="1344" y="1052"/>
                        <a:pt x="1326" y="1194"/>
                        <a:pt x="1310" y="1334"/>
                      </a:cubicBezTo>
                      <a:cubicBezTo>
                        <a:pt x="1298" y="1444"/>
                        <a:pt x="1287" y="1557"/>
                        <a:pt x="1276" y="1674"/>
                      </a:cubicBezTo>
                      <a:lnTo>
                        <a:pt x="1276" y="1694"/>
                      </a:lnTo>
                      <a:cubicBezTo>
                        <a:pt x="1276" y="1784"/>
                        <a:pt x="1289" y="1796"/>
                        <a:pt x="1375" y="1814"/>
                      </a:cubicBezTo>
                      <a:cubicBezTo>
                        <a:pt x="1407" y="1818"/>
                        <a:pt x="1438" y="1825"/>
                        <a:pt x="1470" y="1829"/>
                      </a:cubicBezTo>
                      <a:cubicBezTo>
                        <a:pt x="1445" y="2298"/>
                        <a:pt x="1425" y="2846"/>
                        <a:pt x="1082" y="3403"/>
                      </a:cubicBezTo>
                      <a:cubicBezTo>
                        <a:pt x="559" y="4257"/>
                        <a:pt x="5" y="4149"/>
                        <a:pt x="0" y="4221"/>
                      </a:cubicBezTo>
                      <a:cubicBezTo>
                        <a:pt x="0" y="4252"/>
                        <a:pt x="36" y="4248"/>
                        <a:pt x="57" y="4255"/>
                      </a:cubicBezTo>
                      <a:cubicBezTo>
                        <a:pt x="276" y="4318"/>
                        <a:pt x="475" y="4347"/>
                        <a:pt x="661" y="4347"/>
                      </a:cubicBezTo>
                      <a:cubicBezTo>
                        <a:pt x="905" y="4347"/>
                        <a:pt x="1127" y="4298"/>
                        <a:pt x="1348" y="4214"/>
                      </a:cubicBezTo>
                      <a:cubicBezTo>
                        <a:pt x="1594" y="4122"/>
                        <a:pt x="2074" y="3905"/>
                        <a:pt x="2272" y="3211"/>
                      </a:cubicBezTo>
                      <a:cubicBezTo>
                        <a:pt x="2432" y="2657"/>
                        <a:pt x="2331" y="2291"/>
                        <a:pt x="2162" y="1460"/>
                      </a:cubicBezTo>
                      <a:cubicBezTo>
                        <a:pt x="2313" y="1255"/>
                        <a:pt x="2477" y="1059"/>
                        <a:pt x="2664" y="883"/>
                      </a:cubicBezTo>
                      <a:cubicBezTo>
                        <a:pt x="2685" y="865"/>
                        <a:pt x="2703" y="847"/>
                        <a:pt x="2721" y="829"/>
                      </a:cubicBezTo>
                      <a:cubicBezTo>
                        <a:pt x="2942" y="597"/>
                        <a:pt x="3194" y="403"/>
                        <a:pt x="3458" y="225"/>
                      </a:cubicBezTo>
                      <a:cubicBezTo>
                        <a:pt x="3485" y="207"/>
                        <a:pt x="3509" y="191"/>
                        <a:pt x="3534" y="177"/>
                      </a:cubicBezTo>
                      <a:cubicBezTo>
                        <a:pt x="3538" y="175"/>
                        <a:pt x="3544" y="173"/>
                        <a:pt x="3550" y="173"/>
                      </a:cubicBezTo>
                      <a:cubicBezTo>
                        <a:pt x="3553" y="173"/>
                        <a:pt x="3556" y="173"/>
                        <a:pt x="3559" y="175"/>
                      </a:cubicBezTo>
                      <a:cubicBezTo>
                        <a:pt x="3573" y="186"/>
                        <a:pt x="3561" y="195"/>
                        <a:pt x="3557" y="207"/>
                      </a:cubicBezTo>
                      <a:cubicBezTo>
                        <a:pt x="3552" y="213"/>
                        <a:pt x="3546" y="225"/>
                        <a:pt x="3548" y="229"/>
                      </a:cubicBezTo>
                      <a:cubicBezTo>
                        <a:pt x="3552" y="237"/>
                        <a:pt x="3559" y="240"/>
                        <a:pt x="3566" y="240"/>
                      </a:cubicBezTo>
                      <a:cubicBezTo>
                        <a:pt x="3571" y="240"/>
                        <a:pt x="3577" y="239"/>
                        <a:pt x="3582" y="236"/>
                      </a:cubicBezTo>
                      <a:cubicBezTo>
                        <a:pt x="3642" y="207"/>
                        <a:pt x="3651" y="155"/>
                        <a:pt x="3604" y="116"/>
                      </a:cubicBezTo>
                      <a:lnTo>
                        <a:pt x="3602" y="116"/>
                      </a:lnTo>
                      <a:cubicBezTo>
                        <a:pt x="3586" y="103"/>
                        <a:pt x="3566" y="92"/>
                        <a:pt x="3548" y="83"/>
                      </a:cubicBezTo>
                      <a:cubicBezTo>
                        <a:pt x="3449" y="24"/>
                        <a:pt x="3338" y="6"/>
                        <a:pt x="3226" y="2"/>
                      </a:cubicBezTo>
                      <a:cubicBezTo>
                        <a:pt x="3213" y="1"/>
                        <a:pt x="3201" y="1"/>
                        <a:pt x="3188" y="1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28"/>
                <p:cNvSpPr/>
                <p:nvPr/>
              </p:nvSpPr>
              <p:spPr>
                <a:xfrm>
                  <a:off x="1883258" y="4087927"/>
                  <a:ext cx="318640" cy="233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6" h="2688" extrusionOk="0">
                      <a:moveTo>
                        <a:pt x="175" y="0"/>
                      </a:moveTo>
                      <a:cubicBezTo>
                        <a:pt x="135" y="0"/>
                        <a:pt x="93" y="3"/>
                        <a:pt x="50" y="8"/>
                      </a:cubicBezTo>
                      <a:cubicBezTo>
                        <a:pt x="14" y="12"/>
                        <a:pt x="0" y="39"/>
                        <a:pt x="18" y="73"/>
                      </a:cubicBezTo>
                      <a:cubicBezTo>
                        <a:pt x="63" y="163"/>
                        <a:pt x="124" y="186"/>
                        <a:pt x="275" y="574"/>
                      </a:cubicBezTo>
                      <a:cubicBezTo>
                        <a:pt x="634" y="1493"/>
                        <a:pt x="724" y="1883"/>
                        <a:pt x="1188" y="2296"/>
                      </a:cubicBezTo>
                      <a:cubicBezTo>
                        <a:pt x="1541" y="2612"/>
                        <a:pt x="1889" y="2687"/>
                        <a:pt x="2158" y="2687"/>
                      </a:cubicBezTo>
                      <a:cubicBezTo>
                        <a:pt x="2298" y="2687"/>
                        <a:pt x="2417" y="2667"/>
                        <a:pt x="2504" y="2649"/>
                      </a:cubicBezTo>
                      <a:cubicBezTo>
                        <a:pt x="2915" y="2568"/>
                        <a:pt x="3268" y="2388"/>
                        <a:pt x="3618" y="1996"/>
                      </a:cubicBezTo>
                      <a:cubicBezTo>
                        <a:pt x="3631" y="1978"/>
                        <a:pt x="3665" y="1962"/>
                        <a:pt x="3647" y="1935"/>
                      </a:cubicBezTo>
                      <a:cubicBezTo>
                        <a:pt x="3644" y="1931"/>
                        <a:pt x="3639" y="1929"/>
                        <a:pt x="3633" y="1929"/>
                      </a:cubicBezTo>
                      <a:cubicBezTo>
                        <a:pt x="3581" y="1929"/>
                        <a:pt x="3412" y="2037"/>
                        <a:pt x="3107" y="2037"/>
                      </a:cubicBezTo>
                      <a:cubicBezTo>
                        <a:pt x="2900" y="2037"/>
                        <a:pt x="2632" y="1988"/>
                        <a:pt x="2295" y="1822"/>
                      </a:cubicBezTo>
                      <a:cubicBezTo>
                        <a:pt x="1118" y="1240"/>
                        <a:pt x="1056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8"/>
                <p:cNvSpPr/>
                <p:nvPr/>
              </p:nvSpPr>
              <p:spPr>
                <a:xfrm>
                  <a:off x="2472294" y="3523234"/>
                  <a:ext cx="245368" cy="122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1410" extrusionOk="0">
                      <a:moveTo>
                        <a:pt x="118" y="0"/>
                      </a:moveTo>
                      <a:cubicBezTo>
                        <a:pt x="95" y="127"/>
                        <a:pt x="61" y="314"/>
                        <a:pt x="1" y="557"/>
                      </a:cubicBezTo>
                      <a:cubicBezTo>
                        <a:pt x="303" y="1021"/>
                        <a:pt x="778" y="1341"/>
                        <a:pt x="1342" y="1400"/>
                      </a:cubicBezTo>
                      <a:cubicBezTo>
                        <a:pt x="1403" y="1406"/>
                        <a:pt x="1465" y="1410"/>
                        <a:pt x="1526" y="1410"/>
                      </a:cubicBezTo>
                      <a:cubicBezTo>
                        <a:pt x="2016" y="1410"/>
                        <a:pt x="2474" y="1204"/>
                        <a:pt x="2822" y="861"/>
                      </a:cubicBezTo>
                      <a:cubicBezTo>
                        <a:pt x="2813" y="661"/>
                        <a:pt x="2813" y="467"/>
                        <a:pt x="2822" y="291"/>
                      </a:cubicBezTo>
                      <a:lnTo>
                        <a:pt x="2822" y="291"/>
                      </a:lnTo>
                      <a:cubicBezTo>
                        <a:pt x="2471" y="478"/>
                        <a:pt x="2070" y="605"/>
                        <a:pt x="1639" y="605"/>
                      </a:cubicBezTo>
                      <a:cubicBezTo>
                        <a:pt x="1572" y="605"/>
                        <a:pt x="1505" y="602"/>
                        <a:pt x="1436" y="595"/>
                      </a:cubicBezTo>
                      <a:lnTo>
                        <a:pt x="1414" y="595"/>
                      </a:lnTo>
                      <a:cubicBezTo>
                        <a:pt x="904" y="535"/>
                        <a:pt x="467" y="298"/>
                        <a:pt x="118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8"/>
                <p:cNvSpPr/>
                <p:nvPr/>
              </p:nvSpPr>
              <p:spPr>
                <a:xfrm>
                  <a:off x="2876197" y="3285606"/>
                  <a:ext cx="51629" cy="4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44" extrusionOk="0">
                      <a:moveTo>
                        <a:pt x="494" y="1"/>
                      </a:moveTo>
                      <a:cubicBezTo>
                        <a:pt x="452" y="1"/>
                        <a:pt x="412" y="73"/>
                        <a:pt x="350" y="140"/>
                      </a:cubicBezTo>
                      <a:cubicBezTo>
                        <a:pt x="202" y="300"/>
                        <a:pt x="109" y="361"/>
                        <a:pt x="32" y="453"/>
                      </a:cubicBezTo>
                      <a:cubicBezTo>
                        <a:pt x="1" y="490"/>
                        <a:pt x="16" y="543"/>
                        <a:pt x="92" y="543"/>
                      </a:cubicBezTo>
                      <a:cubicBezTo>
                        <a:pt x="130" y="543"/>
                        <a:pt x="182" y="530"/>
                        <a:pt x="251" y="496"/>
                      </a:cubicBezTo>
                      <a:cubicBezTo>
                        <a:pt x="515" y="363"/>
                        <a:pt x="594" y="75"/>
                        <a:pt x="524" y="14"/>
                      </a:cubicBezTo>
                      <a:cubicBezTo>
                        <a:pt x="513" y="5"/>
                        <a:pt x="504" y="1"/>
                        <a:pt x="494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8"/>
                <p:cNvSpPr/>
                <p:nvPr/>
              </p:nvSpPr>
              <p:spPr>
                <a:xfrm>
                  <a:off x="2328881" y="3224591"/>
                  <a:ext cx="44676" cy="5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622" extrusionOk="0">
                      <a:moveTo>
                        <a:pt x="128" y="1"/>
                      </a:moveTo>
                      <a:cubicBezTo>
                        <a:pt x="108" y="1"/>
                        <a:pt x="89" y="12"/>
                        <a:pt x="82" y="33"/>
                      </a:cubicBezTo>
                      <a:cubicBezTo>
                        <a:pt x="1" y="254"/>
                        <a:pt x="188" y="547"/>
                        <a:pt x="427" y="619"/>
                      </a:cubicBezTo>
                      <a:cubicBezTo>
                        <a:pt x="433" y="621"/>
                        <a:pt x="439" y="622"/>
                        <a:pt x="444" y="622"/>
                      </a:cubicBezTo>
                      <a:cubicBezTo>
                        <a:pt x="484" y="622"/>
                        <a:pt x="514" y="577"/>
                        <a:pt x="492" y="538"/>
                      </a:cubicBezTo>
                      <a:lnTo>
                        <a:pt x="492" y="538"/>
                      </a:lnTo>
                      <a:cubicBezTo>
                        <a:pt x="493" y="539"/>
                        <a:pt x="493" y="540"/>
                        <a:pt x="493" y="540"/>
                      </a:cubicBezTo>
                      <a:cubicBezTo>
                        <a:pt x="494" y="540"/>
                        <a:pt x="469" y="494"/>
                        <a:pt x="404" y="403"/>
                      </a:cubicBezTo>
                      <a:cubicBezTo>
                        <a:pt x="373" y="353"/>
                        <a:pt x="328" y="301"/>
                        <a:pt x="246" y="166"/>
                      </a:cubicBezTo>
                      <a:cubicBezTo>
                        <a:pt x="224" y="128"/>
                        <a:pt x="172" y="26"/>
                        <a:pt x="172" y="26"/>
                      </a:cubicBezTo>
                      <a:cubicBezTo>
                        <a:pt x="163" y="9"/>
                        <a:pt x="145" y="1"/>
                        <a:pt x="128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8"/>
                <p:cNvSpPr/>
                <p:nvPr/>
              </p:nvSpPr>
              <p:spPr>
                <a:xfrm>
                  <a:off x="2697148" y="3316896"/>
                  <a:ext cx="121598" cy="95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101" extrusionOk="0">
                      <a:moveTo>
                        <a:pt x="667" y="1"/>
                      </a:moveTo>
                      <a:cubicBezTo>
                        <a:pt x="337" y="1"/>
                        <a:pt x="61" y="204"/>
                        <a:pt x="33" y="479"/>
                      </a:cubicBezTo>
                      <a:cubicBezTo>
                        <a:pt x="1" y="781"/>
                        <a:pt x="274" y="1056"/>
                        <a:pt x="641" y="1096"/>
                      </a:cubicBezTo>
                      <a:cubicBezTo>
                        <a:pt x="670" y="1099"/>
                        <a:pt x="698" y="1101"/>
                        <a:pt x="726" y="1101"/>
                      </a:cubicBezTo>
                      <a:cubicBezTo>
                        <a:pt x="1059" y="1101"/>
                        <a:pt x="1338" y="897"/>
                        <a:pt x="1367" y="621"/>
                      </a:cubicBezTo>
                      <a:cubicBezTo>
                        <a:pt x="1398" y="319"/>
                        <a:pt x="1126" y="44"/>
                        <a:pt x="756" y="6"/>
                      </a:cubicBezTo>
                      <a:cubicBezTo>
                        <a:pt x="726" y="2"/>
                        <a:pt x="696" y="1"/>
                        <a:pt x="667" y="1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28"/>
                <p:cNvSpPr/>
                <p:nvPr/>
              </p:nvSpPr>
              <p:spPr>
                <a:xfrm>
                  <a:off x="2421969" y="3287779"/>
                  <a:ext cx="121511" cy="95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1101" extrusionOk="0">
                      <a:moveTo>
                        <a:pt x="670" y="0"/>
                      </a:moveTo>
                      <a:cubicBezTo>
                        <a:pt x="339" y="0"/>
                        <a:pt x="61" y="204"/>
                        <a:pt x="32" y="480"/>
                      </a:cubicBezTo>
                      <a:cubicBezTo>
                        <a:pt x="0" y="782"/>
                        <a:pt x="273" y="1057"/>
                        <a:pt x="640" y="1096"/>
                      </a:cubicBezTo>
                      <a:cubicBezTo>
                        <a:pt x="670" y="1099"/>
                        <a:pt x="700" y="1101"/>
                        <a:pt x="730" y="1101"/>
                      </a:cubicBezTo>
                      <a:cubicBezTo>
                        <a:pt x="1059" y="1101"/>
                        <a:pt x="1335" y="898"/>
                        <a:pt x="1366" y="622"/>
                      </a:cubicBezTo>
                      <a:cubicBezTo>
                        <a:pt x="1398" y="320"/>
                        <a:pt x="1123" y="45"/>
                        <a:pt x="755" y="5"/>
                      </a:cubicBezTo>
                      <a:cubicBezTo>
                        <a:pt x="727" y="2"/>
                        <a:pt x="698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28"/>
                <p:cNvSpPr/>
                <p:nvPr/>
              </p:nvSpPr>
              <p:spPr>
                <a:xfrm>
                  <a:off x="2531224" y="3365829"/>
                  <a:ext cx="158538" cy="8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985" extrusionOk="0">
                      <a:moveTo>
                        <a:pt x="914" y="1"/>
                      </a:moveTo>
                      <a:cubicBezTo>
                        <a:pt x="558" y="1"/>
                        <a:pt x="195" y="226"/>
                        <a:pt x="21" y="693"/>
                      </a:cubicBezTo>
                      <a:cubicBezTo>
                        <a:pt x="1" y="750"/>
                        <a:pt x="46" y="808"/>
                        <a:pt x="114" y="817"/>
                      </a:cubicBezTo>
                      <a:cubicBezTo>
                        <a:pt x="299" y="770"/>
                        <a:pt x="490" y="746"/>
                        <a:pt x="683" y="746"/>
                      </a:cubicBezTo>
                      <a:cubicBezTo>
                        <a:pt x="1028" y="746"/>
                        <a:pt x="1375" y="824"/>
                        <a:pt x="1698" y="984"/>
                      </a:cubicBezTo>
                      <a:cubicBezTo>
                        <a:pt x="1702" y="985"/>
                        <a:pt x="1707" y="985"/>
                        <a:pt x="1711" y="985"/>
                      </a:cubicBezTo>
                      <a:cubicBezTo>
                        <a:pt x="1775" y="985"/>
                        <a:pt x="1824" y="938"/>
                        <a:pt x="1815" y="883"/>
                      </a:cubicBezTo>
                      <a:cubicBezTo>
                        <a:pt x="1730" y="305"/>
                        <a:pt x="1327" y="1"/>
                        <a:pt x="9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8"/>
                <p:cNvSpPr/>
                <p:nvPr/>
              </p:nvSpPr>
              <p:spPr>
                <a:xfrm>
                  <a:off x="2345395" y="2789229"/>
                  <a:ext cx="599122" cy="448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5160" extrusionOk="0">
                      <a:moveTo>
                        <a:pt x="3518" y="0"/>
                      </a:moveTo>
                      <a:cubicBezTo>
                        <a:pt x="2403" y="0"/>
                        <a:pt x="1332" y="607"/>
                        <a:pt x="728" y="1580"/>
                      </a:cubicBezTo>
                      <a:cubicBezTo>
                        <a:pt x="111" y="2576"/>
                        <a:pt x="16" y="3415"/>
                        <a:pt x="5" y="3728"/>
                      </a:cubicBezTo>
                      <a:cubicBezTo>
                        <a:pt x="0" y="3782"/>
                        <a:pt x="0" y="3839"/>
                        <a:pt x="2" y="3904"/>
                      </a:cubicBezTo>
                      <a:cubicBezTo>
                        <a:pt x="5" y="3965"/>
                        <a:pt x="9" y="4017"/>
                        <a:pt x="14" y="4062"/>
                      </a:cubicBezTo>
                      <a:cubicBezTo>
                        <a:pt x="18" y="4089"/>
                        <a:pt x="20" y="4111"/>
                        <a:pt x="25" y="4134"/>
                      </a:cubicBezTo>
                      <a:cubicBezTo>
                        <a:pt x="56" y="4307"/>
                        <a:pt x="115" y="4427"/>
                        <a:pt x="198" y="4488"/>
                      </a:cubicBezTo>
                      <a:cubicBezTo>
                        <a:pt x="203" y="4490"/>
                        <a:pt x="205" y="4492"/>
                        <a:pt x="210" y="4494"/>
                      </a:cubicBezTo>
                      <a:cubicBezTo>
                        <a:pt x="246" y="4517"/>
                        <a:pt x="286" y="4528"/>
                        <a:pt x="327" y="4528"/>
                      </a:cubicBezTo>
                      <a:cubicBezTo>
                        <a:pt x="329" y="4528"/>
                        <a:pt x="343" y="4526"/>
                        <a:pt x="347" y="4526"/>
                      </a:cubicBezTo>
                      <a:cubicBezTo>
                        <a:pt x="388" y="4521"/>
                        <a:pt x="428" y="4506"/>
                        <a:pt x="467" y="4481"/>
                      </a:cubicBezTo>
                      <a:cubicBezTo>
                        <a:pt x="557" y="4420"/>
                        <a:pt x="633" y="4305"/>
                        <a:pt x="742" y="4145"/>
                      </a:cubicBezTo>
                      <a:cubicBezTo>
                        <a:pt x="845" y="3992"/>
                        <a:pt x="974" y="3800"/>
                        <a:pt x="1156" y="3595"/>
                      </a:cubicBezTo>
                      <a:cubicBezTo>
                        <a:pt x="1657" y="3023"/>
                        <a:pt x="2427" y="2694"/>
                        <a:pt x="3270" y="2694"/>
                      </a:cubicBezTo>
                      <a:cubicBezTo>
                        <a:pt x="3917" y="2694"/>
                        <a:pt x="4535" y="2892"/>
                        <a:pt x="5010" y="3248"/>
                      </a:cubicBezTo>
                      <a:cubicBezTo>
                        <a:pt x="5204" y="3392"/>
                        <a:pt x="5371" y="3564"/>
                        <a:pt x="5508" y="3753"/>
                      </a:cubicBezTo>
                      <a:cubicBezTo>
                        <a:pt x="5662" y="3960"/>
                        <a:pt x="5759" y="4188"/>
                        <a:pt x="5860" y="4429"/>
                      </a:cubicBezTo>
                      <a:cubicBezTo>
                        <a:pt x="5939" y="4614"/>
                        <a:pt x="6022" y="4808"/>
                        <a:pt x="6133" y="4988"/>
                      </a:cubicBezTo>
                      <a:cubicBezTo>
                        <a:pt x="6216" y="5130"/>
                        <a:pt x="6311" y="5159"/>
                        <a:pt x="6376" y="5159"/>
                      </a:cubicBezTo>
                      <a:cubicBezTo>
                        <a:pt x="6464" y="5157"/>
                        <a:pt x="6595" y="5103"/>
                        <a:pt x="6703" y="4837"/>
                      </a:cubicBezTo>
                      <a:cubicBezTo>
                        <a:pt x="6721" y="4794"/>
                        <a:pt x="6737" y="4747"/>
                        <a:pt x="6753" y="4693"/>
                      </a:cubicBezTo>
                      <a:cubicBezTo>
                        <a:pt x="6798" y="4539"/>
                        <a:pt x="6829" y="4364"/>
                        <a:pt x="6845" y="4163"/>
                      </a:cubicBezTo>
                      <a:cubicBezTo>
                        <a:pt x="6892" y="3555"/>
                        <a:pt x="6789" y="2856"/>
                        <a:pt x="6550" y="2195"/>
                      </a:cubicBezTo>
                      <a:cubicBezTo>
                        <a:pt x="6261" y="1395"/>
                        <a:pt x="5664" y="717"/>
                        <a:pt x="4909" y="336"/>
                      </a:cubicBezTo>
                      <a:cubicBezTo>
                        <a:pt x="4569" y="165"/>
                        <a:pt x="4208" y="57"/>
                        <a:pt x="3836" y="18"/>
                      </a:cubicBezTo>
                      <a:cubicBezTo>
                        <a:pt x="3730" y="7"/>
                        <a:pt x="3624" y="0"/>
                        <a:pt x="3518" y="0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8"/>
                <p:cNvSpPr/>
                <p:nvPr/>
              </p:nvSpPr>
              <p:spPr>
                <a:xfrm>
                  <a:off x="2353739" y="2926903"/>
                  <a:ext cx="578436" cy="302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3480" extrusionOk="0">
                      <a:moveTo>
                        <a:pt x="3209" y="1"/>
                      </a:moveTo>
                      <a:cubicBezTo>
                        <a:pt x="2663" y="1"/>
                        <a:pt x="2113" y="122"/>
                        <a:pt x="1606" y="370"/>
                      </a:cubicBezTo>
                      <a:cubicBezTo>
                        <a:pt x="986" y="675"/>
                        <a:pt x="431" y="1173"/>
                        <a:pt x="28" y="1874"/>
                      </a:cubicBezTo>
                      <a:cubicBezTo>
                        <a:pt x="15" y="1971"/>
                        <a:pt x="6" y="2061"/>
                        <a:pt x="3" y="2146"/>
                      </a:cubicBezTo>
                      <a:lnTo>
                        <a:pt x="3" y="2149"/>
                      </a:lnTo>
                      <a:cubicBezTo>
                        <a:pt x="1" y="2207"/>
                        <a:pt x="1" y="2264"/>
                        <a:pt x="3" y="2318"/>
                      </a:cubicBezTo>
                      <a:cubicBezTo>
                        <a:pt x="3" y="2369"/>
                        <a:pt x="8" y="2419"/>
                        <a:pt x="15" y="2466"/>
                      </a:cubicBezTo>
                      <a:cubicBezTo>
                        <a:pt x="17" y="2489"/>
                        <a:pt x="19" y="2511"/>
                        <a:pt x="24" y="2532"/>
                      </a:cubicBezTo>
                      <a:cubicBezTo>
                        <a:pt x="48" y="2680"/>
                        <a:pt x="96" y="2784"/>
                        <a:pt x="159" y="2827"/>
                      </a:cubicBezTo>
                      <a:cubicBezTo>
                        <a:pt x="179" y="2840"/>
                        <a:pt x="201" y="2848"/>
                        <a:pt x="225" y="2848"/>
                      </a:cubicBezTo>
                      <a:cubicBezTo>
                        <a:pt x="230" y="2848"/>
                        <a:pt x="235" y="2848"/>
                        <a:pt x="240" y="2847"/>
                      </a:cubicBezTo>
                      <a:cubicBezTo>
                        <a:pt x="267" y="2845"/>
                        <a:pt x="292" y="2834"/>
                        <a:pt x="319" y="2818"/>
                      </a:cubicBezTo>
                      <a:cubicBezTo>
                        <a:pt x="468" y="2717"/>
                        <a:pt x="621" y="2365"/>
                        <a:pt x="988" y="1948"/>
                      </a:cubicBezTo>
                      <a:cubicBezTo>
                        <a:pt x="1535" y="1325"/>
                        <a:pt x="2356" y="1015"/>
                        <a:pt x="3176" y="1015"/>
                      </a:cubicBezTo>
                      <a:cubicBezTo>
                        <a:pt x="3821" y="1015"/>
                        <a:pt x="4465" y="1206"/>
                        <a:pt x="4973" y="1587"/>
                      </a:cubicBezTo>
                      <a:cubicBezTo>
                        <a:pt x="4980" y="1594"/>
                        <a:pt x="4989" y="1601"/>
                        <a:pt x="4998" y="1608"/>
                      </a:cubicBezTo>
                      <a:cubicBezTo>
                        <a:pt x="5029" y="1632"/>
                        <a:pt x="5061" y="1657"/>
                        <a:pt x="5090" y="1682"/>
                      </a:cubicBezTo>
                      <a:cubicBezTo>
                        <a:pt x="5095" y="1684"/>
                        <a:pt x="5097" y="1687"/>
                        <a:pt x="5099" y="1689"/>
                      </a:cubicBezTo>
                      <a:cubicBezTo>
                        <a:pt x="5135" y="1720"/>
                        <a:pt x="5169" y="1752"/>
                        <a:pt x="5203" y="1783"/>
                      </a:cubicBezTo>
                      <a:cubicBezTo>
                        <a:pt x="5239" y="1817"/>
                        <a:pt x="5273" y="1851"/>
                        <a:pt x="5304" y="1887"/>
                      </a:cubicBezTo>
                      <a:cubicBezTo>
                        <a:pt x="5338" y="1923"/>
                        <a:pt x="5370" y="1959"/>
                        <a:pt x="5401" y="1998"/>
                      </a:cubicBezTo>
                      <a:cubicBezTo>
                        <a:pt x="5430" y="2036"/>
                        <a:pt x="5462" y="2074"/>
                        <a:pt x="5491" y="2113"/>
                      </a:cubicBezTo>
                      <a:cubicBezTo>
                        <a:pt x="5771" y="2500"/>
                        <a:pt x="5877" y="2955"/>
                        <a:pt x="6118" y="3354"/>
                      </a:cubicBezTo>
                      <a:cubicBezTo>
                        <a:pt x="6168" y="3440"/>
                        <a:pt x="6224" y="3479"/>
                        <a:pt x="6279" y="3479"/>
                      </a:cubicBezTo>
                      <a:cubicBezTo>
                        <a:pt x="6365" y="3479"/>
                        <a:pt x="6451" y="3385"/>
                        <a:pt x="6519" y="3217"/>
                      </a:cubicBezTo>
                      <a:cubicBezTo>
                        <a:pt x="6537" y="3176"/>
                        <a:pt x="6551" y="3131"/>
                        <a:pt x="6566" y="3082"/>
                      </a:cubicBezTo>
                      <a:cubicBezTo>
                        <a:pt x="6607" y="2944"/>
                        <a:pt x="6639" y="2773"/>
                        <a:pt x="6654" y="2577"/>
                      </a:cubicBezTo>
                      <a:lnTo>
                        <a:pt x="6654" y="2572"/>
                      </a:lnTo>
                      <a:cubicBezTo>
                        <a:pt x="6391" y="1754"/>
                        <a:pt x="5913" y="1128"/>
                        <a:pt x="5325" y="695"/>
                      </a:cubicBezTo>
                      <a:cubicBezTo>
                        <a:pt x="4804" y="316"/>
                        <a:pt x="4195" y="89"/>
                        <a:pt x="3573" y="19"/>
                      </a:cubicBezTo>
                      <a:cubicBezTo>
                        <a:pt x="3453" y="7"/>
                        <a:pt x="3331" y="1"/>
                        <a:pt x="3209" y="1"/>
                      </a:cubicBezTo>
                      <a:close/>
                    </a:path>
                  </a:pathLst>
                </a:custGeom>
                <a:solidFill>
                  <a:srgbClr val="FD8A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8"/>
                <p:cNvSpPr/>
                <p:nvPr/>
              </p:nvSpPr>
              <p:spPr>
                <a:xfrm>
                  <a:off x="2642912" y="2941158"/>
                  <a:ext cx="29117" cy="58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675" extrusionOk="0">
                      <a:moveTo>
                        <a:pt x="208" y="0"/>
                      </a:moveTo>
                      <a:cubicBezTo>
                        <a:pt x="74" y="0"/>
                        <a:pt x="1" y="605"/>
                        <a:pt x="107" y="666"/>
                      </a:cubicBezTo>
                      <a:cubicBezTo>
                        <a:pt x="116" y="672"/>
                        <a:pt x="126" y="674"/>
                        <a:pt x="135" y="674"/>
                      </a:cubicBezTo>
                      <a:cubicBezTo>
                        <a:pt x="273" y="674"/>
                        <a:pt x="334" y="67"/>
                        <a:pt x="235" y="8"/>
                      </a:cubicBezTo>
                      <a:cubicBezTo>
                        <a:pt x="226" y="3"/>
                        <a:pt x="217" y="0"/>
                        <a:pt x="208" y="0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8"/>
                <p:cNvSpPr/>
                <p:nvPr/>
              </p:nvSpPr>
              <p:spPr>
                <a:xfrm>
                  <a:off x="2572075" y="2942374"/>
                  <a:ext cx="30856" cy="58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676" extrusionOk="0">
                      <a:moveTo>
                        <a:pt x="145" y="0"/>
                      </a:moveTo>
                      <a:cubicBezTo>
                        <a:pt x="0" y="0"/>
                        <a:pt x="65" y="633"/>
                        <a:pt x="187" y="672"/>
                      </a:cubicBezTo>
                      <a:cubicBezTo>
                        <a:pt x="193" y="674"/>
                        <a:pt x="199" y="675"/>
                        <a:pt x="205" y="675"/>
                      </a:cubicBezTo>
                      <a:cubicBezTo>
                        <a:pt x="354" y="675"/>
                        <a:pt x="275" y="38"/>
                        <a:pt x="162" y="3"/>
                      </a:cubicBezTo>
                      <a:cubicBezTo>
                        <a:pt x="156" y="1"/>
                        <a:pt x="150" y="0"/>
                        <a:pt x="145" y="0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8"/>
                <p:cNvSpPr/>
                <p:nvPr/>
              </p:nvSpPr>
              <p:spPr>
                <a:xfrm>
                  <a:off x="2498022" y="2963669"/>
                  <a:ext cx="37896" cy="57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663" extrusionOk="0">
                      <a:moveTo>
                        <a:pt x="150" y="0"/>
                      </a:moveTo>
                      <a:cubicBezTo>
                        <a:pt x="0" y="0"/>
                        <a:pt x="138" y="640"/>
                        <a:pt x="264" y="662"/>
                      </a:cubicBezTo>
                      <a:cubicBezTo>
                        <a:pt x="268" y="663"/>
                        <a:pt x="272" y="663"/>
                        <a:pt x="276" y="663"/>
                      </a:cubicBezTo>
                      <a:cubicBezTo>
                        <a:pt x="436" y="663"/>
                        <a:pt x="281" y="23"/>
                        <a:pt x="162" y="1"/>
                      </a:cubicBezTo>
                      <a:cubicBezTo>
                        <a:pt x="158" y="1"/>
                        <a:pt x="154" y="0"/>
                        <a:pt x="150" y="0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8"/>
                <p:cNvSpPr/>
                <p:nvPr/>
              </p:nvSpPr>
              <p:spPr>
                <a:xfrm>
                  <a:off x="2429096" y="3003303"/>
                  <a:ext cx="43285" cy="56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653" extrusionOk="0">
                      <a:moveTo>
                        <a:pt x="162" y="0"/>
                      </a:moveTo>
                      <a:cubicBezTo>
                        <a:pt x="0" y="0"/>
                        <a:pt x="193" y="639"/>
                        <a:pt x="322" y="652"/>
                      </a:cubicBezTo>
                      <a:cubicBezTo>
                        <a:pt x="325" y="652"/>
                        <a:pt x="327" y="652"/>
                        <a:pt x="330" y="652"/>
                      </a:cubicBezTo>
                      <a:cubicBezTo>
                        <a:pt x="498" y="652"/>
                        <a:pt x="288" y="14"/>
                        <a:pt x="168" y="1"/>
                      </a:cubicBezTo>
                      <a:cubicBezTo>
                        <a:pt x="166" y="0"/>
                        <a:pt x="164" y="0"/>
                        <a:pt x="162" y="0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8"/>
                <p:cNvSpPr/>
                <p:nvPr/>
              </p:nvSpPr>
              <p:spPr>
                <a:xfrm>
                  <a:off x="2376859" y="3057712"/>
                  <a:ext cx="43111" cy="56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" h="653" extrusionOk="0">
                      <a:moveTo>
                        <a:pt x="158" y="1"/>
                      </a:moveTo>
                      <a:cubicBezTo>
                        <a:pt x="0" y="1"/>
                        <a:pt x="192" y="639"/>
                        <a:pt x="321" y="653"/>
                      </a:cubicBezTo>
                      <a:cubicBezTo>
                        <a:pt x="323" y="653"/>
                        <a:pt x="326" y="653"/>
                        <a:pt x="328" y="653"/>
                      </a:cubicBezTo>
                      <a:cubicBezTo>
                        <a:pt x="496" y="653"/>
                        <a:pt x="288" y="15"/>
                        <a:pt x="165" y="1"/>
                      </a:cubicBezTo>
                      <a:cubicBezTo>
                        <a:pt x="163" y="1"/>
                        <a:pt x="160" y="1"/>
                        <a:pt x="158" y="1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8"/>
                <p:cNvSpPr/>
                <p:nvPr/>
              </p:nvSpPr>
              <p:spPr>
                <a:xfrm>
                  <a:off x="2703754" y="2958019"/>
                  <a:ext cx="44241" cy="56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651" extrusionOk="0">
                      <a:moveTo>
                        <a:pt x="346" y="1"/>
                      </a:moveTo>
                      <a:cubicBezTo>
                        <a:pt x="344" y="1"/>
                        <a:pt x="342" y="1"/>
                        <a:pt x="340" y="1"/>
                      </a:cubicBezTo>
                      <a:cubicBezTo>
                        <a:pt x="219" y="12"/>
                        <a:pt x="0" y="650"/>
                        <a:pt x="171" y="650"/>
                      </a:cubicBezTo>
                      <a:cubicBezTo>
                        <a:pt x="173" y="650"/>
                        <a:pt x="175" y="650"/>
                        <a:pt x="177" y="650"/>
                      </a:cubicBezTo>
                      <a:cubicBezTo>
                        <a:pt x="307" y="639"/>
                        <a:pt x="508" y="1"/>
                        <a:pt x="346" y="1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8"/>
                <p:cNvSpPr/>
                <p:nvPr/>
              </p:nvSpPr>
              <p:spPr>
                <a:xfrm>
                  <a:off x="2764770" y="2994090"/>
                  <a:ext cx="51542" cy="54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628" extrusionOk="0">
                      <a:moveTo>
                        <a:pt x="419" y="1"/>
                      </a:moveTo>
                      <a:cubicBezTo>
                        <a:pt x="295" y="1"/>
                        <a:pt x="1" y="623"/>
                        <a:pt x="181" y="627"/>
                      </a:cubicBezTo>
                      <a:cubicBezTo>
                        <a:pt x="181" y="627"/>
                        <a:pt x="182" y="627"/>
                        <a:pt x="182" y="627"/>
                      </a:cubicBezTo>
                      <a:cubicBezTo>
                        <a:pt x="316" y="627"/>
                        <a:pt x="593" y="5"/>
                        <a:pt x="420" y="1"/>
                      </a:cubicBezTo>
                      <a:cubicBezTo>
                        <a:pt x="420" y="1"/>
                        <a:pt x="419" y="1"/>
                        <a:pt x="419" y="1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28"/>
                <p:cNvSpPr/>
                <p:nvPr/>
              </p:nvSpPr>
              <p:spPr>
                <a:xfrm>
                  <a:off x="2819353" y="3047195"/>
                  <a:ext cx="55453" cy="5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608" extrusionOk="0">
                      <a:moveTo>
                        <a:pt x="462" y="0"/>
                      </a:moveTo>
                      <a:cubicBezTo>
                        <a:pt x="338" y="0"/>
                        <a:pt x="1" y="587"/>
                        <a:pt x="179" y="607"/>
                      </a:cubicBezTo>
                      <a:cubicBezTo>
                        <a:pt x="181" y="607"/>
                        <a:pt x="182" y="607"/>
                        <a:pt x="184" y="607"/>
                      </a:cubicBezTo>
                      <a:cubicBezTo>
                        <a:pt x="317" y="607"/>
                        <a:pt x="637" y="18"/>
                        <a:pt x="466" y="1"/>
                      </a:cubicBezTo>
                      <a:cubicBezTo>
                        <a:pt x="464" y="0"/>
                        <a:pt x="463" y="0"/>
                        <a:pt x="462" y="0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8"/>
                <p:cNvSpPr/>
                <p:nvPr/>
              </p:nvSpPr>
              <p:spPr>
                <a:xfrm>
                  <a:off x="2859335" y="3111252"/>
                  <a:ext cx="55193" cy="5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08" extrusionOk="0">
                      <a:moveTo>
                        <a:pt x="462" y="0"/>
                      </a:moveTo>
                      <a:cubicBezTo>
                        <a:pt x="337" y="0"/>
                        <a:pt x="1" y="587"/>
                        <a:pt x="179" y="607"/>
                      </a:cubicBezTo>
                      <a:cubicBezTo>
                        <a:pt x="181" y="607"/>
                        <a:pt x="182" y="607"/>
                        <a:pt x="184" y="607"/>
                      </a:cubicBezTo>
                      <a:cubicBezTo>
                        <a:pt x="317" y="607"/>
                        <a:pt x="635" y="18"/>
                        <a:pt x="465" y="1"/>
                      </a:cubicBezTo>
                      <a:cubicBezTo>
                        <a:pt x="464" y="0"/>
                        <a:pt x="463" y="0"/>
                        <a:pt x="462" y="0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8"/>
                <p:cNvSpPr/>
                <p:nvPr/>
              </p:nvSpPr>
              <p:spPr>
                <a:xfrm>
                  <a:off x="2768333" y="2825820"/>
                  <a:ext cx="167142" cy="32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373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04" y="555"/>
                        <a:pt x="649" y="1202"/>
                        <a:pt x="555" y="1860"/>
                      </a:cubicBezTo>
                      <a:cubicBezTo>
                        <a:pt x="1143" y="2291"/>
                        <a:pt x="1621" y="2917"/>
                        <a:pt x="1884" y="3735"/>
                      </a:cubicBezTo>
                      <a:cubicBezTo>
                        <a:pt x="1923" y="3224"/>
                        <a:pt x="1859" y="2543"/>
                        <a:pt x="1594" y="1806"/>
                      </a:cubicBezTo>
                      <a:cubicBezTo>
                        <a:pt x="1310" y="1010"/>
                        <a:pt x="724" y="366"/>
                        <a:pt x="0" y="1"/>
                      </a:cubicBezTo>
                      <a:close/>
                    </a:path>
                  </a:pathLst>
                </a:custGeom>
                <a:solidFill>
                  <a:srgbClr val="FD8A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8"/>
                <p:cNvSpPr/>
                <p:nvPr/>
              </p:nvSpPr>
              <p:spPr>
                <a:xfrm>
                  <a:off x="2448044" y="2838423"/>
                  <a:ext cx="272660" cy="11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7" h="1284" extrusionOk="0">
                      <a:moveTo>
                        <a:pt x="2116" y="0"/>
                      </a:moveTo>
                      <a:cubicBezTo>
                        <a:pt x="1150" y="0"/>
                        <a:pt x="377" y="528"/>
                        <a:pt x="20" y="1152"/>
                      </a:cubicBezTo>
                      <a:cubicBezTo>
                        <a:pt x="0" y="1183"/>
                        <a:pt x="5" y="1226"/>
                        <a:pt x="32" y="1255"/>
                      </a:cubicBezTo>
                      <a:cubicBezTo>
                        <a:pt x="49" y="1274"/>
                        <a:pt x="73" y="1284"/>
                        <a:pt x="97" y="1284"/>
                      </a:cubicBezTo>
                      <a:cubicBezTo>
                        <a:pt x="119" y="1284"/>
                        <a:pt x="141" y="1276"/>
                        <a:pt x="158" y="1260"/>
                      </a:cubicBezTo>
                      <a:lnTo>
                        <a:pt x="158" y="1260"/>
                      </a:lnTo>
                      <a:cubicBezTo>
                        <a:pt x="158" y="1260"/>
                        <a:pt x="158" y="1260"/>
                        <a:pt x="158" y="1260"/>
                      </a:cubicBezTo>
                      <a:cubicBezTo>
                        <a:pt x="153" y="1260"/>
                        <a:pt x="729" y="688"/>
                        <a:pt x="1467" y="466"/>
                      </a:cubicBezTo>
                      <a:cubicBezTo>
                        <a:pt x="1855" y="342"/>
                        <a:pt x="2187" y="312"/>
                        <a:pt x="2453" y="312"/>
                      </a:cubicBezTo>
                      <a:cubicBezTo>
                        <a:pt x="2693" y="312"/>
                        <a:pt x="2880" y="337"/>
                        <a:pt x="3007" y="338"/>
                      </a:cubicBezTo>
                      <a:cubicBezTo>
                        <a:pt x="3007" y="338"/>
                        <a:pt x="3008" y="338"/>
                        <a:pt x="3009" y="338"/>
                      </a:cubicBezTo>
                      <a:cubicBezTo>
                        <a:pt x="3113" y="338"/>
                        <a:pt x="3137" y="189"/>
                        <a:pt x="3036" y="155"/>
                      </a:cubicBezTo>
                      <a:cubicBezTo>
                        <a:pt x="2716" y="48"/>
                        <a:pt x="2407" y="0"/>
                        <a:pt x="21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8"/>
                <p:cNvSpPr/>
                <p:nvPr/>
              </p:nvSpPr>
              <p:spPr>
                <a:xfrm>
                  <a:off x="2785890" y="2987484"/>
                  <a:ext cx="146108" cy="2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" h="2782" extrusionOk="0">
                      <a:moveTo>
                        <a:pt x="353" y="0"/>
                      </a:moveTo>
                      <a:cubicBezTo>
                        <a:pt x="334" y="120"/>
                        <a:pt x="305" y="244"/>
                        <a:pt x="265" y="365"/>
                      </a:cubicBezTo>
                      <a:cubicBezTo>
                        <a:pt x="242" y="433"/>
                        <a:pt x="215" y="500"/>
                        <a:pt x="183" y="568"/>
                      </a:cubicBezTo>
                      <a:cubicBezTo>
                        <a:pt x="147" y="645"/>
                        <a:pt x="105" y="724"/>
                        <a:pt x="57" y="802"/>
                      </a:cubicBezTo>
                      <a:cubicBezTo>
                        <a:pt x="39" y="832"/>
                        <a:pt x="19" y="861"/>
                        <a:pt x="1" y="890"/>
                      </a:cubicBezTo>
                      <a:cubicBezTo>
                        <a:pt x="8" y="897"/>
                        <a:pt x="17" y="904"/>
                        <a:pt x="23" y="911"/>
                      </a:cubicBezTo>
                      <a:cubicBezTo>
                        <a:pt x="32" y="917"/>
                        <a:pt x="39" y="924"/>
                        <a:pt x="48" y="929"/>
                      </a:cubicBezTo>
                      <a:cubicBezTo>
                        <a:pt x="51" y="931"/>
                        <a:pt x="53" y="933"/>
                        <a:pt x="57" y="935"/>
                      </a:cubicBezTo>
                      <a:cubicBezTo>
                        <a:pt x="78" y="951"/>
                        <a:pt x="98" y="969"/>
                        <a:pt x="118" y="987"/>
                      </a:cubicBezTo>
                      <a:cubicBezTo>
                        <a:pt x="123" y="987"/>
                        <a:pt x="123" y="990"/>
                        <a:pt x="127" y="992"/>
                      </a:cubicBezTo>
                      <a:cubicBezTo>
                        <a:pt x="161" y="1023"/>
                        <a:pt x="197" y="1055"/>
                        <a:pt x="231" y="1089"/>
                      </a:cubicBezTo>
                      <a:cubicBezTo>
                        <a:pt x="265" y="1120"/>
                        <a:pt x="301" y="1154"/>
                        <a:pt x="332" y="1190"/>
                      </a:cubicBezTo>
                      <a:cubicBezTo>
                        <a:pt x="359" y="1219"/>
                        <a:pt x="386" y="1249"/>
                        <a:pt x="411" y="1280"/>
                      </a:cubicBezTo>
                      <a:cubicBezTo>
                        <a:pt x="416" y="1283"/>
                        <a:pt x="418" y="1287"/>
                        <a:pt x="420" y="1292"/>
                      </a:cubicBezTo>
                      <a:cubicBezTo>
                        <a:pt x="422" y="1294"/>
                        <a:pt x="427" y="1296"/>
                        <a:pt x="429" y="1301"/>
                      </a:cubicBezTo>
                      <a:cubicBezTo>
                        <a:pt x="438" y="1310"/>
                        <a:pt x="447" y="1321"/>
                        <a:pt x="452" y="1332"/>
                      </a:cubicBezTo>
                      <a:cubicBezTo>
                        <a:pt x="476" y="1361"/>
                        <a:pt x="497" y="1388"/>
                        <a:pt x="517" y="1418"/>
                      </a:cubicBezTo>
                      <a:cubicBezTo>
                        <a:pt x="542" y="1449"/>
                        <a:pt x="564" y="1483"/>
                        <a:pt x="585" y="1517"/>
                      </a:cubicBezTo>
                      <a:cubicBezTo>
                        <a:pt x="603" y="1544"/>
                        <a:pt x="621" y="1571"/>
                        <a:pt x="634" y="1600"/>
                      </a:cubicBezTo>
                      <a:cubicBezTo>
                        <a:pt x="684" y="1684"/>
                        <a:pt x="727" y="1769"/>
                        <a:pt x="767" y="1855"/>
                      </a:cubicBezTo>
                      <a:cubicBezTo>
                        <a:pt x="860" y="2053"/>
                        <a:pt x="939" y="2258"/>
                        <a:pt x="1035" y="2455"/>
                      </a:cubicBezTo>
                      <a:cubicBezTo>
                        <a:pt x="1069" y="2524"/>
                        <a:pt x="1105" y="2592"/>
                        <a:pt x="1146" y="2657"/>
                      </a:cubicBezTo>
                      <a:cubicBezTo>
                        <a:pt x="1197" y="2742"/>
                        <a:pt x="1252" y="2782"/>
                        <a:pt x="1307" y="2782"/>
                      </a:cubicBezTo>
                      <a:cubicBezTo>
                        <a:pt x="1350" y="2782"/>
                        <a:pt x="1393" y="2758"/>
                        <a:pt x="1434" y="2714"/>
                      </a:cubicBezTo>
                      <a:cubicBezTo>
                        <a:pt x="1455" y="2691"/>
                        <a:pt x="1473" y="2664"/>
                        <a:pt x="1493" y="2633"/>
                      </a:cubicBezTo>
                      <a:cubicBezTo>
                        <a:pt x="1511" y="2599"/>
                        <a:pt x="1529" y="2563"/>
                        <a:pt x="1547" y="2520"/>
                      </a:cubicBezTo>
                      <a:cubicBezTo>
                        <a:pt x="1563" y="2479"/>
                        <a:pt x="1581" y="2434"/>
                        <a:pt x="1594" y="2385"/>
                      </a:cubicBezTo>
                      <a:cubicBezTo>
                        <a:pt x="1635" y="2247"/>
                        <a:pt x="1667" y="2076"/>
                        <a:pt x="1680" y="1880"/>
                      </a:cubicBezTo>
                      <a:lnTo>
                        <a:pt x="1680" y="1875"/>
                      </a:lnTo>
                      <a:cubicBezTo>
                        <a:pt x="1419" y="1057"/>
                        <a:pt x="941" y="431"/>
                        <a:pt x="353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8"/>
                <p:cNvSpPr/>
                <p:nvPr/>
              </p:nvSpPr>
              <p:spPr>
                <a:xfrm>
                  <a:off x="2232751" y="4537805"/>
                  <a:ext cx="501166" cy="58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6712" extrusionOk="0">
                      <a:moveTo>
                        <a:pt x="5658" y="1"/>
                      </a:moveTo>
                      <a:cubicBezTo>
                        <a:pt x="5619" y="1"/>
                        <a:pt x="5583" y="24"/>
                        <a:pt x="5569" y="61"/>
                      </a:cubicBezTo>
                      <a:cubicBezTo>
                        <a:pt x="4566" y="2637"/>
                        <a:pt x="2662" y="4875"/>
                        <a:pt x="59" y="6536"/>
                      </a:cubicBezTo>
                      <a:cubicBezTo>
                        <a:pt x="14" y="6565"/>
                        <a:pt x="0" y="6624"/>
                        <a:pt x="29" y="6667"/>
                      </a:cubicBezTo>
                      <a:cubicBezTo>
                        <a:pt x="47" y="6696"/>
                        <a:pt x="79" y="6712"/>
                        <a:pt x="108" y="6712"/>
                      </a:cubicBezTo>
                      <a:cubicBezTo>
                        <a:pt x="126" y="6712"/>
                        <a:pt x="144" y="6707"/>
                        <a:pt x="160" y="6696"/>
                      </a:cubicBezTo>
                      <a:cubicBezTo>
                        <a:pt x="2797" y="5012"/>
                        <a:pt x="4729" y="2743"/>
                        <a:pt x="5745" y="131"/>
                      </a:cubicBezTo>
                      <a:cubicBezTo>
                        <a:pt x="5765" y="81"/>
                        <a:pt x="5741" y="27"/>
                        <a:pt x="5691" y="7"/>
                      </a:cubicBezTo>
                      <a:cubicBezTo>
                        <a:pt x="5680" y="3"/>
                        <a:pt x="5669" y="1"/>
                        <a:pt x="5658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28"/>
                <p:cNvSpPr/>
                <p:nvPr/>
              </p:nvSpPr>
              <p:spPr>
                <a:xfrm>
                  <a:off x="2517143" y="4839577"/>
                  <a:ext cx="260231" cy="248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2864" extrusionOk="0">
                      <a:moveTo>
                        <a:pt x="2886" y="1"/>
                      </a:moveTo>
                      <a:cubicBezTo>
                        <a:pt x="2855" y="1"/>
                        <a:pt x="2823" y="16"/>
                        <a:pt x="2804" y="44"/>
                      </a:cubicBezTo>
                      <a:cubicBezTo>
                        <a:pt x="2117" y="1128"/>
                        <a:pt x="1168" y="2041"/>
                        <a:pt x="62" y="2688"/>
                      </a:cubicBezTo>
                      <a:cubicBezTo>
                        <a:pt x="14" y="2712"/>
                        <a:pt x="1" y="2771"/>
                        <a:pt x="25" y="2816"/>
                      </a:cubicBezTo>
                      <a:cubicBezTo>
                        <a:pt x="44" y="2848"/>
                        <a:pt x="75" y="2863"/>
                        <a:pt x="109" y="2863"/>
                      </a:cubicBezTo>
                      <a:cubicBezTo>
                        <a:pt x="125" y="2863"/>
                        <a:pt x="140" y="2859"/>
                        <a:pt x="156" y="2852"/>
                      </a:cubicBezTo>
                      <a:cubicBezTo>
                        <a:pt x="1290" y="2190"/>
                        <a:pt x="2261" y="1254"/>
                        <a:pt x="2964" y="145"/>
                      </a:cubicBezTo>
                      <a:cubicBezTo>
                        <a:pt x="2994" y="103"/>
                        <a:pt x="2980" y="44"/>
                        <a:pt x="2935" y="15"/>
                      </a:cubicBezTo>
                      <a:cubicBezTo>
                        <a:pt x="2920" y="5"/>
                        <a:pt x="2903" y="1"/>
                        <a:pt x="2886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28"/>
                <p:cNvSpPr/>
                <p:nvPr/>
              </p:nvSpPr>
              <p:spPr>
                <a:xfrm>
                  <a:off x="1685348" y="2780971"/>
                  <a:ext cx="1757298" cy="253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8" h="29170" extrusionOk="0">
                      <a:moveTo>
                        <a:pt x="11112" y="190"/>
                      </a:moveTo>
                      <a:cubicBezTo>
                        <a:pt x="11214" y="190"/>
                        <a:pt x="11317" y="197"/>
                        <a:pt x="11419" y="206"/>
                      </a:cubicBezTo>
                      <a:cubicBezTo>
                        <a:pt x="11786" y="244"/>
                        <a:pt x="12138" y="352"/>
                        <a:pt x="12460" y="517"/>
                      </a:cubicBezTo>
                      <a:cubicBezTo>
                        <a:pt x="13184" y="882"/>
                        <a:pt x="13770" y="1526"/>
                        <a:pt x="14056" y="2322"/>
                      </a:cubicBezTo>
                      <a:cubicBezTo>
                        <a:pt x="14319" y="3059"/>
                        <a:pt x="14383" y="3742"/>
                        <a:pt x="14342" y="4251"/>
                      </a:cubicBezTo>
                      <a:lnTo>
                        <a:pt x="14342" y="4256"/>
                      </a:lnTo>
                      <a:cubicBezTo>
                        <a:pt x="14329" y="4452"/>
                        <a:pt x="14297" y="4623"/>
                        <a:pt x="14256" y="4761"/>
                      </a:cubicBezTo>
                      <a:cubicBezTo>
                        <a:pt x="14243" y="4810"/>
                        <a:pt x="14225" y="4855"/>
                        <a:pt x="14209" y="4896"/>
                      </a:cubicBezTo>
                      <a:cubicBezTo>
                        <a:pt x="14191" y="4939"/>
                        <a:pt x="14173" y="4975"/>
                        <a:pt x="14155" y="5009"/>
                      </a:cubicBezTo>
                      <a:cubicBezTo>
                        <a:pt x="14137" y="5040"/>
                        <a:pt x="14117" y="5067"/>
                        <a:pt x="14094" y="5090"/>
                      </a:cubicBezTo>
                      <a:cubicBezTo>
                        <a:pt x="14054" y="5134"/>
                        <a:pt x="14011" y="5158"/>
                        <a:pt x="13969" y="5158"/>
                      </a:cubicBezTo>
                      <a:cubicBezTo>
                        <a:pt x="13914" y="5158"/>
                        <a:pt x="13859" y="5118"/>
                        <a:pt x="13808" y="5033"/>
                      </a:cubicBezTo>
                      <a:cubicBezTo>
                        <a:pt x="13767" y="4968"/>
                        <a:pt x="13731" y="4900"/>
                        <a:pt x="13695" y="4831"/>
                      </a:cubicBezTo>
                      <a:cubicBezTo>
                        <a:pt x="13601" y="4634"/>
                        <a:pt x="13522" y="4429"/>
                        <a:pt x="13429" y="4231"/>
                      </a:cubicBezTo>
                      <a:cubicBezTo>
                        <a:pt x="13389" y="4145"/>
                        <a:pt x="13346" y="4060"/>
                        <a:pt x="13296" y="3976"/>
                      </a:cubicBezTo>
                      <a:cubicBezTo>
                        <a:pt x="13280" y="3947"/>
                        <a:pt x="13265" y="3920"/>
                        <a:pt x="13247" y="3893"/>
                      </a:cubicBezTo>
                      <a:cubicBezTo>
                        <a:pt x="13226" y="3859"/>
                        <a:pt x="13204" y="3825"/>
                        <a:pt x="13179" y="3794"/>
                      </a:cubicBezTo>
                      <a:cubicBezTo>
                        <a:pt x="13159" y="3764"/>
                        <a:pt x="13138" y="3737"/>
                        <a:pt x="13114" y="3708"/>
                      </a:cubicBezTo>
                      <a:cubicBezTo>
                        <a:pt x="13105" y="3695"/>
                        <a:pt x="13093" y="3681"/>
                        <a:pt x="13082" y="3668"/>
                      </a:cubicBezTo>
                      <a:cubicBezTo>
                        <a:pt x="13080" y="3663"/>
                        <a:pt x="13078" y="3659"/>
                        <a:pt x="13073" y="3656"/>
                      </a:cubicBezTo>
                      <a:cubicBezTo>
                        <a:pt x="13048" y="3625"/>
                        <a:pt x="13021" y="3595"/>
                        <a:pt x="12994" y="3566"/>
                      </a:cubicBezTo>
                      <a:cubicBezTo>
                        <a:pt x="12963" y="3530"/>
                        <a:pt x="12927" y="3496"/>
                        <a:pt x="12893" y="3465"/>
                      </a:cubicBezTo>
                      <a:cubicBezTo>
                        <a:pt x="12859" y="3431"/>
                        <a:pt x="12823" y="3399"/>
                        <a:pt x="12789" y="3368"/>
                      </a:cubicBezTo>
                      <a:cubicBezTo>
                        <a:pt x="12785" y="3366"/>
                        <a:pt x="12785" y="3363"/>
                        <a:pt x="12780" y="3363"/>
                      </a:cubicBezTo>
                      <a:cubicBezTo>
                        <a:pt x="12760" y="3345"/>
                        <a:pt x="12740" y="3327"/>
                        <a:pt x="12719" y="3311"/>
                      </a:cubicBezTo>
                      <a:cubicBezTo>
                        <a:pt x="12715" y="3309"/>
                        <a:pt x="12713" y="3307"/>
                        <a:pt x="12710" y="3305"/>
                      </a:cubicBezTo>
                      <a:cubicBezTo>
                        <a:pt x="12694" y="3291"/>
                        <a:pt x="12679" y="3278"/>
                        <a:pt x="12663" y="3266"/>
                      </a:cubicBezTo>
                      <a:cubicBezTo>
                        <a:pt x="12154" y="2885"/>
                        <a:pt x="11509" y="2694"/>
                        <a:pt x="10864" y="2694"/>
                      </a:cubicBezTo>
                      <a:cubicBezTo>
                        <a:pt x="10427" y="2694"/>
                        <a:pt x="9988" y="2784"/>
                        <a:pt x="9591" y="2962"/>
                      </a:cubicBezTo>
                      <a:cubicBezTo>
                        <a:pt x="9244" y="3115"/>
                        <a:pt x="8933" y="3339"/>
                        <a:pt x="8678" y="3627"/>
                      </a:cubicBezTo>
                      <a:cubicBezTo>
                        <a:pt x="8665" y="3643"/>
                        <a:pt x="8653" y="3656"/>
                        <a:pt x="8642" y="3670"/>
                      </a:cubicBezTo>
                      <a:cubicBezTo>
                        <a:pt x="8466" y="3873"/>
                        <a:pt x="8342" y="4060"/>
                        <a:pt x="8245" y="4204"/>
                      </a:cubicBezTo>
                      <a:cubicBezTo>
                        <a:pt x="8151" y="4346"/>
                        <a:pt x="8076" y="4450"/>
                        <a:pt x="8009" y="4497"/>
                      </a:cubicBezTo>
                      <a:cubicBezTo>
                        <a:pt x="7982" y="4515"/>
                        <a:pt x="7957" y="4524"/>
                        <a:pt x="7930" y="4529"/>
                      </a:cubicBezTo>
                      <a:lnTo>
                        <a:pt x="7921" y="4529"/>
                      </a:lnTo>
                      <a:cubicBezTo>
                        <a:pt x="7894" y="4529"/>
                        <a:pt x="7871" y="4520"/>
                        <a:pt x="7849" y="4506"/>
                      </a:cubicBezTo>
                      <a:lnTo>
                        <a:pt x="7847" y="4506"/>
                      </a:lnTo>
                      <a:cubicBezTo>
                        <a:pt x="7786" y="4461"/>
                        <a:pt x="7738" y="4359"/>
                        <a:pt x="7714" y="4211"/>
                      </a:cubicBezTo>
                      <a:cubicBezTo>
                        <a:pt x="7709" y="4190"/>
                        <a:pt x="7705" y="4168"/>
                        <a:pt x="7705" y="4145"/>
                      </a:cubicBezTo>
                      <a:cubicBezTo>
                        <a:pt x="7698" y="4098"/>
                        <a:pt x="7693" y="4051"/>
                        <a:pt x="7691" y="3997"/>
                      </a:cubicBezTo>
                      <a:cubicBezTo>
                        <a:pt x="7691" y="3943"/>
                        <a:pt x="7689" y="3886"/>
                        <a:pt x="7691" y="3828"/>
                      </a:cubicBezTo>
                      <a:cubicBezTo>
                        <a:pt x="7702" y="3559"/>
                        <a:pt x="7756" y="3233"/>
                        <a:pt x="7869" y="2874"/>
                      </a:cubicBezTo>
                      <a:cubicBezTo>
                        <a:pt x="7984" y="2516"/>
                        <a:pt x="8155" y="2124"/>
                        <a:pt x="8403" y="1725"/>
                      </a:cubicBezTo>
                      <a:cubicBezTo>
                        <a:pt x="8991" y="778"/>
                        <a:pt x="10037" y="190"/>
                        <a:pt x="11112" y="190"/>
                      </a:cubicBezTo>
                      <a:close/>
                      <a:moveTo>
                        <a:pt x="7723" y="4772"/>
                      </a:moveTo>
                      <a:cubicBezTo>
                        <a:pt x="7743" y="4772"/>
                        <a:pt x="7763" y="4772"/>
                        <a:pt x="7786" y="4774"/>
                      </a:cubicBezTo>
                      <a:cubicBezTo>
                        <a:pt x="7898" y="4785"/>
                        <a:pt x="8000" y="4831"/>
                        <a:pt x="8081" y="4898"/>
                      </a:cubicBezTo>
                      <a:cubicBezTo>
                        <a:pt x="8029" y="5189"/>
                        <a:pt x="7995" y="5486"/>
                        <a:pt x="7982" y="5779"/>
                      </a:cubicBezTo>
                      <a:cubicBezTo>
                        <a:pt x="7975" y="5924"/>
                        <a:pt x="7973" y="6066"/>
                        <a:pt x="7977" y="6205"/>
                      </a:cubicBezTo>
                      <a:cubicBezTo>
                        <a:pt x="7826" y="6183"/>
                        <a:pt x="7698" y="6126"/>
                        <a:pt x="7594" y="6048"/>
                      </a:cubicBezTo>
                      <a:cubicBezTo>
                        <a:pt x="7339" y="5858"/>
                        <a:pt x="7227" y="5545"/>
                        <a:pt x="7256" y="5257"/>
                      </a:cubicBezTo>
                      <a:cubicBezTo>
                        <a:pt x="7281" y="5015"/>
                        <a:pt x="7418" y="4772"/>
                        <a:pt x="7723" y="4772"/>
                      </a:cubicBezTo>
                      <a:close/>
                      <a:moveTo>
                        <a:pt x="13968" y="5429"/>
                      </a:moveTo>
                      <a:cubicBezTo>
                        <a:pt x="13987" y="5429"/>
                        <a:pt x="14006" y="5430"/>
                        <a:pt x="14024" y="5432"/>
                      </a:cubicBezTo>
                      <a:cubicBezTo>
                        <a:pt x="14202" y="5450"/>
                        <a:pt x="14331" y="5540"/>
                        <a:pt x="14396" y="5689"/>
                      </a:cubicBezTo>
                      <a:cubicBezTo>
                        <a:pt x="14493" y="5906"/>
                        <a:pt x="14443" y="6212"/>
                        <a:pt x="14272" y="6447"/>
                      </a:cubicBezTo>
                      <a:cubicBezTo>
                        <a:pt x="14211" y="6530"/>
                        <a:pt x="14103" y="6647"/>
                        <a:pt x="13941" y="6722"/>
                      </a:cubicBezTo>
                      <a:cubicBezTo>
                        <a:pt x="13840" y="6765"/>
                        <a:pt x="13721" y="6795"/>
                        <a:pt x="13580" y="6795"/>
                      </a:cubicBezTo>
                      <a:cubicBezTo>
                        <a:pt x="13566" y="6795"/>
                        <a:pt x="13552" y="6794"/>
                        <a:pt x="13537" y="6794"/>
                      </a:cubicBezTo>
                      <a:cubicBezTo>
                        <a:pt x="13571" y="6661"/>
                        <a:pt x="13598" y="6523"/>
                        <a:pt x="13623" y="6383"/>
                      </a:cubicBezTo>
                      <a:cubicBezTo>
                        <a:pt x="13670" y="6093"/>
                        <a:pt x="13700" y="5793"/>
                        <a:pt x="13709" y="5493"/>
                      </a:cubicBezTo>
                      <a:cubicBezTo>
                        <a:pt x="13787" y="5452"/>
                        <a:pt x="13877" y="5429"/>
                        <a:pt x="13968" y="5429"/>
                      </a:cubicBezTo>
                      <a:close/>
                      <a:moveTo>
                        <a:pt x="9652" y="3142"/>
                      </a:moveTo>
                      <a:cubicBezTo>
                        <a:pt x="9695" y="3257"/>
                        <a:pt x="9760" y="3366"/>
                        <a:pt x="9841" y="3462"/>
                      </a:cubicBezTo>
                      <a:cubicBezTo>
                        <a:pt x="10023" y="3676"/>
                        <a:pt x="10294" y="3803"/>
                        <a:pt x="10564" y="3803"/>
                      </a:cubicBezTo>
                      <a:cubicBezTo>
                        <a:pt x="10747" y="3803"/>
                        <a:pt x="10929" y="3745"/>
                        <a:pt x="11081" y="3616"/>
                      </a:cubicBezTo>
                      <a:cubicBezTo>
                        <a:pt x="11228" y="3492"/>
                        <a:pt x="11271" y="3429"/>
                        <a:pt x="11306" y="3429"/>
                      </a:cubicBezTo>
                      <a:cubicBezTo>
                        <a:pt x="11342" y="3429"/>
                        <a:pt x="11369" y="3495"/>
                        <a:pt x="11489" y="3627"/>
                      </a:cubicBezTo>
                      <a:cubicBezTo>
                        <a:pt x="11623" y="3776"/>
                        <a:pt x="11841" y="3879"/>
                        <a:pt x="12070" y="3879"/>
                      </a:cubicBezTo>
                      <a:cubicBezTo>
                        <a:pt x="12194" y="3879"/>
                        <a:pt x="12321" y="3849"/>
                        <a:pt x="12440" y="3778"/>
                      </a:cubicBezTo>
                      <a:cubicBezTo>
                        <a:pt x="12552" y="3710"/>
                        <a:pt x="12627" y="3620"/>
                        <a:pt x="12672" y="3517"/>
                      </a:cubicBezTo>
                      <a:cubicBezTo>
                        <a:pt x="12805" y="3634"/>
                        <a:pt x="12922" y="3762"/>
                        <a:pt x="13026" y="3904"/>
                      </a:cubicBezTo>
                      <a:cubicBezTo>
                        <a:pt x="13170" y="4103"/>
                        <a:pt x="13265" y="4326"/>
                        <a:pt x="13366" y="4560"/>
                      </a:cubicBezTo>
                      <a:cubicBezTo>
                        <a:pt x="13411" y="4668"/>
                        <a:pt x="13461" y="4779"/>
                        <a:pt x="13513" y="4889"/>
                      </a:cubicBezTo>
                      <a:cubicBezTo>
                        <a:pt x="13524" y="5049"/>
                        <a:pt x="13526" y="5216"/>
                        <a:pt x="13524" y="5383"/>
                      </a:cubicBezTo>
                      <a:cubicBezTo>
                        <a:pt x="13524" y="5471"/>
                        <a:pt x="13519" y="5561"/>
                        <a:pt x="13515" y="5649"/>
                      </a:cubicBezTo>
                      <a:cubicBezTo>
                        <a:pt x="13504" y="5872"/>
                        <a:pt x="13479" y="6093"/>
                        <a:pt x="13445" y="6309"/>
                      </a:cubicBezTo>
                      <a:cubicBezTo>
                        <a:pt x="13420" y="6458"/>
                        <a:pt x="13391" y="6604"/>
                        <a:pt x="13355" y="6744"/>
                      </a:cubicBezTo>
                      <a:cubicBezTo>
                        <a:pt x="13341" y="6809"/>
                        <a:pt x="13323" y="6875"/>
                        <a:pt x="13303" y="6938"/>
                      </a:cubicBezTo>
                      <a:cubicBezTo>
                        <a:pt x="13195" y="7310"/>
                        <a:pt x="13048" y="7641"/>
                        <a:pt x="12855" y="7889"/>
                      </a:cubicBezTo>
                      <a:cubicBezTo>
                        <a:pt x="12676" y="8119"/>
                        <a:pt x="12372" y="8421"/>
                        <a:pt x="11982" y="8658"/>
                      </a:cubicBezTo>
                      <a:cubicBezTo>
                        <a:pt x="11919" y="8698"/>
                        <a:pt x="11852" y="8734"/>
                        <a:pt x="11784" y="8770"/>
                      </a:cubicBezTo>
                      <a:cubicBezTo>
                        <a:pt x="11737" y="8795"/>
                        <a:pt x="11689" y="8818"/>
                        <a:pt x="11642" y="8838"/>
                      </a:cubicBezTo>
                      <a:cubicBezTo>
                        <a:pt x="11353" y="8967"/>
                        <a:pt x="11033" y="9050"/>
                        <a:pt x="10693" y="9050"/>
                      </a:cubicBezTo>
                      <a:cubicBezTo>
                        <a:pt x="10629" y="9050"/>
                        <a:pt x="10564" y="9047"/>
                        <a:pt x="10499" y="9041"/>
                      </a:cubicBezTo>
                      <a:lnTo>
                        <a:pt x="10479" y="9038"/>
                      </a:lnTo>
                      <a:cubicBezTo>
                        <a:pt x="10067" y="8991"/>
                        <a:pt x="9706" y="8822"/>
                        <a:pt x="9404" y="8601"/>
                      </a:cubicBezTo>
                      <a:cubicBezTo>
                        <a:pt x="9361" y="8570"/>
                        <a:pt x="9318" y="8538"/>
                        <a:pt x="9275" y="8504"/>
                      </a:cubicBezTo>
                      <a:cubicBezTo>
                        <a:pt x="9260" y="8491"/>
                        <a:pt x="9244" y="8477"/>
                        <a:pt x="9228" y="8464"/>
                      </a:cubicBezTo>
                      <a:cubicBezTo>
                        <a:pt x="9188" y="8428"/>
                        <a:pt x="9147" y="8392"/>
                        <a:pt x="9109" y="8356"/>
                      </a:cubicBezTo>
                      <a:lnTo>
                        <a:pt x="9109" y="8353"/>
                      </a:lnTo>
                      <a:cubicBezTo>
                        <a:pt x="8777" y="8042"/>
                        <a:pt x="8541" y="7684"/>
                        <a:pt x="8417" y="7420"/>
                      </a:cubicBezTo>
                      <a:cubicBezTo>
                        <a:pt x="8279" y="7136"/>
                        <a:pt x="8203" y="6782"/>
                        <a:pt x="8173" y="6397"/>
                      </a:cubicBezTo>
                      <a:cubicBezTo>
                        <a:pt x="8169" y="6332"/>
                        <a:pt x="8164" y="6266"/>
                        <a:pt x="8164" y="6196"/>
                      </a:cubicBezTo>
                      <a:cubicBezTo>
                        <a:pt x="8158" y="6048"/>
                        <a:pt x="8160" y="5894"/>
                        <a:pt x="8169" y="5741"/>
                      </a:cubicBezTo>
                      <a:cubicBezTo>
                        <a:pt x="8180" y="5525"/>
                        <a:pt x="8203" y="5306"/>
                        <a:pt x="8239" y="5090"/>
                      </a:cubicBezTo>
                      <a:cubicBezTo>
                        <a:pt x="8250" y="5004"/>
                        <a:pt x="8266" y="4916"/>
                        <a:pt x="8284" y="4831"/>
                      </a:cubicBezTo>
                      <a:cubicBezTo>
                        <a:pt x="8320" y="4648"/>
                        <a:pt x="8363" y="4465"/>
                        <a:pt x="8414" y="4292"/>
                      </a:cubicBezTo>
                      <a:cubicBezTo>
                        <a:pt x="8414" y="4292"/>
                        <a:pt x="8414" y="4292"/>
                        <a:pt x="8414" y="4290"/>
                      </a:cubicBezTo>
                      <a:cubicBezTo>
                        <a:pt x="8518" y="4139"/>
                        <a:pt x="8644" y="3954"/>
                        <a:pt x="8820" y="3751"/>
                      </a:cubicBezTo>
                      <a:cubicBezTo>
                        <a:pt x="9046" y="3494"/>
                        <a:pt x="9330" y="3287"/>
                        <a:pt x="9652" y="3142"/>
                      </a:cubicBezTo>
                      <a:close/>
                      <a:moveTo>
                        <a:pt x="3307" y="11793"/>
                      </a:moveTo>
                      <a:cubicBezTo>
                        <a:pt x="3339" y="12115"/>
                        <a:pt x="3413" y="12500"/>
                        <a:pt x="3483" y="12861"/>
                      </a:cubicBezTo>
                      <a:cubicBezTo>
                        <a:pt x="3560" y="13242"/>
                        <a:pt x="3643" y="13672"/>
                        <a:pt x="3600" y="13733"/>
                      </a:cubicBezTo>
                      <a:cubicBezTo>
                        <a:pt x="3596" y="13742"/>
                        <a:pt x="3594" y="13742"/>
                        <a:pt x="3594" y="13744"/>
                      </a:cubicBezTo>
                      <a:cubicBezTo>
                        <a:pt x="3526" y="13717"/>
                        <a:pt x="3397" y="13278"/>
                        <a:pt x="3305" y="12953"/>
                      </a:cubicBezTo>
                      <a:cubicBezTo>
                        <a:pt x="3219" y="12656"/>
                        <a:pt x="3127" y="12338"/>
                        <a:pt x="3028" y="12090"/>
                      </a:cubicBezTo>
                      <a:cubicBezTo>
                        <a:pt x="3120" y="11986"/>
                        <a:pt x="3215" y="11890"/>
                        <a:pt x="3307" y="11793"/>
                      </a:cubicBezTo>
                      <a:close/>
                      <a:moveTo>
                        <a:pt x="9237" y="8712"/>
                      </a:moveTo>
                      <a:cubicBezTo>
                        <a:pt x="9262" y="8734"/>
                        <a:pt x="9291" y="8754"/>
                        <a:pt x="9321" y="8775"/>
                      </a:cubicBezTo>
                      <a:cubicBezTo>
                        <a:pt x="9643" y="9005"/>
                        <a:pt x="10024" y="9178"/>
                        <a:pt x="10461" y="9228"/>
                      </a:cubicBezTo>
                      <a:lnTo>
                        <a:pt x="10481" y="9230"/>
                      </a:lnTo>
                      <a:cubicBezTo>
                        <a:pt x="10551" y="9237"/>
                        <a:pt x="10621" y="9241"/>
                        <a:pt x="10691" y="9241"/>
                      </a:cubicBezTo>
                      <a:cubicBezTo>
                        <a:pt x="11047" y="9241"/>
                        <a:pt x="11383" y="9156"/>
                        <a:pt x="11685" y="9027"/>
                      </a:cubicBezTo>
                      <a:cubicBezTo>
                        <a:pt x="11714" y="9014"/>
                        <a:pt x="11746" y="9000"/>
                        <a:pt x="11775" y="8987"/>
                      </a:cubicBezTo>
                      <a:cubicBezTo>
                        <a:pt x="11775" y="9070"/>
                        <a:pt x="11775" y="9160"/>
                        <a:pt x="11775" y="9257"/>
                      </a:cubicBezTo>
                      <a:cubicBezTo>
                        <a:pt x="11777" y="9307"/>
                        <a:pt x="11779" y="9356"/>
                        <a:pt x="11782" y="9406"/>
                      </a:cubicBezTo>
                      <a:cubicBezTo>
                        <a:pt x="11788" y="9573"/>
                        <a:pt x="11800" y="9751"/>
                        <a:pt x="11815" y="9947"/>
                      </a:cubicBezTo>
                      <a:cubicBezTo>
                        <a:pt x="11820" y="10010"/>
                        <a:pt x="11827" y="10075"/>
                        <a:pt x="11834" y="10141"/>
                      </a:cubicBezTo>
                      <a:cubicBezTo>
                        <a:pt x="11852" y="10332"/>
                        <a:pt x="11874" y="10537"/>
                        <a:pt x="11901" y="10758"/>
                      </a:cubicBezTo>
                      <a:cubicBezTo>
                        <a:pt x="11906" y="10805"/>
                        <a:pt x="11948" y="10839"/>
                        <a:pt x="11996" y="10839"/>
                      </a:cubicBezTo>
                      <a:lnTo>
                        <a:pt x="12007" y="10839"/>
                      </a:lnTo>
                      <a:cubicBezTo>
                        <a:pt x="12059" y="10832"/>
                        <a:pt x="12095" y="10785"/>
                        <a:pt x="12090" y="10733"/>
                      </a:cubicBezTo>
                      <a:cubicBezTo>
                        <a:pt x="12068" y="10549"/>
                        <a:pt x="12048" y="10373"/>
                        <a:pt x="12030" y="10210"/>
                      </a:cubicBezTo>
                      <a:lnTo>
                        <a:pt x="12030" y="10210"/>
                      </a:lnTo>
                      <a:cubicBezTo>
                        <a:pt x="12154" y="10256"/>
                        <a:pt x="12273" y="10305"/>
                        <a:pt x="12392" y="10355"/>
                      </a:cubicBezTo>
                      <a:cubicBezTo>
                        <a:pt x="12469" y="10388"/>
                        <a:pt x="12929" y="10591"/>
                        <a:pt x="12987" y="10627"/>
                      </a:cubicBezTo>
                      <a:cubicBezTo>
                        <a:pt x="12999" y="10634"/>
                        <a:pt x="13001" y="10639"/>
                        <a:pt x="12987" y="10690"/>
                      </a:cubicBezTo>
                      <a:lnTo>
                        <a:pt x="12983" y="10706"/>
                      </a:lnTo>
                      <a:cubicBezTo>
                        <a:pt x="12938" y="10878"/>
                        <a:pt x="12888" y="11051"/>
                        <a:pt x="12832" y="11225"/>
                      </a:cubicBezTo>
                      <a:cubicBezTo>
                        <a:pt x="12429" y="12496"/>
                        <a:pt x="12012" y="13095"/>
                        <a:pt x="11653" y="13555"/>
                      </a:cubicBezTo>
                      <a:cubicBezTo>
                        <a:pt x="11486" y="13769"/>
                        <a:pt x="11320" y="13884"/>
                        <a:pt x="11144" y="13907"/>
                      </a:cubicBezTo>
                      <a:cubicBezTo>
                        <a:pt x="11123" y="13909"/>
                        <a:pt x="11102" y="13910"/>
                        <a:pt x="11080" y="13910"/>
                      </a:cubicBezTo>
                      <a:cubicBezTo>
                        <a:pt x="10828" y="13910"/>
                        <a:pt x="10555" y="13741"/>
                        <a:pt x="10231" y="13488"/>
                      </a:cubicBezTo>
                      <a:cubicBezTo>
                        <a:pt x="9584" y="12978"/>
                        <a:pt x="9079" y="12297"/>
                        <a:pt x="8547" y="11576"/>
                      </a:cubicBezTo>
                      <a:cubicBezTo>
                        <a:pt x="8185" y="11087"/>
                        <a:pt x="7813" y="10582"/>
                        <a:pt x="7360" y="10077"/>
                      </a:cubicBezTo>
                      <a:cubicBezTo>
                        <a:pt x="7270" y="9976"/>
                        <a:pt x="7211" y="9913"/>
                        <a:pt x="7173" y="9868"/>
                      </a:cubicBezTo>
                      <a:cubicBezTo>
                        <a:pt x="7114" y="9802"/>
                        <a:pt x="7100" y="9787"/>
                        <a:pt x="7089" y="9775"/>
                      </a:cubicBezTo>
                      <a:cubicBezTo>
                        <a:pt x="7100" y="9771"/>
                        <a:pt x="7110" y="9769"/>
                        <a:pt x="7119" y="9769"/>
                      </a:cubicBezTo>
                      <a:lnTo>
                        <a:pt x="7119" y="9766"/>
                      </a:lnTo>
                      <a:cubicBezTo>
                        <a:pt x="7702" y="9681"/>
                        <a:pt x="8212" y="9624"/>
                        <a:pt x="8750" y="9624"/>
                      </a:cubicBezTo>
                      <a:cubicBezTo>
                        <a:pt x="8771" y="9624"/>
                        <a:pt x="8793" y="9624"/>
                        <a:pt x="8813" y="9627"/>
                      </a:cubicBezTo>
                      <a:cubicBezTo>
                        <a:pt x="8744" y="9861"/>
                        <a:pt x="8662" y="10107"/>
                        <a:pt x="8572" y="10361"/>
                      </a:cubicBezTo>
                      <a:cubicBezTo>
                        <a:pt x="8554" y="10411"/>
                        <a:pt x="8581" y="10465"/>
                        <a:pt x="8631" y="10483"/>
                      </a:cubicBezTo>
                      <a:cubicBezTo>
                        <a:pt x="8641" y="10487"/>
                        <a:pt x="8652" y="10489"/>
                        <a:pt x="8662" y="10489"/>
                      </a:cubicBezTo>
                      <a:cubicBezTo>
                        <a:pt x="8702" y="10489"/>
                        <a:pt x="8738" y="10464"/>
                        <a:pt x="8753" y="10425"/>
                      </a:cubicBezTo>
                      <a:cubicBezTo>
                        <a:pt x="8849" y="10150"/>
                        <a:pt x="8937" y="9881"/>
                        <a:pt x="9009" y="9629"/>
                      </a:cubicBezTo>
                      <a:cubicBezTo>
                        <a:pt x="9032" y="9559"/>
                        <a:pt x="9052" y="9487"/>
                        <a:pt x="9070" y="9417"/>
                      </a:cubicBezTo>
                      <a:cubicBezTo>
                        <a:pt x="9097" y="9316"/>
                        <a:pt x="9124" y="9216"/>
                        <a:pt x="9147" y="9122"/>
                      </a:cubicBezTo>
                      <a:cubicBezTo>
                        <a:pt x="9158" y="9075"/>
                        <a:pt x="9170" y="9027"/>
                        <a:pt x="9179" y="8984"/>
                      </a:cubicBezTo>
                      <a:cubicBezTo>
                        <a:pt x="9201" y="8881"/>
                        <a:pt x="9221" y="8791"/>
                        <a:pt x="9237" y="8712"/>
                      </a:cubicBezTo>
                      <a:close/>
                      <a:moveTo>
                        <a:pt x="2411" y="12850"/>
                      </a:moveTo>
                      <a:lnTo>
                        <a:pt x="2411" y="12850"/>
                      </a:lnTo>
                      <a:cubicBezTo>
                        <a:pt x="2467" y="13142"/>
                        <a:pt x="2539" y="13396"/>
                        <a:pt x="2602" y="13609"/>
                      </a:cubicBezTo>
                      <a:cubicBezTo>
                        <a:pt x="2681" y="13893"/>
                        <a:pt x="2746" y="14119"/>
                        <a:pt x="2742" y="14303"/>
                      </a:cubicBezTo>
                      <a:cubicBezTo>
                        <a:pt x="2739" y="14333"/>
                        <a:pt x="2735" y="14342"/>
                        <a:pt x="2735" y="14344"/>
                      </a:cubicBezTo>
                      <a:cubicBezTo>
                        <a:pt x="2734" y="14344"/>
                        <a:pt x="2731" y="14345"/>
                        <a:pt x="2726" y="14345"/>
                      </a:cubicBezTo>
                      <a:cubicBezTo>
                        <a:pt x="2720" y="14345"/>
                        <a:pt x="2711" y="14344"/>
                        <a:pt x="2697" y="14339"/>
                      </a:cubicBezTo>
                      <a:cubicBezTo>
                        <a:pt x="2512" y="14283"/>
                        <a:pt x="2284" y="14046"/>
                        <a:pt x="2068" y="13817"/>
                      </a:cubicBezTo>
                      <a:cubicBezTo>
                        <a:pt x="2007" y="13749"/>
                        <a:pt x="1944" y="13684"/>
                        <a:pt x="1883" y="13623"/>
                      </a:cubicBezTo>
                      <a:cubicBezTo>
                        <a:pt x="2056" y="13349"/>
                        <a:pt x="2233" y="13093"/>
                        <a:pt x="2411" y="12850"/>
                      </a:cubicBezTo>
                      <a:close/>
                      <a:moveTo>
                        <a:pt x="4898" y="11196"/>
                      </a:moveTo>
                      <a:cubicBezTo>
                        <a:pt x="4904" y="11196"/>
                        <a:pt x="4910" y="11197"/>
                        <a:pt x="4917" y="11198"/>
                      </a:cubicBezTo>
                      <a:cubicBezTo>
                        <a:pt x="5135" y="11225"/>
                        <a:pt x="5192" y="12122"/>
                        <a:pt x="5241" y="12913"/>
                      </a:cubicBezTo>
                      <a:cubicBezTo>
                        <a:pt x="5295" y="13787"/>
                        <a:pt x="5352" y="14691"/>
                        <a:pt x="5590" y="15063"/>
                      </a:cubicBezTo>
                      <a:cubicBezTo>
                        <a:pt x="5687" y="15211"/>
                        <a:pt x="5809" y="15285"/>
                        <a:pt x="5954" y="15285"/>
                      </a:cubicBezTo>
                      <a:cubicBezTo>
                        <a:pt x="6023" y="15285"/>
                        <a:pt x="6096" y="15268"/>
                        <a:pt x="6174" y="15234"/>
                      </a:cubicBezTo>
                      <a:cubicBezTo>
                        <a:pt x="6469" y="15099"/>
                        <a:pt x="6661" y="14869"/>
                        <a:pt x="6848" y="14644"/>
                      </a:cubicBezTo>
                      <a:cubicBezTo>
                        <a:pt x="6961" y="14506"/>
                        <a:pt x="7069" y="14376"/>
                        <a:pt x="7197" y="14270"/>
                      </a:cubicBezTo>
                      <a:cubicBezTo>
                        <a:pt x="7328" y="14160"/>
                        <a:pt x="7439" y="14103"/>
                        <a:pt x="7517" y="14103"/>
                      </a:cubicBezTo>
                      <a:cubicBezTo>
                        <a:pt x="7546" y="14103"/>
                        <a:pt x="7570" y="14110"/>
                        <a:pt x="7590" y="14125"/>
                      </a:cubicBezTo>
                      <a:cubicBezTo>
                        <a:pt x="7673" y="14191"/>
                        <a:pt x="7666" y="14378"/>
                        <a:pt x="7608" y="14506"/>
                      </a:cubicBezTo>
                      <a:cubicBezTo>
                        <a:pt x="7477" y="14781"/>
                        <a:pt x="7299" y="14993"/>
                        <a:pt x="7094" y="15241"/>
                      </a:cubicBezTo>
                      <a:cubicBezTo>
                        <a:pt x="6877" y="15500"/>
                        <a:pt x="6634" y="15793"/>
                        <a:pt x="6373" y="16239"/>
                      </a:cubicBezTo>
                      <a:cubicBezTo>
                        <a:pt x="6154" y="16609"/>
                        <a:pt x="5852" y="17060"/>
                        <a:pt x="5412" y="17344"/>
                      </a:cubicBezTo>
                      <a:cubicBezTo>
                        <a:pt x="5367" y="17373"/>
                        <a:pt x="5322" y="17400"/>
                        <a:pt x="5275" y="17425"/>
                      </a:cubicBezTo>
                      <a:cubicBezTo>
                        <a:pt x="5241" y="17443"/>
                        <a:pt x="5205" y="17461"/>
                        <a:pt x="5169" y="17477"/>
                      </a:cubicBezTo>
                      <a:cubicBezTo>
                        <a:pt x="4957" y="17570"/>
                        <a:pt x="4706" y="17630"/>
                        <a:pt x="4453" y="17630"/>
                      </a:cubicBezTo>
                      <a:cubicBezTo>
                        <a:pt x="4199" y="17630"/>
                        <a:pt x="3944" y="17570"/>
                        <a:pt x="3724" y="17425"/>
                      </a:cubicBezTo>
                      <a:cubicBezTo>
                        <a:pt x="3361" y="17184"/>
                        <a:pt x="3168" y="16900"/>
                        <a:pt x="3032" y="16607"/>
                      </a:cubicBezTo>
                      <a:cubicBezTo>
                        <a:pt x="3001" y="16537"/>
                        <a:pt x="2971" y="16469"/>
                        <a:pt x="2944" y="16399"/>
                      </a:cubicBezTo>
                      <a:cubicBezTo>
                        <a:pt x="2915" y="16330"/>
                        <a:pt x="2890" y="16260"/>
                        <a:pt x="2863" y="16190"/>
                      </a:cubicBezTo>
                      <a:cubicBezTo>
                        <a:pt x="2848" y="16140"/>
                        <a:pt x="2827" y="16088"/>
                        <a:pt x="2809" y="16039"/>
                      </a:cubicBezTo>
                      <a:lnTo>
                        <a:pt x="2764" y="15926"/>
                      </a:lnTo>
                      <a:cubicBezTo>
                        <a:pt x="2507" y="15248"/>
                        <a:pt x="2480" y="15176"/>
                        <a:pt x="1901" y="14463"/>
                      </a:cubicBezTo>
                      <a:cubicBezTo>
                        <a:pt x="1865" y="14421"/>
                        <a:pt x="1829" y="14378"/>
                        <a:pt x="1793" y="14333"/>
                      </a:cubicBezTo>
                      <a:cubicBezTo>
                        <a:pt x="1725" y="14252"/>
                        <a:pt x="1658" y="14168"/>
                        <a:pt x="1594" y="14087"/>
                      </a:cubicBezTo>
                      <a:cubicBezTo>
                        <a:pt x="1540" y="14017"/>
                        <a:pt x="1493" y="13947"/>
                        <a:pt x="1452" y="13880"/>
                      </a:cubicBezTo>
                      <a:cubicBezTo>
                        <a:pt x="1396" y="13783"/>
                        <a:pt x="1360" y="13690"/>
                        <a:pt x="1362" y="13607"/>
                      </a:cubicBezTo>
                      <a:cubicBezTo>
                        <a:pt x="1365" y="13578"/>
                        <a:pt x="1376" y="13551"/>
                        <a:pt x="1396" y="13542"/>
                      </a:cubicBezTo>
                      <a:cubicBezTo>
                        <a:pt x="1401" y="13537"/>
                        <a:pt x="1410" y="13535"/>
                        <a:pt x="1416" y="13535"/>
                      </a:cubicBezTo>
                      <a:cubicBezTo>
                        <a:pt x="1430" y="13535"/>
                        <a:pt x="1446" y="13542"/>
                        <a:pt x="1457" y="13548"/>
                      </a:cubicBezTo>
                      <a:cubicBezTo>
                        <a:pt x="1504" y="13575"/>
                        <a:pt x="1549" y="13607"/>
                        <a:pt x="1594" y="13645"/>
                      </a:cubicBezTo>
                      <a:cubicBezTo>
                        <a:pt x="1651" y="13693"/>
                        <a:pt x="1707" y="13747"/>
                        <a:pt x="1766" y="13803"/>
                      </a:cubicBezTo>
                      <a:cubicBezTo>
                        <a:pt x="1824" y="13864"/>
                        <a:pt x="1885" y="13927"/>
                        <a:pt x="1946" y="13995"/>
                      </a:cubicBezTo>
                      <a:cubicBezTo>
                        <a:pt x="2147" y="14211"/>
                        <a:pt x="2356" y="14436"/>
                        <a:pt x="2579" y="14527"/>
                      </a:cubicBezTo>
                      <a:cubicBezTo>
                        <a:pt x="2640" y="14550"/>
                        <a:pt x="2697" y="14562"/>
                        <a:pt x="2747" y="14562"/>
                      </a:cubicBezTo>
                      <a:cubicBezTo>
                        <a:pt x="2787" y="14562"/>
                        <a:pt x="2824" y="14554"/>
                        <a:pt x="2854" y="14538"/>
                      </a:cubicBezTo>
                      <a:cubicBezTo>
                        <a:pt x="2904" y="14511"/>
                        <a:pt x="2935" y="14461"/>
                        <a:pt x="2949" y="14396"/>
                      </a:cubicBezTo>
                      <a:cubicBezTo>
                        <a:pt x="2985" y="14202"/>
                        <a:pt x="2908" y="13941"/>
                        <a:pt x="2814" y="13607"/>
                      </a:cubicBezTo>
                      <a:cubicBezTo>
                        <a:pt x="2733" y="13332"/>
                        <a:pt x="2640" y="13010"/>
                        <a:pt x="2579" y="12627"/>
                      </a:cubicBezTo>
                      <a:cubicBezTo>
                        <a:pt x="2561" y="12527"/>
                        <a:pt x="2550" y="12424"/>
                        <a:pt x="2539" y="12316"/>
                      </a:cubicBezTo>
                      <a:cubicBezTo>
                        <a:pt x="2532" y="12252"/>
                        <a:pt x="2527" y="12189"/>
                        <a:pt x="2523" y="12124"/>
                      </a:cubicBezTo>
                      <a:cubicBezTo>
                        <a:pt x="2512" y="11968"/>
                        <a:pt x="2557" y="11890"/>
                        <a:pt x="2602" y="11869"/>
                      </a:cubicBezTo>
                      <a:cubicBezTo>
                        <a:pt x="2610" y="11866"/>
                        <a:pt x="2619" y="11864"/>
                        <a:pt x="2628" y="11864"/>
                      </a:cubicBezTo>
                      <a:cubicBezTo>
                        <a:pt x="2647" y="11864"/>
                        <a:pt x="2666" y="11872"/>
                        <a:pt x="2683" y="11890"/>
                      </a:cubicBezTo>
                      <a:cubicBezTo>
                        <a:pt x="2715" y="11919"/>
                        <a:pt x="2746" y="11966"/>
                        <a:pt x="2778" y="12032"/>
                      </a:cubicBezTo>
                      <a:cubicBezTo>
                        <a:pt x="2807" y="12097"/>
                        <a:pt x="2839" y="12178"/>
                        <a:pt x="2870" y="12270"/>
                      </a:cubicBezTo>
                      <a:cubicBezTo>
                        <a:pt x="2924" y="12435"/>
                        <a:pt x="2980" y="12631"/>
                        <a:pt x="3035" y="12823"/>
                      </a:cubicBezTo>
                      <a:cubicBezTo>
                        <a:pt x="3192" y="13384"/>
                        <a:pt x="3343" y="13916"/>
                        <a:pt x="3557" y="13974"/>
                      </a:cubicBezTo>
                      <a:cubicBezTo>
                        <a:pt x="3571" y="13978"/>
                        <a:pt x="3585" y="13980"/>
                        <a:pt x="3599" y="13980"/>
                      </a:cubicBezTo>
                      <a:cubicBezTo>
                        <a:pt x="3645" y="13980"/>
                        <a:pt x="3690" y="13959"/>
                        <a:pt x="3736" y="13916"/>
                      </a:cubicBezTo>
                      <a:cubicBezTo>
                        <a:pt x="3794" y="13857"/>
                        <a:pt x="3828" y="13783"/>
                        <a:pt x="3832" y="13686"/>
                      </a:cubicBezTo>
                      <a:cubicBezTo>
                        <a:pt x="3839" y="13535"/>
                        <a:pt x="3774" y="13204"/>
                        <a:pt x="3699" y="12823"/>
                      </a:cubicBezTo>
                      <a:cubicBezTo>
                        <a:pt x="3616" y="12412"/>
                        <a:pt x="3521" y="11932"/>
                        <a:pt x="3508" y="11599"/>
                      </a:cubicBezTo>
                      <a:cubicBezTo>
                        <a:pt x="3499" y="11461"/>
                        <a:pt x="3506" y="11349"/>
                        <a:pt x="3535" y="11276"/>
                      </a:cubicBezTo>
                      <a:cubicBezTo>
                        <a:pt x="3535" y="11272"/>
                        <a:pt x="3539" y="11267"/>
                        <a:pt x="3539" y="11263"/>
                      </a:cubicBezTo>
                      <a:cubicBezTo>
                        <a:pt x="3551" y="11236"/>
                        <a:pt x="3573" y="11204"/>
                        <a:pt x="3607" y="11200"/>
                      </a:cubicBezTo>
                      <a:cubicBezTo>
                        <a:pt x="3614" y="11200"/>
                        <a:pt x="3621" y="11200"/>
                        <a:pt x="3625" y="11202"/>
                      </a:cubicBezTo>
                      <a:cubicBezTo>
                        <a:pt x="3652" y="11204"/>
                        <a:pt x="3681" y="11220"/>
                        <a:pt x="3704" y="11249"/>
                      </a:cubicBezTo>
                      <a:cubicBezTo>
                        <a:pt x="3720" y="11272"/>
                        <a:pt x="3742" y="11306"/>
                        <a:pt x="3767" y="11362"/>
                      </a:cubicBezTo>
                      <a:cubicBezTo>
                        <a:pt x="3812" y="11468"/>
                        <a:pt x="3864" y="11642"/>
                        <a:pt x="3920" y="11932"/>
                      </a:cubicBezTo>
                      <a:lnTo>
                        <a:pt x="3938" y="12036"/>
                      </a:lnTo>
                      <a:cubicBezTo>
                        <a:pt x="4017" y="12467"/>
                        <a:pt x="4202" y="13476"/>
                        <a:pt x="4423" y="13693"/>
                      </a:cubicBezTo>
                      <a:cubicBezTo>
                        <a:pt x="4474" y="13744"/>
                        <a:pt x="4524" y="13759"/>
                        <a:pt x="4564" y="13759"/>
                      </a:cubicBezTo>
                      <a:cubicBezTo>
                        <a:pt x="4589" y="13759"/>
                        <a:pt x="4610" y="13753"/>
                        <a:pt x="4626" y="13747"/>
                      </a:cubicBezTo>
                      <a:cubicBezTo>
                        <a:pt x="4714" y="13711"/>
                        <a:pt x="4779" y="13600"/>
                        <a:pt x="4781" y="13472"/>
                      </a:cubicBezTo>
                      <a:cubicBezTo>
                        <a:pt x="4781" y="13307"/>
                        <a:pt x="4770" y="13129"/>
                        <a:pt x="4761" y="12940"/>
                      </a:cubicBezTo>
                      <a:cubicBezTo>
                        <a:pt x="4738" y="12530"/>
                        <a:pt x="4714" y="12065"/>
                        <a:pt x="4766" y="11506"/>
                      </a:cubicBezTo>
                      <a:lnTo>
                        <a:pt x="4768" y="11493"/>
                      </a:lnTo>
                      <a:cubicBezTo>
                        <a:pt x="4775" y="11412"/>
                        <a:pt x="4786" y="11263"/>
                        <a:pt x="4851" y="11213"/>
                      </a:cubicBezTo>
                      <a:cubicBezTo>
                        <a:pt x="4865" y="11201"/>
                        <a:pt x="4880" y="11196"/>
                        <a:pt x="4898" y="11196"/>
                      </a:cubicBezTo>
                      <a:close/>
                      <a:moveTo>
                        <a:pt x="2805" y="16620"/>
                      </a:moveTo>
                      <a:cubicBezTo>
                        <a:pt x="2895" y="16823"/>
                        <a:pt x="2999" y="17015"/>
                        <a:pt x="3127" y="17166"/>
                      </a:cubicBezTo>
                      <a:cubicBezTo>
                        <a:pt x="3524" y="17632"/>
                        <a:pt x="3936" y="17851"/>
                        <a:pt x="4441" y="17851"/>
                      </a:cubicBezTo>
                      <a:cubicBezTo>
                        <a:pt x="4524" y="17851"/>
                        <a:pt x="4612" y="17844"/>
                        <a:pt x="4702" y="17833"/>
                      </a:cubicBezTo>
                      <a:cubicBezTo>
                        <a:pt x="4838" y="17815"/>
                        <a:pt x="4971" y="17783"/>
                        <a:pt x="5095" y="17740"/>
                      </a:cubicBezTo>
                      <a:lnTo>
                        <a:pt x="5095" y="17740"/>
                      </a:lnTo>
                      <a:cubicBezTo>
                        <a:pt x="5059" y="17840"/>
                        <a:pt x="5018" y="17939"/>
                        <a:pt x="4975" y="18031"/>
                      </a:cubicBezTo>
                      <a:cubicBezTo>
                        <a:pt x="4826" y="18354"/>
                        <a:pt x="4509" y="18561"/>
                        <a:pt x="4024" y="18649"/>
                      </a:cubicBezTo>
                      <a:cubicBezTo>
                        <a:pt x="3934" y="18665"/>
                        <a:pt x="3845" y="18673"/>
                        <a:pt x="3758" y="18673"/>
                      </a:cubicBezTo>
                      <a:cubicBezTo>
                        <a:pt x="3335" y="18673"/>
                        <a:pt x="2958" y="18486"/>
                        <a:pt x="2719" y="18146"/>
                      </a:cubicBezTo>
                      <a:cubicBezTo>
                        <a:pt x="2419" y="17725"/>
                        <a:pt x="2413" y="17170"/>
                        <a:pt x="2699" y="16668"/>
                      </a:cubicBezTo>
                      <a:cubicBezTo>
                        <a:pt x="2721" y="16629"/>
                        <a:pt x="2737" y="16623"/>
                        <a:pt x="2805" y="16620"/>
                      </a:cubicBezTo>
                      <a:close/>
                      <a:moveTo>
                        <a:pt x="1479" y="14288"/>
                      </a:moveTo>
                      <a:cubicBezTo>
                        <a:pt x="1556" y="14389"/>
                        <a:pt x="1644" y="14495"/>
                        <a:pt x="1734" y="14605"/>
                      </a:cubicBezTo>
                      <a:cubicBezTo>
                        <a:pt x="1917" y="14831"/>
                        <a:pt x="2108" y="15065"/>
                        <a:pt x="2259" y="15304"/>
                      </a:cubicBezTo>
                      <a:cubicBezTo>
                        <a:pt x="2376" y="15484"/>
                        <a:pt x="2473" y="15750"/>
                        <a:pt x="2575" y="16032"/>
                      </a:cubicBezTo>
                      <a:cubicBezTo>
                        <a:pt x="2620" y="16154"/>
                        <a:pt x="2665" y="16280"/>
                        <a:pt x="2715" y="16406"/>
                      </a:cubicBezTo>
                      <a:cubicBezTo>
                        <a:pt x="2615" y="16404"/>
                        <a:pt x="2518" y="16397"/>
                        <a:pt x="2424" y="16388"/>
                      </a:cubicBezTo>
                      <a:cubicBezTo>
                        <a:pt x="2315" y="16379"/>
                        <a:pt x="2205" y="16371"/>
                        <a:pt x="2085" y="16371"/>
                      </a:cubicBezTo>
                      <a:cubicBezTo>
                        <a:pt x="1898" y="16371"/>
                        <a:pt x="1686" y="16391"/>
                        <a:pt x="1416" y="16463"/>
                      </a:cubicBezTo>
                      <a:cubicBezTo>
                        <a:pt x="1277" y="16501"/>
                        <a:pt x="1069" y="16591"/>
                        <a:pt x="950" y="16719"/>
                      </a:cubicBezTo>
                      <a:cubicBezTo>
                        <a:pt x="914" y="16760"/>
                        <a:pt x="914" y="16814"/>
                        <a:pt x="950" y="16857"/>
                      </a:cubicBezTo>
                      <a:cubicBezTo>
                        <a:pt x="972" y="16879"/>
                        <a:pt x="1001" y="16892"/>
                        <a:pt x="1029" y="16892"/>
                      </a:cubicBezTo>
                      <a:cubicBezTo>
                        <a:pt x="1048" y="16892"/>
                        <a:pt x="1067" y="16886"/>
                        <a:pt x="1083" y="16873"/>
                      </a:cubicBezTo>
                      <a:cubicBezTo>
                        <a:pt x="1389" y="16641"/>
                        <a:pt x="1728" y="16591"/>
                        <a:pt x="2122" y="16591"/>
                      </a:cubicBezTo>
                      <a:cubicBezTo>
                        <a:pt x="2218" y="16591"/>
                        <a:pt x="2317" y="16594"/>
                        <a:pt x="2419" y="16598"/>
                      </a:cubicBezTo>
                      <a:cubicBezTo>
                        <a:pt x="2462" y="16600"/>
                        <a:pt x="2480" y="16605"/>
                        <a:pt x="2487" y="16605"/>
                      </a:cubicBezTo>
                      <a:cubicBezTo>
                        <a:pt x="2488" y="16605"/>
                        <a:pt x="2489" y="16605"/>
                        <a:pt x="2489" y="16605"/>
                      </a:cubicBezTo>
                      <a:lnTo>
                        <a:pt x="2489" y="16605"/>
                      </a:lnTo>
                      <a:cubicBezTo>
                        <a:pt x="2489" y="16609"/>
                        <a:pt x="2485" y="16616"/>
                        <a:pt x="2478" y="16632"/>
                      </a:cubicBezTo>
                      <a:cubicBezTo>
                        <a:pt x="2221" y="17123"/>
                        <a:pt x="2207" y="17659"/>
                        <a:pt x="2444" y="18106"/>
                      </a:cubicBezTo>
                      <a:cubicBezTo>
                        <a:pt x="2665" y="18527"/>
                        <a:pt x="3071" y="18809"/>
                        <a:pt x="3526" y="18861"/>
                      </a:cubicBezTo>
                      <a:cubicBezTo>
                        <a:pt x="3622" y="18872"/>
                        <a:pt x="3711" y="18877"/>
                        <a:pt x="3793" y="18877"/>
                      </a:cubicBezTo>
                      <a:cubicBezTo>
                        <a:pt x="4181" y="18877"/>
                        <a:pt x="4412" y="18767"/>
                        <a:pt x="4533" y="18705"/>
                      </a:cubicBezTo>
                      <a:cubicBezTo>
                        <a:pt x="4542" y="18703"/>
                        <a:pt x="4551" y="18698"/>
                        <a:pt x="4558" y="18694"/>
                      </a:cubicBezTo>
                      <a:lnTo>
                        <a:pt x="4558" y="18694"/>
                      </a:lnTo>
                      <a:cubicBezTo>
                        <a:pt x="3873" y="19511"/>
                        <a:pt x="3092" y="19805"/>
                        <a:pt x="2413" y="19805"/>
                      </a:cubicBezTo>
                      <a:cubicBezTo>
                        <a:pt x="2105" y="19805"/>
                        <a:pt x="1819" y="19745"/>
                        <a:pt x="1572" y="19645"/>
                      </a:cubicBezTo>
                      <a:cubicBezTo>
                        <a:pt x="720" y="19298"/>
                        <a:pt x="222" y="18464"/>
                        <a:pt x="303" y="17515"/>
                      </a:cubicBezTo>
                      <a:cubicBezTo>
                        <a:pt x="398" y="16386"/>
                        <a:pt x="1022" y="15099"/>
                        <a:pt x="1479" y="14288"/>
                      </a:cubicBezTo>
                      <a:close/>
                      <a:moveTo>
                        <a:pt x="12805" y="14104"/>
                      </a:moveTo>
                      <a:cubicBezTo>
                        <a:pt x="12829" y="14104"/>
                        <a:pt x="12852" y="14115"/>
                        <a:pt x="12868" y="14128"/>
                      </a:cubicBezTo>
                      <a:cubicBezTo>
                        <a:pt x="13080" y="14263"/>
                        <a:pt x="13350" y="14966"/>
                        <a:pt x="13567" y="15532"/>
                      </a:cubicBezTo>
                      <a:cubicBezTo>
                        <a:pt x="13709" y="15895"/>
                        <a:pt x="13828" y="16208"/>
                        <a:pt x="13916" y="16332"/>
                      </a:cubicBezTo>
                      <a:cubicBezTo>
                        <a:pt x="13970" y="16411"/>
                        <a:pt x="14038" y="16458"/>
                        <a:pt x="14119" y="16474"/>
                      </a:cubicBezTo>
                      <a:cubicBezTo>
                        <a:pt x="14140" y="16478"/>
                        <a:pt x="14159" y="16481"/>
                        <a:pt x="14178" y="16481"/>
                      </a:cubicBezTo>
                      <a:cubicBezTo>
                        <a:pt x="14230" y="16481"/>
                        <a:pt x="14271" y="16462"/>
                        <a:pt x="14301" y="16429"/>
                      </a:cubicBezTo>
                      <a:cubicBezTo>
                        <a:pt x="14452" y="16266"/>
                        <a:pt x="14297" y="15737"/>
                        <a:pt x="14130" y="15178"/>
                      </a:cubicBezTo>
                      <a:cubicBezTo>
                        <a:pt x="14011" y="14777"/>
                        <a:pt x="13889" y="14362"/>
                        <a:pt x="13927" y="14202"/>
                      </a:cubicBezTo>
                      <a:cubicBezTo>
                        <a:pt x="13936" y="14166"/>
                        <a:pt x="13957" y="14143"/>
                        <a:pt x="13988" y="14141"/>
                      </a:cubicBezTo>
                      <a:cubicBezTo>
                        <a:pt x="13991" y="14141"/>
                        <a:pt x="13995" y="14140"/>
                        <a:pt x="13998" y="14140"/>
                      </a:cubicBezTo>
                      <a:cubicBezTo>
                        <a:pt x="14046" y="14140"/>
                        <a:pt x="14120" y="14184"/>
                        <a:pt x="14191" y="14312"/>
                      </a:cubicBezTo>
                      <a:cubicBezTo>
                        <a:pt x="14484" y="14849"/>
                        <a:pt x="14624" y="15333"/>
                        <a:pt x="14734" y="15723"/>
                      </a:cubicBezTo>
                      <a:cubicBezTo>
                        <a:pt x="14831" y="16055"/>
                        <a:pt x="14908" y="16316"/>
                        <a:pt x="15043" y="16463"/>
                      </a:cubicBezTo>
                      <a:cubicBezTo>
                        <a:pt x="15077" y="16501"/>
                        <a:pt x="15115" y="16523"/>
                        <a:pt x="15156" y="16528"/>
                      </a:cubicBezTo>
                      <a:cubicBezTo>
                        <a:pt x="15169" y="16532"/>
                        <a:pt x="15183" y="16532"/>
                        <a:pt x="15196" y="16532"/>
                      </a:cubicBezTo>
                      <a:cubicBezTo>
                        <a:pt x="15257" y="16528"/>
                        <a:pt x="15320" y="16492"/>
                        <a:pt x="15377" y="16431"/>
                      </a:cubicBezTo>
                      <a:cubicBezTo>
                        <a:pt x="15392" y="16415"/>
                        <a:pt x="15408" y="16397"/>
                        <a:pt x="15424" y="16375"/>
                      </a:cubicBezTo>
                      <a:cubicBezTo>
                        <a:pt x="15564" y="16181"/>
                        <a:pt x="15620" y="15879"/>
                        <a:pt x="15674" y="15586"/>
                      </a:cubicBezTo>
                      <a:cubicBezTo>
                        <a:pt x="15721" y="15342"/>
                        <a:pt x="15764" y="15113"/>
                        <a:pt x="15852" y="14948"/>
                      </a:cubicBezTo>
                      <a:cubicBezTo>
                        <a:pt x="15861" y="14930"/>
                        <a:pt x="15877" y="14910"/>
                        <a:pt x="15899" y="14907"/>
                      </a:cubicBezTo>
                      <a:cubicBezTo>
                        <a:pt x="15901" y="14907"/>
                        <a:pt x="15902" y="14907"/>
                        <a:pt x="15904" y="14907"/>
                      </a:cubicBezTo>
                      <a:cubicBezTo>
                        <a:pt x="15929" y="14907"/>
                        <a:pt x="15945" y="14925"/>
                        <a:pt x="15960" y="14948"/>
                      </a:cubicBezTo>
                      <a:cubicBezTo>
                        <a:pt x="16073" y="15119"/>
                        <a:pt x="16028" y="15462"/>
                        <a:pt x="15985" y="15793"/>
                      </a:cubicBezTo>
                      <a:cubicBezTo>
                        <a:pt x="15978" y="15850"/>
                        <a:pt x="15969" y="15906"/>
                        <a:pt x="15963" y="15960"/>
                      </a:cubicBezTo>
                      <a:cubicBezTo>
                        <a:pt x="15866" y="16771"/>
                        <a:pt x="15868" y="16920"/>
                        <a:pt x="15969" y="17445"/>
                      </a:cubicBezTo>
                      <a:cubicBezTo>
                        <a:pt x="15983" y="17508"/>
                        <a:pt x="15996" y="17580"/>
                        <a:pt x="16012" y="17659"/>
                      </a:cubicBezTo>
                      <a:lnTo>
                        <a:pt x="16028" y="17736"/>
                      </a:lnTo>
                      <a:lnTo>
                        <a:pt x="16037" y="17777"/>
                      </a:lnTo>
                      <a:cubicBezTo>
                        <a:pt x="16048" y="17828"/>
                        <a:pt x="16057" y="17880"/>
                        <a:pt x="16071" y="17934"/>
                      </a:cubicBezTo>
                      <a:cubicBezTo>
                        <a:pt x="16073" y="17948"/>
                        <a:pt x="16075" y="17961"/>
                        <a:pt x="16077" y="17975"/>
                      </a:cubicBezTo>
                      <a:cubicBezTo>
                        <a:pt x="16096" y="18058"/>
                        <a:pt x="16114" y="18144"/>
                        <a:pt x="16127" y="18232"/>
                      </a:cubicBezTo>
                      <a:cubicBezTo>
                        <a:pt x="16190" y="18595"/>
                        <a:pt x="16206" y="18982"/>
                        <a:pt x="16001" y="19438"/>
                      </a:cubicBezTo>
                      <a:cubicBezTo>
                        <a:pt x="15843" y="19787"/>
                        <a:pt x="15528" y="20021"/>
                        <a:pt x="15189" y="20152"/>
                      </a:cubicBezTo>
                      <a:cubicBezTo>
                        <a:pt x="15115" y="20179"/>
                        <a:pt x="15038" y="20204"/>
                        <a:pt x="14964" y="20222"/>
                      </a:cubicBezTo>
                      <a:cubicBezTo>
                        <a:pt x="14872" y="20242"/>
                        <a:pt x="14779" y="20258"/>
                        <a:pt x="14689" y="20265"/>
                      </a:cubicBezTo>
                      <a:cubicBezTo>
                        <a:pt x="14644" y="20268"/>
                        <a:pt x="14598" y="20270"/>
                        <a:pt x="14553" y="20270"/>
                      </a:cubicBezTo>
                      <a:cubicBezTo>
                        <a:pt x="14021" y="20270"/>
                        <a:pt x="13516" y="20047"/>
                        <a:pt x="13127" y="19846"/>
                      </a:cubicBezTo>
                      <a:cubicBezTo>
                        <a:pt x="12670" y="19611"/>
                        <a:pt x="12307" y="19494"/>
                        <a:pt x="11987" y="19388"/>
                      </a:cubicBezTo>
                      <a:cubicBezTo>
                        <a:pt x="11680" y="19289"/>
                        <a:pt x="11417" y="19203"/>
                        <a:pt x="11160" y="19039"/>
                      </a:cubicBezTo>
                      <a:cubicBezTo>
                        <a:pt x="11042" y="18964"/>
                        <a:pt x="10936" y="18807"/>
                        <a:pt x="10973" y="18710"/>
                      </a:cubicBezTo>
                      <a:cubicBezTo>
                        <a:pt x="10997" y="18644"/>
                        <a:pt x="11085" y="18610"/>
                        <a:pt x="11225" y="18610"/>
                      </a:cubicBezTo>
                      <a:cubicBezTo>
                        <a:pt x="11270" y="18610"/>
                        <a:pt x="11322" y="18613"/>
                        <a:pt x="11381" y="18622"/>
                      </a:cubicBezTo>
                      <a:cubicBezTo>
                        <a:pt x="11547" y="18642"/>
                        <a:pt x="11705" y="18694"/>
                        <a:pt x="11874" y="18750"/>
                      </a:cubicBezTo>
                      <a:cubicBezTo>
                        <a:pt x="12100" y="18826"/>
                        <a:pt x="12333" y="18903"/>
                        <a:pt x="12586" y="18903"/>
                      </a:cubicBezTo>
                      <a:cubicBezTo>
                        <a:pt x="12643" y="18903"/>
                        <a:pt x="12701" y="18899"/>
                        <a:pt x="12760" y="18890"/>
                      </a:cubicBezTo>
                      <a:cubicBezTo>
                        <a:pt x="13019" y="18852"/>
                        <a:pt x="13159" y="18694"/>
                        <a:pt x="13163" y="18435"/>
                      </a:cubicBezTo>
                      <a:cubicBezTo>
                        <a:pt x="13168" y="17993"/>
                        <a:pt x="12733" y="17197"/>
                        <a:pt x="12311" y="16431"/>
                      </a:cubicBezTo>
                      <a:lnTo>
                        <a:pt x="12314" y="16431"/>
                      </a:lnTo>
                      <a:cubicBezTo>
                        <a:pt x="11930" y="15737"/>
                        <a:pt x="11500" y="14948"/>
                        <a:pt x="11669" y="14806"/>
                      </a:cubicBezTo>
                      <a:cubicBezTo>
                        <a:pt x="11689" y="14792"/>
                        <a:pt x="11705" y="14785"/>
                        <a:pt x="11725" y="14785"/>
                      </a:cubicBezTo>
                      <a:cubicBezTo>
                        <a:pt x="11728" y="14785"/>
                        <a:pt x="11731" y="14785"/>
                        <a:pt x="11734" y="14786"/>
                      </a:cubicBezTo>
                      <a:cubicBezTo>
                        <a:pt x="11815" y="14795"/>
                        <a:pt x="11906" y="14912"/>
                        <a:pt x="11953" y="14977"/>
                      </a:cubicBezTo>
                      <a:lnTo>
                        <a:pt x="11964" y="14989"/>
                      </a:lnTo>
                      <a:cubicBezTo>
                        <a:pt x="12305" y="15433"/>
                        <a:pt x="12532" y="15838"/>
                        <a:pt x="12733" y="16197"/>
                      </a:cubicBezTo>
                      <a:cubicBezTo>
                        <a:pt x="12825" y="16361"/>
                        <a:pt x="12911" y="16517"/>
                        <a:pt x="12999" y="16656"/>
                      </a:cubicBezTo>
                      <a:cubicBezTo>
                        <a:pt x="13062" y="16752"/>
                        <a:pt x="13158" y="16811"/>
                        <a:pt x="13243" y="16811"/>
                      </a:cubicBezTo>
                      <a:cubicBezTo>
                        <a:pt x="13254" y="16811"/>
                        <a:pt x="13265" y="16810"/>
                        <a:pt x="13276" y="16807"/>
                      </a:cubicBezTo>
                      <a:cubicBezTo>
                        <a:pt x="13321" y="16801"/>
                        <a:pt x="13393" y="16769"/>
                        <a:pt x="13420" y="16652"/>
                      </a:cubicBezTo>
                      <a:cubicBezTo>
                        <a:pt x="13490" y="16352"/>
                        <a:pt x="13107" y="15399"/>
                        <a:pt x="12947" y="14993"/>
                      </a:cubicBezTo>
                      <a:lnTo>
                        <a:pt x="12906" y="14896"/>
                      </a:lnTo>
                      <a:cubicBezTo>
                        <a:pt x="12742" y="14477"/>
                        <a:pt x="12717" y="14288"/>
                        <a:pt x="12726" y="14202"/>
                      </a:cubicBezTo>
                      <a:cubicBezTo>
                        <a:pt x="12731" y="14159"/>
                        <a:pt x="12751" y="14123"/>
                        <a:pt x="12778" y="14110"/>
                      </a:cubicBezTo>
                      <a:cubicBezTo>
                        <a:pt x="12787" y="14106"/>
                        <a:pt x="12796" y="14104"/>
                        <a:pt x="12805" y="14104"/>
                      </a:cubicBezTo>
                      <a:close/>
                      <a:moveTo>
                        <a:pt x="16364" y="18376"/>
                      </a:moveTo>
                      <a:lnTo>
                        <a:pt x="16364" y="18376"/>
                      </a:lnTo>
                      <a:cubicBezTo>
                        <a:pt x="16418" y="18412"/>
                        <a:pt x="16470" y="18450"/>
                        <a:pt x="16519" y="18491"/>
                      </a:cubicBezTo>
                      <a:cubicBezTo>
                        <a:pt x="17011" y="18885"/>
                        <a:pt x="17254" y="19426"/>
                        <a:pt x="17171" y="19940"/>
                      </a:cubicBezTo>
                      <a:cubicBezTo>
                        <a:pt x="17103" y="20359"/>
                        <a:pt x="16821" y="20698"/>
                        <a:pt x="16416" y="20846"/>
                      </a:cubicBezTo>
                      <a:lnTo>
                        <a:pt x="16418" y="20849"/>
                      </a:lnTo>
                      <a:cubicBezTo>
                        <a:pt x="16289" y="20896"/>
                        <a:pt x="16169" y="20915"/>
                        <a:pt x="16059" y="20915"/>
                      </a:cubicBezTo>
                      <a:cubicBezTo>
                        <a:pt x="15834" y="20915"/>
                        <a:pt x="15652" y="20835"/>
                        <a:pt x="15523" y="20752"/>
                      </a:cubicBezTo>
                      <a:cubicBezTo>
                        <a:pt x="15318" y="20619"/>
                        <a:pt x="15205" y="20447"/>
                        <a:pt x="15201" y="20389"/>
                      </a:cubicBezTo>
                      <a:lnTo>
                        <a:pt x="15201" y="20380"/>
                      </a:lnTo>
                      <a:cubicBezTo>
                        <a:pt x="15266" y="20357"/>
                        <a:pt x="15329" y="20332"/>
                        <a:pt x="15392" y="20303"/>
                      </a:cubicBezTo>
                      <a:cubicBezTo>
                        <a:pt x="15967" y="20039"/>
                        <a:pt x="16269" y="19607"/>
                        <a:pt x="16368" y="18899"/>
                      </a:cubicBezTo>
                      <a:cubicBezTo>
                        <a:pt x="16391" y="18737"/>
                        <a:pt x="16386" y="18559"/>
                        <a:pt x="16364" y="18376"/>
                      </a:cubicBezTo>
                      <a:close/>
                      <a:moveTo>
                        <a:pt x="6829" y="9830"/>
                      </a:moveTo>
                      <a:cubicBezTo>
                        <a:pt x="6851" y="9830"/>
                        <a:pt x="6868" y="9840"/>
                        <a:pt x="6886" y="9861"/>
                      </a:cubicBezTo>
                      <a:cubicBezTo>
                        <a:pt x="7220" y="10231"/>
                        <a:pt x="7572" y="10632"/>
                        <a:pt x="7896" y="11069"/>
                      </a:cubicBezTo>
                      <a:cubicBezTo>
                        <a:pt x="7939" y="11130"/>
                        <a:pt x="7988" y="11198"/>
                        <a:pt x="8045" y="11274"/>
                      </a:cubicBezTo>
                      <a:cubicBezTo>
                        <a:pt x="8710" y="12189"/>
                        <a:pt x="10091" y="14089"/>
                        <a:pt x="11088" y="14125"/>
                      </a:cubicBezTo>
                      <a:cubicBezTo>
                        <a:pt x="11093" y="14126"/>
                        <a:pt x="11098" y="14126"/>
                        <a:pt x="11104" y="14126"/>
                      </a:cubicBezTo>
                      <a:cubicBezTo>
                        <a:pt x="11657" y="14126"/>
                        <a:pt x="12214" y="13223"/>
                        <a:pt x="12580" y="12458"/>
                      </a:cubicBezTo>
                      <a:cubicBezTo>
                        <a:pt x="12909" y="11772"/>
                        <a:pt x="13066" y="11249"/>
                        <a:pt x="13179" y="10866"/>
                      </a:cubicBezTo>
                      <a:lnTo>
                        <a:pt x="13211" y="10758"/>
                      </a:lnTo>
                      <a:cubicBezTo>
                        <a:pt x="13213" y="10754"/>
                        <a:pt x="13213" y="10751"/>
                        <a:pt x="13213" y="10749"/>
                      </a:cubicBezTo>
                      <a:cubicBezTo>
                        <a:pt x="13217" y="10749"/>
                        <a:pt x="13222" y="10754"/>
                        <a:pt x="13229" y="10756"/>
                      </a:cubicBezTo>
                      <a:cubicBezTo>
                        <a:pt x="14694" y="11522"/>
                        <a:pt x="16280" y="12807"/>
                        <a:pt x="17470" y="14195"/>
                      </a:cubicBezTo>
                      <a:cubicBezTo>
                        <a:pt x="18137" y="14975"/>
                        <a:pt x="18586" y="15608"/>
                        <a:pt x="19066" y="16456"/>
                      </a:cubicBezTo>
                      <a:cubicBezTo>
                        <a:pt x="19918" y="17950"/>
                        <a:pt x="19654" y="19467"/>
                        <a:pt x="18394" y="20317"/>
                      </a:cubicBezTo>
                      <a:lnTo>
                        <a:pt x="18397" y="20317"/>
                      </a:lnTo>
                      <a:cubicBezTo>
                        <a:pt x="17698" y="20788"/>
                        <a:pt x="16956" y="20975"/>
                        <a:pt x="16630" y="20986"/>
                      </a:cubicBezTo>
                      <a:cubicBezTo>
                        <a:pt x="16733" y="20934"/>
                        <a:pt x="16889" y="20846"/>
                        <a:pt x="17071" y="20634"/>
                      </a:cubicBezTo>
                      <a:cubicBezTo>
                        <a:pt x="17353" y="20312"/>
                        <a:pt x="17464" y="19875"/>
                        <a:pt x="17371" y="19438"/>
                      </a:cubicBezTo>
                      <a:cubicBezTo>
                        <a:pt x="17263" y="18917"/>
                        <a:pt x="16896" y="18453"/>
                        <a:pt x="16325" y="18110"/>
                      </a:cubicBezTo>
                      <a:cubicBezTo>
                        <a:pt x="16298" y="17955"/>
                        <a:pt x="16265" y="17797"/>
                        <a:pt x="16231" y="17646"/>
                      </a:cubicBezTo>
                      <a:cubicBezTo>
                        <a:pt x="16219" y="17594"/>
                        <a:pt x="16208" y="17544"/>
                        <a:pt x="16199" y="17495"/>
                      </a:cubicBezTo>
                      <a:cubicBezTo>
                        <a:pt x="16657" y="16886"/>
                        <a:pt x="17076" y="16587"/>
                        <a:pt x="17319" y="16415"/>
                      </a:cubicBezTo>
                      <a:cubicBezTo>
                        <a:pt x="17497" y="16291"/>
                        <a:pt x="17594" y="16224"/>
                        <a:pt x="17533" y="16136"/>
                      </a:cubicBezTo>
                      <a:cubicBezTo>
                        <a:pt x="17513" y="16106"/>
                        <a:pt x="17486" y="16096"/>
                        <a:pt x="17459" y="16096"/>
                      </a:cubicBezTo>
                      <a:cubicBezTo>
                        <a:pt x="17409" y="16096"/>
                        <a:pt x="17355" y="16131"/>
                        <a:pt x="17331" y="16147"/>
                      </a:cubicBezTo>
                      <a:cubicBezTo>
                        <a:pt x="16905" y="16427"/>
                        <a:pt x="16479" y="16812"/>
                        <a:pt x="16143" y="17220"/>
                      </a:cubicBezTo>
                      <a:cubicBezTo>
                        <a:pt x="16120" y="17089"/>
                        <a:pt x="16107" y="16967"/>
                        <a:pt x="16107" y="16861"/>
                      </a:cubicBezTo>
                      <a:cubicBezTo>
                        <a:pt x="16109" y="16578"/>
                        <a:pt x="16145" y="16280"/>
                        <a:pt x="16181" y="15989"/>
                      </a:cubicBezTo>
                      <a:cubicBezTo>
                        <a:pt x="16244" y="15464"/>
                        <a:pt x="16298" y="15009"/>
                        <a:pt x="16127" y="14801"/>
                      </a:cubicBezTo>
                      <a:cubicBezTo>
                        <a:pt x="16071" y="14734"/>
                        <a:pt x="15992" y="14696"/>
                        <a:pt x="15893" y="14691"/>
                      </a:cubicBezTo>
                      <a:cubicBezTo>
                        <a:pt x="15888" y="14691"/>
                        <a:pt x="15884" y="14691"/>
                        <a:pt x="15880" y="14691"/>
                      </a:cubicBezTo>
                      <a:cubicBezTo>
                        <a:pt x="15633" y="14691"/>
                        <a:pt x="15558" y="15083"/>
                        <a:pt x="15476" y="15502"/>
                      </a:cubicBezTo>
                      <a:cubicBezTo>
                        <a:pt x="15444" y="15658"/>
                        <a:pt x="15415" y="15820"/>
                        <a:pt x="15374" y="15958"/>
                      </a:cubicBezTo>
                      <a:cubicBezTo>
                        <a:pt x="15365" y="15732"/>
                        <a:pt x="15345" y="15489"/>
                        <a:pt x="15309" y="15216"/>
                      </a:cubicBezTo>
                      <a:cubicBezTo>
                        <a:pt x="15241" y="14725"/>
                        <a:pt x="15081" y="14080"/>
                        <a:pt x="14836" y="13744"/>
                      </a:cubicBezTo>
                      <a:cubicBezTo>
                        <a:pt x="14805" y="13706"/>
                        <a:pt x="14769" y="13690"/>
                        <a:pt x="14737" y="13690"/>
                      </a:cubicBezTo>
                      <a:cubicBezTo>
                        <a:pt x="14719" y="13690"/>
                        <a:pt x="14702" y="13695"/>
                        <a:pt x="14689" y="13704"/>
                      </a:cubicBezTo>
                      <a:cubicBezTo>
                        <a:pt x="14649" y="13729"/>
                        <a:pt x="14624" y="13790"/>
                        <a:pt x="14660" y="13853"/>
                      </a:cubicBezTo>
                      <a:lnTo>
                        <a:pt x="14694" y="13920"/>
                      </a:lnTo>
                      <a:cubicBezTo>
                        <a:pt x="14820" y="14152"/>
                        <a:pt x="14926" y="14353"/>
                        <a:pt x="15029" y="14856"/>
                      </a:cubicBezTo>
                      <a:cubicBezTo>
                        <a:pt x="15135" y="15372"/>
                        <a:pt x="15169" y="15836"/>
                        <a:pt x="15162" y="16262"/>
                      </a:cubicBezTo>
                      <a:cubicBezTo>
                        <a:pt x="15063" y="16109"/>
                        <a:pt x="14998" y="15890"/>
                        <a:pt x="14914" y="15611"/>
                      </a:cubicBezTo>
                      <a:cubicBezTo>
                        <a:pt x="14829" y="15318"/>
                        <a:pt x="14723" y="14950"/>
                        <a:pt x="14534" y="14549"/>
                      </a:cubicBezTo>
                      <a:lnTo>
                        <a:pt x="14500" y="14472"/>
                      </a:lnTo>
                      <a:cubicBezTo>
                        <a:pt x="14414" y="14288"/>
                        <a:pt x="14317" y="14078"/>
                        <a:pt x="14135" y="13959"/>
                      </a:cubicBezTo>
                      <a:cubicBezTo>
                        <a:pt x="14081" y="13922"/>
                        <a:pt x="14023" y="13905"/>
                        <a:pt x="13969" y="13905"/>
                      </a:cubicBezTo>
                      <a:cubicBezTo>
                        <a:pt x="13942" y="13905"/>
                        <a:pt x="13916" y="13910"/>
                        <a:pt x="13891" y="13918"/>
                      </a:cubicBezTo>
                      <a:cubicBezTo>
                        <a:pt x="13815" y="13947"/>
                        <a:pt x="13758" y="14013"/>
                        <a:pt x="13729" y="14103"/>
                      </a:cubicBezTo>
                      <a:cubicBezTo>
                        <a:pt x="13655" y="14342"/>
                        <a:pt x="13821" y="14921"/>
                        <a:pt x="13970" y="15433"/>
                      </a:cubicBezTo>
                      <a:cubicBezTo>
                        <a:pt x="14065" y="15757"/>
                        <a:pt x="14196" y="16201"/>
                        <a:pt x="14150" y="16253"/>
                      </a:cubicBezTo>
                      <a:cubicBezTo>
                        <a:pt x="14150" y="16253"/>
                        <a:pt x="14146" y="16253"/>
                        <a:pt x="14137" y="16248"/>
                      </a:cubicBezTo>
                      <a:cubicBezTo>
                        <a:pt x="14069" y="16219"/>
                        <a:pt x="13909" y="15811"/>
                        <a:pt x="13770" y="15448"/>
                      </a:cubicBezTo>
                      <a:cubicBezTo>
                        <a:pt x="13524" y="14820"/>
                        <a:pt x="13249" y="14105"/>
                        <a:pt x="12985" y="13941"/>
                      </a:cubicBezTo>
                      <a:cubicBezTo>
                        <a:pt x="12927" y="13905"/>
                        <a:pt x="12865" y="13887"/>
                        <a:pt x="12805" y="13887"/>
                      </a:cubicBezTo>
                      <a:cubicBezTo>
                        <a:pt x="12754" y="13887"/>
                        <a:pt x="12706" y="13899"/>
                        <a:pt x="12663" y="13925"/>
                      </a:cubicBezTo>
                      <a:cubicBezTo>
                        <a:pt x="12555" y="13988"/>
                        <a:pt x="12498" y="14119"/>
                        <a:pt x="12510" y="14272"/>
                      </a:cubicBezTo>
                      <a:cubicBezTo>
                        <a:pt x="12528" y="14540"/>
                        <a:pt x="12625" y="14777"/>
                        <a:pt x="12755" y="15104"/>
                      </a:cubicBezTo>
                      <a:cubicBezTo>
                        <a:pt x="12873" y="15394"/>
                        <a:pt x="13019" y="15757"/>
                        <a:pt x="13168" y="16280"/>
                      </a:cubicBezTo>
                      <a:cubicBezTo>
                        <a:pt x="13199" y="16393"/>
                        <a:pt x="13215" y="16514"/>
                        <a:pt x="13213" y="16571"/>
                      </a:cubicBezTo>
                      <a:cubicBezTo>
                        <a:pt x="13089" y="16449"/>
                        <a:pt x="12954" y="16179"/>
                        <a:pt x="12852" y="15980"/>
                      </a:cubicBezTo>
                      <a:cubicBezTo>
                        <a:pt x="12809" y="15895"/>
                        <a:pt x="12773" y="15820"/>
                        <a:pt x="12744" y="15777"/>
                      </a:cubicBezTo>
                      <a:lnTo>
                        <a:pt x="12681" y="15676"/>
                      </a:lnTo>
                      <a:cubicBezTo>
                        <a:pt x="12525" y="15424"/>
                        <a:pt x="12232" y="14950"/>
                        <a:pt x="12041" y="14747"/>
                      </a:cubicBezTo>
                      <a:cubicBezTo>
                        <a:pt x="11939" y="14637"/>
                        <a:pt x="11822" y="14579"/>
                        <a:pt x="11713" y="14579"/>
                      </a:cubicBezTo>
                      <a:cubicBezTo>
                        <a:pt x="11677" y="14579"/>
                        <a:pt x="11642" y="14586"/>
                        <a:pt x="11608" y="14599"/>
                      </a:cubicBezTo>
                      <a:cubicBezTo>
                        <a:pt x="11491" y="14644"/>
                        <a:pt x="11419" y="14761"/>
                        <a:pt x="11417" y="14905"/>
                      </a:cubicBezTo>
                      <a:cubicBezTo>
                        <a:pt x="11414" y="15227"/>
                        <a:pt x="11770" y="15886"/>
                        <a:pt x="12147" y="16582"/>
                      </a:cubicBezTo>
                      <a:cubicBezTo>
                        <a:pt x="12552" y="17333"/>
                        <a:pt x="12972" y="18106"/>
                        <a:pt x="12942" y="18471"/>
                      </a:cubicBezTo>
                      <a:cubicBezTo>
                        <a:pt x="12933" y="18619"/>
                        <a:pt x="12782" y="18678"/>
                        <a:pt x="12658" y="18685"/>
                      </a:cubicBezTo>
                      <a:cubicBezTo>
                        <a:pt x="12636" y="18686"/>
                        <a:pt x="12614" y="18687"/>
                        <a:pt x="12592" y="18687"/>
                      </a:cubicBezTo>
                      <a:cubicBezTo>
                        <a:pt x="12350" y="18687"/>
                        <a:pt x="12127" y="18611"/>
                        <a:pt x="11910" y="18538"/>
                      </a:cubicBezTo>
                      <a:cubicBezTo>
                        <a:pt x="11699" y="18468"/>
                        <a:pt x="11484" y="18395"/>
                        <a:pt x="11254" y="18395"/>
                      </a:cubicBezTo>
                      <a:cubicBezTo>
                        <a:pt x="11162" y="18395"/>
                        <a:pt x="11068" y="18406"/>
                        <a:pt x="10970" y="18435"/>
                      </a:cubicBezTo>
                      <a:cubicBezTo>
                        <a:pt x="10853" y="18468"/>
                        <a:pt x="10772" y="18565"/>
                        <a:pt x="10754" y="18696"/>
                      </a:cubicBezTo>
                      <a:cubicBezTo>
                        <a:pt x="10727" y="18892"/>
                        <a:pt x="10844" y="19102"/>
                        <a:pt x="11051" y="19230"/>
                      </a:cubicBezTo>
                      <a:cubicBezTo>
                        <a:pt x="11320" y="19395"/>
                        <a:pt x="11577" y="19478"/>
                        <a:pt x="11876" y="19577"/>
                      </a:cubicBezTo>
                      <a:cubicBezTo>
                        <a:pt x="12199" y="19681"/>
                        <a:pt x="12562" y="19798"/>
                        <a:pt x="13051" y="20046"/>
                      </a:cubicBezTo>
                      <a:cubicBezTo>
                        <a:pt x="13314" y="20181"/>
                        <a:pt x="13592" y="20292"/>
                        <a:pt x="13896" y="20384"/>
                      </a:cubicBezTo>
                      <a:cubicBezTo>
                        <a:pt x="14126" y="20452"/>
                        <a:pt x="14347" y="20488"/>
                        <a:pt x="14563" y="20488"/>
                      </a:cubicBezTo>
                      <a:cubicBezTo>
                        <a:pt x="14700" y="20488"/>
                        <a:pt x="14838" y="20472"/>
                        <a:pt x="14971" y="20445"/>
                      </a:cubicBezTo>
                      <a:cubicBezTo>
                        <a:pt x="14975" y="20540"/>
                        <a:pt x="14980" y="20632"/>
                        <a:pt x="14989" y="20720"/>
                      </a:cubicBezTo>
                      <a:cubicBezTo>
                        <a:pt x="15219" y="23765"/>
                        <a:pt x="15857" y="25171"/>
                        <a:pt x="16165" y="25845"/>
                      </a:cubicBezTo>
                      <a:cubicBezTo>
                        <a:pt x="16265" y="26071"/>
                        <a:pt x="16334" y="26219"/>
                        <a:pt x="16303" y="26269"/>
                      </a:cubicBezTo>
                      <a:cubicBezTo>
                        <a:pt x="15431" y="27705"/>
                        <a:pt x="13558" y="28660"/>
                        <a:pt x="11162" y="28895"/>
                      </a:cubicBezTo>
                      <a:cubicBezTo>
                        <a:pt x="10778" y="28932"/>
                        <a:pt x="10390" y="28950"/>
                        <a:pt x="10001" y="28950"/>
                      </a:cubicBezTo>
                      <a:cubicBezTo>
                        <a:pt x="8015" y="28950"/>
                        <a:pt x="6003" y="28471"/>
                        <a:pt x="4335" y="27585"/>
                      </a:cubicBezTo>
                      <a:cubicBezTo>
                        <a:pt x="4042" y="27430"/>
                        <a:pt x="3783" y="27272"/>
                        <a:pt x="3539" y="27107"/>
                      </a:cubicBezTo>
                      <a:cubicBezTo>
                        <a:pt x="3494" y="27078"/>
                        <a:pt x="3492" y="27017"/>
                        <a:pt x="3535" y="26925"/>
                      </a:cubicBezTo>
                      <a:cubicBezTo>
                        <a:pt x="3607" y="26767"/>
                        <a:pt x="3742" y="26474"/>
                        <a:pt x="3929" y="25859"/>
                      </a:cubicBezTo>
                      <a:cubicBezTo>
                        <a:pt x="4497" y="23979"/>
                        <a:pt x="4750" y="21624"/>
                        <a:pt x="4639" y="19226"/>
                      </a:cubicBezTo>
                      <a:cubicBezTo>
                        <a:pt x="4637" y="19176"/>
                        <a:pt x="4633" y="19133"/>
                        <a:pt x="4628" y="19100"/>
                      </a:cubicBezTo>
                      <a:cubicBezTo>
                        <a:pt x="4615" y="19000"/>
                        <a:pt x="4610" y="18958"/>
                        <a:pt x="4671" y="18883"/>
                      </a:cubicBezTo>
                      <a:cubicBezTo>
                        <a:pt x="4982" y="18523"/>
                        <a:pt x="5214" y="18101"/>
                        <a:pt x="5356" y="17630"/>
                      </a:cubicBezTo>
                      <a:lnTo>
                        <a:pt x="5356" y="17628"/>
                      </a:lnTo>
                      <a:cubicBezTo>
                        <a:pt x="5595" y="17506"/>
                        <a:pt x="5811" y="17330"/>
                        <a:pt x="6012" y="17100"/>
                      </a:cubicBezTo>
                      <a:cubicBezTo>
                        <a:pt x="6219" y="16861"/>
                        <a:pt x="6393" y="16623"/>
                        <a:pt x="6546" y="16366"/>
                      </a:cubicBezTo>
                      <a:cubicBezTo>
                        <a:pt x="6828" y="15895"/>
                        <a:pt x="7071" y="15602"/>
                        <a:pt x="7288" y="15342"/>
                      </a:cubicBezTo>
                      <a:cubicBezTo>
                        <a:pt x="7488" y="15099"/>
                        <a:pt x="7664" y="14892"/>
                        <a:pt x="7799" y="14610"/>
                      </a:cubicBezTo>
                      <a:cubicBezTo>
                        <a:pt x="7907" y="14389"/>
                        <a:pt x="7894" y="14150"/>
                        <a:pt x="7768" y="13997"/>
                      </a:cubicBezTo>
                      <a:cubicBezTo>
                        <a:pt x="7702" y="13920"/>
                        <a:pt x="7614" y="13880"/>
                        <a:pt x="7524" y="13880"/>
                      </a:cubicBezTo>
                      <a:cubicBezTo>
                        <a:pt x="7497" y="13880"/>
                        <a:pt x="7470" y="13884"/>
                        <a:pt x="7443" y="13891"/>
                      </a:cubicBezTo>
                      <a:cubicBezTo>
                        <a:pt x="7103" y="13990"/>
                        <a:pt x="6900" y="14240"/>
                        <a:pt x="6706" y="14481"/>
                      </a:cubicBezTo>
                      <a:cubicBezTo>
                        <a:pt x="6548" y="14675"/>
                        <a:pt x="6386" y="14876"/>
                        <a:pt x="6152" y="15004"/>
                      </a:cubicBezTo>
                      <a:cubicBezTo>
                        <a:pt x="6096" y="15035"/>
                        <a:pt x="6029" y="15057"/>
                        <a:pt x="5965" y="15057"/>
                      </a:cubicBezTo>
                      <a:cubicBezTo>
                        <a:pt x="5900" y="15057"/>
                        <a:pt x="5838" y="15035"/>
                        <a:pt x="5793" y="14975"/>
                      </a:cubicBezTo>
                      <a:cubicBezTo>
                        <a:pt x="5577" y="14684"/>
                        <a:pt x="5518" y="13803"/>
                        <a:pt x="5462" y="12953"/>
                      </a:cubicBezTo>
                      <a:cubicBezTo>
                        <a:pt x="5408" y="12162"/>
                        <a:pt x="5358" y="11416"/>
                        <a:pt x="5182" y="11144"/>
                      </a:cubicBezTo>
                      <a:cubicBezTo>
                        <a:pt x="5116" y="11043"/>
                        <a:pt x="5015" y="10983"/>
                        <a:pt x="4909" y="10983"/>
                      </a:cubicBezTo>
                      <a:cubicBezTo>
                        <a:pt x="4892" y="10983"/>
                        <a:pt x="4875" y="10985"/>
                        <a:pt x="4858" y="10988"/>
                      </a:cubicBezTo>
                      <a:cubicBezTo>
                        <a:pt x="4716" y="11017"/>
                        <a:pt x="4608" y="11150"/>
                        <a:pt x="4572" y="11344"/>
                      </a:cubicBezTo>
                      <a:cubicBezTo>
                        <a:pt x="4518" y="11621"/>
                        <a:pt x="4524" y="12176"/>
                        <a:pt x="4524" y="12473"/>
                      </a:cubicBezTo>
                      <a:lnTo>
                        <a:pt x="4527" y="12593"/>
                      </a:lnTo>
                      <a:cubicBezTo>
                        <a:pt x="4527" y="12645"/>
                        <a:pt x="4533" y="12726"/>
                        <a:pt x="4545" y="12820"/>
                      </a:cubicBezTo>
                      <a:cubicBezTo>
                        <a:pt x="4565" y="13041"/>
                        <a:pt x="4592" y="13339"/>
                        <a:pt x="4551" y="13512"/>
                      </a:cubicBezTo>
                      <a:cubicBezTo>
                        <a:pt x="4520" y="13465"/>
                        <a:pt x="4470" y="13355"/>
                        <a:pt x="4436" y="13244"/>
                      </a:cubicBezTo>
                      <a:cubicBezTo>
                        <a:pt x="4283" y="12721"/>
                        <a:pt x="4213" y="12336"/>
                        <a:pt x="4157" y="12029"/>
                      </a:cubicBezTo>
                      <a:cubicBezTo>
                        <a:pt x="4096" y="11693"/>
                        <a:pt x="4051" y="11450"/>
                        <a:pt x="3934" y="11222"/>
                      </a:cubicBezTo>
                      <a:cubicBezTo>
                        <a:pt x="4772" y="10539"/>
                        <a:pt x="5703" y="10095"/>
                        <a:pt x="6801" y="9834"/>
                      </a:cubicBezTo>
                      <a:cubicBezTo>
                        <a:pt x="6811" y="9832"/>
                        <a:pt x="6820" y="9830"/>
                        <a:pt x="6829" y="9830"/>
                      </a:cubicBezTo>
                      <a:close/>
                      <a:moveTo>
                        <a:pt x="11112" y="1"/>
                      </a:moveTo>
                      <a:cubicBezTo>
                        <a:pt x="9963" y="1"/>
                        <a:pt x="8863" y="623"/>
                        <a:pt x="8241" y="1626"/>
                      </a:cubicBezTo>
                      <a:cubicBezTo>
                        <a:pt x="7614" y="2635"/>
                        <a:pt x="7515" y="3490"/>
                        <a:pt x="7502" y="3816"/>
                      </a:cubicBezTo>
                      <a:lnTo>
                        <a:pt x="7502" y="3819"/>
                      </a:lnTo>
                      <a:cubicBezTo>
                        <a:pt x="7499" y="3877"/>
                        <a:pt x="7499" y="3938"/>
                        <a:pt x="7502" y="4003"/>
                      </a:cubicBezTo>
                      <a:cubicBezTo>
                        <a:pt x="7504" y="4066"/>
                        <a:pt x="7508" y="4121"/>
                        <a:pt x="7515" y="4170"/>
                      </a:cubicBezTo>
                      <a:cubicBezTo>
                        <a:pt x="7520" y="4197"/>
                        <a:pt x="7522" y="4224"/>
                        <a:pt x="7526" y="4249"/>
                      </a:cubicBezTo>
                      <a:cubicBezTo>
                        <a:pt x="7554" y="4393"/>
                        <a:pt x="7596" y="4506"/>
                        <a:pt x="7662" y="4585"/>
                      </a:cubicBezTo>
                      <a:cubicBezTo>
                        <a:pt x="7337" y="4612"/>
                        <a:pt x="7107" y="4862"/>
                        <a:pt x="7067" y="5238"/>
                      </a:cubicBezTo>
                      <a:cubicBezTo>
                        <a:pt x="7031" y="5592"/>
                        <a:pt x="7179" y="5975"/>
                        <a:pt x="7488" y="6203"/>
                      </a:cubicBezTo>
                      <a:cubicBezTo>
                        <a:pt x="7215" y="6692"/>
                        <a:pt x="7288" y="7371"/>
                        <a:pt x="7741" y="7693"/>
                      </a:cubicBezTo>
                      <a:cubicBezTo>
                        <a:pt x="7896" y="7803"/>
                        <a:pt x="7907" y="7799"/>
                        <a:pt x="7822" y="7990"/>
                      </a:cubicBezTo>
                      <a:cubicBezTo>
                        <a:pt x="7592" y="8502"/>
                        <a:pt x="7756" y="9005"/>
                        <a:pt x="8239" y="9248"/>
                      </a:cubicBezTo>
                      <a:cubicBezTo>
                        <a:pt x="8343" y="9300"/>
                        <a:pt x="8447" y="9324"/>
                        <a:pt x="8548" y="9324"/>
                      </a:cubicBezTo>
                      <a:cubicBezTo>
                        <a:pt x="8683" y="9324"/>
                        <a:pt x="8812" y="9282"/>
                        <a:pt x="8928" y="9210"/>
                      </a:cubicBezTo>
                      <a:lnTo>
                        <a:pt x="8928" y="9210"/>
                      </a:lnTo>
                      <a:cubicBezTo>
                        <a:pt x="8910" y="9275"/>
                        <a:pt x="8895" y="9343"/>
                        <a:pt x="8874" y="9413"/>
                      </a:cubicBezTo>
                      <a:cubicBezTo>
                        <a:pt x="8802" y="9411"/>
                        <a:pt x="8730" y="9410"/>
                        <a:pt x="8657" y="9410"/>
                      </a:cubicBezTo>
                      <a:cubicBezTo>
                        <a:pt x="7337" y="9410"/>
                        <a:pt x="6078" y="9703"/>
                        <a:pt x="4968" y="10283"/>
                      </a:cubicBezTo>
                      <a:cubicBezTo>
                        <a:pt x="4599" y="10476"/>
                        <a:pt x="4231" y="10720"/>
                        <a:pt x="3808" y="11056"/>
                      </a:cubicBezTo>
                      <a:cubicBezTo>
                        <a:pt x="3753" y="11010"/>
                        <a:pt x="3687" y="10983"/>
                        <a:pt x="3618" y="10983"/>
                      </a:cubicBezTo>
                      <a:cubicBezTo>
                        <a:pt x="3615" y="10983"/>
                        <a:pt x="3612" y="10983"/>
                        <a:pt x="3609" y="10983"/>
                      </a:cubicBezTo>
                      <a:cubicBezTo>
                        <a:pt x="3497" y="10986"/>
                        <a:pt x="3397" y="11053"/>
                        <a:pt x="3343" y="11168"/>
                      </a:cubicBezTo>
                      <a:cubicBezTo>
                        <a:pt x="3305" y="11245"/>
                        <a:pt x="3289" y="11358"/>
                        <a:pt x="3289" y="11497"/>
                      </a:cubicBezTo>
                      <a:cubicBezTo>
                        <a:pt x="3170" y="11610"/>
                        <a:pt x="3048" y="11734"/>
                        <a:pt x="2924" y="11867"/>
                      </a:cubicBezTo>
                      <a:cubicBezTo>
                        <a:pt x="2884" y="11795"/>
                        <a:pt x="2843" y="11739"/>
                        <a:pt x="2800" y="11702"/>
                      </a:cubicBezTo>
                      <a:cubicBezTo>
                        <a:pt x="2743" y="11652"/>
                        <a:pt x="2678" y="11628"/>
                        <a:pt x="2616" y="11628"/>
                      </a:cubicBezTo>
                      <a:cubicBezTo>
                        <a:pt x="2600" y="11628"/>
                        <a:pt x="2584" y="11629"/>
                        <a:pt x="2568" y="11633"/>
                      </a:cubicBezTo>
                      <a:cubicBezTo>
                        <a:pt x="2487" y="11651"/>
                        <a:pt x="2422" y="11709"/>
                        <a:pt x="2381" y="11797"/>
                      </a:cubicBezTo>
                      <a:cubicBezTo>
                        <a:pt x="2289" y="11995"/>
                        <a:pt x="2320" y="12225"/>
                        <a:pt x="2347" y="12426"/>
                      </a:cubicBezTo>
                      <a:lnTo>
                        <a:pt x="2358" y="12509"/>
                      </a:lnTo>
                      <a:cubicBezTo>
                        <a:pt x="2358" y="12521"/>
                        <a:pt x="2361" y="12530"/>
                        <a:pt x="2363" y="12541"/>
                      </a:cubicBezTo>
                      <a:cubicBezTo>
                        <a:pt x="2138" y="12827"/>
                        <a:pt x="1919" y="13140"/>
                        <a:pt x="1712" y="13465"/>
                      </a:cubicBezTo>
                      <a:cubicBezTo>
                        <a:pt x="1602" y="13374"/>
                        <a:pt x="1499" y="13314"/>
                        <a:pt x="1405" y="13314"/>
                      </a:cubicBezTo>
                      <a:cubicBezTo>
                        <a:pt x="1362" y="13314"/>
                        <a:pt x="1322" y="13327"/>
                        <a:pt x="1283" y="13355"/>
                      </a:cubicBezTo>
                      <a:cubicBezTo>
                        <a:pt x="1204" y="13411"/>
                        <a:pt x="1157" y="13485"/>
                        <a:pt x="1146" y="13573"/>
                      </a:cubicBezTo>
                      <a:cubicBezTo>
                        <a:pt x="1126" y="13717"/>
                        <a:pt x="1204" y="13891"/>
                        <a:pt x="1335" y="14087"/>
                      </a:cubicBezTo>
                      <a:cubicBezTo>
                        <a:pt x="682" y="15227"/>
                        <a:pt x="186" y="16472"/>
                        <a:pt x="91" y="17481"/>
                      </a:cubicBezTo>
                      <a:cubicBezTo>
                        <a:pt x="1" y="18475"/>
                        <a:pt x="573" y="19478"/>
                        <a:pt x="1423" y="19814"/>
                      </a:cubicBezTo>
                      <a:cubicBezTo>
                        <a:pt x="1764" y="19948"/>
                        <a:pt x="2107" y="20014"/>
                        <a:pt x="2445" y="20014"/>
                      </a:cubicBezTo>
                      <a:cubicBezTo>
                        <a:pt x="3068" y="20014"/>
                        <a:pt x="3673" y="19789"/>
                        <a:pt x="4211" y="19347"/>
                      </a:cubicBezTo>
                      <a:cubicBezTo>
                        <a:pt x="4285" y="19284"/>
                        <a:pt x="4337" y="19237"/>
                        <a:pt x="4373" y="19203"/>
                      </a:cubicBezTo>
                      <a:cubicBezTo>
                        <a:pt x="4389" y="19187"/>
                        <a:pt x="4407" y="19172"/>
                        <a:pt x="4421" y="19160"/>
                      </a:cubicBezTo>
                      <a:cubicBezTo>
                        <a:pt x="4425" y="19178"/>
                        <a:pt x="4425" y="19199"/>
                        <a:pt x="4425" y="19221"/>
                      </a:cubicBezTo>
                      <a:lnTo>
                        <a:pt x="4425" y="19235"/>
                      </a:lnTo>
                      <a:cubicBezTo>
                        <a:pt x="4457" y="20957"/>
                        <a:pt x="4421" y="23206"/>
                        <a:pt x="3855" y="25345"/>
                      </a:cubicBezTo>
                      <a:cubicBezTo>
                        <a:pt x="3650" y="26116"/>
                        <a:pt x="3479" y="26517"/>
                        <a:pt x="3341" y="26839"/>
                      </a:cubicBezTo>
                      <a:cubicBezTo>
                        <a:pt x="3316" y="26896"/>
                        <a:pt x="3292" y="26952"/>
                        <a:pt x="3269" y="27008"/>
                      </a:cubicBezTo>
                      <a:cubicBezTo>
                        <a:pt x="3226" y="27114"/>
                        <a:pt x="3233" y="27162"/>
                        <a:pt x="3370" y="27252"/>
                      </a:cubicBezTo>
                      <a:cubicBezTo>
                        <a:pt x="5219" y="28489"/>
                        <a:pt x="7637" y="29170"/>
                        <a:pt x="9979" y="29170"/>
                      </a:cubicBezTo>
                      <a:cubicBezTo>
                        <a:pt x="10810" y="29170"/>
                        <a:pt x="11633" y="29084"/>
                        <a:pt x="12417" y="28906"/>
                      </a:cubicBezTo>
                      <a:cubicBezTo>
                        <a:pt x="14322" y="28478"/>
                        <a:pt x="15782" y="27554"/>
                        <a:pt x="16526" y="26305"/>
                      </a:cubicBezTo>
                      <a:cubicBezTo>
                        <a:pt x="16578" y="26222"/>
                        <a:pt x="16546" y="26168"/>
                        <a:pt x="16512" y="26104"/>
                      </a:cubicBezTo>
                      <a:lnTo>
                        <a:pt x="16499" y="26077"/>
                      </a:lnTo>
                      <a:cubicBezTo>
                        <a:pt x="15830" y="24786"/>
                        <a:pt x="15388" y="22985"/>
                        <a:pt x="15217" y="20873"/>
                      </a:cubicBezTo>
                      <a:cubicBezTo>
                        <a:pt x="15212" y="20808"/>
                        <a:pt x="15210" y="20779"/>
                        <a:pt x="15207" y="20763"/>
                      </a:cubicBezTo>
                      <a:lnTo>
                        <a:pt x="15207" y="20763"/>
                      </a:lnTo>
                      <a:cubicBezTo>
                        <a:pt x="15219" y="20772"/>
                        <a:pt x="15228" y="20781"/>
                        <a:pt x="15239" y="20790"/>
                      </a:cubicBezTo>
                      <a:cubicBezTo>
                        <a:pt x="15259" y="20810"/>
                        <a:pt x="15280" y="20830"/>
                        <a:pt x="15302" y="20846"/>
                      </a:cubicBezTo>
                      <a:cubicBezTo>
                        <a:pt x="15608" y="21104"/>
                        <a:pt x="15997" y="21206"/>
                        <a:pt x="16407" y="21206"/>
                      </a:cubicBezTo>
                      <a:cubicBezTo>
                        <a:pt x="16977" y="21206"/>
                        <a:pt x="17587" y="21008"/>
                        <a:pt x="18063" y="20763"/>
                      </a:cubicBezTo>
                      <a:cubicBezTo>
                        <a:pt x="19693" y="19915"/>
                        <a:pt x="20218" y="18295"/>
                        <a:pt x="19397" y="16638"/>
                      </a:cubicBezTo>
                      <a:lnTo>
                        <a:pt x="19397" y="16636"/>
                      </a:lnTo>
                      <a:cubicBezTo>
                        <a:pt x="19050" y="15933"/>
                        <a:pt x="18595" y="15236"/>
                        <a:pt x="18009" y="14508"/>
                      </a:cubicBezTo>
                      <a:cubicBezTo>
                        <a:pt x="16274" y="12354"/>
                        <a:pt x="14214" y="10812"/>
                        <a:pt x="12014" y="10017"/>
                      </a:cubicBezTo>
                      <a:cubicBezTo>
                        <a:pt x="11996" y="9843"/>
                        <a:pt x="11987" y="9681"/>
                        <a:pt x="11978" y="9532"/>
                      </a:cubicBezTo>
                      <a:lnTo>
                        <a:pt x="11978" y="9532"/>
                      </a:lnTo>
                      <a:cubicBezTo>
                        <a:pt x="12125" y="9670"/>
                        <a:pt x="12299" y="9730"/>
                        <a:pt x="12472" y="9730"/>
                      </a:cubicBezTo>
                      <a:cubicBezTo>
                        <a:pt x="12900" y="9730"/>
                        <a:pt x="13325" y="9363"/>
                        <a:pt x="13341" y="8896"/>
                      </a:cubicBezTo>
                      <a:cubicBezTo>
                        <a:pt x="13353" y="8583"/>
                        <a:pt x="13258" y="8455"/>
                        <a:pt x="13287" y="8380"/>
                      </a:cubicBezTo>
                      <a:cubicBezTo>
                        <a:pt x="13314" y="8315"/>
                        <a:pt x="13413" y="8324"/>
                        <a:pt x="13477" y="8286"/>
                      </a:cubicBezTo>
                      <a:cubicBezTo>
                        <a:pt x="13544" y="8247"/>
                        <a:pt x="13616" y="8211"/>
                        <a:pt x="13682" y="8164"/>
                      </a:cubicBezTo>
                      <a:cubicBezTo>
                        <a:pt x="14108" y="7851"/>
                        <a:pt x="14175" y="7357"/>
                        <a:pt x="14013" y="6895"/>
                      </a:cubicBezTo>
                      <a:cubicBezTo>
                        <a:pt x="14175" y="6823"/>
                        <a:pt x="14317" y="6710"/>
                        <a:pt x="14425" y="6559"/>
                      </a:cubicBezTo>
                      <a:cubicBezTo>
                        <a:pt x="14637" y="6271"/>
                        <a:pt x="14696" y="5890"/>
                        <a:pt x="14570" y="5613"/>
                      </a:cubicBezTo>
                      <a:cubicBezTo>
                        <a:pt x="14495" y="5441"/>
                        <a:pt x="14358" y="5322"/>
                        <a:pt x="14180" y="5272"/>
                      </a:cubicBezTo>
                      <a:cubicBezTo>
                        <a:pt x="14252" y="5218"/>
                        <a:pt x="14322" y="5121"/>
                        <a:pt x="14387" y="4970"/>
                      </a:cubicBezTo>
                      <a:cubicBezTo>
                        <a:pt x="14405" y="4923"/>
                        <a:pt x="14421" y="4873"/>
                        <a:pt x="14439" y="4817"/>
                      </a:cubicBezTo>
                      <a:cubicBezTo>
                        <a:pt x="14486" y="4655"/>
                        <a:pt x="14518" y="4472"/>
                        <a:pt x="14534" y="4272"/>
                      </a:cubicBezTo>
                      <a:cubicBezTo>
                        <a:pt x="14583" y="3643"/>
                        <a:pt x="14475" y="2931"/>
                        <a:pt x="14234" y="2259"/>
                      </a:cubicBezTo>
                      <a:cubicBezTo>
                        <a:pt x="13936" y="1434"/>
                        <a:pt x="13323" y="738"/>
                        <a:pt x="12548" y="348"/>
                      </a:cubicBezTo>
                      <a:cubicBezTo>
                        <a:pt x="12196" y="170"/>
                        <a:pt x="11822" y="59"/>
                        <a:pt x="11439" y="19"/>
                      </a:cubicBezTo>
                      <a:cubicBezTo>
                        <a:pt x="11333" y="7"/>
                        <a:pt x="11223" y="1"/>
                        <a:pt x="11112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8"/>
                <p:cNvSpPr/>
                <p:nvPr/>
              </p:nvSpPr>
              <p:spPr>
                <a:xfrm>
                  <a:off x="2046575" y="4068197"/>
                  <a:ext cx="82398" cy="211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2435" extrusionOk="0">
                      <a:moveTo>
                        <a:pt x="840" y="0"/>
                      </a:moveTo>
                      <a:cubicBezTo>
                        <a:pt x="819" y="0"/>
                        <a:pt x="798" y="7"/>
                        <a:pt x="781" y="21"/>
                      </a:cubicBezTo>
                      <a:cubicBezTo>
                        <a:pt x="362" y="341"/>
                        <a:pt x="98" y="819"/>
                        <a:pt x="30" y="1321"/>
                      </a:cubicBezTo>
                      <a:cubicBezTo>
                        <a:pt x="17" y="1393"/>
                        <a:pt x="12" y="1463"/>
                        <a:pt x="10" y="1535"/>
                      </a:cubicBezTo>
                      <a:cubicBezTo>
                        <a:pt x="1" y="1822"/>
                        <a:pt x="55" y="2112"/>
                        <a:pt x="181" y="2378"/>
                      </a:cubicBezTo>
                      <a:cubicBezTo>
                        <a:pt x="197" y="2412"/>
                        <a:pt x="231" y="2435"/>
                        <a:pt x="267" y="2435"/>
                      </a:cubicBezTo>
                      <a:cubicBezTo>
                        <a:pt x="280" y="2435"/>
                        <a:pt x="294" y="2430"/>
                        <a:pt x="308" y="2423"/>
                      </a:cubicBezTo>
                      <a:cubicBezTo>
                        <a:pt x="355" y="2401"/>
                        <a:pt x="375" y="2344"/>
                        <a:pt x="353" y="2297"/>
                      </a:cubicBezTo>
                      <a:cubicBezTo>
                        <a:pt x="240" y="2058"/>
                        <a:pt x="190" y="1799"/>
                        <a:pt x="199" y="1540"/>
                      </a:cubicBezTo>
                      <a:cubicBezTo>
                        <a:pt x="202" y="1470"/>
                        <a:pt x="208" y="1398"/>
                        <a:pt x="220" y="1328"/>
                      </a:cubicBezTo>
                      <a:cubicBezTo>
                        <a:pt x="287" y="882"/>
                        <a:pt x="524" y="456"/>
                        <a:pt x="898" y="172"/>
                      </a:cubicBezTo>
                      <a:cubicBezTo>
                        <a:pt x="939" y="140"/>
                        <a:pt x="948" y="79"/>
                        <a:pt x="914" y="39"/>
                      </a:cubicBezTo>
                      <a:cubicBezTo>
                        <a:pt x="897" y="14"/>
                        <a:pt x="868" y="0"/>
                        <a:pt x="840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28"/>
                <p:cNvSpPr/>
                <p:nvPr/>
              </p:nvSpPr>
              <p:spPr>
                <a:xfrm>
                  <a:off x="1942970" y="4072717"/>
                  <a:ext cx="116643" cy="72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832" extrusionOk="0">
                      <a:moveTo>
                        <a:pt x="1238" y="1"/>
                      </a:moveTo>
                      <a:cubicBezTo>
                        <a:pt x="1214" y="1"/>
                        <a:pt x="1189" y="10"/>
                        <a:pt x="1170" y="27"/>
                      </a:cubicBezTo>
                      <a:cubicBezTo>
                        <a:pt x="871" y="325"/>
                        <a:pt x="492" y="539"/>
                        <a:pt x="82" y="645"/>
                      </a:cubicBezTo>
                      <a:cubicBezTo>
                        <a:pt x="32" y="658"/>
                        <a:pt x="1" y="710"/>
                        <a:pt x="14" y="760"/>
                      </a:cubicBezTo>
                      <a:cubicBezTo>
                        <a:pt x="23" y="803"/>
                        <a:pt x="64" y="832"/>
                        <a:pt x="107" y="832"/>
                      </a:cubicBezTo>
                      <a:cubicBezTo>
                        <a:pt x="113" y="832"/>
                        <a:pt x="122" y="830"/>
                        <a:pt x="129" y="830"/>
                      </a:cubicBezTo>
                      <a:cubicBezTo>
                        <a:pt x="573" y="717"/>
                        <a:pt x="979" y="487"/>
                        <a:pt x="1303" y="163"/>
                      </a:cubicBezTo>
                      <a:cubicBezTo>
                        <a:pt x="1342" y="127"/>
                        <a:pt x="1342" y="66"/>
                        <a:pt x="1306" y="30"/>
                      </a:cubicBezTo>
                      <a:cubicBezTo>
                        <a:pt x="1287" y="10"/>
                        <a:pt x="1263" y="1"/>
                        <a:pt x="1238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8"/>
                <p:cNvSpPr/>
                <p:nvPr/>
              </p:nvSpPr>
              <p:spPr>
                <a:xfrm>
                  <a:off x="2857249" y="4335725"/>
                  <a:ext cx="163666" cy="15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" h="1782" extrusionOk="0">
                      <a:moveTo>
                        <a:pt x="100" y="1"/>
                      </a:moveTo>
                      <a:cubicBezTo>
                        <a:pt x="50" y="1"/>
                        <a:pt x="9" y="38"/>
                        <a:pt x="5" y="89"/>
                      </a:cubicBezTo>
                      <a:cubicBezTo>
                        <a:pt x="0" y="141"/>
                        <a:pt x="39" y="186"/>
                        <a:pt x="90" y="191"/>
                      </a:cubicBezTo>
                      <a:cubicBezTo>
                        <a:pt x="683" y="245"/>
                        <a:pt x="1208" y="603"/>
                        <a:pt x="1486" y="1097"/>
                      </a:cubicBezTo>
                      <a:lnTo>
                        <a:pt x="1486" y="1099"/>
                      </a:lnTo>
                      <a:cubicBezTo>
                        <a:pt x="1589" y="1284"/>
                        <a:pt x="1659" y="1484"/>
                        <a:pt x="1686" y="1696"/>
                      </a:cubicBezTo>
                      <a:lnTo>
                        <a:pt x="1686" y="1698"/>
                      </a:lnTo>
                      <a:cubicBezTo>
                        <a:pt x="1693" y="1748"/>
                        <a:pt x="1734" y="1782"/>
                        <a:pt x="1781" y="1782"/>
                      </a:cubicBezTo>
                      <a:lnTo>
                        <a:pt x="1792" y="1782"/>
                      </a:lnTo>
                      <a:cubicBezTo>
                        <a:pt x="1844" y="1775"/>
                        <a:pt x="1882" y="1728"/>
                        <a:pt x="1876" y="1676"/>
                      </a:cubicBezTo>
                      <a:cubicBezTo>
                        <a:pt x="1848" y="1466"/>
                        <a:pt x="1783" y="1266"/>
                        <a:pt x="1691" y="1079"/>
                      </a:cubicBezTo>
                      <a:cubicBezTo>
                        <a:pt x="1637" y="970"/>
                        <a:pt x="1571" y="871"/>
                        <a:pt x="1499" y="774"/>
                      </a:cubicBezTo>
                      <a:cubicBezTo>
                        <a:pt x="1172" y="348"/>
                        <a:pt x="667" y="51"/>
                        <a:pt x="109" y="1"/>
                      </a:cubicBezTo>
                      <a:cubicBezTo>
                        <a:pt x="106" y="1"/>
                        <a:pt x="103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8"/>
                <p:cNvSpPr/>
                <p:nvPr/>
              </p:nvSpPr>
              <p:spPr>
                <a:xfrm>
                  <a:off x="2917570" y="4297395"/>
                  <a:ext cx="131332" cy="27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312" extrusionOk="0">
                      <a:moveTo>
                        <a:pt x="1402" y="1"/>
                      </a:moveTo>
                      <a:cubicBezTo>
                        <a:pt x="1392" y="1"/>
                        <a:pt x="1383" y="2"/>
                        <a:pt x="1373" y="5"/>
                      </a:cubicBezTo>
                      <a:cubicBezTo>
                        <a:pt x="1285" y="37"/>
                        <a:pt x="1193" y="59"/>
                        <a:pt x="1100" y="77"/>
                      </a:cubicBezTo>
                      <a:cubicBezTo>
                        <a:pt x="1058" y="86"/>
                        <a:pt x="1012" y="93"/>
                        <a:pt x="967" y="97"/>
                      </a:cubicBezTo>
                      <a:cubicBezTo>
                        <a:pt x="940" y="102"/>
                        <a:pt x="913" y="106"/>
                        <a:pt x="886" y="109"/>
                      </a:cubicBezTo>
                      <a:cubicBezTo>
                        <a:pt x="802" y="118"/>
                        <a:pt x="718" y="122"/>
                        <a:pt x="633" y="122"/>
                      </a:cubicBezTo>
                      <a:cubicBezTo>
                        <a:pt x="463" y="122"/>
                        <a:pt x="292" y="104"/>
                        <a:pt x="124" y="66"/>
                      </a:cubicBezTo>
                      <a:cubicBezTo>
                        <a:pt x="117" y="64"/>
                        <a:pt x="110" y="64"/>
                        <a:pt x="103" y="64"/>
                      </a:cubicBezTo>
                      <a:cubicBezTo>
                        <a:pt x="60" y="64"/>
                        <a:pt x="21" y="93"/>
                        <a:pt x="12" y="138"/>
                      </a:cubicBezTo>
                      <a:cubicBezTo>
                        <a:pt x="0" y="188"/>
                        <a:pt x="32" y="239"/>
                        <a:pt x="84" y="251"/>
                      </a:cubicBezTo>
                      <a:cubicBezTo>
                        <a:pt x="266" y="291"/>
                        <a:pt x="454" y="312"/>
                        <a:pt x="641" y="312"/>
                      </a:cubicBezTo>
                      <a:cubicBezTo>
                        <a:pt x="717" y="312"/>
                        <a:pt x="792" y="309"/>
                        <a:pt x="866" y="300"/>
                      </a:cubicBezTo>
                      <a:cubicBezTo>
                        <a:pt x="938" y="296"/>
                        <a:pt x="1008" y="287"/>
                        <a:pt x="1078" y="273"/>
                      </a:cubicBezTo>
                      <a:cubicBezTo>
                        <a:pt x="1197" y="253"/>
                        <a:pt x="1317" y="224"/>
                        <a:pt x="1432" y="188"/>
                      </a:cubicBezTo>
                      <a:cubicBezTo>
                        <a:pt x="1484" y="170"/>
                        <a:pt x="1511" y="118"/>
                        <a:pt x="1493" y="66"/>
                      </a:cubicBezTo>
                      <a:cubicBezTo>
                        <a:pt x="1480" y="27"/>
                        <a:pt x="1443" y="1"/>
                        <a:pt x="1402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8"/>
                <p:cNvSpPr/>
                <p:nvPr/>
              </p:nvSpPr>
              <p:spPr>
                <a:xfrm>
                  <a:off x="2694628" y="3232326"/>
                  <a:ext cx="88830" cy="5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668" extrusionOk="0">
                      <a:moveTo>
                        <a:pt x="100" y="0"/>
                      </a:moveTo>
                      <a:cubicBezTo>
                        <a:pt x="98" y="0"/>
                        <a:pt x="95" y="0"/>
                        <a:pt x="93" y="0"/>
                      </a:cubicBezTo>
                      <a:cubicBezTo>
                        <a:pt x="41" y="3"/>
                        <a:pt x="1" y="48"/>
                        <a:pt x="3" y="102"/>
                      </a:cubicBezTo>
                      <a:cubicBezTo>
                        <a:pt x="19" y="483"/>
                        <a:pt x="262" y="661"/>
                        <a:pt x="492" y="665"/>
                      </a:cubicBezTo>
                      <a:cubicBezTo>
                        <a:pt x="496" y="665"/>
                        <a:pt x="501" y="668"/>
                        <a:pt x="503" y="668"/>
                      </a:cubicBezTo>
                      <a:cubicBezTo>
                        <a:pt x="733" y="668"/>
                        <a:pt x="981" y="492"/>
                        <a:pt x="1017" y="149"/>
                      </a:cubicBezTo>
                      <a:cubicBezTo>
                        <a:pt x="1022" y="97"/>
                        <a:pt x="986" y="50"/>
                        <a:pt x="934" y="45"/>
                      </a:cubicBezTo>
                      <a:cubicBezTo>
                        <a:pt x="930" y="45"/>
                        <a:pt x="925" y="45"/>
                        <a:pt x="921" y="45"/>
                      </a:cubicBezTo>
                      <a:cubicBezTo>
                        <a:pt x="873" y="45"/>
                        <a:pt x="834" y="81"/>
                        <a:pt x="828" y="129"/>
                      </a:cubicBezTo>
                      <a:cubicBezTo>
                        <a:pt x="803" y="370"/>
                        <a:pt x="645" y="476"/>
                        <a:pt x="506" y="476"/>
                      </a:cubicBezTo>
                      <a:lnTo>
                        <a:pt x="496" y="476"/>
                      </a:lnTo>
                      <a:cubicBezTo>
                        <a:pt x="366" y="474"/>
                        <a:pt x="206" y="370"/>
                        <a:pt x="192" y="93"/>
                      </a:cubicBezTo>
                      <a:cubicBezTo>
                        <a:pt x="190" y="43"/>
                        <a:pt x="149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8"/>
                <p:cNvSpPr/>
                <p:nvPr/>
              </p:nvSpPr>
              <p:spPr>
                <a:xfrm>
                  <a:off x="2478987" y="3206165"/>
                  <a:ext cx="91524" cy="61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" h="710" extrusionOk="0">
                      <a:moveTo>
                        <a:pt x="130" y="1"/>
                      </a:moveTo>
                      <a:cubicBezTo>
                        <a:pt x="81" y="1"/>
                        <a:pt x="42" y="37"/>
                        <a:pt x="36" y="85"/>
                      </a:cubicBezTo>
                      <a:cubicBezTo>
                        <a:pt x="0" y="434"/>
                        <a:pt x="212" y="660"/>
                        <a:pt x="442" y="703"/>
                      </a:cubicBezTo>
                      <a:lnTo>
                        <a:pt x="444" y="703"/>
                      </a:lnTo>
                      <a:cubicBezTo>
                        <a:pt x="471" y="707"/>
                        <a:pt x="501" y="709"/>
                        <a:pt x="528" y="709"/>
                      </a:cubicBezTo>
                      <a:cubicBezTo>
                        <a:pt x="735" y="709"/>
                        <a:pt x="956" y="574"/>
                        <a:pt x="1039" y="250"/>
                      </a:cubicBezTo>
                      <a:cubicBezTo>
                        <a:pt x="1053" y="200"/>
                        <a:pt x="1021" y="148"/>
                        <a:pt x="972" y="135"/>
                      </a:cubicBezTo>
                      <a:cubicBezTo>
                        <a:pt x="963" y="132"/>
                        <a:pt x="955" y="131"/>
                        <a:pt x="946" y="131"/>
                      </a:cubicBezTo>
                      <a:cubicBezTo>
                        <a:pt x="904" y="131"/>
                        <a:pt x="866" y="159"/>
                        <a:pt x="854" y="202"/>
                      </a:cubicBezTo>
                      <a:cubicBezTo>
                        <a:pt x="793" y="437"/>
                        <a:pt x="651" y="518"/>
                        <a:pt x="529" y="518"/>
                      </a:cubicBezTo>
                      <a:cubicBezTo>
                        <a:pt x="511" y="518"/>
                        <a:pt x="494" y="516"/>
                        <a:pt x="478" y="513"/>
                      </a:cubicBezTo>
                      <a:cubicBezTo>
                        <a:pt x="338" y="488"/>
                        <a:pt x="199" y="351"/>
                        <a:pt x="226" y="105"/>
                      </a:cubicBezTo>
                      <a:cubicBezTo>
                        <a:pt x="230" y="53"/>
                        <a:pt x="194" y="6"/>
                        <a:pt x="142" y="2"/>
                      </a:cubicBezTo>
                      <a:cubicBezTo>
                        <a:pt x="138" y="1"/>
                        <a:pt x="134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8"/>
                <p:cNvSpPr/>
                <p:nvPr/>
              </p:nvSpPr>
              <p:spPr>
                <a:xfrm>
                  <a:off x="2575725" y="3221201"/>
                  <a:ext cx="65188" cy="126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1459" extrusionOk="0">
                      <a:moveTo>
                        <a:pt x="617" y="0"/>
                      </a:moveTo>
                      <a:cubicBezTo>
                        <a:pt x="585" y="0"/>
                        <a:pt x="553" y="17"/>
                        <a:pt x="532" y="59"/>
                      </a:cubicBezTo>
                      <a:cubicBezTo>
                        <a:pt x="402" y="293"/>
                        <a:pt x="66" y="899"/>
                        <a:pt x="64" y="906"/>
                      </a:cubicBezTo>
                      <a:cubicBezTo>
                        <a:pt x="1" y="1019"/>
                        <a:pt x="25" y="1111"/>
                        <a:pt x="55" y="1170"/>
                      </a:cubicBezTo>
                      <a:cubicBezTo>
                        <a:pt x="86" y="1233"/>
                        <a:pt x="140" y="1280"/>
                        <a:pt x="203" y="1321"/>
                      </a:cubicBezTo>
                      <a:cubicBezTo>
                        <a:pt x="345" y="1413"/>
                        <a:pt x="532" y="1454"/>
                        <a:pt x="593" y="1458"/>
                      </a:cubicBezTo>
                      <a:lnTo>
                        <a:pt x="602" y="1458"/>
                      </a:lnTo>
                      <a:cubicBezTo>
                        <a:pt x="652" y="1458"/>
                        <a:pt x="692" y="1422"/>
                        <a:pt x="697" y="1375"/>
                      </a:cubicBezTo>
                      <a:cubicBezTo>
                        <a:pt x="699" y="1359"/>
                        <a:pt x="697" y="1343"/>
                        <a:pt x="692" y="1332"/>
                      </a:cubicBezTo>
                      <a:cubicBezTo>
                        <a:pt x="681" y="1298"/>
                        <a:pt x="650" y="1273"/>
                        <a:pt x="614" y="1269"/>
                      </a:cubicBezTo>
                      <a:cubicBezTo>
                        <a:pt x="490" y="1255"/>
                        <a:pt x="273" y="1174"/>
                        <a:pt x="224" y="1080"/>
                      </a:cubicBezTo>
                      <a:cubicBezTo>
                        <a:pt x="215" y="1064"/>
                        <a:pt x="206" y="1039"/>
                        <a:pt x="228" y="998"/>
                      </a:cubicBezTo>
                      <a:cubicBezTo>
                        <a:pt x="233" y="996"/>
                        <a:pt x="571" y="385"/>
                        <a:pt x="699" y="149"/>
                      </a:cubicBezTo>
                      <a:cubicBezTo>
                        <a:pt x="750" y="74"/>
                        <a:pt x="684" y="0"/>
                        <a:pt x="617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8"/>
                <p:cNvSpPr/>
                <p:nvPr/>
              </p:nvSpPr>
              <p:spPr>
                <a:xfrm>
                  <a:off x="2684806" y="3139065"/>
                  <a:ext cx="104562" cy="5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623" extrusionOk="0">
                      <a:moveTo>
                        <a:pt x="836" y="0"/>
                      </a:moveTo>
                      <a:cubicBezTo>
                        <a:pt x="828" y="0"/>
                        <a:pt x="820" y="0"/>
                        <a:pt x="812" y="1"/>
                      </a:cubicBezTo>
                      <a:cubicBezTo>
                        <a:pt x="704" y="1"/>
                        <a:pt x="596" y="23"/>
                        <a:pt x="497" y="64"/>
                      </a:cubicBezTo>
                      <a:cubicBezTo>
                        <a:pt x="398" y="102"/>
                        <a:pt x="307" y="158"/>
                        <a:pt x="229" y="226"/>
                      </a:cubicBezTo>
                      <a:cubicBezTo>
                        <a:pt x="147" y="294"/>
                        <a:pt x="82" y="366"/>
                        <a:pt x="23" y="463"/>
                      </a:cubicBezTo>
                      <a:cubicBezTo>
                        <a:pt x="1" y="501"/>
                        <a:pt x="3" y="551"/>
                        <a:pt x="35" y="587"/>
                      </a:cubicBezTo>
                      <a:cubicBezTo>
                        <a:pt x="55" y="611"/>
                        <a:pt x="84" y="622"/>
                        <a:pt x="113" y="622"/>
                      </a:cubicBezTo>
                      <a:cubicBezTo>
                        <a:pt x="138" y="622"/>
                        <a:pt x="164" y="613"/>
                        <a:pt x="184" y="596"/>
                      </a:cubicBezTo>
                      <a:lnTo>
                        <a:pt x="195" y="587"/>
                      </a:lnTo>
                      <a:cubicBezTo>
                        <a:pt x="251" y="537"/>
                        <a:pt x="321" y="483"/>
                        <a:pt x="389" y="440"/>
                      </a:cubicBezTo>
                      <a:cubicBezTo>
                        <a:pt x="458" y="395"/>
                        <a:pt x="528" y="359"/>
                        <a:pt x="600" y="330"/>
                      </a:cubicBezTo>
                      <a:cubicBezTo>
                        <a:pt x="675" y="303"/>
                        <a:pt x="749" y="282"/>
                        <a:pt x="828" y="276"/>
                      </a:cubicBezTo>
                      <a:cubicBezTo>
                        <a:pt x="886" y="265"/>
                        <a:pt x="944" y="264"/>
                        <a:pt x="1006" y="264"/>
                      </a:cubicBezTo>
                      <a:cubicBezTo>
                        <a:pt x="1027" y="264"/>
                        <a:pt x="1048" y="264"/>
                        <a:pt x="1069" y="264"/>
                      </a:cubicBezTo>
                      <a:lnTo>
                        <a:pt x="1083" y="267"/>
                      </a:lnTo>
                      <a:cubicBezTo>
                        <a:pt x="1126" y="264"/>
                        <a:pt x="1164" y="239"/>
                        <a:pt x="1182" y="199"/>
                      </a:cubicBezTo>
                      <a:cubicBezTo>
                        <a:pt x="1202" y="143"/>
                        <a:pt x="1175" y="82"/>
                        <a:pt x="1121" y="59"/>
                      </a:cubicBezTo>
                      <a:cubicBezTo>
                        <a:pt x="1031" y="26"/>
                        <a:pt x="934" y="0"/>
                        <a:pt x="836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8"/>
                <p:cNvSpPr/>
                <p:nvPr/>
              </p:nvSpPr>
              <p:spPr>
                <a:xfrm>
                  <a:off x="2495414" y="3113860"/>
                  <a:ext cx="96478" cy="67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776" extrusionOk="0">
                      <a:moveTo>
                        <a:pt x="253" y="1"/>
                      </a:moveTo>
                      <a:cubicBezTo>
                        <a:pt x="202" y="1"/>
                        <a:pt x="150" y="6"/>
                        <a:pt x="100" y="13"/>
                      </a:cubicBezTo>
                      <a:cubicBezTo>
                        <a:pt x="59" y="20"/>
                        <a:pt x="23" y="52"/>
                        <a:pt x="12" y="97"/>
                      </a:cubicBezTo>
                      <a:cubicBezTo>
                        <a:pt x="1" y="153"/>
                        <a:pt x="39" y="209"/>
                        <a:pt x="95" y="221"/>
                      </a:cubicBezTo>
                      <a:lnTo>
                        <a:pt x="106" y="225"/>
                      </a:lnTo>
                      <a:cubicBezTo>
                        <a:pt x="190" y="241"/>
                        <a:pt x="269" y="255"/>
                        <a:pt x="341" y="284"/>
                      </a:cubicBezTo>
                      <a:cubicBezTo>
                        <a:pt x="415" y="309"/>
                        <a:pt x="485" y="342"/>
                        <a:pt x="550" y="385"/>
                      </a:cubicBezTo>
                      <a:cubicBezTo>
                        <a:pt x="616" y="428"/>
                        <a:pt x="679" y="480"/>
                        <a:pt x="735" y="536"/>
                      </a:cubicBezTo>
                      <a:cubicBezTo>
                        <a:pt x="794" y="593"/>
                        <a:pt x="852" y="662"/>
                        <a:pt x="898" y="721"/>
                      </a:cubicBezTo>
                      <a:lnTo>
                        <a:pt x="904" y="732"/>
                      </a:lnTo>
                      <a:cubicBezTo>
                        <a:pt x="925" y="760"/>
                        <a:pt x="957" y="775"/>
                        <a:pt x="991" y="775"/>
                      </a:cubicBezTo>
                      <a:cubicBezTo>
                        <a:pt x="1002" y="775"/>
                        <a:pt x="1013" y="774"/>
                        <a:pt x="1024" y="771"/>
                      </a:cubicBezTo>
                      <a:cubicBezTo>
                        <a:pt x="1078" y="748"/>
                        <a:pt x="1109" y="690"/>
                        <a:pt x="1089" y="635"/>
                      </a:cubicBezTo>
                      <a:cubicBezTo>
                        <a:pt x="1053" y="527"/>
                        <a:pt x="1001" y="444"/>
                        <a:pt x="938" y="360"/>
                      </a:cubicBezTo>
                      <a:cubicBezTo>
                        <a:pt x="875" y="279"/>
                        <a:pt x="796" y="207"/>
                        <a:pt x="708" y="146"/>
                      </a:cubicBezTo>
                      <a:cubicBezTo>
                        <a:pt x="620" y="85"/>
                        <a:pt x="519" y="43"/>
                        <a:pt x="415" y="20"/>
                      </a:cubicBezTo>
                      <a:cubicBezTo>
                        <a:pt x="362" y="6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98" name="Google Shape;898;p28"/>
            <p:cNvSpPr/>
            <p:nvPr/>
          </p:nvSpPr>
          <p:spPr>
            <a:xfrm>
              <a:off x="6776551" y="5066074"/>
              <a:ext cx="20903" cy="4490"/>
            </a:xfrm>
            <a:custGeom>
              <a:avLst/>
              <a:gdLst/>
              <a:ahLst/>
              <a:cxnLst/>
              <a:rect l="l" t="t" r="r" b="b"/>
              <a:pathLst>
                <a:path w="270" h="58" extrusionOk="0">
                  <a:moveTo>
                    <a:pt x="127" y="0"/>
                  </a:moveTo>
                  <a:cubicBezTo>
                    <a:pt x="81" y="0"/>
                    <a:pt x="36" y="16"/>
                    <a:pt x="1" y="46"/>
                  </a:cubicBezTo>
                  <a:cubicBezTo>
                    <a:pt x="89" y="51"/>
                    <a:pt x="179" y="55"/>
                    <a:pt x="269" y="58"/>
                  </a:cubicBezTo>
                  <a:lnTo>
                    <a:pt x="240" y="37"/>
                  </a:lnTo>
                  <a:cubicBezTo>
                    <a:pt x="206" y="12"/>
                    <a:pt x="167" y="0"/>
                    <a:pt x="127" y="0"/>
                  </a:cubicBezTo>
                  <a:close/>
                </a:path>
              </a:pathLst>
            </a:custGeom>
            <a:solidFill>
              <a:srgbClr val="628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9" name="Google Shape;899;p28"/>
            <p:cNvGrpSpPr/>
            <p:nvPr/>
          </p:nvGrpSpPr>
          <p:grpSpPr>
            <a:xfrm>
              <a:off x="5219493" y="3048363"/>
              <a:ext cx="1715218" cy="2263636"/>
              <a:chOff x="5219493" y="3048363"/>
              <a:chExt cx="1715218" cy="2263636"/>
            </a:xfrm>
          </p:grpSpPr>
          <p:sp>
            <p:nvSpPr>
              <p:cNvPr id="900" name="Google Shape;900;p28"/>
              <p:cNvSpPr/>
              <p:nvPr/>
            </p:nvSpPr>
            <p:spPr>
              <a:xfrm flipH="1">
                <a:off x="5219500" y="3048430"/>
                <a:ext cx="1715211" cy="2263499"/>
              </a:xfrm>
              <a:custGeom>
                <a:avLst/>
                <a:gdLst/>
                <a:ahLst/>
                <a:cxnLst/>
                <a:rect l="l" t="t" r="r" b="b"/>
                <a:pathLst>
                  <a:path w="23337" h="30798" extrusionOk="0">
                    <a:moveTo>
                      <a:pt x="14954" y="7059"/>
                    </a:moveTo>
                    <a:cubicBezTo>
                      <a:pt x="14987" y="7096"/>
                      <a:pt x="15022" y="7136"/>
                      <a:pt x="15059" y="7175"/>
                    </a:cubicBezTo>
                    <a:cubicBezTo>
                      <a:pt x="15283" y="7431"/>
                      <a:pt x="15916" y="7994"/>
                      <a:pt x="16514" y="8392"/>
                    </a:cubicBezTo>
                    <a:cubicBezTo>
                      <a:pt x="16570" y="8429"/>
                      <a:pt x="16574" y="8462"/>
                      <a:pt x="16583" y="8546"/>
                    </a:cubicBezTo>
                    <a:cubicBezTo>
                      <a:pt x="16597" y="8644"/>
                      <a:pt x="16618" y="8795"/>
                      <a:pt x="16749" y="9042"/>
                    </a:cubicBezTo>
                    <a:cubicBezTo>
                      <a:pt x="17007" y="9528"/>
                      <a:pt x="17456" y="9886"/>
                      <a:pt x="17922" y="9979"/>
                    </a:cubicBezTo>
                    <a:cubicBezTo>
                      <a:pt x="17970" y="9991"/>
                      <a:pt x="18015" y="10012"/>
                      <a:pt x="18059" y="10052"/>
                    </a:cubicBezTo>
                    <a:cubicBezTo>
                      <a:pt x="18187" y="10170"/>
                      <a:pt x="18308" y="10312"/>
                      <a:pt x="18450" y="10508"/>
                    </a:cubicBezTo>
                    <a:cubicBezTo>
                      <a:pt x="18454" y="10512"/>
                      <a:pt x="18459" y="10522"/>
                      <a:pt x="18464" y="10526"/>
                    </a:cubicBezTo>
                    <a:cubicBezTo>
                      <a:pt x="18471" y="10536"/>
                      <a:pt x="18482" y="10545"/>
                      <a:pt x="18482" y="10550"/>
                    </a:cubicBezTo>
                    <a:cubicBezTo>
                      <a:pt x="18481" y="10551"/>
                      <a:pt x="18478" y="10551"/>
                      <a:pt x="18474" y="10551"/>
                    </a:cubicBezTo>
                    <a:cubicBezTo>
                      <a:pt x="18464" y="10551"/>
                      <a:pt x="18448" y="10548"/>
                      <a:pt x="18438" y="10545"/>
                    </a:cubicBezTo>
                    <a:lnTo>
                      <a:pt x="18422" y="10540"/>
                    </a:lnTo>
                    <a:cubicBezTo>
                      <a:pt x="17484" y="10346"/>
                      <a:pt x="16384" y="10248"/>
                      <a:pt x="15221" y="10248"/>
                    </a:cubicBezTo>
                    <a:cubicBezTo>
                      <a:pt x="14577" y="10248"/>
                      <a:pt x="13914" y="10278"/>
                      <a:pt x="13249" y="10338"/>
                    </a:cubicBezTo>
                    <a:cubicBezTo>
                      <a:pt x="13188" y="10177"/>
                      <a:pt x="13135" y="10024"/>
                      <a:pt x="13088" y="9884"/>
                    </a:cubicBezTo>
                    <a:cubicBezTo>
                      <a:pt x="13042" y="9749"/>
                      <a:pt x="13002" y="9623"/>
                      <a:pt x="12972" y="9507"/>
                    </a:cubicBezTo>
                    <a:cubicBezTo>
                      <a:pt x="14126" y="8967"/>
                      <a:pt x="14740" y="8066"/>
                      <a:pt x="14954" y="7059"/>
                    </a:cubicBezTo>
                    <a:close/>
                    <a:moveTo>
                      <a:pt x="6207" y="19746"/>
                    </a:moveTo>
                    <a:cubicBezTo>
                      <a:pt x="6207" y="19746"/>
                      <a:pt x="6211" y="19746"/>
                      <a:pt x="6218" y="19758"/>
                    </a:cubicBezTo>
                    <a:cubicBezTo>
                      <a:pt x="7079" y="20849"/>
                      <a:pt x="7508" y="22260"/>
                      <a:pt x="7428" y="23730"/>
                    </a:cubicBezTo>
                    <a:cubicBezTo>
                      <a:pt x="7412" y="24035"/>
                      <a:pt x="7359" y="24342"/>
                      <a:pt x="7273" y="24650"/>
                    </a:cubicBezTo>
                    <a:cubicBezTo>
                      <a:pt x="7261" y="24687"/>
                      <a:pt x="7247" y="24696"/>
                      <a:pt x="7226" y="24698"/>
                    </a:cubicBezTo>
                    <a:cubicBezTo>
                      <a:pt x="7217" y="24701"/>
                      <a:pt x="7207" y="24703"/>
                      <a:pt x="7198" y="24705"/>
                    </a:cubicBezTo>
                    <a:cubicBezTo>
                      <a:pt x="7191" y="24708"/>
                      <a:pt x="7184" y="24710"/>
                      <a:pt x="7179" y="24710"/>
                    </a:cubicBezTo>
                    <a:cubicBezTo>
                      <a:pt x="7147" y="24715"/>
                      <a:pt x="7117" y="24719"/>
                      <a:pt x="7089" y="24724"/>
                    </a:cubicBezTo>
                    <a:cubicBezTo>
                      <a:pt x="7026" y="24732"/>
                      <a:pt x="6966" y="24741"/>
                      <a:pt x="6909" y="24741"/>
                    </a:cubicBezTo>
                    <a:cubicBezTo>
                      <a:pt x="6898" y="24741"/>
                      <a:pt x="6888" y="24741"/>
                      <a:pt x="6877" y="24740"/>
                    </a:cubicBezTo>
                    <a:cubicBezTo>
                      <a:pt x="6647" y="24726"/>
                      <a:pt x="6481" y="24717"/>
                      <a:pt x="6135" y="24466"/>
                    </a:cubicBezTo>
                    <a:cubicBezTo>
                      <a:pt x="6088" y="24433"/>
                      <a:pt x="6093" y="24401"/>
                      <a:pt x="6114" y="24308"/>
                    </a:cubicBezTo>
                    <a:cubicBezTo>
                      <a:pt x="6151" y="24131"/>
                      <a:pt x="6214" y="23835"/>
                      <a:pt x="5804" y="23284"/>
                    </a:cubicBezTo>
                    <a:cubicBezTo>
                      <a:pt x="5625" y="23039"/>
                      <a:pt x="5446" y="22942"/>
                      <a:pt x="5329" y="22876"/>
                    </a:cubicBezTo>
                    <a:cubicBezTo>
                      <a:pt x="5271" y="22841"/>
                      <a:pt x="5225" y="22818"/>
                      <a:pt x="5206" y="22788"/>
                    </a:cubicBezTo>
                    <a:cubicBezTo>
                      <a:pt x="5004" y="22467"/>
                      <a:pt x="4973" y="22374"/>
                      <a:pt x="4745" y="21659"/>
                    </a:cubicBezTo>
                    <a:lnTo>
                      <a:pt x="4643" y="21343"/>
                    </a:lnTo>
                    <a:cubicBezTo>
                      <a:pt x="4636" y="21324"/>
                      <a:pt x="4629" y="21301"/>
                      <a:pt x="4629" y="21294"/>
                    </a:cubicBezTo>
                    <a:cubicBezTo>
                      <a:pt x="4634" y="21287"/>
                      <a:pt x="4666" y="21266"/>
                      <a:pt x="4699" y="21243"/>
                    </a:cubicBezTo>
                    <a:cubicBezTo>
                      <a:pt x="4799" y="21175"/>
                      <a:pt x="5006" y="21038"/>
                      <a:pt x="5397" y="20663"/>
                    </a:cubicBezTo>
                    <a:cubicBezTo>
                      <a:pt x="5830" y="20251"/>
                      <a:pt x="6023" y="19988"/>
                      <a:pt x="6130" y="19849"/>
                    </a:cubicBezTo>
                    <a:cubicBezTo>
                      <a:pt x="6167" y="19800"/>
                      <a:pt x="6202" y="19751"/>
                      <a:pt x="6207" y="19746"/>
                    </a:cubicBezTo>
                    <a:close/>
                    <a:moveTo>
                      <a:pt x="7301" y="1"/>
                    </a:moveTo>
                    <a:cubicBezTo>
                      <a:pt x="7227" y="1"/>
                      <a:pt x="7151" y="10"/>
                      <a:pt x="7075" y="29"/>
                    </a:cubicBezTo>
                    <a:cubicBezTo>
                      <a:pt x="6802" y="96"/>
                      <a:pt x="6553" y="294"/>
                      <a:pt x="6439" y="552"/>
                    </a:cubicBezTo>
                    <a:cubicBezTo>
                      <a:pt x="6321" y="817"/>
                      <a:pt x="6332" y="1120"/>
                      <a:pt x="6174" y="1371"/>
                    </a:cubicBezTo>
                    <a:cubicBezTo>
                      <a:pt x="5860" y="1876"/>
                      <a:pt x="5167" y="1806"/>
                      <a:pt x="4904" y="2360"/>
                    </a:cubicBezTo>
                    <a:cubicBezTo>
                      <a:pt x="4498" y="3214"/>
                      <a:pt x="5527" y="4208"/>
                      <a:pt x="6646" y="4208"/>
                    </a:cubicBezTo>
                    <a:cubicBezTo>
                      <a:pt x="6650" y="4208"/>
                      <a:pt x="6654" y="4208"/>
                      <a:pt x="6658" y="4208"/>
                    </a:cubicBezTo>
                    <a:cubicBezTo>
                      <a:pt x="6663" y="4217"/>
                      <a:pt x="6670" y="4224"/>
                      <a:pt x="6679" y="4231"/>
                    </a:cubicBezTo>
                    <a:cubicBezTo>
                      <a:pt x="6339" y="5274"/>
                      <a:pt x="6453" y="6517"/>
                      <a:pt x="6877" y="7543"/>
                    </a:cubicBezTo>
                    <a:cubicBezTo>
                      <a:pt x="6877" y="7550"/>
                      <a:pt x="6875" y="7557"/>
                      <a:pt x="6877" y="7561"/>
                    </a:cubicBezTo>
                    <a:cubicBezTo>
                      <a:pt x="6944" y="7913"/>
                      <a:pt x="7068" y="8253"/>
                      <a:pt x="7231" y="8569"/>
                    </a:cubicBezTo>
                    <a:cubicBezTo>
                      <a:pt x="7394" y="8886"/>
                      <a:pt x="7591" y="9183"/>
                      <a:pt x="7824" y="9456"/>
                    </a:cubicBezTo>
                    <a:cubicBezTo>
                      <a:pt x="8054" y="9728"/>
                      <a:pt x="8320" y="9972"/>
                      <a:pt x="8613" y="10177"/>
                    </a:cubicBezTo>
                    <a:cubicBezTo>
                      <a:pt x="8906" y="10384"/>
                      <a:pt x="9232" y="10547"/>
                      <a:pt x="9586" y="10640"/>
                    </a:cubicBezTo>
                    <a:cubicBezTo>
                      <a:pt x="9593" y="10642"/>
                      <a:pt x="9600" y="10643"/>
                      <a:pt x="9607" y="10643"/>
                    </a:cubicBezTo>
                    <a:cubicBezTo>
                      <a:pt x="9646" y="10643"/>
                      <a:pt x="9683" y="10617"/>
                      <a:pt x="9695" y="10575"/>
                    </a:cubicBezTo>
                    <a:cubicBezTo>
                      <a:pt x="9709" y="10529"/>
                      <a:pt x="9679" y="10477"/>
                      <a:pt x="9632" y="10463"/>
                    </a:cubicBezTo>
                    <a:cubicBezTo>
                      <a:pt x="9306" y="10373"/>
                      <a:pt x="8999" y="10217"/>
                      <a:pt x="8720" y="10024"/>
                    </a:cubicBezTo>
                    <a:cubicBezTo>
                      <a:pt x="8441" y="9828"/>
                      <a:pt x="8189" y="9593"/>
                      <a:pt x="7964" y="9335"/>
                    </a:cubicBezTo>
                    <a:cubicBezTo>
                      <a:pt x="7738" y="9079"/>
                      <a:pt x="7540" y="8793"/>
                      <a:pt x="7380" y="8490"/>
                    </a:cubicBezTo>
                    <a:cubicBezTo>
                      <a:pt x="7352" y="8439"/>
                      <a:pt x="7326" y="8385"/>
                      <a:pt x="7300" y="8332"/>
                    </a:cubicBezTo>
                    <a:lnTo>
                      <a:pt x="7300" y="8332"/>
                    </a:lnTo>
                    <a:cubicBezTo>
                      <a:pt x="7973" y="9293"/>
                      <a:pt x="9134" y="9868"/>
                      <a:pt x="10286" y="9991"/>
                    </a:cubicBezTo>
                    <a:cubicBezTo>
                      <a:pt x="10298" y="10100"/>
                      <a:pt x="10312" y="10240"/>
                      <a:pt x="10323" y="10405"/>
                    </a:cubicBezTo>
                    <a:cubicBezTo>
                      <a:pt x="10330" y="10531"/>
                      <a:pt x="10335" y="10664"/>
                      <a:pt x="10340" y="10799"/>
                    </a:cubicBezTo>
                    <a:cubicBezTo>
                      <a:pt x="8194" y="11297"/>
                      <a:pt x="6439" y="12104"/>
                      <a:pt x="5320" y="13114"/>
                    </a:cubicBezTo>
                    <a:cubicBezTo>
                      <a:pt x="3956" y="14347"/>
                      <a:pt x="1052" y="17710"/>
                      <a:pt x="363" y="19742"/>
                    </a:cubicBezTo>
                    <a:cubicBezTo>
                      <a:pt x="212" y="20193"/>
                      <a:pt x="0" y="21057"/>
                      <a:pt x="293" y="21780"/>
                    </a:cubicBezTo>
                    <a:cubicBezTo>
                      <a:pt x="691" y="22762"/>
                      <a:pt x="1915" y="23870"/>
                      <a:pt x="2281" y="24187"/>
                    </a:cubicBezTo>
                    <a:cubicBezTo>
                      <a:pt x="2625" y="24484"/>
                      <a:pt x="2832" y="24645"/>
                      <a:pt x="2958" y="24740"/>
                    </a:cubicBezTo>
                    <a:cubicBezTo>
                      <a:pt x="3126" y="24871"/>
                      <a:pt x="3151" y="24894"/>
                      <a:pt x="3191" y="24987"/>
                    </a:cubicBezTo>
                    <a:cubicBezTo>
                      <a:pt x="3415" y="25564"/>
                      <a:pt x="3931" y="25866"/>
                      <a:pt x="4351" y="25866"/>
                    </a:cubicBezTo>
                    <a:cubicBezTo>
                      <a:pt x="4410" y="25866"/>
                      <a:pt x="4468" y="25860"/>
                      <a:pt x="4522" y="25848"/>
                    </a:cubicBezTo>
                    <a:cubicBezTo>
                      <a:pt x="4536" y="25845"/>
                      <a:pt x="4547" y="25843"/>
                      <a:pt x="4557" y="25843"/>
                    </a:cubicBezTo>
                    <a:cubicBezTo>
                      <a:pt x="4597" y="25843"/>
                      <a:pt x="4618" y="25871"/>
                      <a:pt x="4696" y="25971"/>
                    </a:cubicBezTo>
                    <a:cubicBezTo>
                      <a:pt x="4771" y="26071"/>
                      <a:pt x="4899" y="26239"/>
                      <a:pt x="5150" y="26486"/>
                    </a:cubicBezTo>
                    <a:cubicBezTo>
                      <a:pt x="5500" y="26830"/>
                      <a:pt x="6207" y="27351"/>
                      <a:pt x="6824" y="27351"/>
                    </a:cubicBezTo>
                    <a:cubicBezTo>
                      <a:pt x="6900" y="27351"/>
                      <a:pt x="6974" y="27343"/>
                      <a:pt x="7047" y="27326"/>
                    </a:cubicBezTo>
                    <a:cubicBezTo>
                      <a:pt x="7070" y="27319"/>
                      <a:pt x="7098" y="27305"/>
                      <a:pt x="7128" y="27291"/>
                    </a:cubicBezTo>
                    <a:cubicBezTo>
                      <a:pt x="7157" y="27275"/>
                      <a:pt x="7206" y="27250"/>
                      <a:pt x="7234" y="27250"/>
                    </a:cubicBezTo>
                    <a:cubicBezTo>
                      <a:pt x="7240" y="27250"/>
                      <a:pt x="7245" y="27251"/>
                      <a:pt x="7249" y="27254"/>
                    </a:cubicBezTo>
                    <a:cubicBezTo>
                      <a:pt x="7263" y="27263"/>
                      <a:pt x="7277" y="27291"/>
                      <a:pt x="7289" y="27312"/>
                    </a:cubicBezTo>
                    <a:cubicBezTo>
                      <a:pt x="7298" y="27330"/>
                      <a:pt x="7307" y="27347"/>
                      <a:pt x="7321" y="27358"/>
                    </a:cubicBezTo>
                    <a:cubicBezTo>
                      <a:pt x="7345" y="27389"/>
                      <a:pt x="7347" y="27389"/>
                      <a:pt x="7303" y="27468"/>
                    </a:cubicBezTo>
                    <a:cubicBezTo>
                      <a:pt x="7268" y="27528"/>
                      <a:pt x="7214" y="27619"/>
                      <a:pt x="7161" y="27780"/>
                    </a:cubicBezTo>
                    <a:cubicBezTo>
                      <a:pt x="6958" y="28382"/>
                      <a:pt x="7186" y="28997"/>
                      <a:pt x="7805" y="29511"/>
                    </a:cubicBezTo>
                    <a:cubicBezTo>
                      <a:pt x="8813" y="30342"/>
                      <a:pt x="10700" y="30798"/>
                      <a:pt x="12681" y="30798"/>
                    </a:cubicBezTo>
                    <a:cubicBezTo>
                      <a:pt x="13819" y="30798"/>
                      <a:pt x="14987" y="30647"/>
                      <a:pt x="16034" y="30332"/>
                    </a:cubicBezTo>
                    <a:cubicBezTo>
                      <a:pt x="16960" y="30056"/>
                      <a:pt x="18569" y="29423"/>
                      <a:pt x="18948" y="28299"/>
                    </a:cubicBezTo>
                    <a:cubicBezTo>
                      <a:pt x="19076" y="27926"/>
                      <a:pt x="19046" y="27556"/>
                      <a:pt x="18857" y="27202"/>
                    </a:cubicBezTo>
                    <a:cubicBezTo>
                      <a:pt x="18818" y="27126"/>
                      <a:pt x="18780" y="27072"/>
                      <a:pt x="18752" y="27033"/>
                    </a:cubicBezTo>
                    <a:cubicBezTo>
                      <a:pt x="18701" y="26958"/>
                      <a:pt x="18699" y="26951"/>
                      <a:pt x="18722" y="26919"/>
                    </a:cubicBezTo>
                    <a:cubicBezTo>
                      <a:pt x="18750" y="26879"/>
                      <a:pt x="18769" y="26837"/>
                      <a:pt x="18785" y="26793"/>
                    </a:cubicBezTo>
                    <a:lnTo>
                      <a:pt x="18799" y="26763"/>
                    </a:lnTo>
                    <a:cubicBezTo>
                      <a:pt x="19078" y="26151"/>
                      <a:pt x="19008" y="25201"/>
                      <a:pt x="18587" y="23858"/>
                    </a:cubicBezTo>
                    <a:lnTo>
                      <a:pt x="18562" y="23782"/>
                    </a:lnTo>
                    <a:cubicBezTo>
                      <a:pt x="18403" y="23286"/>
                      <a:pt x="18240" y="22772"/>
                      <a:pt x="18315" y="21762"/>
                    </a:cubicBezTo>
                    <a:cubicBezTo>
                      <a:pt x="18357" y="21189"/>
                      <a:pt x="18431" y="20887"/>
                      <a:pt x="18513" y="20565"/>
                    </a:cubicBezTo>
                    <a:cubicBezTo>
                      <a:pt x="18529" y="20493"/>
                      <a:pt x="18548" y="20421"/>
                      <a:pt x="18566" y="20344"/>
                    </a:cubicBezTo>
                    <a:cubicBezTo>
                      <a:pt x="18794" y="19355"/>
                      <a:pt x="18794" y="18287"/>
                      <a:pt x="18741" y="17812"/>
                    </a:cubicBezTo>
                    <a:cubicBezTo>
                      <a:pt x="18731" y="17733"/>
                      <a:pt x="18748" y="17708"/>
                      <a:pt x="18769" y="17691"/>
                    </a:cubicBezTo>
                    <a:cubicBezTo>
                      <a:pt x="20558" y="16088"/>
                      <a:pt x="23337" y="12779"/>
                      <a:pt x="23167" y="10715"/>
                    </a:cubicBezTo>
                    <a:cubicBezTo>
                      <a:pt x="23139" y="10389"/>
                      <a:pt x="23018" y="10138"/>
                      <a:pt x="22743" y="9851"/>
                    </a:cubicBezTo>
                    <a:cubicBezTo>
                      <a:pt x="22224" y="9311"/>
                      <a:pt x="21175" y="8585"/>
                      <a:pt x="20747" y="8297"/>
                    </a:cubicBezTo>
                    <a:cubicBezTo>
                      <a:pt x="20209" y="7936"/>
                      <a:pt x="19944" y="7773"/>
                      <a:pt x="19802" y="7687"/>
                    </a:cubicBezTo>
                    <a:cubicBezTo>
                      <a:pt x="19707" y="7629"/>
                      <a:pt x="19651" y="7582"/>
                      <a:pt x="19632" y="7548"/>
                    </a:cubicBezTo>
                    <a:cubicBezTo>
                      <a:pt x="19613" y="7515"/>
                      <a:pt x="19585" y="7466"/>
                      <a:pt x="19520" y="7378"/>
                    </a:cubicBezTo>
                    <a:cubicBezTo>
                      <a:pt x="19253" y="7010"/>
                      <a:pt x="18647" y="6630"/>
                      <a:pt x="18117" y="6630"/>
                    </a:cubicBezTo>
                    <a:cubicBezTo>
                      <a:pt x="18103" y="6630"/>
                      <a:pt x="18089" y="6630"/>
                      <a:pt x="18075" y="6631"/>
                    </a:cubicBezTo>
                    <a:cubicBezTo>
                      <a:pt x="18071" y="6631"/>
                      <a:pt x="18067" y="6631"/>
                      <a:pt x="18062" y="6631"/>
                    </a:cubicBezTo>
                    <a:cubicBezTo>
                      <a:pt x="18017" y="6631"/>
                      <a:pt x="17968" y="6605"/>
                      <a:pt x="17740" y="6477"/>
                    </a:cubicBezTo>
                    <a:cubicBezTo>
                      <a:pt x="17545" y="6365"/>
                      <a:pt x="17212" y="6177"/>
                      <a:pt x="16632" y="5870"/>
                    </a:cubicBezTo>
                    <a:cubicBezTo>
                      <a:pt x="16590" y="5849"/>
                      <a:pt x="16583" y="5828"/>
                      <a:pt x="16583" y="5804"/>
                    </a:cubicBezTo>
                    <a:cubicBezTo>
                      <a:pt x="16586" y="5716"/>
                      <a:pt x="16579" y="5623"/>
                      <a:pt x="16572" y="5535"/>
                    </a:cubicBezTo>
                    <a:lnTo>
                      <a:pt x="16567" y="5469"/>
                    </a:lnTo>
                    <a:cubicBezTo>
                      <a:pt x="16525" y="4909"/>
                      <a:pt x="16465" y="4357"/>
                      <a:pt x="16411" y="3892"/>
                    </a:cubicBezTo>
                    <a:cubicBezTo>
                      <a:pt x="16316" y="3054"/>
                      <a:pt x="16169" y="1918"/>
                      <a:pt x="16006" y="1269"/>
                    </a:cubicBezTo>
                    <a:lnTo>
                      <a:pt x="16002" y="1250"/>
                    </a:lnTo>
                    <a:cubicBezTo>
                      <a:pt x="15948" y="1033"/>
                      <a:pt x="15857" y="674"/>
                      <a:pt x="15565" y="674"/>
                    </a:cubicBezTo>
                    <a:cubicBezTo>
                      <a:pt x="15554" y="674"/>
                      <a:pt x="15543" y="674"/>
                      <a:pt x="15532" y="675"/>
                    </a:cubicBezTo>
                    <a:cubicBezTo>
                      <a:pt x="15376" y="692"/>
                      <a:pt x="15231" y="834"/>
                      <a:pt x="15206" y="999"/>
                    </a:cubicBezTo>
                    <a:cubicBezTo>
                      <a:pt x="15201" y="1018"/>
                      <a:pt x="15199" y="1039"/>
                      <a:pt x="15196" y="1057"/>
                    </a:cubicBezTo>
                    <a:cubicBezTo>
                      <a:pt x="15192" y="1085"/>
                      <a:pt x="15187" y="1111"/>
                      <a:pt x="15183" y="1136"/>
                    </a:cubicBezTo>
                    <a:cubicBezTo>
                      <a:pt x="15110" y="966"/>
                      <a:pt x="15001" y="722"/>
                      <a:pt x="14836" y="682"/>
                    </a:cubicBezTo>
                    <a:cubicBezTo>
                      <a:pt x="14821" y="679"/>
                      <a:pt x="14805" y="677"/>
                      <a:pt x="14790" y="677"/>
                    </a:cubicBezTo>
                    <a:cubicBezTo>
                      <a:pt x="14731" y="677"/>
                      <a:pt x="14672" y="703"/>
                      <a:pt x="14612" y="757"/>
                    </a:cubicBezTo>
                    <a:cubicBezTo>
                      <a:pt x="14417" y="929"/>
                      <a:pt x="14449" y="1274"/>
                      <a:pt x="14466" y="1457"/>
                    </a:cubicBezTo>
                    <a:cubicBezTo>
                      <a:pt x="14470" y="1483"/>
                      <a:pt x="14470" y="1506"/>
                      <a:pt x="14473" y="1525"/>
                    </a:cubicBezTo>
                    <a:cubicBezTo>
                      <a:pt x="14480" y="1658"/>
                      <a:pt x="14489" y="1755"/>
                      <a:pt x="14496" y="1830"/>
                    </a:cubicBezTo>
                    <a:cubicBezTo>
                      <a:pt x="14429" y="1662"/>
                      <a:pt x="14284" y="1443"/>
                      <a:pt x="14166" y="1364"/>
                    </a:cubicBezTo>
                    <a:cubicBezTo>
                      <a:pt x="14113" y="1330"/>
                      <a:pt x="14057" y="1313"/>
                      <a:pt x="14001" y="1313"/>
                    </a:cubicBezTo>
                    <a:cubicBezTo>
                      <a:pt x="13965" y="1313"/>
                      <a:pt x="13930" y="1320"/>
                      <a:pt x="13896" y="1334"/>
                    </a:cubicBezTo>
                    <a:cubicBezTo>
                      <a:pt x="13793" y="1376"/>
                      <a:pt x="13712" y="1474"/>
                      <a:pt x="13686" y="1595"/>
                    </a:cubicBezTo>
                    <a:cubicBezTo>
                      <a:pt x="13628" y="1855"/>
                      <a:pt x="13698" y="2093"/>
                      <a:pt x="13870" y="2661"/>
                    </a:cubicBezTo>
                    <a:cubicBezTo>
                      <a:pt x="13900" y="2756"/>
                      <a:pt x="13933" y="2861"/>
                      <a:pt x="13968" y="2975"/>
                    </a:cubicBezTo>
                    <a:cubicBezTo>
                      <a:pt x="13507" y="2344"/>
                      <a:pt x="12930" y="1841"/>
                      <a:pt x="12297" y="1581"/>
                    </a:cubicBezTo>
                    <a:cubicBezTo>
                      <a:pt x="12292" y="1578"/>
                      <a:pt x="12288" y="1578"/>
                      <a:pt x="12283" y="1576"/>
                    </a:cubicBezTo>
                    <a:cubicBezTo>
                      <a:pt x="11915" y="1408"/>
                      <a:pt x="11505" y="1309"/>
                      <a:pt x="11093" y="1309"/>
                    </a:cubicBezTo>
                    <a:cubicBezTo>
                      <a:pt x="10895" y="1309"/>
                      <a:pt x="10697" y="1332"/>
                      <a:pt x="10503" y="1381"/>
                    </a:cubicBezTo>
                    <a:cubicBezTo>
                      <a:pt x="10156" y="1469"/>
                      <a:pt x="9851" y="1632"/>
                      <a:pt x="9630" y="1872"/>
                    </a:cubicBezTo>
                    <a:cubicBezTo>
                      <a:pt x="9451" y="1872"/>
                      <a:pt x="9300" y="1879"/>
                      <a:pt x="9211" y="1890"/>
                    </a:cubicBezTo>
                    <a:cubicBezTo>
                      <a:pt x="9092" y="1909"/>
                      <a:pt x="8974" y="1934"/>
                      <a:pt x="8855" y="1969"/>
                    </a:cubicBezTo>
                    <a:cubicBezTo>
                      <a:pt x="8855" y="1967"/>
                      <a:pt x="8855" y="1967"/>
                      <a:pt x="8855" y="1965"/>
                    </a:cubicBezTo>
                    <a:cubicBezTo>
                      <a:pt x="8872" y="1200"/>
                      <a:pt x="8165" y="1"/>
                      <a:pt x="73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1" name="Google Shape;901;p28"/>
              <p:cNvGrpSpPr/>
              <p:nvPr/>
            </p:nvGrpSpPr>
            <p:grpSpPr>
              <a:xfrm flipH="1">
                <a:off x="5219493" y="3048363"/>
                <a:ext cx="1715200" cy="2263636"/>
                <a:chOff x="5872201" y="3054550"/>
                <a:chExt cx="1749847" cy="2309361"/>
              </a:xfrm>
            </p:grpSpPr>
            <p:sp>
              <p:nvSpPr>
                <p:cNvPr id="902" name="Google Shape;902;p28"/>
                <p:cNvSpPr/>
                <p:nvPr/>
              </p:nvSpPr>
              <p:spPr>
                <a:xfrm>
                  <a:off x="6405629" y="5081577"/>
                  <a:ext cx="887543" cy="27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4" h="3513" extrusionOk="0">
                      <a:moveTo>
                        <a:pt x="11103" y="1"/>
                      </a:moveTo>
                      <a:cubicBezTo>
                        <a:pt x="11060" y="1"/>
                        <a:pt x="11018" y="104"/>
                        <a:pt x="10855" y="275"/>
                      </a:cubicBezTo>
                      <a:cubicBezTo>
                        <a:pt x="9818" y="1352"/>
                        <a:pt x="7606" y="1915"/>
                        <a:pt x="5424" y="1915"/>
                      </a:cubicBezTo>
                      <a:cubicBezTo>
                        <a:pt x="3578" y="1915"/>
                        <a:pt x="1753" y="1512"/>
                        <a:pt x="676" y="678"/>
                      </a:cubicBezTo>
                      <a:cubicBezTo>
                        <a:pt x="470" y="519"/>
                        <a:pt x="395" y="422"/>
                        <a:pt x="346" y="422"/>
                      </a:cubicBezTo>
                      <a:cubicBezTo>
                        <a:pt x="328" y="422"/>
                        <a:pt x="313" y="435"/>
                        <a:pt x="296" y="464"/>
                      </a:cubicBezTo>
                      <a:cubicBezTo>
                        <a:pt x="0" y="967"/>
                        <a:pt x="45" y="1467"/>
                        <a:pt x="352" y="1886"/>
                      </a:cubicBezTo>
                      <a:cubicBezTo>
                        <a:pt x="1117" y="2943"/>
                        <a:pt x="3207" y="3513"/>
                        <a:pt x="5400" y="3513"/>
                      </a:cubicBezTo>
                      <a:cubicBezTo>
                        <a:pt x="7135" y="3513"/>
                        <a:pt x="8935" y="3157"/>
                        <a:pt x="10197" y="2405"/>
                      </a:cubicBezTo>
                      <a:cubicBezTo>
                        <a:pt x="10805" y="2042"/>
                        <a:pt x="11463" y="1442"/>
                        <a:pt x="11414" y="734"/>
                      </a:cubicBezTo>
                      <a:cubicBezTo>
                        <a:pt x="11393" y="457"/>
                        <a:pt x="11269" y="178"/>
                        <a:pt x="11145" y="29"/>
                      </a:cubicBezTo>
                      <a:cubicBezTo>
                        <a:pt x="11129" y="10"/>
                        <a:pt x="11116" y="1"/>
                        <a:pt x="1110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6448752" y="3832937"/>
                  <a:ext cx="592418" cy="278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2" h="3594" extrusionOk="0">
                      <a:moveTo>
                        <a:pt x="7157" y="1"/>
                      </a:moveTo>
                      <a:cubicBezTo>
                        <a:pt x="6983" y="1"/>
                        <a:pt x="6807" y="2"/>
                        <a:pt x="6789" y="4"/>
                      </a:cubicBezTo>
                      <a:cubicBezTo>
                        <a:pt x="6705" y="15"/>
                        <a:pt x="6716" y="65"/>
                        <a:pt x="6689" y="220"/>
                      </a:cubicBezTo>
                      <a:cubicBezTo>
                        <a:pt x="6401" y="1786"/>
                        <a:pt x="5112" y="2642"/>
                        <a:pt x="3786" y="2642"/>
                      </a:cubicBezTo>
                      <a:cubicBezTo>
                        <a:pt x="2759" y="2642"/>
                        <a:pt x="1709" y="2129"/>
                        <a:pt x="1084" y="1034"/>
                      </a:cubicBezTo>
                      <a:cubicBezTo>
                        <a:pt x="1062" y="996"/>
                        <a:pt x="1050" y="979"/>
                        <a:pt x="1022" y="979"/>
                      </a:cubicBezTo>
                      <a:cubicBezTo>
                        <a:pt x="1007" y="979"/>
                        <a:pt x="988" y="984"/>
                        <a:pt x="960" y="993"/>
                      </a:cubicBezTo>
                      <a:cubicBezTo>
                        <a:pt x="723" y="1074"/>
                        <a:pt x="489" y="1164"/>
                        <a:pt x="257" y="1259"/>
                      </a:cubicBezTo>
                      <a:cubicBezTo>
                        <a:pt x="34" y="1352"/>
                        <a:pt x="0" y="1331"/>
                        <a:pt x="113" y="1532"/>
                      </a:cubicBezTo>
                      <a:cubicBezTo>
                        <a:pt x="737" y="2634"/>
                        <a:pt x="2058" y="3558"/>
                        <a:pt x="3852" y="3592"/>
                      </a:cubicBezTo>
                      <a:cubicBezTo>
                        <a:pt x="3863" y="3593"/>
                        <a:pt x="3875" y="3594"/>
                        <a:pt x="3887" y="3594"/>
                      </a:cubicBezTo>
                      <a:cubicBezTo>
                        <a:pt x="3961" y="3594"/>
                        <a:pt x="4054" y="3574"/>
                        <a:pt x="4147" y="3572"/>
                      </a:cubicBezTo>
                      <a:cubicBezTo>
                        <a:pt x="4843" y="3558"/>
                        <a:pt x="5878" y="3204"/>
                        <a:pt x="6534" y="2589"/>
                      </a:cubicBezTo>
                      <a:cubicBezTo>
                        <a:pt x="7293" y="1874"/>
                        <a:pt x="7638" y="1052"/>
                        <a:pt x="7652" y="155"/>
                      </a:cubicBezTo>
                      <a:cubicBezTo>
                        <a:pt x="7652" y="17"/>
                        <a:pt x="7640" y="2"/>
                        <a:pt x="7505" y="2"/>
                      </a:cubicBezTo>
                      <a:cubicBezTo>
                        <a:pt x="7501" y="2"/>
                        <a:pt x="7331" y="1"/>
                        <a:pt x="7157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7122931" y="3560649"/>
                  <a:ext cx="217318" cy="232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3007" extrusionOk="0">
                      <a:moveTo>
                        <a:pt x="1419" y="0"/>
                      </a:moveTo>
                      <a:cubicBezTo>
                        <a:pt x="1307" y="0"/>
                        <a:pt x="1201" y="34"/>
                        <a:pt x="1105" y="106"/>
                      </a:cubicBezTo>
                      <a:cubicBezTo>
                        <a:pt x="835" y="314"/>
                        <a:pt x="591" y="557"/>
                        <a:pt x="301" y="1005"/>
                      </a:cubicBezTo>
                      <a:cubicBezTo>
                        <a:pt x="206" y="1147"/>
                        <a:pt x="1" y="1524"/>
                        <a:pt x="23" y="1682"/>
                      </a:cubicBezTo>
                      <a:cubicBezTo>
                        <a:pt x="91" y="2173"/>
                        <a:pt x="416" y="2640"/>
                        <a:pt x="889" y="2890"/>
                      </a:cubicBezTo>
                      <a:cubicBezTo>
                        <a:pt x="1019" y="2959"/>
                        <a:pt x="1140" y="3006"/>
                        <a:pt x="1261" y="3006"/>
                      </a:cubicBezTo>
                      <a:cubicBezTo>
                        <a:pt x="1340" y="3006"/>
                        <a:pt x="1421" y="2985"/>
                        <a:pt x="1504" y="2937"/>
                      </a:cubicBezTo>
                      <a:cubicBezTo>
                        <a:pt x="1892" y="2712"/>
                        <a:pt x="2241" y="2277"/>
                        <a:pt x="2471" y="1903"/>
                      </a:cubicBezTo>
                      <a:cubicBezTo>
                        <a:pt x="2730" y="1479"/>
                        <a:pt x="2762" y="1244"/>
                        <a:pt x="2807" y="1035"/>
                      </a:cubicBezTo>
                      <a:cubicBezTo>
                        <a:pt x="2800" y="1001"/>
                        <a:pt x="2793" y="972"/>
                        <a:pt x="2787" y="945"/>
                      </a:cubicBezTo>
                      <a:cubicBezTo>
                        <a:pt x="2656" y="496"/>
                        <a:pt x="2081" y="122"/>
                        <a:pt x="1533" y="12"/>
                      </a:cubicBezTo>
                      <a:cubicBezTo>
                        <a:pt x="1495" y="4"/>
                        <a:pt x="1456" y="0"/>
                        <a:pt x="1419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8"/>
                <p:cNvSpPr/>
                <p:nvPr/>
              </p:nvSpPr>
              <p:spPr>
                <a:xfrm>
                  <a:off x="6115224" y="4764927"/>
                  <a:ext cx="222041" cy="216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8" h="2792" extrusionOk="0">
                      <a:moveTo>
                        <a:pt x="1847" y="0"/>
                      </a:moveTo>
                      <a:cubicBezTo>
                        <a:pt x="1832" y="0"/>
                        <a:pt x="1813" y="6"/>
                        <a:pt x="1788" y="19"/>
                      </a:cubicBezTo>
                      <a:cubicBezTo>
                        <a:pt x="1159" y="353"/>
                        <a:pt x="332" y="988"/>
                        <a:pt x="87" y="1642"/>
                      </a:cubicBezTo>
                      <a:cubicBezTo>
                        <a:pt x="21" y="1816"/>
                        <a:pt x="1" y="1987"/>
                        <a:pt x="132" y="2219"/>
                      </a:cubicBezTo>
                      <a:cubicBezTo>
                        <a:pt x="215" y="2365"/>
                        <a:pt x="319" y="2498"/>
                        <a:pt x="454" y="2600"/>
                      </a:cubicBezTo>
                      <a:cubicBezTo>
                        <a:pt x="654" y="2748"/>
                        <a:pt x="951" y="2791"/>
                        <a:pt x="1167" y="2791"/>
                      </a:cubicBezTo>
                      <a:cubicBezTo>
                        <a:pt x="1285" y="2791"/>
                        <a:pt x="1379" y="2778"/>
                        <a:pt x="1419" y="2762"/>
                      </a:cubicBezTo>
                      <a:cubicBezTo>
                        <a:pt x="1761" y="2625"/>
                        <a:pt x="2298" y="2115"/>
                        <a:pt x="2527" y="1770"/>
                      </a:cubicBezTo>
                      <a:cubicBezTo>
                        <a:pt x="2868" y="1261"/>
                        <a:pt x="2579" y="605"/>
                        <a:pt x="2095" y="254"/>
                      </a:cubicBezTo>
                      <a:cubicBezTo>
                        <a:pt x="1912" y="121"/>
                        <a:pt x="1915" y="0"/>
                        <a:pt x="1847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8"/>
                <p:cNvSpPr/>
                <p:nvPr/>
              </p:nvSpPr>
              <p:spPr>
                <a:xfrm>
                  <a:off x="5880252" y="3635669"/>
                  <a:ext cx="1726466" cy="159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0" h="20548" extrusionOk="0">
                      <a:moveTo>
                        <a:pt x="2827" y="11115"/>
                      </a:moveTo>
                      <a:cubicBezTo>
                        <a:pt x="2847" y="11115"/>
                        <a:pt x="2867" y="11123"/>
                        <a:pt x="2887" y="11128"/>
                      </a:cubicBezTo>
                      <a:cubicBezTo>
                        <a:pt x="2914" y="11137"/>
                        <a:pt x="2946" y="11137"/>
                        <a:pt x="2966" y="11157"/>
                      </a:cubicBezTo>
                      <a:lnTo>
                        <a:pt x="2966" y="11157"/>
                      </a:lnTo>
                      <a:cubicBezTo>
                        <a:pt x="2873" y="11150"/>
                        <a:pt x="2824" y="11152"/>
                        <a:pt x="2804" y="11119"/>
                      </a:cubicBezTo>
                      <a:cubicBezTo>
                        <a:pt x="2812" y="11116"/>
                        <a:pt x="2819" y="11115"/>
                        <a:pt x="2827" y="11115"/>
                      </a:cubicBezTo>
                      <a:close/>
                      <a:moveTo>
                        <a:pt x="2968" y="11157"/>
                      </a:moveTo>
                      <a:lnTo>
                        <a:pt x="2968" y="11157"/>
                      </a:lnTo>
                      <a:cubicBezTo>
                        <a:pt x="3073" y="11160"/>
                        <a:pt x="3161" y="11209"/>
                        <a:pt x="3246" y="11256"/>
                      </a:cubicBezTo>
                      <a:cubicBezTo>
                        <a:pt x="3435" y="11360"/>
                        <a:pt x="3678" y="11594"/>
                        <a:pt x="3874" y="11952"/>
                      </a:cubicBezTo>
                      <a:cubicBezTo>
                        <a:pt x="3890" y="11982"/>
                        <a:pt x="3901" y="12013"/>
                        <a:pt x="3913" y="12045"/>
                      </a:cubicBezTo>
                      <a:cubicBezTo>
                        <a:pt x="3915" y="12047"/>
                        <a:pt x="3910" y="12052"/>
                        <a:pt x="3908" y="12056"/>
                      </a:cubicBezTo>
                      <a:cubicBezTo>
                        <a:pt x="3907" y="12057"/>
                        <a:pt x="3906" y="12057"/>
                        <a:pt x="3905" y="12057"/>
                      </a:cubicBezTo>
                      <a:cubicBezTo>
                        <a:pt x="3864" y="12057"/>
                        <a:pt x="3652" y="11450"/>
                        <a:pt x="3045" y="11195"/>
                      </a:cubicBezTo>
                      <a:cubicBezTo>
                        <a:pt x="3018" y="11184"/>
                        <a:pt x="2989" y="11179"/>
                        <a:pt x="2968" y="11157"/>
                      </a:cubicBezTo>
                      <a:close/>
                      <a:moveTo>
                        <a:pt x="4005" y="12266"/>
                      </a:moveTo>
                      <a:cubicBezTo>
                        <a:pt x="4007" y="12266"/>
                        <a:pt x="4012" y="12266"/>
                        <a:pt x="4014" y="12268"/>
                      </a:cubicBezTo>
                      <a:cubicBezTo>
                        <a:pt x="4018" y="12277"/>
                        <a:pt x="4012" y="12286"/>
                        <a:pt x="4008" y="12286"/>
                      </a:cubicBezTo>
                      <a:cubicBezTo>
                        <a:pt x="4005" y="12286"/>
                        <a:pt x="4002" y="12281"/>
                        <a:pt x="4005" y="12266"/>
                      </a:cubicBezTo>
                      <a:close/>
                      <a:moveTo>
                        <a:pt x="4058" y="12390"/>
                      </a:moveTo>
                      <a:cubicBezTo>
                        <a:pt x="4061" y="12390"/>
                        <a:pt x="4063" y="12393"/>
                        <a:pt x="4064" y="12401"/>
                      </a:cubicBezTo>
                      <a:cubicBezTo>
                        <a:pt x="4064" y="12403"/>
                        <a:pt x="4061" y="12406"/>
                        <a:pt x="4061" y="12410"/>
                      </a:cubicBezTo>
                      <a:cubicBezTo>
                        <a:pt x="4059" y="12408"/>
                        <a:pt x="4055" y="12408"/>
                        <a:pt x="4055" y="12406"/>
                      </a:cubicBezTo>
                      <a:cubicBezTo>
                        <a:pt x="4052" y="12397"/>
                        <a:pt x="4055" y="12390"/>
                        <a:pt x="4058" y="12390"/>
                      </a:cubicBezTo>
                      <a:close/>
                      <a:moveTo>
                        <a:pt x="4210" y="12841"/>
                      </a:moveTo>
                      <a:cubicBezTo>
                        <a:pt x="4212" y="12845"/>
                        <a:pt x="4212" y="12847"/>
                        <a:pt x="4215" y="12852"/>
                      </a:cubicBezTo>
                      <a:cubicBezTo>
                        <a:pt x="4215" y="12854"/>
                        <a:pt x="4215" y="12861"/>
                        <a:pt x="4212" y="12861"/>
                      </a:cubicBezTo>
                      <a:cubicBezTo>
                        <a:pt x="4211" y="12861"/>
                        <a:pt x="4210" y="12861"/>
                        <a:pt x="4209" y="12861"/>
                      </a:cubicBezTo>
                      <a:cubicBezTo>
                        <a:pt x="4205" y="12861"/>
                        <a:pt x="4203" y="12857"/>
                        <a:pt x="4203" y="12850"/>
                      </a:cubicBezTo>
                      <a:cubicBezTo>
                        <a:pt x="4206" y="12845"/>
                        <a:pt x="4208" y="12843"/>
                        <a:pt x="4210" y="12841"/>
                      </a:cubicBezTo>
                      <a:close/>
                      <a:moveTo>
                        <a:pt x="4237" y="12946"/>
                      </a:moveTo>
                      <a:cubicBezTo>
                        <a:pt x="4238" y="12946"/>
                        <a:pt x="4239" y="12946"/>
                        <a:pt x="4240" y="12946"/>
                      </a:cubicBezTo>
                      <a:cubicBezTo>
                        <a:pt x="4244" y="12946"/>
                        <a:pt x="4246" y="12975"/>
                        <a:pt x="4248" y="12988"/>
                      </a:cubicBezTo>
                      <a:lnTo>
                        <a:pt x="4248" y="12988"/>
                      </a:lnTo>
                      <a:cubicBezTo>
                        <a:pt x="4243" y="12979"/>
                        <a:pt x="4237" y="12971"/>
                        <a:pt x="4233" y="12960"/>
                      </a:cubicBezTo>
                      <a:cubicBezTo>
                        <a:pt x="4229" y="12952"/>
                        <a:pt x="4232" y="12946"/>
                        <a:pt x="4237" y="12946"/>
                      </a:cubicBezTo>
                      <a:close/>
                      <a:moveTo>
                        <a:pt x="18931" y="0"/>
                      </a:moveTo>
                      <a:cubicBezTo>
                        <a:pt x="18872" y="0"/>
                        <a:pt x="18943" y="206"/>
                        <a:pt x="18687" y="715"/>
                      </a:cubicBezTo>
                      <a:cubicBezTo>
                        <a:pt x="18551" y="990"/>
                        <a:pt x="18380" y="1242"/>
                        <a:pt x="18177" y="1472"/>
                      </a:cubicBezTo>
                      <a:cubicBezTo>
                        <a:pt x="17826" y="1873"/>
                        <a:pt x="17695" y="1930"/>
                        <a:pt x="17476" y="2051"/>
                      </a:cubicBezTo>
                      <a:cubicBezTo>
                        <a:pt x="17422" y="2081"/>
                        <a:pt x="17458" y="2130"/>
                        <a:pt x="17503" y="2173"/>
                      </a:cubicBezTo>
                      <a:cubicBezTo>
                        <a:pt x="18346" y="2935"/>
                        <a:pt x="18010" y="3706"/>
                        <a:pt x="18998" y="4522"/>
                      </a:cubicBezTo>
                      <a:cubicBezTo>
                        <a:pt x="19142" y="4641"/>
                        <a:pt x="19291" y="4745"/>
                        <a:pt x="19460" y="4824"/>
                      </a:cubicBezTo>
                      <a:cubicBezTo>
                        <a:pt x="19496" y="4839"/>
                        <a:pt x="19543" y="4839"/>
                        <a:pt x="19563" y="4882"/>
                      </a:cubicBezTo>
                      <a:cubicBezTo>
                        <a:pt x="19559" y="4885"/>
                        <a:pt x="19552" y="4886"/>
                        <a:pt x="19544" y="4886"/>
                      </a:cubicBezTo>
                      <a:cubicBezTo>
                        <a:pt x="19378" y="4886"/>
                        <a:pt x="18496" y="4372"/>
                        <a:pt x="18155" y="3336"/>
                      </a:cubicBezTo>
                      <a:cubicBezTo>
                        <a:pt x="18112" y="3210"/>
                        <a:pt x="18055" y="3088"/>
                        <a:pt x="18015" y="2960"/>
                      </a:cubicBezTo>
                      <a:cubicBezTo>
                        <a:pt x="17992" y="2894"/>
                        <a:pt x="17950" y="2867"/>
                        <a:pt x="17889" y="2856"/>
                      </a:cubicBezTo>
                      <a:cubicBezTo>
                        <a:pt x="17028" y="2703"/>
                        <a:pt x="16435" y="2608"/>
                        <a:pt x="15114" y="2561"/>
                      </a:cubicBezTo>
                      <a:cubicBezTo>
                        <a:pt x="15111" y="2561"/>
                        <a:pt x="15108" y="2561"/>
                        <a:pt x="15104" y="2561"/>
                      </a:cubicBezTo>
                      <a:cubicBezTo>
                        <a:pt x="14991" y="2561"/>
                        <a:pt x="15082" y="2646"/>
                        <a:pt x="14990" y="3210"/>
                      </a:cubicBezTo>
                      <a:cubicBezTo>
                        <a:pt x="14853" y="4039"/>
                        <a:pt x="14400" y="4758"/>
                        <a:pt x="13809" y="5247"/>
                      </a:cubicBezTo>
                      <a:cubicBezTo>
                        <a:pt x="13040" y="5884"/>
                        <a:pt x="12104" y="6178"/>
                        <a:pt x="11173" y="6178"/>
                      </a:cubicBezTo>
                      <a:cubicBezTo>
                        <a:pt x="9647" y="6178"/>
                        <a:pt x="8132" y="5389"/>
                        <a:pt x="7384" y="4026"/>
                      </a:cubicBezTo>
                      <a:cubicBezTo>
                        <a:pt x="7349" y="3964"/>
                        <a:pt x="7335" y="3940"/>
                        <a:pt x="7309" y="3940"/>
                      </a:cubicBezTo>
                      <a:cubicBezTo>
                        <a:pt x="7291" y="3940"/>
                        <a:pt x="7269" y="3950"/>
                        <a:pt x="7233" y="3967"/>
                      </a:cubicBezTo>
                      <a:cubicBezTo>
                        <a:pt x="5846" y="4610"/>
                        <a:pt x="5297" y="5058"/>
                        <a:pt x="4267" y="6147"/>
                      </a:cubicBezTo>
                      <a:cubicBezTo>
                        <a:pt x="2905" y="7587"/>
                        <a:pt x="1837" y="8993"/>
                        <a:pt x="1131" y="10113"/>
                      </a:cubicBezTo>
                      <a:cubicBezTo>
                        <a:pt x="541" y="11053"/>
                        <a:pt x="0" y="12203"/>
                        <a:pt x="219" y="13291"/>
                      </a:cubicBezTo>
                      <a:cubicBezTo>
                        <a:pt x="433" y="14339"/>
                        <a:pt x="2083" y="15793"/>
                        <a:pt x="2939" y="16442"/>
                      </a:cubicBezTo>
                      <a:cubicBezTo>
                        <a:pt x="2960" y="16458"/>
                        <a:pt x="2976" y="16465"/>
                        <a:pt x="2989" y="16465"/>
                      </a:cubicBezTo>
                      <a:cubicBezTo>
                        <a:pt x="3041" y="16465"/>
                        <a:pt x="3041" y="16353"/>
                        <a:pt x="3070" y="16260"/>
                      </a:cubicBezTo>
                      <a:cubicBezTo>
                        <a:pt x="3255" y="15676"/>
                        <a:pt x="3890" y="15155"/>
                        <a:pt x="4393" y="14813"/>
                      </a:cubicBezTo>
                      <a:cubicBezTo>
                        <a:pt x="4481" y="14752"/>
                        <a:pt x="4578" y="14716"/>
                        <a:pt x="4679" y="14686"/>
                      </a:cubicBezTo>
                      <a:cubicBezTo>
                        <a:pt x="4717" y="14673"/>
                        <a:pt x="4762" y="14682"/>
                        <a:pt x="4798" y="14653"/>
                      </a:cubicBezTo>
                      <a:cubicBezTo>
                        <a:pt x="4832" y="14623"/>
                        <a:pt x="4801" y="14571"/>
                        <a:pt x="4839" y="14540"/>
                      </a:cubicBezTo>
                      <a:cubicBezTo>
                        <a:pt x="4907" y="14488"/>
                        <a:pt x="4363" y="13875"/>
                        <a:pt x="4246" y="12989"/>
                      </a:cubicBezTo>
                      <a:lnTo>
                        <a:pt x="4248" y="12989"/>
                      </a:lnTo>
                      <a:cubicBezTo>
                        <a:pt x="4248" y="12990"/>
                        <a:pt x="4248" y="12991"/>
                        <a:pt x="4249" y="12992"/>
                      </a:cubicBezTo>
                      <a:cubicBezTo>
                        <a:pt x="4265" y="13002"/>
                        <a:pt x="4282" y="13007"/>
                        <a:pt x="4297" y="13007"/>
                      </a:cubicBezTo>
                      <a:cubicBezTo>
                        <a:pt x="4324" y="13007"/>
                        <a:pt x="4349" y="12994"/>
                        <a:pt x="4375" y="12976"/>
                      </a:cubicBezTo>
                      <a:cubicBezTo>
                        <a:pt x="5599" y="12081"/>
                        <a:pt x="6822" y="10424"/>
                        <a:pt x="6885" y="8903"/>
                      </a:cubicBezTo>
                      <a:cubicBezTo>
                        <a:pt x="6890" y="8752"/>
                        <a:pt x="6892" y="8603"/>
                        <a:pt x="6867" y="8452"/>
                      </a:cubicBezTo>
                      <a:cubicBezTo>
                        <a:pt x="6863" y="8434"/>
                        <a:pt x="6874" y="8419"/>
                        <a:pt x="6886" y="8419"/>
                      </a:cubicBezTo>
                      <a:cubicBezTo>
                        <a:pt x="6893" y="8419"/>
                        <a:pt x="6900" y="8425"/>
                        <a:pt x="6904" y="8441"/>
                      </a:cubicBezTo>
                      <a:cubicBezTo>
                        <a:pt x="6955" y="8660"/>
                        <a:pt x="6933" y="9016"/>
                        <a:pt x="6897" y="9239"/>
                      </a:cubicBezTo>
                      <a:cubicBezTo>
                        <a:pt x="6771" y="10003"/>
                        <a:pt x="6421" y="10738"/>
                        <a:pt x="5975" y="11387"/>
                      </a:cubicBezTo>
                      <a:cubicBezTo>
                        <a:pt x="5925" y="11461"/>
                        <a:pt x="5973" y="11495"/>
                        <a:pt x="6038" y="11583"/>
                      </a:cubicBezTo>
                      <a:cubicBezTo>
                        <a:pt x="6239" y="11856"/>
                        <a:pt x="6451" y="12133"/>
                        <a:pt x="6687" y="12651"/>
                      </a:cubicBezTo>
                      <a:cubicBezTo>
                        <a:pt x="7046" y="13438"/>
                        <a:pt x="7224" y="14294"/>
                        <a:pt x="7230" y="15029"/>
                      </a:cubicBezTo>
                      <a:cubicBezTo>
                        <a:pt x="7233" y="15516"/>
                        <a:pt x="7178" y="15906"/>
                        <a:pt x="7088" y="16296"/>
                      </a:cubicBezTo>
                      <a:cubicBezTo>
                        <a:pt x="7079" y="16334"/>
                        <a:pt x="7046" y="16377"/>
                        <a:pt x="7077" y="16413"/>
                      </a:cubicBezTo>
                      <a:cubicBezTo>
                        <a:pt x="7091" y="16429"/>
                        <a:pt x="7107" y="16434"/>
                        <a:pt x="7124" y="16434"/>
                      </a:cubicBezTo>
                      <a:cubicBezTo>
                        <a:pt x="7151" y="16434"/>
                        <a:pt x="7180" y="16419"/>
                        <a:pt x="7206" y="16411"/>
                      </a:cubicBezTo>
                      <a:cubicBezTo>
                        <a:pt x="7627" y="16282"/>
                        <a:pt x="7819" y="16282"/>
                        <a:pt x="8006" y="16260"/>
                      </a:cubicBezTo>
                      <a:cubicBezTo>
                        <a:pt x="8013" y="16259"/>
                        <a:pt x="8021" y="16258"/>
                        <a:pt x="8028" y="16258"/>
                      </a:cubicBezTo>
                      <a:cubicBezTo>
                        <a:pt x="8083" y="16258"/>
                        <a:pt x="8137" y="16278"/>
                        <a:pt x="8190" y="16278"/>
                      </a:cubicBezTo>
                      <a:cubicBezTo>
                        <a:pt x="8463" y="16287"/>
                        <a:pt x="9196" y="16408"/>
                        <a:pt x="9315" y="16652"/>
                      </a:cubicBezTo>
                      <a:cubicBezTo>
                        <a:pt x="9358" y="16742"/>
                        <a:pt x="9333" y="16837"/>
                        <a:pt x="9245" y="16888"/>
                      </a:cubicBezTo>
                      <a:cubicBezTo>
                        <a:pt x="9202" y="16913"/>
                        <a:pt x="9155" y="16931"/>
                        <a:pt x="9108" y="16951"/>
                      </a:cubicBezTo>
                      <a:cubicBezTo>
                        <a:pt x="9063" y="16972"/>
                        <a:pt x="9078" y="17012"/>
                        <a:pt x="9110" y="17024"/>
                      </a:cubicBezTo>
                      <a:cubicBezTo>
                        <a:pt x="9209" y="17062"/>
                        <a:pt x="9270" y="17069"/>
                        <a:pt x="9412" y="17175"/>
                      </a:cubicBezTo>
                      <a:cubicBezTo>
                        <a:pt x="9511" y="17249"/>
                        <a:pt x="9543" y="17438"/>
                        <a:pt x="9376" y="17515"/>
                      </a:cubicBezTo>
                      <a:cubicBezTo>
                        <a:pt x="9342" y="17531"/>
                        <a:pt x="9308" y="17547"/>
                        <a:pt x="9272" y="17553"/>
                      </a:cubicBezTo>
                      <a:cubicBezTo>
                        <a:pt x="9175" y="17567"/>
                        <a:pt x="9083" y="17580"/>
                        <a:pt x="8984" y="17580"/>
                      </a:cubicBezTo>
                      <a:cubicBezTo>
                        <a:pt x="8964" y="17579"/>
                        <a:pt x="8940" y="17573"/>
                        <a:pt x="8918" y="17573"/>
                      </a:cubicBezTo>
                      <a:cubicBezTo>
                        <a:pt x="8893" y="17573"/>
                        <a:pt x="8869" y="17581"/>
                        <a:pt x="8851" y="17612"/>
                      </a:cubicBezTo>
                      <a:cubicBezTo>
                        <a:pt x="8876" y="17659"/>
                        <a:pt x="8925" y="17659"/>
                        <a:pt x="8968" y="17675"/>
                      </a:cubicBezTo>
                      <a:cubicBezTo>
                        <a:pt x="9042" y="17702"/>
                        <a:pt x="9117" y="17729"/>
                        <a:pt x="9182" y="17774"/>
                      </a:cubicBezTo>
                      <a:cubicBezTo>
                        <a:pt x="9392" y="17921"/>
                        <a:pt x="9247" y="18130"/>
                        <a:pt x="9029" y="18180"/>
                      </a:cubicBezTo>
                      <a:cubicBezTo>
                        <a:pt x="8862" y="18219"/>
                        <a:pt x="8752" y="18231"/>
                        <a:pt x="8655" y="18231"/>
                      </a:cubicBezTo>
                      <a:cubicBezTo>
                        <a:pt x="8480" y="18231"/>
                        <a:pt x="8348" y="18190"/>
                        <a:pt x="8008" y="18184"/>
                      </a:cubicBezTo>
                      <a:cubicBezTo>
                        <a:pt x="7988" y="18184"/>
                        <a:pt x="7967" y="18196"/>
                        <a:pt x="7965" y="18220"/>
                      </a:cubicBezTo>
                      <a:cubicBezTo>
                        <a:pt x="7958" y="18254"/>
                        <a:pt x="7985" y="18272"/>
                        <a:pt x="8021" y="18295"/>
                      </a:cubicBezTo>
                      <a:cubicBezTo>
                        <a:pt x="8057" y="18317"/>
                        <a:pt x="8166" y="18356"/>
                        <a:pt x="8312" y="18529"/>
                      </a:cubicBezTo>
                      <a:cubicBezTo>
                        <a:pt x="8400" y="18631"/>
                        <a:pt x="8364" y="18759"/>
                        <a:pt x="8098" y="18784"/>
                      </a:cubicBezTo>
                      <a:cubicBezTo>
                        <a:pt x="8047" y="18789"/>
                        <a:pt x="8000" y="18790"/>
                        <a:pt x="7955" y="18790"/>
                      </a:cubicBezTo>
                      <a:cubicBezTo>
                        <a:pt x="7721" y="18790"/>
                        <a:pt x="7557" y="18737"/>
                        <a:pt x="7249" y="18737"/>
                      </a:cubicBezTo>
                      <a:cubicBezTo>
                        <a:pt x="7218" y="18737"/>
                        <a:pt x="7184" y="18738"/>
                        <a:pt x="7149" y="18739"/>
                      </a:cubicBezTo>
                      <a:cubicBezTo>
                        <a:pt x="7025" y="18743"/>
                        <a:pt x="7009" y="18795"/>
                        <a:pt x="7055" y="18906"/>
                      </a:cubicBezTo>
                      <a:cubicBezTo>
                        <a:pt x="7077" y="18966"/>
                        <a:pt x="7348" y="19226"/>
                        <a:pt x="7566" y="19381"/>
                      </a:cubicBezTo>
                      <a:cubicBezTo>
                        <a:pt x="8651" y="20156"/>
                        <a:pt x="10453" y="20547"/>
                        <a:pt x="12273" y="20547"/>
                      </a:cubicBezTo>
                      <a:cubicBezTo>
                        <a:pt x="14453" y="20547"/>
                        <a:pt x="16657" y="19986"/>
                        <a:pt x="17679" y="18849"/>
                      </a:cubicBezTo>
                      <a:cubicBezTo>
                        <a:pt x="18155" y="18320"/>
                        <a:pt x="18184" y="17734"/>
                        <a:pt x="18096" y="17033"/>
                      </a:cubicBezTo>
                      <a:cubicBezTo>
                        <a:pt x="18044" y="16629"/>
                        <a:pt x="17916" y="16045"/>
                        <a:pt x="17697" y="15378"/>
                      </a:cubicBezTo>
                      <a:cubicBezTo>
                        <a:pt x="17397" y="14472"/>
                        <a:pt x="17454" y="13447"/>
                        <a:pt x="17670" y="12520"/>
                      </a:cubicBezTo>
                      <a:cubicBezTo>
                        <a:pt x="17747" y="12194"/>
                        <a:pt x="17862" y="11779"/>
                        <a:pt x="17911" y="11191"/>
                      </a:cubicBezTo>
                      <a:cubicBezTo>
                        <a:pt x="18186" y="7866"/>
                        <a:pt x="16778" y="6117"/>
                        <a:pt x="16834" y="6068"/>
                      </a:cubicBezTo>
                      <a:cubicBezTo>
                        <a:pt x="16835" y="6067"/>
                        <a:pt x="16835" y="6067"/>
                        <a:pt x="16836" y="6067"/>
                      </a:cubicBezTo>
                      <a:cubicBezTo>
                        <a:pt x="16871" y="6067"/>
                        <a:pt x="17077" y="6433"/>
                        <a:pt x="17082" y="6446"/>
                      </a:cubicBezTo>
                      <a:cubicBezTo>
                        <a:pt x="17769" y="7729"/>
                        <a:pt x="17877" y="8971"/>
                        <a:pt x="17947" y="9476"/>
                      </a:cubicBezTo>
                      <a:cubicBezTo>
                        <a:pt x="17952" y="9502"/>
                        <a:pt x="17972" y="9519"/>
                        <a:pt x="17995" y="9519"/>
                      </a:cubicBezTo>
                      <a:cubicBezTo>
                        <a:pt x="18004" y="9519"/>
                        <a:pt x="18014" y="9516"/>
                        <a:pt x="18024" y="9509"/>
                      </a:cubicBezTo>
                      <a:cubicBezTo>
                        <a:pt x="18067" y="9480"/>
                        <a:pt x="18094" y="9444"/>
                        <a:pt x="18439" y="9110"/>
                      </a:cubicBezTo>
                      <a:cubicBezTo>
                        <a:pt x="18484" y="9065"/>
                        <a:pt x="18533" y="9027"/>
                        <a:pt x="18578" y="8984"/>
                      </a:cubicBezTo>
                      <a:cubicBezTo>
                        <a:pt x="19924" y="7695"/>
                        <a:pt x="22299" y="4808"/>
                        <a:pt x="22218" y="2975"/>
                      </a:cubicBezTo>
                      <a:cubicBezTo>
                        <a:pt x="22209" y="2759"/>
                        <a:pt x="22155" y="2554"/>
                        <a:pt x="22040" y="2369"/>
                      </a:cubicBezTo>
                      <a:cubicBezTo>
                        <a:pt x="21637" y="1729"/>
                        <a:pt x="19647" y="442"/>
                        <a:pt x="19009" y="39"/>
                      </a:cubicBezTo>
                      <a:cubicBezTo>
                        <a:pt x="18969" y="14"/>
                        <a:pt x="18946" y="0"/>
                        <a:pt x="18931" y="0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8"/>
                <p:cNvSpPr/>
                <p:nvPr/>
              </p:nvSpPr>
              <p:spPr>
                <a:xfrm>
                  <a:off x="7490989" y="3798020"/>
                  <a:ext cx="72078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759" extrusionOk="0">
                      <a:moveTo>
                        <a:pt x="213" y="0"/>
                      </a:moveTo>
                      <a:cubicBezTo>
                        <a:pt x="154" y="0"/>
                        <a:pt x="96" y="27"/>
                        <a:pt x="59" y="78"/>
                      </a:cubicBezTo>
                      <a:cubicBezTo>
                        <a:pt x="52" y="87"/>
                        <a:pt x="45" y="99"/>
                        <a:pt x="41" y="108"/>
                      </a:cubicBezTo>
                      <a:cubicBezTo>
                        <a:pt x="0" y="189"/>
                        <a:pt x="23" y="290"/>
                        <a:pt x="97" y="347"/>
                      </a:cubicBezTo>
                      <a:lnTo>
                        <a:pt x="600" y="721"/>
                      </a:lnTo>
                      <a:cubicBezTo>
                        <a:pt x="634" y="746"/>
                        <a:pt x="674" y="758"/>
                        <a:pt x="714" y="758"/>
                      </a:cubicBezTo>
                      <a:cubicBezTo>
                        <a:pt x="772" y="758"/>
                        <a:pt x="830" y="731"/>
                        <a:pt x="868" y="680"/>
                      </a:cubicBezTo>
                      <a:cubicBezTo>
                        <a:pt x="931" y="597"/>
                        <a:pt x="915" y="475"/>
                        <a:pt x="830" y="412"/>
                      </a:cubicBezTo>
                      <a:lnTo>
                        <a:pt x="422" y="108"/>
                      </a:lnTo>
                      <a:lnTo>
                        <a:pt x="327" y="38"/>
                      </a:lnTo>
                      <a:cubicBezTo>
                        <a:pt x="292" y="12"/>
                        <a:pt x="253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28"/>
                <p:cNvSpPr/>
                <p:nvPr/>
              </p:nvSpPr>
              <p:spPr>
                <a:xfrm>
                  <a:off x="7442988" y="3732135"/>
                  <a:ext cx="70375" cy="54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699" extrusionOk="0">
                      <a:moveTo>
                        <a:pt x="609" y="1"/>
                      </a:moveTo>
                      <a:lnTo>
                        <a:pt x="111" y="350"/>
                      </a:lnTo>
                      <a:cubicBezTo>
                        <a:pt x="23" y="411"/>
                        <a:pt x="0" y="530"/>
                        <a:pt x="61" y="616"/>
                      </a:cubicBezTo>
                      <a:cubicBezTo>
                        <a:pt x="99" y="670"/>
                        <a:pt x="159" y="699"/>
                        <a:pt x="220" y="699"/>
                      </a:cubicBezTo>
                      <a:cubicBezTo>
                        <a:pt x="258" y="699"/>
                        <a:pt x="296" y="688"/>
                        <a:pt x="329" y="666"/>
                      </a:cubicBezTo>
                      <a:lnTo>
                        <a:pt x="843" y="307"/>
                      </a:lnTo>
                      <a:cubicBezTo>
                        <a:pt x="873" y="287"/>
                        <a:pt x="895" y="258"/>
                        <a:pt x="909" y="226"/>
                      </a:cubicBezTo>
                      <a:cubicBezTo>
                        <a:pt x="812" y="152"/>
                        <a:pt x="713" y="77"/>
                        <a:pt x="609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28"/>
                <p:cNvSpPr/>
                <p:nvPr/>
              </p:nvSpPr>
              <p:spPr>
                <a:xfrm>
                  <a:off x="7399013" y="4124890"/>
                  <a:ext cx="79123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70" extrusionOk="0">
                      <a:moveTo>
                        <a:pt x="803" y="0"/>
                      </a:moveTo>
                      <a:cubicBezTo>
                        <a:pt x="785" y="0"/>
                        <a:pt x="767" y="3"/>
                        <a:pt x="749" y="8"/>
                      </a:cubicBezTo>
                      <a:lnTo>
                        <a:pt x="151" y="195"/>
                      </a:lnTo>
                      <a:cubicBezTo>
                        <a:pt x="129" y="202"/>
                        <a:pt x="109" y="213"/>
                        <a:pt x="90" y="227"/>
                      </a:cubicBezTo>
                      <a:cubicBezTo>
                        <a:pt x="30" y="274"/>
                        <a:pt x="0" y="355"/>
                        <a:pt x="25" y="434"/>
                      </a:cubicBezTo>
                      <a:cubicBezTo>
                        <a:pt x="36" y="474"/>
                        <a:pt x="61" y="506"/>
                        <a:pt x="90" y="529"/>
                      </a:cubicBezTo>
                      <a:cubicBezTo>
                        <a:pt x="123" y="555"/>
                        <a:pt x="164" y="570"/>
                        <a:pt x="206" y="570"/>
                      </a:cubicBezTo>
                      <a:cubicBezTo>
                        <a:pt x="226" y="570"/>
                        <a:pt x="245" y="566"/>
                        <a:pt x="264" y="560"/>
                      </a:cubicBezTo>
                      <a:lnTo>
                        <a:pt x="864" y="375"/>
                      </a:lnTo>
                      <a:cubicBezTo>
                        <a:pt x="963" y="344"/>
                        <a:pt x="1021" y="236"/>
                        <a:pt x="990" y="136"/>
                      </a:cubicBezTo>
                      <a:cubicBezTo>
                        <a:pt x="964" y="53"/>
                        <a:pt x="886" y="0"/>
                        <a:pt x="80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28"/>
                <p:cNvSpPr/>
                <p:nvPr/>
              </p:nvSpPr>
              <p:spPr>
                <a:xfrm>
                  <a:off x="7578706" y="3900370"/>
                  <a:ext cx="19665" cy="30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400" extrusionOk="0">
                      <a:moveTo>
                        <a:pt x="253" y="0"/>
                      </a:moveTo>
                      <a:lnTo>
                        <a:pt x="159" y="30"/>
                      </a:lnTo>
                      <a:cubicBezTo>
                        <a:pt x="57" y="61"/>
                        <a:pt x="1" y="170"/>
                        <a:pt x="32" y="271"/>
                      </a:cubicBezTo>
                      <a:cubicBezTo>
                        <a:pt x="53" y="339"/>
                        <a:pt x="109" y="386"/>
                        <a:pt x="172" y="399"/>
                      </a:cubicBezTo>
                      <a:cubicBezTo>
                        <a:pt x="208" y="264"/>
                        <a:pt x="235" y="131"/>
                        <a:pt x="25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8"/>
                <p:cNvSpPr/>
                <p:nvPr/>
              </p:nvSpPr>
              <p:spPr>
                <a:xfrm>
                  <a:off x="7430446" y="4035315"/>
                  <a:ext cx="72620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" h="758" extrusionOk="0">
                      <a:moveTo>
                        <a:pt x="218" y="0"/>
                      </a:moveTo>
                      <a:cubicBezTo>
                        <a:pt x="159" y="0"/>
                        <a:pt x="101" y="27"/>
                        <a:pt x="63" y="76"/>
                      </a:cubicBezTo>
                      <a:cubicBezTo>
                        <a:pt x="0" y="162"/>
                        <a:pt x="18" y="281"/>
                        <a:pt x="104" y="345"/>
                      </a:cubicBezTo>
                      <a:lnTo>
                        <a:pt x="606" y="719"/>
                      </a:lnTo>
                      <a:cubicBezTo>
                        <a:pt x="641" y="745"/>
                        <a:pt x="682" y="757"/>
                        <a:pt x="722" y="757"/>
                      </a:cubicBezTo>
                      <a:cubicBezTo>
                        <a:pt x="780" y="757"/>
                        <a:pt x="837" y="731"/>
                        <a:pt x="875" y="680"/>
                      </a:cubicBezTo>
                      <a:cubicBezTo>
                        <a:pt x="938" y="595"/>
                        <a:pt x="920" y="475"/>
                        <a:pt x="834" y="412"/>
                      </a:cubicBezTo>
                      <a:lnTo>
                        <a:pt x="334" y="38"/>
                      </a:lnTo>
                      <a:cubicBezTo>
                        <a:pt x="299" y="12"/>
                        <a:pt x="258" y="0"/>
                        <a:pt x="218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28"/>
                <p:cNvSpPr/>
                <p:nvPr/>
              </p:nvSpPr>
              <p:spPr>
                <a:xfrm>
                  <a:off x="7503144" y="3966101"/>
                  <a:ext cx="71846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742" extrusionOk="0">
                      <a:moveTo>
                        <a:pt x="734" y="0"/>
                      </a:moveTo>
                      <a:cubicBezTo>
                        <a:pt x="696" y="0"/>
                        <a:pt x="657" y="11"/>
                        <a:pt x="623" y="35"/>
                      </a:cubicBezTo>
                      <a:lnTo>
                        <a:pt x="109" y="391"/>
                      </a:lnTo>
                      <a:cubicBezTo>
                        <a:pt x="21" y="452"/>
                        <a:pt x="1" y="571"/>
                        <a:pt x="62" y="659"/>
                      </a:cubicBezTo>
                      <a:cubicBezTo>
                        <a:pt x="98" y="713"/>
                        <a:pt x="156" y="742"/>
                        <a:pt x="217" y="742"/>
                      </a:cubicBezTo>
                      <a:cubicBezTo>
                        <a:pt x="255" y="742"/>
                        <a:pt x="294" y="730"/>
                        <a:pt x="328" y="707"/>
                      </a:cubicBezTo>
                      <a:lnTo>
                        <a:pt x="842" y="351"/>
                      </a:lnTo>
                      <a:cubicBezTo>
                        <a:pt x="853" y="342"/>
                        <a:pt x="864" y="332"/>
                        <a:pt x="873" y="323"/>
                      </a:cubicBezTo>
                      <a:cubicBezTo>
                        <a:pt x="889" y="285"/>
                        <a:pt x="907" y="245"/>
                        <a:pt x="923" y="206"/>
                      </a:cubicBezTo>
                      <a:cubicBezTo>
                        <a:pt x="927" y="163"/>
                        <a:pt x="916" y="121"/>
                        <a:pt x="891" y="82"/>
                      </a:cubicBezTo>
                      <a:cubicBezTo>
                        <a:pt x="854" y="28"/>
                        <a:pt x="795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8"/>
                <p:cNvSpPr/>
                <p:nvPr/>
              </p:nvSpPr>
              <p:spPr>
                <a:xfrm>
                  <a:off x="7458472" y="3887673"/>
                  <a:ext cx="79665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0" extrusionOk="0">
                      <a:moveTo>
                        <a:pt x="815" y="0"/>
                      </a:moveTo>
                      <a:cubicBezTo>
                        <a:pt x="796" y="0"/>
                        <a:pt x="777" y="3"/>
                        <a:pt x="758" y="9"/>
                      </a:cubicBezTo>
                      <a:lnTo>
                        <a:pt x="159" y="194"/>
                      </a:lnTo>
                      <a:cubicBezTo>
                        <a:pt x="57" y="225"/>
                        <a:pt x="1" y="334"/>
                        <a:pt x="32" y="435"/>
                      </a:cubicBezTo>
                      <a:cubicBezTo>
                        <a:pt x="58" y="517"/>
                        <a:pt x="134" y="570"/>
                        <a:pt x="216" y="570"/>
                      </a:cubicBezTo>
                      <a:cubicBezTo>
                        <a:pt x="235" y="570"/>
                        <a:pt x="255" y="567"/>
                        <a:pt x="274" y="561"/>
                      </a:cubicBezTo>
                      <a:lnTo>
                        <a:pt x="871" y="374"/>
                      </a:lnTo>
                      <a:cubicBezTo>
                        <a:pt x="972" y="345"/>
                        <a:pt x="1029" y="237"/>
                        <a:pt x="997" y="135"/>
                      </a:cubicBezTo>
                      <a:cubicBezTo>
                        <a:pt x="971" y="53"/>
                        <a:pt x="895" y="0"/>
                        <a:pt x="815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8"/>
                <p:cNvSpPr/>
                <p:nvPr/>
              </p:nvSpPr>
              <p:spPr>
                <a:xfrm>
                  <a:off x="7370755" y="3798020"/>
                  <a:ext cx="72310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" h="759" extrusionOk="0">
                      <a:moveTo>
                        <a:pt x="213" y="0"/>
                      </a:moveTo>
                      <a:cubicBezTo>
                        <a:pt x="154" y="0"/>
                        <a:pt x="97" y="27"/>
                        <a:pt x="59" y="78"/>
                      </a:cubicBezTo>
                      <a:cubicBezTo>
                        <a:pt x="52" y="87"/>
                        <a:pt x="45" y="99"/>
                        <a:pt x="41" y="108"/>
                      </a:cubicBezTo>
                      <a:cubicBezTo>
                        <a:pt x="0" y="189"/>
                        <a:pt x="23" y="290"/>
                        <a:pt x="97" y="347"/>
                      </a:cubicBezTo>
                      <a:lnTo>
                        <a:pt x="455" y="613"/>
                      </a:lnTo>
                      <a:lnTo>
                        <a:pt x="600" y="721"/>
                      </a:lnTo>
                      <a:cubicBezTo>
                        <a:pt x="634" y="746"/>
                        <a:pt x="674" y="758"/>
                        <a:pt x="714" y="758"/>
                      </a:cubicBezTo>
                      <a:cubicBezTo>
                        <a:pt x="772" y="758"/>
                        <a:pt x="830" y="731"/>
                        <a:pt x="868" y="680"/>
                      </a:cubicBezTo>
                      <a:cubicBezTo>
                        <a:pt x="933" y="597"/>
                        <a:pt x="915" y="475"/>
                        <a:pt x="830" y="412"/>
                      </a:cubicBezTo>
                      <a:lnTo>
                        <a:pt x="455" y="135"/>
                      </a:lnTo>
                      <a:lnTo>
                        <a:pt x="422" y="108"/>
                      </a:lnTo>
                      <a:lnTo>
                        <a:pt x="327" y="38"/>
                      </a:lnTo>
                      <a:cubicBezTo>
                        <a:pt x="293" y="12"/>
                        <a:pt x="253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28"/>
                <p:cNvSpPr/>
                <p:nvPr/>
              </p:nvSpPr>
              <p:spPr>
                <a:xfrm>
                  <a:off x="7399555" y="3671438"/>
                  <a:ext cx="31278" cy="23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299" extrusionOk="0">
                      <a:moveTo>
                        <a:pt x="41" y="0"/>
                      </a:moveTo>
                      <a:cubicBezTo>
                        <a:pt x="11" y="48"/>
                        <a:pt x="0" y="106"/>
                        <a:pt x="18" y="163"/>
                      </a:cubicBezTo>
                      <a:cubicBezTo>
                        <a:pt x="29" y="203"/>
                        <a:pt x="54" y="235"/>
                        <a:pt x="83" y="260"/>
                      </a:cubicBezTo>
                      <a:cubicBezTo>
                        <a:pt x="116" y="284"/>
                        <a:pt x="157" y="298"/>
                        <a:pt x="199" y="298"/>
                      </a:cubicBezTo>
                      <a:cubicBezTo>
                        <a:pt x="218" y="298"/>
                        <a:pt x="238" y="295"/>
                        <a:pt x="257" y="289"/>
                      </a:cubicBezTo>
                      <a:lnTo>
                        <a:pt x="404" y="244"/>
                      </a:lnTo>
                      <a:cubicBezTo>
                        <a:pt x="293" y="169"/>
                        <a:pt x="187" y="97"/>
                        <a:pt x="83" y="30"/>
                      </a:cubicBezTo>
                      <a:cubicBezTo>
                        <a:pt x="70" y="21"/>
                        <a:pt x="56" y="12"/>
                        <a:pt x="41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28"/>
                <p:cNvSpPr/>
                <p:nvPr/>
              </p:nvSpPr>
              <p:spPr>
                <a:xfrm>
                  <a:off x="7322909" y="3728806"/>
                  <a:ext cx="73549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3" extrusionOk="0">
                      <a:moveTo>
                        <a:pt x="730" y="1"/>
                      </a:moveTo>
                      <a:cubicBezTo>
                        <a:pt x="693" y="1"/>
                        <a:pt x="655" y="12"/>
                        <a:pt x="623" y="35"/>
                      </a:cubicBezTo>
                      <a:lnTo>
                        <a:pt x="109" y="393"/>
                      </a:lnTo>
                      <a:cubicBezTo>
                        <a:pt x="21" y="454"/>
                        <a:pt x="1" y="573"/>
                        <a:pt x="59" y="659"/>
                      </a:cubicBezTo>
                      <a:cubicBezTo>
                        <a:pt x="97" y="714"/>
                        <a:pt x="157" y="743"/>
                        <a:pt x="218" y="743"/>
                      </a:cubicBezTo>
                      <a:cubicBezTo>
                        <a:pt x="256" y="743"/>
                        <a:pt x="294" y="732"/>
                        <a:pt x="327" y="709"/>
                      </a:cubicBezTo>
                      <a:lnTo>
                        <a:pt x="841" y="350"/>
                      </a:lnTo>
                      <a:cubicBezTo>
                        <a:pt x="929" y="289"/>
                        <a:pt x="950" y="170"/>
                        <a:pt x="889" y="84"/>
                      </a:cubicBezTo>
                      <a:cubicBezTo>
                        <a:pt x="851" y="30"/>
                        <a:pt x="791" y="1"/>
                        <a:pt x="73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28"/>
                <p:cNvSpPr/>
                <p:nvPr/>
              </p:nvSpPr>
              <p:spPr>
                <a:xfrm>
                  <a:off x="7330264" y="3650457"/>
                  <a:ext cx="27639" cy="33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436" extrusionOk="0">
                      <a:moveTo>
                        <a:pt x="149" y="1"/>
                      </a:moveTo>
                      <a:cubicBezTo>
                        <a:pt x="129" y="102"/>
                        <a:pt x="88" y="244"/>
                        <a:pt x="0" y="436"/>
                      </a:cubicBezTo>
                      <a:lnTo>
                        <a:pt x="199" y="375"/>
                      </a:lnTo>
                      <a:cubicBezTo>
                        <a:pt x="300" y="344"/>
                        <a:pt x="356" y="238"/>
                        <a:pt x="325" y="136"/>
                      </a:cubicBezTo>
                      <a:cubicBezTo>
                        <a:pt x="300" y="55"/>
                        <a:pt x="228" y="3"/>
                        <a:pt x="149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28"/>
                <p:cNvSpPr/>
                <p:nvPr/>
              </p:nvSpPr>
              <p:spPr>
                <a:xfrm>
                  <a:off x="7322909" y="4203240"/>
                  <a:ext cx="73549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4" extrusionOk="0">
                      <a:moveTo>
                        <a:pt x="730" y="1"/>
                      </a:moveTo>
                      <a:cubicBezTo>
                        <a:pt x="693" y="1"/>
                        <a:pt x="655" y="12"/>
                        <a:pt x="623" y="35"/>
                      </a:cubicBezTo>
                      <a:lnTo>
                        <a:pt x="109" y="393"/>
                      </a:lnTo>
                      <a:cubicBezTo>
                        <a:pt x="21" y="454"/>
                        <a:pt x="1" y="574"/>
                        <a:pt x="59" y="659"/>
                      </a:cubicBezTo>
                      <a:cubicBezTo>
                        <a:pt x="97" y="714"/>
                        <a:pt x="157" y="743"/>
                        <a:pt x="218" y="743"/>
                      </a:cubicBezTo>
                      <a:cubicBezTo>
                        <a:pt x="256" y="743"/>
                        <a:pt x="294" y="732"/>
                        <a:pt x="327" y="709"/>
                      </a:cubicBezTo>
                      <a:lnTo>
                        <a:pt x="841" y="350"/>
                      </a:lnTo>
                      <a:cubicBezTo>
                        <a:pt x="929" y="290"/>
                        <a:pt x="950" y="170"/>
                        <a:pt x="889" y="85"/>
                      </a:cubicBezTo>
                      <a:cubicBezTo>
                        <a:pt x="851" y="30"/>
                        <a:pt x="791" y="1"/>
                        <a:pt x="73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8"/>
                <p:cNvSpPr/>
                <p:nvPr/>
              </p:nvSpPr>
              <p:spPr>
                <a:xfrm>
                  <a:off x="7278237" y="4124890"/>
                  <a:ext cx="79665" cy="44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69" extrusionOk="0">
                      <a:moveTo>
                        <a:pt x="810" y="0"/>
                      </a:moveTo>
                      <a:cubicBezTo>
                        <a:pt x="792" y="0"/>
                        <a:pt x="774" y="3"/>
                        <a:pt x="756" y="8"/>
                      </a:cubicBezTo>
                      <a:lnTo>
                        <a:pt x="158" y="195"/>
                      </a:lnTo>
                      <a:cubicBezTo>
                        <a:pt x="57" y="227"/>
                        <a:pt x="1" y="332"/>
                        <a:pt x="32" y="434"/>
                      </a:cubicBezTo>
                      <a:cubicBezTo>
                        <a:pt x="58" y="516"/>
                        <a:pt x="133" y="569"/>
                        <a:pt x="214" y="569"/>
                      </a:cubicBezTo>
                      <a:cubicBezTo>
                        <a:pt x="233" y="569"/>
                        <a:pt x="252" y="566"/>
                        <a:pt x="271" y="560"/>
                      </a:cubicBezTo>
                      <a:lnTo>
                        <a:pt x="871" y="375"/>
                      </a:lnTo>
                      <a:cubicBezTo>
                        <a:pt x="972" y="344"/>
                        <a:pt x="1028" y="236"/>
                        <a:pt x="997" y="136"/>
                      </a:cubicBezTo>
                      <a:cubicBezTo>
                        <a:pt x="971" y="53"/>
                        <a:pt x="893" y="0"/>
                        <a:pt x="81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28"/>
                <p:cNvSpPr/>
                <p:nvPr/>
              </p:nvSpPr>
              <p:spPr>
                <a:xfrm>
                  <a:off x="7130441" y="4272454"/>
                  <a:ext cx="72155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759" extrusionOk="0">
                      <a:moveTo>
                        <a:pt x="212" y="0"/>
                      </a:moveTo>
                      <a:cubicBezTo>
                        <a:pt x="153" y="0"/>
                        <a:pt x="95" y="27"/>
                        <a:pt x="57" y="79"/>
                      </a:cubicBezTo>
                      <a:cubicBezTo>
                        <a:pt x="50" y="88"/>
                        <a:pt x="46" y="99"/>
                        <a:pt x="39" y="108"/>
                      </a:cubicBezTo>
                      <a:cubicBezTo>
                        <a:pt x="1" y="189"/>
                        <a:pt x="21" y="290"/>
                        <a:pt x="98" y="347"/>
                      </a:cubicBezTo>
                      <a:lnTo>
                        <a:pt x="600" y="721"/>
                      </a:lnTo>
                      <a:cubicBezTo>
                        <a:pt x="634" y="746"/>
                        <a:pt x="674" y="759"/>
                        <a:pt x="713" y="759"/>
                      </a:cubicBezTo>
                      <a:cubicBezTo>
                        <a:pt x="772" y="759"/>
                        <a:pt x="831" y="731"/>
                        <a:pt x="868" y="680"/>
                      </a:cubicBezTo>
                      <a:cubicBezTo>
                        <a:pt x="932" y="595"/>
                        <a:pt x="914" y="475"/>
                        <a:pt x="828" y="412"/>
                      </a:cubicBezTo>
                      <a:lnTo>
                        <a:pt x="420" y="108"/>
                      </a:lnTo>
                      <a:lnTo>
                        <a:pt x="325" y="38"/>
                      </a:lnTo>
                      <a:cubicBezTo>
                        <a:pt x="292" y="13"/>
                        <a:pt x="252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8"/>
                <p:cNvSpPr/>
                <p:nvPr/>
              </p:nvSpPr>
              <p:spPr>
                <a:xfrm>
                  <a:off x="7202674" y="4217253"/>
                  <a:ext cx="41265" cy="4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562" extrusionOk="0">
                      <a:moveTo>
                        <a:pt x="411" y="0"/>
                      </a:moveTo>
                      <a:lnTo>
                        <a:pt x="109" y="212"/>
                      </a:lnTo>
                      <a:cubicBezTo>
                        <a:pt x="21" y="273"/>
                        <a:pt x="1" y="393"/>
                        <a:pt x="59" y="478"/>
                      </a:cubicBezTo>
                      <a:cubicBezTo>
                        <a:pt x="97" y="533"/>
                        <a:pt x="157" y="561"/>
                        <a:pt x="218" y="561"/>
                      </a:cubicBezTo>
                      <a:cubicBezTo>
                        <a:pt x="256" y="561"/>
                        <a:pt x="294" y="550"/>
                        <a:pt x="328" y="528"/>
                      </a:cubicBezTo>
                      <a:lnTo>
                        <a:pt x="533" y="384"/>
                      </a:lnTo>
                      <a:cubicBezTo>
                        <a:pt x="494" y="248"/>
                        <a:pt x="454" y="122"/>
                        <a:pt x="411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8"/>
                <p:cNvSpPr/>
                <p:nvPr/>
              </p:nvSpPr>
              <p:spPr>
                <a:xfrm>
                  <a:off x="7237436" y="4203240"/>
                  <a:ext cx="38787" cy="41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540" extrusionOk="0">
                      <a:moveTo>
                        <a:pt x="283" y="1"/>
                      </a:moveTo>
                      <a:cubicBezTo>
                        <a:pt x="245" y="1"/>
                        <a:pt x="207" y="12"/>
                        <a:pt x="174" y="35"/>
                      </a:cubicBezTo>
                      <a:lnTo>
                        <a:pt x="0" y="157"/>
                      </a:lnTo>
                      <a:cubicBezTo>
                        <a:pt x="45" y="287"/>
                        <a:pt x="84" y="416"/>
                        <a:pt x="120" y="540"/>
                      </a:cubicBezTo>
                      <a:lnTo>
                        <a:pt x="392" y="350"/>
                      </a:lnTo>
                      <a:cubicBezTo>
                        <a:pt x="480" y="290"/>
                        <a:pt x="501" y="170"/>
                        <a:pt x="442" y="85"/>
                      </a:cubicBezTo>
                      <a:cubicBezTo>
                        <a:pt x="404" y="30"/>
                        <a:pt x="344" y="1"/>
                        <a:pt x="28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28"/>
                <p:cNvSpPr/>
                <p:nvPr/>
              </p:nvSpPr>
              <p:spPr>
                <a:xfrm>
                  <a:off x="7200429" y="4124890"/>
                  <a:ext cx="37239" cy="32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21" extrusionOk="0">
                      <a:moveTo>
                        <a:pt x="264" y="0"/>
                      </a:moveTo>
                      <a:cubicBezTo>
                        <a:pt x="246" y="0"/>
                        <a:pt x="228" y="3"/>
                        <a:pt x="210" y="8"/>
                      </a:cubicBezTo>
                      <a:lnTo>
                        <a:pt x="0" y="73"/>
                      </a:lnTo>
                      <a:cubicBezTo>
                        <a:pt x="19" y="103"/>
                        <a:pt x="30" y="123"/>
                        <a:pt x="30" y="127"/>
                      </a:cubicBezTo>
                      <a:cubicBezTo>
                        <a:pt x="84" y="224"/>
                        <a:pt x="131" y="323"/>
                        <a:pt x="176" y="420"/>
                      </a:cubicBezTo>
                      <a:lnTo>
                        <a:pt x="323" y="375"/>
                      </a:lnTo>
                      <a:cubicBezTo>
                        <a:pt x="424" y="344"/>
                        <a:pt x="481" y="236"/>
                        <a:pt x="449" y="136"/>
                      </a:cubicBezTo>
                      <a:cubicBezTo>
                        <a:pt x="423" y="53"/>
                        <a:pt x="345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28"/>
                <p:cNvSpPr/>
                <p:nvPr/>
              </p:nvSpPr>
              <p:spPr>
                <a:xfrm>
                  <a:off x="7158003" y="4131549"/>
                  <a:ext cx="52646" cy="37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483" extrusionOk="0">
                      <a:moveTo>
                        <a:pt x="503" y="1"/>
                      </a:moveTo>
                      <a:lnTo>
                        <a:pt x="159" y="109"/>
                      </a:lnTo>
                      <a:cubicBezTo>
                        <a:pt x="57" y="141"/>
                        <a:pt x="1" y="246"/>
                        <a:pt x="32" y="348"/>
                      </a:cubicBezTo>
                      <a:cubicBezTo>
                        <a:pt x="58" y="430"/>
                        <a:pt x="134" y="483"/>
                        <a:pt x="216" y="483"/>
                      </a:cubicBezTo>
                      <a:cubicBezTo>
                        <a:pt x="235" y="483"/>
                        <a:pt x="254" y="480"/>
                        <a:pt x="274" y="474"/>
                      </a:cubicBezTo>
                      <a:lnTo>
                        <a:pt x="679" y="348"/>
                      </a:lnTo>
                      <a:cubicBezTo>
                        <a:pt x="616" y="213"/>
                        <a:pt x="555" y="98"/>
                        <a:pt x="50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28"/>
                <p:cNvSpPr/>
                <p:nvPr/>
              </p:nvSpPr>
              <p:spPr>
                <a:xfrm>
                  <a:off x="7082440" y="4203240"/>
                  <a:ext cx="73549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4" extrusionOk="0">
                      <a:moveTo>
                        <a:pt x="732" y="1"/>
                      </a:moveTo>
                      <a:cubicBezTo>
                        <a:pt x="694" y="1"/>
                        <a:pt x="656" y="12"/>
                        <a:pt x="623" y="35"/>
                      </a:cubicBezTo>
                      <a:lnTo>
                        <a:pt x="109" y="393"/>
                      </a:lnTo>
                      <a:cubicBezTo>
                        <a:pt x="21" y="454"/>
                        <a:pt x="1" y="574"/>
                        <a:pt x="62" y="659"/>
                      </a:cubicBezTo>
                      <a:cubicBezTo>
                        <a:pt x="98" y="714"/>
                        <a:pt x="158" y="743"/>
                        <a:pt x="219" y="743"/>
                      </a:cubicBezTo>
                      <a:cubicBezTo>
                        <a:pt x="256" y="743"/>
                        <a:pt x="294" y="732"/>
                        <a:pt x="328" y="709"/>
                      </a:cubicBezTo>
                      <a:lnTo>
                        <a:pt x="842" y="350"/>
                      </a:lnTo>
                      <a:cubicBezTo>
                        <a:pt x="929" y="290"/>
                        <a:pt x="950" y="170"/>
                        <a:pt x="891" y="85"/>
                      </a:cubicBezTo>
                      <a:cubicBezTo>
                        <a:pt x="853" y="30"/>
                        <a:pt x="79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28"/>
                <p:cNvSpPr/>
                <p:nvPr/>
              </p:nvSpPr>
              <p:spPr>
                <a:xfrm>
                  <a:off x="7038310" y="4124890"/>
                  <a:ext cx="79123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70" extrusionOk="0">
                      <a:moveTo>
                        <a:pt x="806" y="0"/>
                      </a:moveTo>
                      <a:cubicBezTo>
                        <a:pt x="788" y="0"/>
                        <a:pt x="769" y="3"/>
                        <a:pt x="751" y="8"/>
                      </a:cubicBezTo>
                      <a:lnTo>
                        <a:pt x="152" y="195"/>
                      </a:lnTo>
                      <a:cubicBezTo>
                        <a:pt x="129" y="202"/>
                        <a:pt x="111" y="213"/>
                        <a:pt x="93" y="227"/>
                      </a:cubicBezTo>
                      <a:cubicBezTo>
                        <a:pt x="30" y="274"/>
                        <a:pt x="1" y="355"/>
                        <a:pt x="25" y="434"/>
                      </a:cubicBezTo>
                      <a:cubicBezTo>
                        <a:pt x="39" y="474"/>
                        <a:pt x="62" y="506"/>
                        <a:pt x="93" y="529"/>
                      </a:cubicBezTo>
                      <a:cubicBezTo>
                        <a:pt x="126" y="555"/>
                        <a:pt x="166" y="570"/>
                        <a:pt x="208" y="570"/>
                      </a:cubicBezTo>
                      <a:cubicBezTo>
                        <a:pt x="227" y="570"/>
                        <a:pt x="247" y="566"/>
                        <a:pt x="267" y="560"/>
                      </a:cubicBezTo>
                      <a:lnTo>
                        <a:pt x="864" y="375"/>
                      </a:lnTo>
                      <a:cubicBezTo>
                        <a:pt x="965" y="344"/>
                        <a:pt x="1022" y="236"/>
                        <a:pt x="990" y="136"/>
                      </a:cubicBezTo>
                      <a:cubicBezTo>
                        <a:pt x="964" y="53"/>
                        <a:pt x="888" y="0"/>
                        <a:pt x="806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28"/>
                <p:cNvSpPr/>
                <p:nvPr/>
              </p:nvSpPr>
              <p:spPr>
                <a:xfrm>
                  <a:off x="7310366" y="4035315"/>
                  <a:ext cx="72465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758" extrusionOk="0">
                      <a:moveTo>
                        <a:pt x="217" y="0"/>
                      </a:moveTo>
                      <a:cubicBezTo>
                        <a:pt x="159" y="0"/>
                        <a:pt x="101" y="27"/>
                        <a:pt x="64" y="76"/>
                      </a:cubicBezTo>
                      <a:cubicBezTo>
                        <a:pt x="0" y="162"/>
                        <a:pt x="16" y="281"/>
                        <a:pt x="102" y="345"/>
                      </a:cubicBezTo>
                      <a:lnTo>
                        <a:pt x="604" y="719"/>
                      </a:lnTo>
                      <a:cubicBezTo>
                        <a:pt x="640" y="745"/>
                        <a:pt x="680" y="757"/>
                        <a:pt x="720" y="757"/>
                      </a:cubicBezTo>
                      <a:cubicBezTo>
                        <a:pt x="778" y="757"/>
                        <a:pt x="835" y="731"/>
                        <a:pt x="873" y="680"/>
                      </a:cubicBezTo>
                      <a:cubicBezTo>
                        <a:pt x="936" y="595"/>
                        <a:pt x="918" y="475"/>
                        <a:pt x="834" y="412"/>
                      </a:cubicBezTo>
                      <a:lnTo>
                        <a:pt x="332" y="38"/>
                      </a:lnTo>
                      <a:cubicBezTo>
                        <a:pt x="297" y="12"/>
                        <a:pt x="257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28"/>
                <p:cNvSpPr/>
                <p:nvPr/>
              </p:nvSpPr>
              <p:spPr>
                <a:xfrm>
                  <a:off x="7385077" y="3966101"/>
                  <a:ext cx="71381" cy="57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741" extrusionOk="0">
                      <a:moveTo>
                        <a:pt x="706" y="0"/>
                      </a:moveTo>
                      <a:cubicBezTo>
                        <a:pt x="668" y="0"/>
                        <a:pt x="629" y="11"/>
                        <a:pt x="595" y="35"/>
                      </a:cubicBezTo>
                      <a:lnTo>
                        <a:pt x="270" y="260"/>
                      </a:lnTo>
                      <a:lnTo>
                        <a:pt x="81" y="391"/>
                      </a:lnTo>
                      <a:cubicBezTo>
                        <a:pt x="29" y="427"/>
                        <a:pt x="2" y="483"/>
                        <a:pt x="0" y="542"/>
                      </a:cubicBezTo>
                      <a:cubicBezTo>
                        <a:pt x="7" y="547"/>
                        <a:pt x="14" y="551"/>
                        <a:pt x="23" y="553"/>
                      </a:cubicBezTo>
                      <a:cubicBezTo>
                        <a:pt x="59" y="571"/>
                        <a:pt x="106" y="571"/>
                        <a:pt x="126" y="614"/>
                      </a:cubicBezTo>
                      <a:cubicBezTo>
                        <a:pt x="122" y="617"/>
                        <a:pt x="115" y="618"/>
                        <a:pt x="107" y="618"/>
                      </a:cubicBezTo>
                      <a:cubicBezTo>
                        <a:pt x="84" y="618"/>
                        <a:pt x="48" y="608"/>
                        <a:pt x="2" y="589"/>
                      </a:cubicBezTo>
                      <a:lnTo>
                        <a:pt x="2" y="589"/>
                      </a:lnTo>
                      <a:cubicBezTo>
                        <a:pt x="7" y="612"/>
                        <a:pt x="18" y="637"/>
                        <a:pt x="34" y="659"/>
                      </a:cubicBezTo>
                      <a:cubicBezTo>
                        <a:pt x="71" y="712"/>
                        <a:pt x="130" y="740"/>
                        <a:pt x="190" y="740"/>
                      </a:cubicBezTo>
                      <a:cubicBezTo>
                        <a:pt x="217" y="740"/>
                        <a:pt x="244" y="734"/>
                        <a:pt x="270" y="722"/>
                      </a:cubicBezTo>
                      <a:cubicBezTo>
                        <a:pt x="282" y="718"/>
                        <a:pt x="291" y="713"/>
                        <a:pt x="300" y="707"/>
                      </a:cubicBezTo>
                      <a:lnTo>
                        <a:pt x="814" y="348"/>
                      </a:lnTo>
                      <a:cubicBezTo>
                        <a:pt x="902" y="287"/>
                        <a:pt x="922" y="170"/>
                        <a:pt x="863" y="82"/>
                      </a:cubicBezTo>
                      <a:cubicBezTo>
                        <a:pt x="826" y="28"/>
                        <a:pt x="767" y="0"/>
                        <a:pt x="706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28"/>
                <p:cNvSpPr/>
                <p:nvPr/>
              </p:nvSpPr>
              <p:spPr>
                <a:xfrm>
                  <a:off x="7338315" y="3887596"/>
                  <a:ext cx="79588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571" extrusionOk="0">
                      <a:moveTo>
                        <a:pt x="813" y="1"/>
                      </a:moveTo>
                      <a:cubicBezTo>
                        <a:pt x="795" y="1"/>
                        <a:pt x="776" y="4"/>
                        <a:pt x="757" y="10"/>
                      </a:cubicBezTo>
                      <a:lnTo>
                        <a:pt x="158" y="195"/>
                      </a:lnTo>
                      <a:cubicBezTo>
                        <a:pt x="56" y="226"/>
                        <a:pt x="0" y="335"/>
                        <a:pt x="32" y="436"/>
                      </a:cubicBezTo>
                      <a:cubicBezTo>
                        <a:pt x="57" y="518"/>
                        <a:pt x="133" y="571"/>
                        <a:pt x="215" y="571"/>
                      </a:cubicBezTo>
                      <a:cubicBezTo>
                        <a:pt x="234" y="571"/>
                        <a:pt x="254" y="568"/>
                        <a:pt x="273" y="562"/>
                      </a:cubicBezTo>
                      <a:lnTo>
                        <a:pt x="870" y="377"/>
                      </a:lnTo>
                      <a:cubicBezTo>
                        <a:pt x="872" y="375"/>
                        <a:pt x="872" y="375"/>
                        <a:pt x="874" y="375"/>
                      </a:cubicBezTo>
                      <a:cubicBezTo>
                        <a:pt x="974" y="341"/>
                        <a:pt x="1028" y="235"/>
                        <a:pt x="996" y="136"/>
                      </a:cubicBezTo>
                      <a:cubicBezTo>
                        <a:pt x="978" y="75"/>
                        <a:pt x="931" y="30"/>
                        <a:pt x="874" y="12"/>
                      </a:cubicBezTo>
                      <a:cubicBezTo>
                        <a:pt x="855" y="5"/>
                        <a:pt x="834" y="1"/>
                        <a:pt x="81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28"/>
                <p:cNvSpPr/>
                <p:nvPr/>
              </p:nvSpPr>
              <p:spPr>
                <a:xfrm>
                  <a:off x="7190132" y="4035315"/>
                  <a:ext cx="72465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758" extrusionOk="0">
                      <a:moveTo>
                        <a:pt x="217" y="0"/>
                      </a:moveTo>
                      <a:cubicBezTo>
                        <a:pt x="159" y="0"/>
                        <a:pt x="101" y="27"/>
                        <a:pt x="64" y="76"/>
                      </a:cubicBezTo>
                      <a:cubicBezTo>
                        <a:pt x="1" y="162"/>
                        <a:pt x="19" y="281"/>
                        <a:pt x="102" y="345"/>
                      </a:cubicBezTo>
                      <a:lnTo>
                        <a:pt x="605" y="719"/>
                      </a:lnTo>
                      <a:cubicBezTo>
                        <a:pt x="640" y="745"/>
                        <a:pt x="680" y="757"/>
                        <a:pt x="721" y="757"/>
                      </a:cubicBezTo>
                      <a:cubicBezTo>
                        <a:pt x="779" y="757"/>
                        <a:pt x="835" y="731"/>
                        <a:pt x="873" y="680"/>
                      </a:cubicBezTo>
                      <a:cubicBezTo>
                        <a:pt x="936" y="595"/>
                        <a:pt x="920" y="475"/>
                        <a:pt x="834" y="412"/>
                      </a:cubicBezTo>
                      <a:lnTo>
                        <a:pt x="332" y="38"/>
                      </a:lnTo>
                      <a:cubicBezTo>
                        <a:pt x="297" y="12"/>
                        <a:pt x="257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28"/>
                <p:cNvSpPr/>
                <p:nvPr/>
              </p:nvSpPr>
              <p:spPr>
                <a:xfrm>
                  <a:off x="7262753" y="3966101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3" y="0"/>
                      </a:moveTo>
                      <a:cubicBezTo>
                        <a:pt x="695" y="0"/>
                        <a:pt x="656" y="11"/>
                        <a:pt x="622" y="35"/>
                      </a:cubicBezTo>
                      <a:lnTo>
                        <a:pt x="108" y="391"/>
                      </a:lnTo>
                      <a:cubicBezTo>
                        <a:pt x="23" y="452"/>
                        <a:pt x="0" y="571"/>
                        <a:pt x="61" y="659"/>
                      </a:cubicBezTo>
                      <a:cubicBezTo>
                        <a:pt x="98" y="713"/>
                        <a:pt x="157" y="742"/>
                        <a:pt x="217" y="742"/>
                      </a:cubicBezTo>
                      <a:cubicBezTo>
                        <a:pt x="255" y="742"/>
                        <a:pt x="294" y="730"/>
                        <a:pt x="327" y="707"/>
                      </a:cubicBezTo>
                      <a:lnTo>
                        <a:pt x="843" y="351"/>
                      </a:lnTo>
                      <a:cubicBezTo>
                        <a:pt x="929" y="290"/>
                        <a:pt x="951" y="170"/>
                        <a:pt x="890" y="82"/>
                      </a:cubicBezTo>
                      <a:cubicBezTo>
                        <a:pt x="853" y="28"/>
                        <a:pt x="794" y="0"/>
                        <a:pt x="73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28"/>
                <p:cNvSpPr/>
                <p:nvPr/>
              </p:nvSpPr>
              <p:spPr>
                <a:xfrm>
                  <a:off x="7287527" y="3889222"/>
                  <a:ext cx="8981" cy="19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246" extrusionOk="0">
                      <a:moveTo>
                        <a:pt x="0" y="0"/>
                      </a:moveTo>
                      <a:cubicBezTo>
                        <a:pt x="29" y="81"/>
                        <a:pt x="61" y="163"/>
                        <a:pt x="95" y="246"/>
                      </a:cubicBezTo>
                      <a:cubicBezTo>
                        <a:pt x="111" y="205"/>
                        <a:pt x="115" y="160"/>
                        <a:pt x="102" y="115"/>
                      </a:cubicBezTo>
                      <a:cubicBezTo>
                        <a:pt x="84" y="61"/>
                        <a:pt x="4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28"/>
                <p:cNvSpPr/>
                <p:nvPr/>
              </p:nvSpPr>
              <p:spPr>
                <a:xfrm>
                  <a:off x="7218081" y="3887751"/>
                  <a:ext cx="74555" cy="44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569" extrusionOk="0">
                      <a:moveTo>
                        <a:pt x="809" y="1"/>
                      </a:moveTo>
                      <a:cubicBezTo>
                        <a:pt x="792" y="1"/>
                        <a:pt x="775" y="3"/>
                        <a:pt x="757" y="8"/>
                      </a:cubicBezTo>
                      <a:lnTo>
                        <a:pt x="158" y="193"/>
                      </a:lnTo>
                      <a:cubicBezTo>
                        <a:pt x="59" y="224"/>
                        <a:pt x="0" y="333"/>
                        <a:pt x="32" y="434"/>
                      </a:cubicBezTo>
                      <a:cubicBezTo>
                        <a:pt x="57" y="516"/>
                        <a:pt x="133" y="569"/>
                        <a:pt x="215" y="569"/>
                      </a:cubicBezTo>
                      <a:cubicBezTo>
                        <a:pt x="234" y="569"/>
                        <a:pt x="254" y="566"/>
                        <a:pt x="273" y="560"/>
                      </a:cubicBezTo>
                      <a:lnTo>
                        <a:pt x="870" y="375"/>
                      </a:lnTo>
                      <a:cubicBezTo>
                        <a:pt x="908" y="362"/>
                        <a:pt x="940" y="342"/>
                        <a:pt x="963" y="312"/>
                      </a:cubicBezTo>
                      <a:cubicBezTo>
                        <a:pt x="931" y="238"/>
                        <a:pt x="899" y="161"/>
                        <a:pt x="872" y="80"/>
                      </a:cubicBezTo>
                      <a:cubicBezTo>
                        <a:pt x="866" y="55"/>
                        <a:pt x="854" y="28"/>
                        <a:pt x="845" y="3"/>
                      </a:cubicBezTo>
                      <a:cubicBezTo>
                        <a:pt x="833" y="2"/>
                        <a:pt x="821" y="1"/>
                        <a:pt x="809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28"/>
                <p:cNvSpPr/>
                <p:nvPr/>
              </p:nvSpPr>
              <p:spPr>
                <a:xfrm>
                  <a:off x="7069898" y="4035315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7" y="0"/>
                      </a:moveTo>
                      <a:cubicBezTo>
                        <a:pt x="159" y="0"/>
                        <a:pt x="101" y="27"/>
                        <a:pt x="64" y="76"/>
                      </a:cubicBezTo>
                      <a:cubicBezTo>
                        <a:pt x="1" y="162"/>
                        <a:pt x="19" y="281"/>
                        <a:pt x="104" y="345"/>
                      </a:cubicBezTo>
                      <a:lnTo>
                        <a:pt x="605" y="719"/>
                      </a:lnTo>
                      <a:cubicBezTo>
                        <a:pt x="640" y="745"/>
                        <a:pt x="681" y="757"/>
                        <a:pt x="722" y="757"/>
                      </a:cubicBezTo>
                      <a:cubicBezTo>
                        <a:pt x="780" y="757"/>
                        <a:pt x="838" y="731"/>
                        <a:pt x="875" y="680"/>
                      </a:cubicBezTo>
                      <a:cubicBezTo>
                        <a:pt x="938" y="595"/>
                        <a:pt x="920" y="475"/>
                        <a:pt x="835" y="412"/>
                      </a:cubicBezTo>
                      <a:lnTo>
                        <a:pt x="332" y="38"/>
                      </a:lnTo>
                      <a:cubicBezTo>
                        <a:pt x="297" y="12"/>
                        <a:pt x="257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8"/>
                <p:cNvSpPr/>
                <p:nvPr/>
              </p:nvSpPr>
              <p:spPr>
                <a:xfrm>
                  <a:off x="7142519" y="3966101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4" y="0"/>
                      </a:moveTo>
                      <a:cubicBezTo>
                        <a:pt x="696" y="0"/>
                        <a:pt x="658" y="11"/>
                        <a:pt x="625" y="35"/>
                      </a:cubicBezTo>
                      <a:lnTo>
                        <a:pt x="108" y="391"/>
                      </a:lnTo>
                      <a:cubicBezTo>
                        <a:pt x="23" y="452"/>
                        <a:pt x="0" y="571"/>
                        <a:pt x="61" y="659"/>
                      </a:cubicBezTo>
                      <a:cubicBezTo>
                        <a:pt x="98" y="713"/>
                        <a:pt x="158" y="742"/>
                        <a:pt x="218" y="742"/>
                      </a:cubicBezTo>
                      <a:cubicBezTo>
                        <a:pt x="256" y="742"/>
                        <a:pt x="295" y="730"/>
                        <a:pt x="329" y="707"/>
                      </a:cubicBezTo>
                      <a:lnTo>
                        <a:pt x="843" y="351"/>
                      </a:lnTo>
                      <a:cubicBezTo>
                        <a:pt x="929" y="290"/>
                        <a:pt x="951" y="170"/>
                        <a:pt x="890" y="82"/>
                      </a:cubicBezTo>
                      <a:cubicBezTo>
                        <a:pt x="853" y="28"/>
                        <a:pt x="794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28"/>
                <p:cNvSpPr/>
                <p:nvPr/>
              </p:nvSpPr>
              <p:spPr>
                <a:xfrm>
                  <a:off x="7098002" y="3887673"/>
                  <a:ext cx="79665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0" extrusionOk="0">
                      <a:moveTo>
                        <a:pt x="813" y="0"/>
                      </a:moveTo>
                      <a:cubicBezTo>
                        <a:pt x="794" y="0"/>
                        <a:pt x="775" y="3"/>
                        <a:pt x="756" y="9"/>
                      </a:cubicBezTo>
                      <a:lnTo>
                        <a:pt x="158" y="194"/>
                      </a:lnTo>
                      <a:cubicBezTo>
                        <a:pt x="57" y="225"/>
                        <a:pt x="0" y="334"/>
                        <a:pt x="32" y="435"/>
                      </a:cubicBezTo>
                      <a:cubicBezTo>
                        <a:pt x="58" y="517"/>
                        <a:pt x="132" y="570"/>
                        <a:pt x="214" y="570"/>
                      </a:cubicBezTo>
                      <a:cubicBezTo>
                        <a:pt x="233" y="570"/>
                        <a:pt x="252" y="567"/>
                        <a:pt x="271" y="561"/>
                      </a:cubicBezTo>
                      <a:lnTo>
                        <a:pt x="870" y="376"/>
                      </a:lnTo>
                      <a:cubicBezTo>
                        <a:pt x="970" y="345"/>
                        <a:pt x="1028" y="237"/>
                        <a:pt x="997" y="135"/>
                      </a:cubicBezTo>
                      <a:cubicBezTo>
                        <a:pt x="971" y="53"/>
                        <a:pt x="895" y="0"/>
                        <a:pt x="8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8"/>
                <p:cNvSpPr/>
                <p:nvPr/>
              </p:nvSpPr>
              <p:spPr>
                <a:xfrm>
                  <a:off x="7250520" y="3798020"/>
                  <a:ext cx="72310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" h="759" extrusionOk="0">
                      <a:moveTo>
                        <a:pt x="214" y="0"/>
                      </a:moveTo>
                      <a:cubicBezTo>
                        <a:pt x="155" y="0"/>
                        <a:pt x="97" y="27"/>
                        <a:pt x="59" y="78"/>
                      </a:cubicBezTo>
                      <a:cubicBezTo>
                        <a:pt x="52" y="87"/>
                        <a:pt x="45" y="99"/>
                        <a:pt x="41" y="108"/>
                      </a:cubicBezTo>
                      <a:cubicBezTo>
                        <a:pt x="0" y="189"/>
                        <a:pt x="23" y="290"/>
                        <a:pt x="100" y="347"/>
                      </a:cubicBezTo>
                      <a:lnTo>
                        <a:pt x="600" y="721"/>
                      </a:lnTo>
                      <a:lnTo>
                        <a:pt x="602" y="721"/>
                      </a:lnTo>
                      <a:cubicBezTo>
                        <a:pt x="636" y="746"/>
                        <a:pt x="675" y="758"/>
                        <a:pt x="715" y="758"/>
                      </a:cubicBezTo>
                      <a:cubicBezTo>
                        <a:pt x="774" y="758"/>
                        <a:pt x="833" y="731"/>
                        <a:pt x="870" y="680"/>
                      </a:cubicBezTo>
                      <a:cubicBezTo>
                        <a:pt x="933" y="597"/>
                        <a:pt x="915" y="475"/>
                        <a:pt x="830" y="412"/>
                      </a:cubicBezTo>
                      <a:lnTo>
                        <a:pt x="422" y="108"/>
                      </a:lnTo>
                      <a:lnTo>
                        <a:pt x="327" y="38"/>
                      </a:lnTo>
                      <a:cubicBezTo>
                        <a:pt x="294" y="12"/>
                        <a:pt x="254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8"/>
                <p:cNvSpPr/>
                <p:nvPr/>
              </p:nvSpPr>
              <p:spPr>
                <a:xfrm>
                  <a:off x="7159628" y="3841066"/>
                  <a:ext cx="40336" cy="15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203" extrusionOk="0">
                      <a:moveTo>
                        <a:pt x="0" y="0"/>
                      </a:moveTo>
                      <a:lnTo>
                        <a:pt x="223" y="165"/>
                      </a:lnTo>
                      <a:cubicBezTo>
                        <a:pt x="257" y="190"/>
                        <a:pt x="297" y="202"/>
                        <a:pt x="336" y="202"/>
                      </a:cubicBezTo>
                      <a:cubicBezTo>
                        <a:pt x="395" y="202"/>
                        <a:pt x="454" y="175"/>
                        <a:pt x="491" y="124"/>
                      </a:cubicBezTo>
                      <a:cubicBezTo>
                        <a:pt x="505" y="106"/>
                        <a:pt x="514" y="86"/>
                        <a:pt x="521" y="63"/>
                      </a:cubicBezTo>
                      <a:cubicBezTo>
                        <a:pt x="354" y="41"/>
                        <a:pt x="183" y="18"/>
                        <a:pt x="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8"/>
                <p:cNvSpPr/>
                <p:nvPr/>
              </p:nvSpPr>
              <p:spPr>
                <a:xfrm>
                  <a:off x="7044427" y="3833866"/>
                  <a:ext cx="36929" cy="22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296" extrusionOk="0">
                      <a:moveTo>
                        <a:pt x="77" y="1"/>
                      </a:moveTo>
                      <a:cubicBezTo>
                        <a:pt x="41" y="1"/>
                        <a:pt x="23" y="5"/>
                        <a:pt x="14" y="26"/>
                      </a:cubicBezTo>
                      <a:cubicBezTo>
                        <a:pt x="5" y="46"/>
                        <a:pt x="3" y="82"/>
                        <a:pt x="1" y="141"/>
                      </a:cubicBezTo>
                      <a:lnTo>
                        <a:pt x="14" y="150"/>
                      </a:lnTo>
                      <a:lnTo>
                        <a:pt x="158" y="258"/>
                      </a:lnTo>
                      <a:cubicBezTo>
                        <a:pt x="193" y="283"/>
                        <a:pt x="233" y="295"/>
                        <a:pt x="272" y="295"/>
                      </a:cubicBezTo>
                      <a:cubicBezTo>
                        <a:pt x="331" y="295"/>
                        <a:pt x="389" y="268"/>
                        <a:pt x="427" y="217"/>
                      </a:cubicBezTo>
                      <a:cubicBezTo>
                        <a:pt x="472" y="156"/>
                        <a:pt x="476" y="80"/>
                        <a:pt x="442" y="17"/>
                      </a:cubicBezTo>
                      <a:cubicBezTo>
                        <a:pt x="327" y="10"/>
                        <a:pt x="206" y="5"/>
                        <a:pt x="77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8"/>
                <p:cNvSpPr/>
                <p:nvPr/>
              </p:nvSpPr>
              <p:spPr>
                <a:xfrm>
                  <a:off x="7202674" y="4691145"/>
                  <a:ext cx="32749" cy="44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569" extrusionOk="0">
                      <a:moveTo>
                        <a:pt x="422" y="1"/>
                      </a:moveTo>
                      <a:lnTo>
                        <a:pt x="109" y="219"/>
                      </a:lnTo>
                      <a:cubicBezTo>
                        <a:pt x="21" y="280"/>
                        <a:pt x="1" y="400"/>
                        <a:pt x="62" y="485"/>
                      </a:cubicBezTo>
                      <a:cubicBezTo>
                        <a:pt x="98" y="540"/>
                        <a:pt x="157" y="568"/>
                        <a:pt x="218" y="568"/>
                      </a:cubicBezTo>
                      <a:cubicBezTo>
                        <a:pt x="256" y="568"/>
                        <a:pt x="294" y="557"/>
                        <a:pt x="328" y="535"/>
                      </a:cubicBezTo>
                      <a:lnTo>
                        <a:pt x="411" y="476"/>
                      </a:lnTo>
                      <a:cubicBezTo>
                        <a:pt x="406" y="319"/>
                        <a:pt x="411" y="161"/>
                        <a:pt x="42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8"/>
                <p:cNvSpPr/>
                <p:nvPr/>
              </p:nvSpPr>
              <p:spPr>
                <a:xfrm>
                  <a:off x="7158003" y="4599324"/>
                  <a:ext cx="79665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0" extrusionOk="0">
                      <a:moveTo>
                        <a:pt x="812" y="0"/>
                      </a:moveTo>
                      <a:cubicBezTo>
                        <a:pt x="794" y="0"/>
                        <a:pt x="776" y="3"/>
                        <a:pt x="758" y="8"/>
                      </a:cubicBezTo>
                      <a:lnTo>
                        <a:pt x="159" y="195"/>
                      </a:lnTo>
                      <a:cubicBezTo>
                        <a:pt x="57" y="227"/>
                        <a:pt x="1" y="333"/>
                        <a:pt x="32" y="434"/>
                      </a:cubicBezTo>
                      <a:cubicBezTo>
                        <a:pt x="58" y="516"/>
                        <a:pt x="134" y="569"/>
                        <a:pt x="216" y="569"/>
                      </a:cubicBezTo>
                      <a:cubicBezTo>
                        <a:pt x="235" y="569"/>
                        <a:pt x="254" y="566"/>
                        <a:pt x="274" y="560"/>
                      </a:cubicBezTo>
                      <a:lnTo>
                        <a:pt x="871" y="375"/>
                      </a:lnTo>
                      <a:cubicBezTo>
                        <a:pt x="972" y="344"/>
                        <a:pt x="1029" y="236"/>
                        <a:pt x="997" y="137"/>
                      </a:cubicBezTo>
                      <a:cubicBezTo>
                        <a:pt x="971" y="53"/>
                        <a:pt x="893" y="0"/>
                        <a:pt x="812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28"/>
                <p:cNvSpPr/>
                <p:nvPr/>
              </p:nvSpPr>
              <p:spPr>
                <a:xfrm>
                  <a:off x="7082440" y="4677674"/>
                  <a:ext cx="73781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743" extrusionOk="0">
                      <a:moveTo>
                        <a:pt x="732" y="1"/>
                      </a:moveTo>
                      <a:cubicBezTo>
                        <a:pt x="694" y="1"/>
                        <a:pt x="656" y="12"/>
                        <a:pt x="623" y="35"/>
                      </a:cubicBezTo>
                      <a:lnTo>
                        <a:pt x="109" y="393"/>
                      </a:lnTo>
                      <a:cubicBezTo>
                        <a:pt x="21" y="454"/>
                        <a:pt x="1" y="574"/>
                        <a:pt x="62" y="659"/>
                      </a:cubicBezTo>
                      <a:cubicBezTo>
                        <a:pt x="99" y="714"/>
                        <a:pt x="159" y="742"/>
                        <a:pt x="220" y="742"/>
                      </a:cubicBezTo>
                      <a:cubicBezTo>
                        <a:pt x="257" y="742"/>
                        <a:pt x="295" y="731"/>
                        <a:pt x="328" y="709"/>
                      </a:cubicBezTo>
                      <a:lnTo>
                        <a:pt x="842" y="351"/>
                      </a:lnTo>
                      <a:cubicBezTo>
                        <a:pt x="929" y="290"/>
                        <a:pt x="952" y="170"/>
                        <a:pt x="891" y="85"/>
                      </a:cubicBezTo>
                      <a:cubicBezTo>
                        <a:pt x="853" y="30"/>
                        <a:pt x="79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28"/>
                <p:cNvSpPr/>
                <p:nvPr/>
              </p:nvSpPr>
              <p:spPr>
                <a:xfrm>
                  <a:off x="7038310" y="4599324"/>
                  <a:ext cx="79123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70" extrusionOk="0">
                      <a:moveTo>
                        <a:pt x="806" y="0"/>
                      </a:moveTo>
                      <a:cubicBezTo>
                        <a:pt x="788" y="0"/>
                        <a:pt x="769" y="3"/>
                        <a:pt x="751" y="8"/>
                      </a:cubicBezTo>
                      <a:lnTo>
                        <a:pt x="152" y="195"/>
                      </a:lnTo>
                      <a:cubicBezTo>
                        <a:pt x="131" y="202"/>
                        <a:pt x="111" y="213"/>
                        <a:pt x="93" y="227"/>
                      </a:cubicBezTo>
                      <a:cubicBezTo>
                        <a:pt x="30" y="274"/>
                        <a:pt x="1" y="355"/>
                        <a:pt x="25" y="434"/>
                      </a:cubicBezTo>
                      <a:cubicBezTo>
                        <a:pt x="39" y="475"/>
                        <a:pt x="62" y="506"/>
                        <a:pt x="93" y="529"/>
                      </a:cubicBezTo>
                      <a:cubicBezTo>
                        <a:pt x="126" y="555"/>
                        <a:pt x="166" y="570"/>
                        <a:pt x="208" y="570"/>
                      </a:cubicBezTo>
                      <a:cubicBezTo>
                        <a:pt x="227" y="570"/>
                        <a:pt x="247" y="567"/>
                        <a:pt x="267" y="560"/>
                      </a:cubicBezTo>
                      <a:lnTo>
                        <a:pt x="864" y="375"/>
                      </a:lnTo>
                      <a:cubicBezTo>
                        <a:pt x="965" y="344"/>
                        <a:pt x="1022" y="236"/>
                        <a:pt x="990" y="137"/>
                      </a:cubicBezTo>
                      <a:cubicBezTo>
                        <a:pt x="964" y="53"/>
                        <a:pt x="888" y="0"/>
                        <a:pt x="806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8"/>
                <p:cNvSpPr/>
                <p:nvPr/>
              </p:nvSpPr>
              <p:spPr>
                <a:xfrm>
                  <a:off x="7190132" y="4509671"/>
                  <a:ext cx="70220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758" extrusionOk="0">
                      <a:moveTo>
                        <a:pt x="216" y="1"/>
                      </a:moveTo>
                      <a:cubicBezTo>
                        <a:pt x="158" y="1"/>
                        <a:pt x="101" y="27"/>
                        <a:pt x="64" y="77"/>
                      </a:cubicBezTo>
                      <a:cubicBezTo>
                        <a:pt x="1" y="163"/>
                        <a:pt x="16" y="283"/>
                        <a:pt x="102" y="346"/>
                      </a:cubicBezTo>
                      <a:lnTo>
                        <a:pt x="605" y="720"/>
                      </a:lnTo>
                      <a:cubicBezTo>
                        <a:pt x="639" y="745"/>
                        <a:pt x="679" y="758"/>
                        <a:pt x="719" y="758"/>
                      </a:cubicBezTo>
                      <a:cubicBezTo>
                        <a:pt x="778" y="758"/>
                        <a:pt x="835" y="731"/>
                        <a:pt x="873" y="682"/>
                      </a:cubicBezTo>
                      <a:cubicBezTo>
                        <a:pt x="877" y="677"/>
                        <a:pt x="877" y="673"/>
                        <a:pt x="882" y="668"/>
                      </a:cubicBezTo>
                      <a:cubicBezTo>
                        <a:pt x="891" y="623"/>
                        <a:pt x="900" y="578"/>
                        <a:pt x="907" y="531"/>
                      </a:cubicBezTo>
                      <a:cubicBezTo>
                        <a:pt x="898" y="485"/>
                        <a:pt x="875" y="443"/>
                        <a:pt x="834" y="413"/>
                      </a:cubicBezTo>
                      <a:lnTo>
                        <a:pt x="332" y="39"/>
                      </a:lnTo>
                      <a:cubicBezTo>
                        <a:pt x="297" y="13"/>
                        <a:pt x="256" y="1"/>
                        <a:pt x="216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8"/>
                <p:cNvSpPr/>
                <p:nvPr/>
              </p:nvSpPr>
              <p:spPr>
                <a:xfrm>
                  <a:off x="7263450" y="4473051"/>
                  <a:ext cx="5265" cy="18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242" extrusionOk="0">
                      <a:moveTo>
                        <a:pt x="68" y="1"/>
                      </a:moveTo>
                      <a:lnTo>
                        <a:pt x="68" y="1"/>
                      </a:lnTo>
                      <a:cubicBezTo>
                        <a:pt x="9" y="66"/>
                        <a:pt x="0" y="165"/>
                        <a:pt x="52" y="239"/>
                      </a:cubicBezTo>
                      <a:cubicBezTo>
                        <a:pt x="52" y="239"/>
                        <a:pt x="52" y="239"/>
                        <a:pt x="54" y="242"/>
                      </a:cubicBezTo>
                      <a:cubicBezTo>
                        <a:pt x="59" y="161"/>
                        <a:pt x="63" y="79"/>
                        <a:pt x="68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8"/>
                <p:cNvSpPr/>
                <p:nvPr/>
              </p:nvSpPr>
              <p:spPr>
                <a:xfrm>
                  <a:off x="7269179" y="4362107"/>
                  <a:ext cx="16336" cy="10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137" extrusionOk="0">
                      <a:moveTo>
                        <a:pt x="155" y="1"/>
                      </a:moveTo>
                      <a:cubicBezTo>
                        <a:pt x="136" y="1"/>
                        <a:pt x="117" y="4"/>
                        <a:pt x="97" y="9"/>
                      </a:cubicBezTo>
                      <a:lnTo>
                        <a:pt x="1" y="38"/>
                      </a:lnTo>
                      <a:cubicBezTo>
                        <a:pt x="3" y="56"/>
                        <a:pt x="5" y="77"/>
                        <a:pt x="7" y="93"/>
                      </a:cubicBezTo>
                      <a:cubicBezTo>
                        <a:pt x="12" y="119"/>
                        <a:pt x="32" y="136"/>
                        <a:pt x="55" y="136"/>
                      </a:cubicBezTo>
                      <a:cubicBezTo>
                        <a:pt x="64" y="136"/>
                        <a:pt x="74" y="133"/>
                        <a:pt x="84" y="126"/>
                      </a:cubicBezTo>
                      <a:cubicBezTo>
                        <a:pt x="109" y="108"/>
                        <a:pt x="129" y="88"/>
                        <a:pt x="210" y="9"/>
                      </a:cubicBezTo>
                      <a:cubicBezTo>
                        <a:pt x="192" y="4"/>
                        <a:pt x="173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8"/>
                <p:cNvSpPr/>
                <p:nvPr/>
              </p:nvSpPr>
              <p:spPr>
                <a:xfrm>
                  <a:off x="7218236" y="4365901"/>
                  <a:ext cx="50323" cy="40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" h="522" extrusionOk="0">
                      <a:moveTo>
                        <a:pt x="620" y="1"/>
                      </a:moveTo>
                      <a:lnTo>
                        <a:pt x="158" y="145"/>
                      </a:lnTo>
                      <a:cubicBezTo>
                        <a:pt x="57" y="177"/>
                        <a:pt x="0" y="285"/>
                        <a:pt x="30" y="386"/>
                      </a:cubicBezTo>
                      <a:cubicBezTo>
                        <a:pt x="55" y="468"/>
                        <a:pt x="131" y="521"/>
                        <a:pt x="213" y="521"/>
                      </a:cubicBezTo>
                      <a:cubicBezTo>
                        <a:pt x="232" y="521"/>
                        <a:pt x="252" y="518"/>
                        <a:pt x="271" y="512"/>
                      </a:cubicBezTo>
                      <a:lnTo>
                        <a:pt x="649" y="395"/>
                      </a:lnTo>
                      <a:cubicBezTo>
                        <a:pt x="643" y="260"/>
                        <a:pt x="634" y="129"/>
                        <a:pt x="62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7069898" y="4509671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6" y="1"/>
                      </a:moveTo>
                      <a:cubicBezTo>
                        <a:pt x="158" y="1"/>
                        <a:pt x="101" y="27"/>
                        <a:pt x="64" y="77"/>
                      </a:cubicBezTo>
                      <a:cubicBezTo>
                        <a:pt x="1" y="163"/>
                        <a:pt x="19" y="283"/>
                        <a:pt x="104" y="346"/>
                      </a:cubicBezTo>
                      <a:lnTo>
                        <a:pt x="605" y="720"/>
                      </a:lnTo>
                      <a:cubicBezTo>
                        <a:pt x="639" y="745"/>
                        <a:pt x="680" y="758"/>
                        <a:pt x="720" y="758"/>
                      </a:cubicBezTo>
                      <a:cubicBezTo>
                        <a:pt x="779" y="758"/>
                        <a:pt x="838" y="731"/>
                        <a:pt x="875" y="682"/>
                      </a:cubicBezTo>
                      <a:cubicBezTo>
                        <a:pt x="938" y="596"/>
                        <a:pt x="920" y="476"/>
                        <a:pt x="835" y="413"/>
                      </a:cubicBezTo>
                      <a:lnTo>
                        <a:pt x="332" y="39"/>
                      </a:lnTo>
                      <a:cubicBezTo>
                        <a:pt x="297" y="13"/>
                        <a:pt x="256" y="1"/>
                        <a:pt x="216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28"/>
                <p:cNvSpPr/>
                <p:nvPr/>
              </p:nvSpPr>
              <p:spPr>
                <a:xfrm>
                  <a:off x="7142519" y="4440534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4" y="0"/>
                      </a:moveTo>
                      <a:cubicBezTo>
                        <a:pt x="696" y="0"/>
                        <a:pt x="658" y="12"/>
                        <a:pt x="625" y="35"/>
                      </a:cubicBezTo>
                      <a:lnTo>
                        <a:pt x="111" y="391"/>
                      </a:lnTo>
                      <a:cubicBezTo>
                        <a:pt x="23" y="452"/>
                        <a:pt x="0" y="572"/>
                        <a:pt x="61" y="659"/>
                      </a:cubicBezTo>
                      <a:cubicBezTo>
                        <a:pt x="98" y="713"/>
                        <a:pt x="158" y="742"/>
                        <a:pt x="218" y="742"/>
                      </a:cubicBezTo>
                      <a:cubicBezTo>
                        <a:pt x="256" y="742"/>
                        <a:pt x="295" y="730"/>
                        <a:pt x="329" y="707"/>
                      </a:cubicBezTo>
                      <a:lnTo>
                        <a:pt x="843" y="351"/>
                      </a:lnTo>
                      <a:cubicBezTo>
                        <a:pt x="929" y="290"/>
                        <a:pt x="951" y="170"/>
                        <a:pt x="890" y="82"/>
                      </a:cubicBezTo>
                      <a:cubicBezTo>
                        <a:pt x="853" y="29"/>
                        <a:pt x="794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28"/>
                <p:cNvSpPr/>
                <p:nvPr/>
              </p:nvSpPr>
              <p:spPr>
                <a:xfrm>
                  <a:off x="7098002" y="4362107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3" y="0"/>
                      </a:moveTo>
                      <a:cubicBezTo>
                        <a:pt x="794" y="0"/>
                        <a:pt x="775" y="3"/>
                        <a:pt x="756" y="9"/>
                      </a:cubicBezTo>
                      <a:lnTo>
                        <a:pt x="158" y="194"/>
                      </a:lnTo>
                      <a:cubicBezTo>
                        <a:pt x="57" y="226"/>
                        <a:pt x="0" y="334"/>
                        <a:pt x="32" y="435"/>
                      </a:cubicBezTo>
                      <a:cubicBezTo>
                        <a:pt x="58" y="517"/>
                        <a:pt x="132" y="570"/>
                        <a:pt x="214" y="570"/>
                      </a:cubicBezTo>
                      <a:cubicBezTo>
                        <a:pt x="233" y="570"/>
                        <a:pt x="252" y="567"/>
                        <a:pt x="271" y="561"/>
                      </a:cubicBezTo>
                      <a:lnTo>
                        <a:pt x="870" y="377"/>
                      </a:lnTo>
                      <a:cubicBezTo>
                        <a:pt x="970" y="345"/>
                        <a:pt x="1028" y="237"/>
                        <a:pt x="997" y="135"/>
                      </a:cubicBezTo>
                      <a:cubicBezTo>
                        <a:pt x="971" y="53"/>
                        <a:pt x="895" y="0"/>
                        <a:pt x="8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8"/>
                <p:cNvSpPr/>
                <p:nvPr/>
              </p:nvSpPr>
              <p:spPr>
                <a:xfrm>
                  <a:off x="7251217" y="4282519"/>
                  <a:ext cx="5110" cy="15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95" extrusionOk="0">
                      <a:moveTo>
                        <a:pt x="23" y="0"/>
                      </a:moveTo>
                      <a:cubicBezTo>
                        <a:pt x="0" y="68"/>
                        <a:pt x="16" y="142"/>
                        <a:pt x="66" y="194"/>
                      </a:cubicBezTo>
                      <a:cubicBezTo>
                        <a:pt x="52" y="129"/>
                        <a:pt x="39" y="63"/>
                        <a:pt x="2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28"/>
                <p:cNvSpPr/>
                <p:nvPr/>
              </p:nvSpPr>
              <p:spPr>
                <a:xfrm>
                  <a:off x="7255011" y="4272454"/>
                  <a:ext cx="67820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759" extrusionOk="0">
                      <a:moveTo>
                        <a:pt x="156" y="0"/>
                      </a:moveTo>
                      <a:cubicBezTo>
                        <a:pt x="97" y="0"/>
                        <a:pt x="39" y="27"/>
                        <a:pt x="1" y="79"/>
                      </a:cubicBezTo>
                      <a:cubicBezTo>
                        <a:pt x="3" y="90"/>
                        <a:pt x="5" y="99"/>
                        <a:pt x="8" y="108"/>
                      </a:cubicBezTo>
                      <a:cubicBezTo>
                        <a:pt x="26" y="196"/>
                        <a:pt x="42" y="279"/>
                        <a:pt x="57" y="358"/>
                      </a:cubicBezTo>
                      <a:lnTo>
                        <a:pt x="544" y="721"/>
                      </a:lnTo>
                      <a:cubicBezTo>
                        <a:pt x="578" y="746"/>
                        <a:pt x="617" y="759"/>
                        <a:pt x="657" y="759"/>
                      </a:cubicBezTo>
                      <a:cubicBezTo>
                        <a:pt x="716" y="759"/>
                        <a:pt x="775" y="731"/>
                        <a:pt x="812" y="680"/>
                      </a:cubicBezTo>
                      <a:cubicBezTo>
                        <a:pt x="875" y="595"/>
                        <a:pt x="857" y="475"/>
                        <a:pt x="772" y="412"/>
                      </a:cubicBezTo>
                      <a:lnTo>
                        <a:pt x="364" y="108"/>
                      </a:lnTo>
                      <a:lnTo>
                        <a:pt x="269" y="38"/>
                      </a:lnTo>
                      <a:cubicBezTo>
                        <a:pt x="236" y="13"/>
                        <a:pt x="196" y="0"/>
                        <a:pt x="156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28"/>
                <p:cNvSpPr/>
                <p:nvPr/>
              </p:nvSpPr>
              <p:spPr>
                <a:xfrm>
                  <a:off x="7158003" y="5073680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3" y="1"/>
                      </a:moveTo>
                      <a:cubicBezTo>
                        <a:pt x="795" y="1"/>
                        <a:pt x="776" y="3"/>
                        <a:pt x="758" y="9"/>
                      </a:cubicBezTo>
                      <a:lnTo>
                        <a:pt x="159" y="196"/>
                      </a:lnTo>
                      <a:cubicBezTo>
                        <a:pt x="57" y="226"/>
                        <a:pt x="1" y="334"/>
                        <a:pt x="32" y="435"/>
                      </a:cubicBezTo>
                      <a:cubicBezTo>
                        <a:pt x="58" y="518"/>
                        <a:pt x="134" y="570"/>
                        <a:pt x="216" y="570"/>
                      </a:cubicBezTo>
                      <a:cubicBezTo>
                        <a:pt x="235" y="570"/>
                        <a:pt x="254" y="567"/>
                        <a:pt x="274" y="561"/>
                      </a:cubicBezTo>
                      <a:lnTo>
                        <a:pt x="871" y="377"/>
                      </a:lnTo>
                      <a:cubicBezTo>
                        <a:pt x="972" y="345"/>
                        <a:pt x="1029" y="237"/>
                        <a:pt x="997" y="138"/>
                      </a:cubicBezTo>
                      <a:cubicBezTo>
                        <a:pt x="971" y="55"/>
                        <a:pt x="894" y="1"/>
                        <a:pt x="81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28"/>
                <p:cNvSpPr/>
                <p:nvPr/>
              </p:nvSpPr>
              <p:spPr>
                <a:xfrm>
                  <a:off x="7085227" y="5152107"/>
                  <a:ext cx="68362" cy="37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489" extrusionOk="0">
                      <a:moveTo>
                        <a:pt x="697" y="1"/>
                      </a:moveTo>
                      <a:cubicBezTo>
                        <a:pt x="659" y="1"/>
                        <a:pt x="621" y="12"/>
                        <a:pt x="587" y="35"/>
                      </a:cubicBezTo>
                      <a:lnTo>
                        <a:pt x="73" y="394"/>
                      </a:lnTo>
                      <a:cubicBezTo>
                        <a:pt x="39" y="416"/>
                        <a:pt x="14" y="452"/>
                        <a:pt x="1" y="488"/>
                      </a:cubicBezTo>
                      <a:cubicBezTo>
                        <a:pt x="314" y="389"/>
                        <a:pt x="610" y="274"/>
                        <a:pt x="882" y="141"/>
                      </a:cubicBezTo>
                      <a:cubicBezTo>
                        <a:pt x="875" y="121"/>
                        <a:pt x="866" y="103"/>
                        <a:pt x="855" y="83"/>
                      </a:cubicBezTo>
                      <a:cubicBezTo>
                        <a:pt x="818" y="30"/>
                        <a:pt x="758" y="1"/>
                        <a:pt x="697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28"/>
                <p:cNvSpPr/>
                <p:nvPr/>
              </p:nvSpPr>
              <p:spPr>
                <a:xfrm>
                  <a:off x="7038310" y="5073680"/>
                  <a:ext cx="79123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71" extrusionOk="0">
                      <a:moveTo>
                        <a:pt x="807" y="1"/>
                      </a:moveTo>
                      <a:cubicBezTo>
                        <a:pt x="789" y="1"/>
                        <a:pt x="770" y="3"/>
                        <a:pt x="751" y="9"/>
                      </a:cubicBezTo>
                      <a:lnTo>
                        <a:pt x="152" y="196"/>
                      </a:lnTo>
                      <a:cubicBezTo>
                        <a:pt x="131" y="203"/>
                        <a:pt x="111" y="214"/>
                        <a:pt x="93" y="228"/>
                      </a:cubicBezTo>
                      <a:cubicBezTo>
                        <a:pt x="30" y="275"/>
                        <a:pt x="1" y="356"/>
                        <a:pt x="25" y="435"/>
                      </a:cubicBezTo>
                      <a:cubicBezTo>
                        <a:pt x="39" y="476"/>
                        <a:pt x="62" y="507"/>
                        <a:pt x="93" y="530"/>
                      </a:cubicBezTo>
                      <a:cubicBezTo>
                        <a:pt x="126" y="555"/>
                        <a:pt x="167" y="570"/>
                        <a:pt x="210" y="570"/>
                      </a:cubicBezTo>
                      <a:cubicBezTo>
                        <a:pt x="229" y="570"/>
                        <a:pt x="248" y="568"/>
                        <a:pt x="267" y="561"/>
                      </a:cubicBezTo>
                      <a:lnTo>
                        <a:pt x="864" y="377"/>
                      </a:lnTo>
                      <a:cubicBezTo>
                        <a:pt x="965" y="345"/>
                        <a:pt x="1022" y="237"/>
                        <a:pt x="990" y="138"/>
                      </a:cubicBezTo>
                      <a:cubicBezTo>
                        <a:pt x="964" y="55"/>
                        <a:pt x="889" y="1"/>
                        <a:pt x="807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28"/>
                <p:cNvSpPr/>
                <p:nvPr/>
              </p:nvSpPr>
              <p:spPr>
                <a:xfrm>
                  <a:off x="7190132" y="4984027"/>
                  <a:ext cx="72697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9" extrusionOk="0">
                      <a:moveTo>
                        <a:pt x="216" y="1"/>
                      </a:moveTo>
                      <a:cubicBezTo>
                        <a:pt x="158" y="1"/>
                        <a:pt x="101" y="28"/>
                        <a:pt x="64" y="79"/>
                      </a:cubicBezTo>
                      <a:cubicBezTo>
                        <a:pt x="1" y="164"/>
                        <a:pt x="19" y="284"/>
                        <a:pt x="102" y="347"/>
                      </a:cubicBezTo>
                      <a:lnTo>
                        <a:pt x="605" y="721"/>
                      </a:lnTo>
                      <a:cubicBezTo>
                        <a:pt x="639" y="747"/>
                        <a:pt x="679" y="759"/>
                        <a:pt x="719" y="759"/>
                      </a:cubicBezTo>
                      <a:cubicBezTo>
                        <a:pt x="778" y="759"/>
                        <a:pt x="835" y="732"/>
                        <a:pt x="873" y="683"/>
                      </a:cubicBezTo>
                      <a:cubicBezTo>
                        <a:pt x="938" y="597"/>
                        <a:pt x="920" y="478"/>
                        <a:pt x="834" y="414"/>
                      </a:cubicBezTo>
                      <a:lnTo>
                        <a:pt x="332" y="40"/>
                      </a:lnTo>
                      <a:cubicBezTo>
                        <a:pt x="297" y="14"/>
                        <a:pt x="256" y="1"/>
                        <a:pt x="216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28"/>
                <p:cNvSpPr/>
                <p:nvPr/>
              </p:nvSpPr>
              <p:spPr>
                <a:xfrm>
                  <a:off x="7262753" y="4939820"/>
                  <a:ext cx="20284" cy="32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21" extrusionOk="0">
                      <a:moveTo>
                        <a:pt x="210" y="1"/>
                      </a:moveTo>
                      <a:lnTo>
                        <a:pt x="108" y="70"/>
                      </a:lnTo>
                      <a:cubicBezTo>
                        <a:pt x="23" y="131"/>
                        <a:pt x="0" y="251"/>
                        <a:pt x="61" y="339"/>
                      </a:cubicBezTo>
                      <a:cubicBezTo>
                        <a:pt x="97" y="391"/>
                        <a:pt x="157" y="420"/>
                        <a:pt x="218" y="420"/>
                      </a:cubicBezTo>
                      <a:cubicBezTo>
                        <a:pt x="232" y="420"/>
                        <a:pt x="247" y="419"/>
                        <a:pt x="262" y="415"/>
                      </a:cubicBezTo>
                      <a:cubicBezTo>
                        <a:pt x="255" y="341"/>
                        <a:pt x="248" y="264"/>
                        <a:pt x="237" y="188"/>
                      </a:cubicBezTo>
                      <a:cubicBezTo>
                        <a:pt x="230" y="129"/>
                        <a:pt x="221" y="66"/>
                        <a:pt x="21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28"/>
                <p:cNvSpPr/>
                <p:nvPr/>
              </p:nvSpPr>
              <p:spPr>
                <a:xfrm>
                  <a:off x="7218236" y="4843664"/>
                  <a:ext cx="45755" cy="37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79" extrusionOk="0">
                      <a:moveTo>
                        <a:pt x="485" y="1"/>
                      </a:moveTo>
                      <a:lnTo>
                        <a:pt x="158" y="102"/>
                      </a:lnTo>
                      <a:cubicBezTo>
                        <a:pt x="57" y="134"/>
                        <a:pt x="0" y="242"/>
                        <a:pt x="30" y="343"/>
                      </a:cubicBezTo>
                      <a:cubicBezTo>
                        <a:pt x="55" y="426"/>
                        <a:pt x="131" y="478"/>
                        <a:pt x="213" y="478"/>
                      </a:cubicBezTo>
                      <a:cubicBezTo>
                        <a:pt x="232" y="478"/>
                        <a:pt x="252" y="475"/>
                        <a:pt x="271" y="469"/>
                      </a:cubicBezTo>
                      <a:lnTo>
                        <a:pt x="591" y="370"/>
                      </a:lnTo>
                      <a:cubicBezTo>
                        <a:pt x="559" y="251"/>
                        <a:pt x="523" y="127"/>
                        <a:pt x="485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28"/>
                <p:cNvSpPr/>
                <p:nvPr/>
              </p:nvSpPr>
              <p:spPr>
                <a:xfrm>
                  <a:off x="7069898" y="4984105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6" y="1"/>
                      </a:moveTo>
                      <a:cubicBezTo>
                        <a:pt x="158" y="1"/>
                        <a:pt x="101" y="27"/>
                        <a:pt x="64" y="78"/>
                      </a:cubicBezTo>
                      <a:cubicBezTo>
                        <a:pt x="1" y="163"/>
                        <a:pt x="19" y="283"/>
                        <a:pt x="102" y="346"/>
                      </a:cubicBezTo>
                      <a:lnTo>
                        <a:pt x="605" y="720"/>
                      </a:lnTo>
                      <a:cubicBezTo>
                        <a:pt x="639" y="746"/>
                        <a:pt x="680" y="758"/>
                        <a:pt x="719" y="758"/>
                      </a:cubicBezTo>
                      <a:cubicBezTo>
                        <a:pt x="778" y="758"/>
                        <a:pt x="836" y="731"/>
                        <a:pt x="875" y="682"/>
                      </a:cubicBezTo>
                      <a:cubicBezTo>
                        <a:pt x="938" y="596"/>
                        <a:pt x="920" y="477"/>
                        <a:pt x="835" y="413"/>
                      </a:cubicBezTo>
                      <a:lnTo>
                        <a:pt x="332" y="39"/>
                      </a:lnTo>
                      <a:cubicBezTo>
                        <a:pt x="297" y="14"/>
                        <a:pt x="256" y="1"/>
                        <a:pt x="216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28"/>
                <p:cNvSpPr/>
                <p:nvPr/>
              </p:nvSpPr>
              <p:spPr>
                <a:xfrm>
                  <a:off x="7142519" y="4914968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4" y="0"/>
                      </a:moveTo>
                      <a:cubicBezTo>
                        <a:pt x="696" y="0"/>
                        <a:pt x="658" y="12"/>
                        <a:pt x="625" y="35"/>
                      </a:cubicBezTo>
                      <a:lnTo>
                        <a:pt x="111" y="391"/>
                      </a:lnTo>
                      <a:cubicBezTo>
                        <a:pt x="23" y="452"/>
                        <a:pt x="0" y="572"/>
                        <a:pt x="61" y="660"/>
                      </a:cubicBezTo>
                      <a:cubicBezTo>
                        <a:pt x="99" y="713"/>
                        <a:pt x="159" y="741"/>
                        <a:pt x="220" y="741"/>
                      </a:cubicBezTo>
                      <a:cubicBezTo>
                        <a:pt x="257" y="741"/>
                        <a:pt x="296" y="730"/>
                        <a:pt x="329" y="707"/>
                      </a:cubicBezTo>
                      <a:lnTo>
                        <a:pt x="843" y="351"/>
                      </a:lnTo>
                      <a:cubicBezTo>
                        <a:pt x="929" y="290"/>
                        <a:pt x="951" y="171"/>
                        <a:pt x="890" y="83"/>
                      </a:cubicBezTo>
                      <a:cubicBezTo>
                        <a:pt x="853" y="29"/>
                        <a:pt x="794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28"/>
                <p:cNvSpPr/>
                <p:nvPr/>
              </p:nvSpPr>
              <p:spPr>
                <a:xfrm>
                  <a:off x="7098002" y="4836541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3" y="1"/>
                      </a:moveTo>
                      <a:cubicBezTo>
                        <a:pt x="794" y="1"/>
                        <a:pt x="775" y="3"/>
                        <a:pt x="756" y="9"/>
                      </a:cubicBezTo>
                      <a:lnTo>
                        <a:pt x="158" y="194"/>
                      </a:lnTo>
                      <a:cubicBezTo>
                        <a:pt x="57" y="226"/>
                        <a:pt x="0" y="334"/>
                        <a:pt x="32" y="435"/>
                      </a:cubicBezTo>
                      <a:cubicBezTo>
                        <a:pt x="58" y="518"/>
                        <a:pt x="132" y="570"/>
                        <a:pt x="214" y="570"/>
                      </a:cubicBezTo>
                      <a:cubicBezTo>
                        <a:pt x="233" y="570"/>
                        <a:pt x="252" y="567"/>
                        <a:pt x="271" y="561"/>
                      </a:cubicBezTo>
                      <a:lnTo>
                        <a:pt x="870" y="377"/>
                      </a:lnTo>
                      <a:cubicBezTo>
                        <a:pt x="970" y="345"/>
                        <a:pt x="1028" y="237"/>
                        <a:pt x="997" y="136"/>
                      </a:cubicBezTo>
                      <a:cubicBezTo>
                        <a:pt x="971" y="53"/>
                        <a:pt x="895" y="1"/>
                        <a:pt x="81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28"/>
                <p:cNvSpPr/>
                <p:nvPr/>
              </p:nvSpPr>
              <p:spPr>
                <a:xfrm>
                  <a:off x="7130441" y="4746888"/>
                  <a:ext cx="72155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759" extrusionOk="0">
                      <a:moveTo>
                        <a:pt x="213" y="0"/>
                      </a:moveTo>
                      <a:cubicBezTo>
                        <a:pt x="154" y="0"/>
                        <a:pt x="96" y="28"/>
                        <a:pt x="57" y="79"/>
                      </a:cubicBezTo>
                      <a:cubicBezTo>
                        <a:pt x="50" y="88"/>
                        <a:pt x="46" y="99"/>
                        <a:pt x="39" y="108"/>
                      </a:cubicBezTo>
                      <a:cubicBezTo>
                        <a:pt x="1" y="189"/>
                        <a:pt x="21" y="291"/>
                        <a:pt x="98" y="347"/>
                      </a:cubicBezTo>
                      <a:lnTo>
                        <a:pt x="600" y="721"/>
                      </a:lnTo>
                      <a:cubicBezTo>
                        <a:pt x="634" y="746"/>
                        <a:pt x="674" y="759"/>
                        <a:pt x="713" y="759"/>
                      </a:cubicBezTo>
                      <a:cubicBezTo>
                        <a:pt x="772" y="759"/>
                        <a:pt x="831" y="732"/>
                        <a:pt x="868" y="680"/>
                      </a:cubicBezTo>
                      <a:cubicBezTo>
                        <a:pt x="932" y="597"/>
                        <a:pt x="914" y="475"/>
                        <a:pt x="828" y="412"/>
                      </a:cubicBezTo>
                      <a:lnTo>
                        <a:pt x="420" y="108"/>
                      </a:lnTo>
                      <a:lnTo>
                        <a:pt x="328" y="38"/>
                      </a:lnTo>
                      <a:cubicBezTo>
                        <a:pt x="293" y="13"/>
                        <a:pt x="253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28"/>
                <p:cNvSpPr/>
                <p:nvPr/>
              </p:nvSpPr>
              <p:spPr>
                <a:xfrm>
                  <a:off x="7010207" y="4746888"/>
                  <a:ext cx="72155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759" extrusionOk="0">
                      <a:moveTo>
                        <a:pt x="214" y="0"/>
                      </a:moveTo>
                      <a:cubicBezTo>
                        <a:pt x="155" y="0"/>
                        <a:pt x="97" y="28"/>
                        <a:pt x="59" y="79"/>
                      </a:cubicBezTo>
                      <a:cubicBezTo>
                        <a:pt x="50" y="88"/>
                        <a:pt x="46" y="99"/>
                        <a:pt x="41" y="108"/>
                      </a:cubicBezTo>
                      <a:cubicBezTo>
                        <a:pt x="1" y="189"/>
                        <a:pt x="23" y="291"/>
                        <a:pt x="98" y="347"/>
                      </a:cubicBezTo>
                      <a:lnTo>
                        <a:pt x="456" y="613"/>
                      </a:lnTo>
                      <a:lnTo>
                        <a:pt x="600" y="721"/>
                      </a:lnTo>
                      <a:cubicBezTo>
                        <a:pt x="635" y="746"/>
                        <a:pt x="675" y="759"/>
                        <a:pt x="714" y="759"/>
                      </a:cubicBezTo>
                      <a:cubicBezTo>
                        <a:pt x="773" y="759"/>
                        <a:pt x="831" y="732"/>
                        <a:pt x="869" y="680"/>
                      </a:cubicBezTo>
                      <a:cubicBezTo>
                        <a:pt x="932" y="595"/>
                        <a:pt x="914" y="475"/>
                        <a:pt x="830" y="412"/>
                      </a:cubicBezTo>
                      <a:lnTo>
                        <a:pt x="456" y="135"/>
                      </a:lnTo>
                      <a:lnTo>
                        <a:pt x="420" y="108"/>
                      </a:lnTo>
                      <a:lnTo>
                        <a:pt x="328" y="38"/>
                      </a:lnTo>
                      <a:cubicBezTo>
                        <a:pt x="293" y="13"/>
                        <a:pt x="253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28"/>
                <p:cNvSpPr/>
                <p:nvPr/>
              </p:nvSpPr>
              <p:spPr>
                <a:xfrm>
                  <a:off x="7010207" y="4272454"/>
                  <a:ext cx="72155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759" extrusionOk="0">
                      <a:moveTo>
                        <a:pt x="214" y="0"/>
                      </a:moveTo>
                      <a:cubicBezTo>
                        <a:pt x="155" y="0"/>
                        <a:pt x="97" y="27"/>
                        <a:pt x="59" y="79"/>
                      </a:cubicBezTo>
                      <a:cubicBezTo>
                        <a:pt x="50" y="88"/>
                        <a:pt x="46" y="99"/>
                        <a:pt x="41" y="108"/>
                      </a:cubicBezTo>
                      <a:cubicBezTo>
                        <a:pt x="1" y="189"/>
                        <a:pt x="23" y="290"/>
                        <a:pt x="98" y="347"/>
                      </a:cubicBezTo>
                      <a:lnTo>
                        <a:pt x="456" y="613"/>
                      </a:lnTo>
                      <a:lnTo>
                        <a:pt x="600" y="721"/>
                      </a:lnTo>
                      <a:cubicBezTo>
                        <a:pt x="635" y="746"/>
                        <a:pt x="675" y="759"/>
                        <a:pt x="714" y="759"/>
                      </a:cubicBezTo>
                      <a:cubicBezTo>
                        <a:pt x="773" y="759"/>
                        <a:pt x="831" y="731"/>
                        <a:pt x="869" y="680"/>
                      </a:cubicBezTo>
                      <a:cubicBezTo>
                        <a:pt x="932" y="595"/>
                        <a:pt x="914" y="475"/>
                        <a:pt x="830" y="412"/>
                      </a:cubicBezTo>
                      <a:lnTo>
                        <a:pt x="456" y="135"/>
                      </a:lnTo>
                      <a:lnTo>
                        <a:pt x="420" y="108"/>
                      </a:lnTo>
                      <a:lnTo>
                        <a:pt x="328" y="38"/>
                      </a:lnTo>
                      <a:cubicBezTo>
                        <a:pt x="293" y="13"/>
                        <a:pt x="253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28"/>
                <p:cNvSpPr/>
                <p:nvPr/>
              </p:nvSpPr>
              <p:spPr>
                <a:xfrm>
                  <a:off x="6889972" y="4272454"/>
                  <a:ext cx="72155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759" extrusionOk="0">
                      <a:moveTo>
                        <a:pt x="214" y="0"/>
                      </a:moveTo>
                      <a:cubicBezTo>
                        <a:pt x="155" y="0"/>
                        <a:pt x="97" y="27"/>
                        <a:pt x="60" y="79"/>
                      </a:cubicBezTo>
                      <a:cubicBezTo>
                        <a:pt x="53" y="88"/>
                        <a:pt x="46" y="99"/>
                        <a:pt x="42" y="108"/>
                      </a:cubicBezTo>
                      <a:cubicBezTo>
                        <a:pt x="1" y="189"/>
                        <a:pt x="23" y="290"/>
                        <a:pt x="98" y="347"/>
                      </a:cubicBezTo>
                      <a:lnTo>
                        <a:pt x="600" y="721"/>
                      </a:lnTo>
                      <a:cubicBezTo>
                        <a:pt x="635" y="746"/>
                        <a:pt x="675" y="759"/>
                        <a:pt x="714" y="759"/>
                      </a:cubicBezTo>
                      <a:cubicBezTo>
                        <a:pt x="773" y="759"/>
                        <a:pt x="831" y="731"/>
                        <a:pt x="869" y="680"/>
                      </a:cubicBezTo>
                      <a:cubicBezTo>
                        <a:pt x="932" y="595"/>
                        <a:pt x="914" y="475"/>
                        <a:pt x="830" y="412"/>
                      </a:cubicBezTo>
                      <a:lnTo>
                        <a:pt x="420" y="108"/>
                      </a:lnTo>
                      <a:lnTo>
                        <a:pt x="328" y="38"/>
                      </a:lnTo>
                      <a:cubicBezTo>
                        <a:pt x="293" y="13"/>
                        <a:pt x="253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28"/>
                <p:cNvSpPr/>
                <p:nvPr/>
              </p:nvSpPr>
              <p:spPr>
                <a:xfrm>
                  <a:off x="6962283" y="4203240"/>
                  <a:ext cx="73704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3" extrusionOk="0">
                      <a:moveTo>
                        <a:pt x="732" y="1"/>
                      </a:moveTo>
                      <a:cubicBezTo>
                        <a:pt x="694" y="1"/>
                        <a:pt x="656" y="12"/>
                        <a:pt x="622" y="35"/>
                      </a:cubicBezTo>
                      <a:lnTo>
                        <a:pt x="108" y="393"/>
                      </a:lnTo>
                      <a:cubicBezTo>
                        <a:pt x="23" y="454"/>
                        <a:pt x="0" y="574"/>
                        <a:pt x="61" y="659"/>
                      </a:cubicBezTo>
                      <a:cubicBezTo>
                        <a:pt x="98" y="714"/>
                        <a:pt x="159" y="742"/>
                        <a:pt x="219" y="742"/>
                      </a:cubicBezTo>
                      <a:cubicBezTo>
                        <a:pt x="256" y="742"/>
                        <a:pt x="294" y="731"/>
                        <a:pt x="327" y="709"/>
                      </a:cubicBezTo>
                      <a:lnTo>
                        <a:pt x="843" y="350"/>
                      </a:lnTo>
                      <a:cubicBezTo>
                        <a:pt x="929" y="290"/>
                        <a:pt x="951" y="170"/>
                        <a:pt x="890" y="82"/>
                      </a:cubicBezTo>
                      <a:cubicBezTo>
                        <a:pt x="853" y="29"/>
                        <a:pt x="79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28"/>
                <p:cNvSpPr/>
                <p:nvPr/>
              </p:nvSpPr>
              <p:spPr>
                <a:xfrm>
                  <a:off x="6917766" y="4124968"/>
                  <a:ext cx="79433" cy="4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6" h="568" extrusionOk="0">
                      <a:moveTo>
                        <a:pt x="813" y="0"/>
                      </a:moveTo>
                      <a:cubicBezTo>
                        <a:pt x="794" y="0"/>
                        <a:pt x="774" y="3"/>
                        <a:pt x="755" y="9"/>
                      </a:cubicBezTo>
                      <a:lnTo>
                        <a:pt x="158" y="194"/>
                      </a:lnTo>
                      <a:cubicBezTo>
                        <a:pt x="57" y="226"/>
                        <a:pt x="0" y="331"/>
                        <a:pt x="30" y="433"/>
                      </a:cubicBezTo>
                      <a:cubicBezTo>
                        <a:pt x="55" y="515"/>
                        <a:pt x="131" y="568"/>
                        <a:pt x="213" y="568"/>
                      </a:cubicBezTo>
                      <a:cubicBezTo>
                        <a:pt x="232" y="568"/>
                        <a:pt x="252" y="565"/>
                        <a:pt x="271" y="559"/>
                      </a:cubicBezTo>
                      <a:lnTo>
                        <a:pt x="868" y="374"/>
                      </a:lnTo>
                      <a:cubicBezTo>
                        <a:pt x="969" y="343"/>
                        <a:pt x="1026" y="237"/>
                        <a:pt x="994" y="135"/>
                      </a:cubicBezTo>
                      <a:cubicBezTo>
                        <a:pt x="970" y="53"/>
                        <a:pt x="895" y="0"/>
                        <a:pt x="8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28"/>
                <p:cNvSpPr/>
                <p:nvPr/>
              </p:nvSpPr>
              <p:spPr>
                <a:xfrm>
                  <a:off x="6769816" y="4272454"/>
                  <a:ext cx="72310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" h="759" extrusionOk="0">
                      <a:moveTo>
                        <a:pt x="213" y="0"/>
                      </a:moveTo>
                      <a:cubicBezTo>
                        <a:pt x="154" y="0"/>
                        <a:pt x="96" y="27"/>
                        <a:pt x="59" y="79"/>
                      </a:cubicBezTo>
                      <a:cubicBezTo>
                        <a:pt x="52" y="88"/>
                        <a:pt x="45" y="99"/>
                        <a:pt x="41" y="108"/>
                      </a:cubicBezTo>
                      <a:cubicBezTo>
                        <a:pt x="0" y="189"/>
                        <a:pt x="23" y="290"/>
                        <a:pt x="97" y="347"/>
                      </a:cubicBezTo>
                      <a:lnTo>
                        <a:pt x="600" y="721"/>
                      </a:lnTo>
                      <a:cubicBezTo>
                        <a:pt x="634" y="746"/>
                        <a:pt x="674" y="759"/>
                        <a:pt x="714" y="759"/>
                      </a:cubicBezTo>
                      <a:cubicBezTo>
                        <a:pt x="772" y="759"/>
                        <a:pt x="830" y="731"/>
                        <a:pt x="868" y="680"/>
                      </a:cubicBezTo>
                      <a:cubicBezTo>
                        <a:pt x="933" y="595"/>
                        <a:pt x="915" y="475"/>
                        <a:pt x="829" y="412"/>
                      </a:cubicBezTo>
                      <a:lnTo>
                        <a:pt x="422" y="108"/>
                      </a:lnTo>
                      <a:lnTo>
                        <a:pt x="327" y="38"/>
                      </a:lnTo>
                      <a:cubicBezTo>
                        <a:pt x="292" y="13"/>
                        <a:pt x="252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28"/>
                <p:cNvSpPr/>
                <p:nvPr/>
              </p:nvSpPr>
              <p:spPr>
                <a:xfrm>
                  <a:off x="6842049" y="4203240"/>
                  <a:ext cx="73704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3" extrusionOk="0">
                      <a:moveTo>
                        <a:pt x="732" y="1"/>
                      </a:moveTo>
                      <a:cubicBezTo>
                        <a:pt x="695" y="1"/>
                        <a:pt x="657" y="12"/>
                        <a:pt x="624" y="35"/>
                      </a:cubicBezTo>
                      <a:lnTo>
                        <a:pt x="108" y="393"/>
                      </a:lnTo>
                      <a:cubicBezTo>
                        <a:pt x="23" y="454"/>
                        <a:pt x="0" y="574"/>
                        <a:pt x="61" y="659"/>
                      </a:cubicBezTo>
                      <a:cubicBezTo>
                        <a:pt x="99" y="714"/>
                        <a:pt x="159" y="742"/>
                        <a:pt x="220" y="742"/>
                      </a:cubicBezTo>
                      <a:cubicBezTo>
                        <a:pt x="257" y="742"/>
                        <a:pt x="296" y="731"/>
                        <a:pt x="329" y="709"/>
                      </a:cubicBezTo>
                      <a:lnTo>
                        <a:pt x="843" y="350"/>
                      </a:lnTo>
                      <a:cubicBezTo>
                        <a:pt x="929" y="290"/>
                        <a:pt x="951" y="170"/>
                        <a:pt x="890" y="82"/>
                      </a:cubicBezTo>
                      <a:cubicBezTo>
                        <a:pt x="853" y="29"/>
                        <a:pt x="79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28"/>
                <p:cNvSpPr/>
                <p:nvPr/>
              </p:nvSpPr>
              <p:spPr>
                <a:xfrm>
                  <a:off x="6797532" y="4124968"/>
                  <a:ext cx="79665" cy="4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68" extrusionOk="0">
                      <a:moveTo>
                        <a:pt x="813" y="0"/>
                      </a:moveTo>
                      <a:cubicBezTo>
                        <a:pt x="794" y="0"/>
                        <a:pt x="775" y="3"/>
                        <a:pt x="755" y="9"/>
                      </a:cubicBezTo>
                      <a:lnTo>
                        <a:pt x="158" y="194"/>
                      </a:lnTo>
                      <a:cubicBezTo>
                        <a:pt x="57" y="226"/>
                        <a:pt x="0" y="331"/>
                        <a:pt x="32" y="433"/>
                      </a:cubicBezTo>
                      <a:cubicBezTo>
                        <a:pt x="58" y="515"/>
                        <a:pt x="132" y="568"/>
                        <a:pt x="214" y="568"/>
                      </a:cubicBezTo>
                      <a:cubicBezTo>
                        <a:pt x="233" y="568"/>
                        <a:pt x="252" y="565"/>
                        <a:pt x="271" y="559"/>
                      </a:cubicBezTo>
                      <a:lnTo>
                        <a:pt x="870" y="374"/>
                      </a:lnTo>
                      <a:cubicBezTo>
                        <a:pt x="970" y="343"/>
                        <a:pt x="1028" y="237"/>
                        <a:pt x="997" y="135"/>
                      </a:cubicBezTo>
                      <a:cubicBezTo>
                        <a:pt x="971" y="53"/>
                        <a:pt x="895" y="0"/>
                        <a:pt x="8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28"/>
                <p:cNvSpPr/>
                <p:nvPr/>
              </p:nvSpPr>
              <p:spPr>
                <a:xfrm>
                  <a:off x="6721815" y="4203240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3" y="1"/>
                      </a:moveTo>
                      <a:cubicBezTo>
                        <a:pt x="695" y="1"/>
                        <a:pt x="657" y="12"/>
                        <a:pt x="625" y="35"/>
                      </a:cubicBezTo>
                      <a:lnTo>
                        <a:pt x="111" y="393"/>
                      </a:lnTo>
                      <a:cubicBezTo>
                        <a:pt x="23" y="452"/>
                        <a:pt x="0" y="571"/>
                        <a:pt x="61" y="659"/>
                      </a:cubicBezTo>
                      <a:cubicBezTo>
                        <a:pt x="98" y="713"/>
                        <a:pt x="158" y="742"/>
                        <a:pt x="218" y="742"/>
                      </a:cubicBezTo>
                      <a:cubicBezTo>
                        <a:pt x="256" y="742"/>
                        <a:pt x="295" y="730"/>
                        <a:pt x="329" y="707"/>
                      </a:cubicBezTo>
                      <a:lnTo>
                        <a:pt x="843" y="350"/>
                      </a:lnTo>
                      <a:cubicBezTo>
                        <a:pt x="931" y="290"/>
                        <a:pt x="951" y="170"/>
                        <a:pt x="891" y="82"/>
                      </a:cubicBezTo>
                      <a:cubicBezTo>
                        <a:pt x="853" y="29"/>
                        <a:pt x="793" y="1"/>
                        <a:pt x="73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28"/>
                <p:cNvSpPr/>
                <p:nvPr/>
              </p:nvSpPr>
              <p:spPr>
                <a:xfrm>
                  <a:off x="6949664" y="4035315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7" y="0"/>
                      </a:moveTo>
                      <a:cubicBezTo>
                        <a:pt x="159" y="0"/>
                        <a:pt x="101" y="27"/>
                        <a:pt x="64" y="76"/>
                      </a:cubicBezTo>
                      <a:cubicBezTo>
                        <a:pt x="1" y="162"/>
                        <a:pt x="19" y="281"/>
                        <a:pt x="104" y="345"/>
                      </a:cubicBezTo>
                      <a:lnTo>
                        <a:pt x="607" y="719"/>
                      </a:lnTo>
                      <a:cubicBezTo>
                        <a:pt x="641" y="745"/>
                        <a:pt x="681" y="757"/>
                        <a:pt x="721" y="757"/>
                      </a:cubicBezTo>
                      <a:cubicBezTo>
                        <a:pt x="779" y="757"/>
                        <a:pt x="837" y="731"/>
                        <a:pt x="875" y="680"/>
                      </a:cubicBezTo>
                      <a:cubicBezTo>
                        <a:pt x="938" y="595"/>
                        <a:pt x="920" y="475"/>
                        <a:pt x="835" y="412"/>
                      </a:cubicBezTo>
                      <a:lnTo>
                        <a:pt x="332" y="38"/>
                      </a:lnTo>
                      <a:cubicBezTo>
                        <a:pt x="297" y="12"/>
                        <a:pt x="257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28"/>
                <p:cNvSpPr/>
                <p:nvPr/>
              </p:nvSpPr>
              <p:spPr>
                <a:xfrm>
                  <a:off x="7022439" y="3966101"/>
                  <a:ext cx="73549" cy="57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1" extrusionOk="0">
                      <a:moveTo>
                        <a:pt x="734" y="0"/>
                      </a:moveTo>
                      <a:cubicBezTo>
                        <a:pt x="696" y="0"/>
                        <a:pt x="657" y="11"/>
                        <a:pt x="623" y="35"/>
                      </a:cubicBezTo>
                      <a:lnTo>
                        <a:pt x="298" y="260"/>
                      </a:lnTo>
                      <a:lnTo>
                        <a:pt x="109" y="391"/>
                      </a:lnTo>
                      <a:cubicBezTo>
                        <a:pt x="21" y="452"/>
                        <a:pt x="1" y="571"/>
                        <a:pt x="59" y="659"/>
                      </a:cubicBezTo>
                      <a:cubicBezTo>
                        <a:pt x="96" y="712"/>
                        <a:pt x="156" y="740"/>
                        <a:pt x="217" y="740"/>
                      </a:cubicBezTo>
                      <a:cubicBezTo>
                        <a:pt x="244" y="740"/>
                        <a:pt x="272" y="734"/>
                        <a:pt x="298" y="722"/>
                      </a:cubicBezTo>
                      <a:cubicBezTo>
                        <a:pt x="307" y="718"/>
                        <a:pt x="318" y="713"/>
                        <a:pt x="327" y="707"/>
                      </a:cubicBezTo>
                      <a:lnTo>
                        <a:pt x="841" y="351"/>
                      </a:lnTo>
                      <a:cubicBezTo>
                        <a:pt x="929" y="290"/>
                        <a:pt x="949" y="170"/>
                        <a:pt x="889" y="82"/>
                      </a:cubicBezTo>
                      <a:cubicBezTo>
                        <a:pt x="853" y="28"/>
                        <a:pt x="794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28"/>
                <p:cNvSpPr/>
                <p:nvPr/>
              </p:nvSpPr>
              <p:spPr>
                <a:xfrm>
                  <a:off x="7031730" y="3887751"/>
                  <a:ext cx="25703" cy="3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428" extrusionOk="0">
                      <a:moveTo>
                        <a:pt x="120" y="1"/>
                      </a:moveTo>
                      <a:cubicBezTo>
                        <a:pt x="116" y="1"/>
                        <a:pt x="112" y="1"/>
                        <a:pt x="108" y="1"/>
                      </a:cubicBezTo>
                      <a:cubicBezTo>
                        <a:pt x="81" y="145"/>
                        <a:pt x="45" y="290"/>
                        <a:pt x="0" y="427"/>
                      </a:cubicBezTo>
                      <a:lnTo>
                        <a:pt x="174" y="375"/>
                      </a:lnTo>
                      <a:cubicBezTo>
                        <a:pt x="176" y="373"/>
                        <a:pt x="176" y="373"/>
                        <a:pt x="178" y="373"/>
                      </a:cubicBezTo>
                      <a:cubicBezTo>
                        <a:pt x="275" y="339"/>
                        <a:pt x="331" y="233"/>
                        <a:pt x="300" y="134"/>
                      </a:cubicBezTo>
                      <a:cubicBezTo>
                        <a:pt x="282" y="73"/>
                        <a:pt x="234" y="28"/>
                        <a:pt x="178" y="10"/>
                      </a:cubicBezTo>
                      <a:cubicBezTo>
                        <a:pt x="160" y="5"/>
                        <a:pt x="139" y="1"/>
                        <a:pt x="12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28"/>
                <p:cNvSpPr/>
                <p:nvPr/>
              </p:nvSpPr>
              <p:spPr>
                <a:xfrm>
                  <a:off x="6872708" y="4075419"/>
                  <a:ext cx="28026" cy="18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" h="240" extrusionOk="0">
                      <a:moveTo>
                        <a:pt x="348" y="0"/>
                      </a:moveTo>
                      <a:lnTo>
                        <a:pt x="348" y="0"/>
                      </a:lnTo>
                      <a:cubicBezTo>
                        <a:pt x="235" y="61"/>
                        <a:pt x="118" y="117"/>
                        <a:pt x="1" y="167"/>
                      </a:cubicBezTo>
                      <a:lnTo>
                        <a:pt x="48" y="201"/>
                      </a:lnTo>
                      <a:cubicBezTo>
                        <a:pt x="83" y="227"/>
                        <a:pt x="124" y="239"/>
                        <a:pt x="164" y="239"/>
                      </a:cubicBezTo>
                      <a:cubicBezTo>
                        <a:pt x="222" y="239"/>
                        <a:pt x="279" y="213"/>
                        <a:pt x="316" y="162"/>
                      </a:cubicBezTo>
                      <a:cubicBezTo>
                        <a:pt x="352" y="113"/>
                        <a:pt x="361" y="54"/>
                        <a:pt x="348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28"/>
                <p:cNvSpPr/>
                <p:nvPr/>
              </p:nvSpPr>
              <p:spPr>
                <a:xfrm>
                  <a:off x="6962283" y="4677674"/>
                  <a:ext cx="73704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3" extrusionOk="0">
                      <a:moveTo>
                        <a:pt x="731" y="1"/>
                      </a:moveTo>
                      <a:cubicBezTo>
                        <a:pt x="694" y="1"/>
                        <a:pt x="656" y="12"/>
                        <a:pt x="622" y="35"/>
                      </a:cubicBezTo>
                      <a:lnTo>
                        <a:pt x="108" y="393"/>
                      </a:lnTo>
                      <a:cubicBezTo>
                        <a:pt x="23" y="454"/>
                        <a:pt x="0" y="574"/>
                        <a:pt x="61" y="659"/>
                      </a:cubicBezTo>
                      <a:cubicBezTo>
                        <a:pt x="98" y="714"/>
                        <a:pt x="159" y="742"/>
                        <a:pt x="219" y="742"/>
                      </a:cubicBezTo>
                      <a:cubicBezTo>
                        <a:pt x="256" y="742"/>
                        <a:pt x="294" y="731"/>
                        <a:pt x="327" y="709"/>
                      </a:cubicBezTo>
                      <a:lnTo>
                        <a:pt x="843" y="351"/>
                      </a:lnTo>
                      <a:cubicBezTo>
                        <a:pt x="929" y="290"/>
                        <a:pt x="951" y="170"/>
                        <a:pt x="890" y="85"/>
                      </a:cubicBezTo>
                      <a:cubicBezTo>
                        <a:pt x="853" y="30"/>
                        <a:pt x="792" y="1"/>
                        <a:pt x="731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28"/>
                <p:cNvSpPr/>
                <p:nvPr/>
              </p:nvSpPr>
              <p:spPr>
                <a:xfrm>
                  <a:off x="6917766" y="4599324"/>
                  <a:ext cx="79433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6" h="570" extrusionOk="0">
                      <a:moveTo>
                        <a:pt x="810" y="0"/>
                      </a:moveTo>
                      <a:cubicBezTo>
                        <a:pt x="792" y="0"/>
                        <a:pt x="773" y="3"/>
                        <a:pt x="755" y="8"/>
                      </a:cubicBezTo>
                      <a:lnTo>
                        <a:pt x="158" y="195"/>
                      </a:lnTo>
                      <a:cubicBezTo>
                        <a:pt x="57" y="227"/>
                        <a:pt x="0" y="333"/>
                        <a:pt x="30" y="434"/>
                      </a:cubicBezTo>
                      <a:cubicBezTo>
                        <a:pt x="55" y="516"/>
                        <a:pt x="131" y="569"/>
                        <a:pt x="213" y="569"/>
                      </a:cubicBezTo>
                      <a:cubicBezTo>
                        <a:pt x="232" y="569"/>
                        <a:pt x="252" y="566"/>
                        <a:pt x="271" y="560"/>
                      </a:cubicBezTo>
                      <a:lnTo>
                        <a:pt x="868" y="375"/>
                      </a:lnTo>
                      <a:cubicBezTo>
                        <a:pt x="969" y="344"/>
                        <a:pt x="1026" y="236"/>
                        <a:pt x="994" y="137"/>
                      </a:cubicBezTo>
                      <a:cubicBezTo>
                        <a:pt x="970" y="53"/>
                        <a:pt x="893" y="0"/>
                        <a:pt x="81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28"/>
                <p:cNvSpPr/>
                <p:nvPr/>
              </p:nvSpPr>
              <p:spPr>
                <a:xfrm>
                  <a:off x="6842049" y="4677674"/>
                  <a:ext cx="73704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3" extrusionOk="0">
                      <a:moveTo>
                        <a:pt x="732" y="1"/>
                      </a:moveTo>
                      <a:cubicBezTo>
                        <a:pt x="695" y="1"/>
                        <a:pt x="657" y="12"/>
                        <a:pt x="624" y="35"/>
                      </a:cubicBezTo>
                      <a:lnTo>
                        <a:pt x="108" y="393"/>
                      </a:lnTo>
                      <a:cubicBezTo>
                        <a:pt x="23" y="454"/>
                        <a:pt x="0" y="574"/>
                        <a:pt x="61" y="659"/>
                      </a:cubicBezTo>
                      <a:cubicBezTo>
                        <a:pt x="99" y="714"/>
                        <a:pt x="159" y="742"/>
                        <a:pt x="220" y="742"/>
                      </a:cubicBezTo>
                      <a:cubicBezTo>
                        <a:pt x="257" y="742"/>
                        <a:pt x="296" y="731"/>
                        <a:pt x="329" y="709"/>
                      </a:cubicBezTo>
                      <a:lnTo>
                        <a:pt x="843" y="351"/>
                      </a:lnTo>
                      <a:cubicBezTo>
                        <a:pt x="929" y="290"/>
                        <a:pt x="951" y="170"/>
                        <a:pt x="890" y="85"/>
                      </a:cubicBezTo>
                      <a:cubicBezTo>
                        <a:pt x="853" y="30"/>
                        <a:pt x="79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28"/>
                <p:cNvSpPr/>
                <p:nvPr/>
              </p:nvSpPr>
              <p:spPr>
                <a:xfrm>
                  <a:off x="6797532" y="4599324"/>
                  <a:ext cx="79665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0" extrusionOk="0">
                      <a:moveTo>
                        <a:pt x="810" y="0"/>
                      </a:moveTo>
                      <a:cubicBezTo>
                        <a:pt x="792" y="0"/>
                        <a:pt x="774" y="3"/>
                        <a:pt x="755" y="8"/>
                      </a:cubicBezTo>
                      <a:lnTo>
                        <a:pt x="158" y="195"/>
                      </a:lnTo>
                      <a:cubicBezTo>
                        <a:pt x="57" y="227"/>
                        <a:pt x="0" y="333"/>
                        <a:pt x="32" y="434"/>
                      </a:cubicBezTo>
                      <a:cubicBezTo>
                        <a:pt x="58" y="516"/>
                        <a:pt x="132" y="569"/>
                        <a:pt x="214" y="569"/>
                      </a:cubicBezTo>
                      <a:cubicBezTo>
                        <a:pt x="233" y="569"/>
                        <a:pt x="252" y="566"/>
                        <a:pt x="271" y="560"/>
                      </a:cubicBezTo>
                      <a:lnTo>
                        <a:pt x="870" y="375"/>
                      </a:lnTo>
                      <a:cubicBezTo>
                        <a:pt x="970" y="344"/>
                        <a:pt x="1028" y="236"/>
                        <a:pt x="997" y="137"/>
                      </a:cubicBezTo>
                      <a:cubicBezTo>
                        <a:pt x="971" y="53"/>
                        <a:pt x="893" y="0"/>
                        <a:pt x="81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28"/>
                <p:cNvSpPr/>
                <p:nvPr/>
              </p:nvSpPr>
              <p:spPr>
                <a:xfrm>
                  <a:off x="6721970" y="4677674"/>
                  <a:ext cx="73549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3" extrusionOk="0">
                      <a:moveTo>
                        <a:pt x="730" y="1"/>
                      </a:moveTo>
                      <a:cubicBezTo>
                        <a:pt x="693" y="1"/>
                        <a:pt x="655" y="12"/>
                        <a:pt x="623" y="35"/>
                      </a:cubicBezTo>
                      <a:lnTo>
                        <a:pt x="109" y="393"/>
                      </a:lnTo>
                      <a:cubicBezTo>
                        <a:pt x="21" y="454"/>
                        <a:pt x="1" y="574"/>
                        <a:pt x="59" y="659"/>
                      </a:cubicBezTo>
                      <a:cubicBezTo>
                        <a:pt x="97" y="714"/>
                        <a:pt x="157" y="742"/>
                        <a:pt x="218" y="742"/>
                      </a:cubicBezTo>
                      <a:cubicBezTo>
                        <a:pt x="256" y="742"/>
                        <a:pt x="294" y="731"/>
                        <a:pt x="327" y="709"/>
                      </a:cubicBezTo>
                      <a:lnTo>
                        <a:pt x="841" y="351"/>
                      </a:lnTo>
                      <a:cubicBezTo>
                        <a:pt x="929" y="290"/>
                        <a:pt x="949" y="170"/>
                        <a:pt x="889" y="85"/>
                      </a:cubicBezTo>
                      <a:cubicBezTo>
                        <a:pt x="851" y="30"/>
                        <a:pt x="791" y="1"/>
                        <a:pt x="73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28"/>
                <p:cNvSpPr/>
                <p:nvPr/>
              </p:nvSpPr>
              <p:spPr>
                <a:xfrm>
                  <a:off x="6677840" y="4599324"/>
                  <a:ext cx="79123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70" extrusionOk="0">
                      <a:moveTo>
                        <a:pt x="803" y="0"/>
                      </a:moveTo>
                      <a:cubicBezTo>
                        <a:pt x="785" y="0"/>
                        <a:pt x="767" y="3"/>
                        <a:pt x="749" y="8"/>
                      </a:cubicBezTo>
                      <a:lnTo>
                        <a:pt x="151" y="195"/>
                      </a:lnTo>
                      <a:cubicBezTo>
                        <a:pt x="129" y="202"/>
                        <a:pt x="108" y="213"/>
                        <a:pt x="90" y="227"/>
                      </a:cubicBezTo>
                      <a:cubicBezTo>
                        <a:pt x="30" y="274"/>
                        <a:pt x="0" y="355"/>
                        <a:pt x="25" y="434"/>
                      </a:cubicBezTo>
                      <a:cubicBezTo>
                        <a:pt x="36" y="475"/>
                        <a:pt x="61" y="506"/>
                        <a:pt x="90" y="529"/>
                      </a:cubicBezTo>
                      <a:cubicBezTo>
                        <a:pt x="125" y="555"/>
                        <a:pt x="165" y="570"/>
                        <a:pt x="207" y="570"/>
                      </a:cubicBezTo>
                      <a:cubicBezTo>
                        <a:pt x="226" y="570"/>
                        <a:pt x="245" y="567"/>
                        <a:pt x="264" y="560"/>
                      </a:cubicBezTo>
                      <a:lnTo>
                        <a:pt x="864" y="375"/>
                      </a:lnTo>
                      <a:cubicBezTo>
                        <a:pt x="965" y="344"/>
                        <a:pt x="1021" y="236"/>
                        <a:pt x="990" y="137"/>
                      </a:cubicBezTo>
                      <a:cubicBezTo>
                        <a:pt x="964" y="53"/>
                        <a:pt x="886" y="0"/>
                        <a:pt x="80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28"/>
                <p:cNvSpPr/>
                <p:nvPr/>
              </p:nvSpPr>
              <p:spPr>
                <a:xfrm>
                  <a:off x="6949664" y="4509671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7" y="1"/>
                      </a:moveTo>
                      <a:cubicBezTo>
                        <a:pt x="159" y="1"/>
                        <a:pt x="101" y="27"/>
                        <a:pt x="64" y="77"/>
                      </a:cubicBezTo>
                      <a:cubicBezTo>
                        <a:pt x="1" y="163"/>
                        <a:pt x="19" y="283"/>
                        <a:pt x="104" y="346"/>
                      </a:cubicBezTo>
                      <a:lnTo>
                        <a:pt x="607" y="720"/>
                      </a:lnTo>
                      <a:cubicBezTo>
                        <a:pt x="641" y="745"/>
                        <a:pt x="681" y="758"/>
                        <a:pt x="721" y="758"/>
                      </a:cubicBezTo>
                      <a:cubicBezTo>
                        <a:pt x="779" y="758"/>
                        <a:pt x="838" y="731"/>
                        <a:pt x="875" y="682"/>
                      </a:cubicBezTo>
                      <a:cubicBezTo>
                        <a:pt x="938" y="596"/>
                        <a:pt x="920" y="476"/>
                        <a:pt x="835" y="413"/>
                      </a:cubicBezTo>
                      <a:lnTo>
                        <a:pt x="332" y="39"/>
                      </a:lnTo>
                      <a:cubicBezTo>
                        <a:pt x="298" y="13"/>
                        <a:pt x="257" y="1"/>
                        <a:pt x="217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28"/>
                <p:cNvSpPr/>
                <p:nvPr/>
              </p:nvSpPr>
              <p:spPr>
                <a:xfrm>
                  <a:off x="7022439" y="4440534"/>
                  <a:ext cx="73549" cy="57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1" extrusionOk="0">
                      <a:moveTo>
                        <a:pt x="732" y="0"/>
                      </a:moveTo>
                      <a:cubicBezTo>
                        <a:pt x="694" y="0"/>
                        <a:pt x="656" y="12"/>
                        <a:pt x="623" y="35"/>
                      </a:cubicBezTo>
                      <a:lnTo>
                        <a:pt x="298" y="261"/>
                      </a:lnTo>
                      <a:lnTo>
                        <a:pt x="109" y="391"/>
                      </a:lnTo>
                      <a:cubicBezTo>
                        <a:pt x="21" y="452"/>
                        <a:pt x="1" y="572"/>
                        <a:pt x="59" y="659"/>
                      </a:cubicBezTo>
                      <a:cubicBezTo>
                        <a:pt x="96" y="712"/>
                        <a:pt x="156" y="740"/>
                        <a:pt x="217" y="740"/>
                      </a:cubicBezTo>
                      <a:cubicBezTo>
                        <a:pt x="244" y="740"/>
                        <a:pt x="272" y="735"/>
                        <a:pt x="298" y="723"/>
                      </a:cubicBezTo>
                      <a:cubicBezTo>
                        <a:pt x="307" y="718"/>
                        <a:pt x="318" y="714"/>
                        <a:pt x="327" y="707"/>
                      </a:cubicBezTo>
                      <a:lnTo>
                        <a:pt x="841" y="348"/>
                      </a:lnTo>
                      <a:cubicBezTo>
                        <a:pt x="929" y="290"/>
                        <a:pt x="949" y="170"/>
                        <a:pt x="889" y="82"/>
                      </a:cubicBezTo>
                      <a:cubicBezTo>
                        <a:pt x="851" y="29"/>
                        <a:pt x="792" y="0"/>
                        <a:pt x="732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8"/>
                <p:cNvSpPr/>
                <p:nvPr/>
              </p:nvSpPr>
              <p:spPr>
                <a:xfrm>
                  <a:off x="6977767" y="4362107"/>
                  <a:ext cx="79510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571" extrusionOk="0">
                      <a:moveTo>
                        <a:pt x="813" y="1"/>
                      </a:moveTo>
                      <a:cubicBezTo>
                        <a:pt x="794" y="1"/>
                        <a:pt x="775" y="4"/>
                        <a:pt x="756" y="9"/>
                      </a:cubicBezTo>
                      <a:lnTo>
                        <a:pt x="158" y="194"/>
                      </a:lnTo>
                      <a:cubicBezTo>
                        <a:pt x="57" y="226"/>
                        <a:pt x="1" y="334"/>
                        <a:pt x="32" y="435"/>
                      </a:cubicBezTo>
                      <a:cubicBezTo>
                        <a:pt x="58" y="517"/>
                        <a:pt x="132" y="570"/>
                        <a:pt x="214" y="570"/>
                      </a:cubicBezTo>
                      <a:cubicBezTo>
                        <a:pt x="233" y="570"/>
                        <a:pt x="252" y="567"/>
                        <a:pt x="271" y="561"/>
                      </a:cubicBezTo>
                      <a:lnTo>
                        <a:pt x="871" y="377"/>
                      </a:lnTo>
                      <a:cubicBezTo>
                        <a:pt x="871" y="374"/>
                        <a:pt x="873" y="374"/>
                        <a:pt x="875" y="374"/>
                      </a:cubicBezTo>
                      <a:cubicBezTo>
                        <a:pt x="972" y="340"/>
                        <a:pt x="1026" y="235"/>
                        <a:pt x="997" y="135"/>
                      </a:cubicBezTo>
                      <a:cubicBezTo>
                        <a:pt x="977" y="75"/>
                        <a:pt x="931" y="32"/>
                        <a:pt x="875" y="11"/>
                      </a:cubicBezTo>
                      <a:cubicBezTo>
                        <a:pt x="855" y="4"/>
                        <a:pt x="834" y="1"/>
                        <a:pt x="81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28"/>
                <p:cNvSpPr/>
                <p:nvPr/>
              </p:nvSpPr>
              <p:spPr>
                <a:xfrm>
                  <a:off x="6829429" y="4509671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8" y="1"/>
                      </a:moveTo>
                      <a:cubicBezTo>
                        <a:pt x="160" y="1"/>
                        <a:pt x="103" y="27"/>
                        <a:pt x="64" y="77"/>
                      </a:cubicBezTo>
                      <a:cubicBezTo>
                        <a:pt x="1" y="163"/>
                        <a:pt x="19" y="283"/>
                        <a:pt x="105" y="346"/>
                      </a:cubicBezTo>
                      <a:lnTo>
                        <a:pt x="607" y="720"/>
                      </a:lnTo>
                      <a:cubicBezTo>
                        <a:pt x="642" y="745"/>
                        <a:pt x="682" y="758"/>
                        <a:pt x="722" y="758"/>
                      </a:cubicBezTo>
                      <a:cubicBezTo>
                        <a:pt x="780" y="758"/>
                        <a:pt x="838" y="731"/>
                        <a:pt x="875" y="682"/>
                      </a:cubicBezTo>
                      <a:cubicBezTo>
                        <a:pt x="938" y="596"/>
                        <a:pt x="920" y="476"/>
                        <a:pt x="835" y="413"/>
                      </a:cubicBezTo>
                      <a:lnTo>
                        <a:pt x="334" y="39"/>
                      </a:lnTo>
                      <a:cubicBezTo>
                        <a:pt x="299" y="13"/>
                        <a:pt x="25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28"/>
                <p:cNvSpPr/>
                <p:nvPr/>
              </p:nvSpPr>
              <p:spPr>
                <a:xfrm>
                  <a:off x="6902205" y="4440534"/>
                  <a:ext cx="73549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2" extrusionOk="0">
                      <a:moveTo>
                        <a:pt x="732" y="1"/>
                      </a:moveTo>
                      <a:cubicBezTo>
                        <a:pt x="695" y="1"/>
                        <a:pt x="656" y="12"/>
                        <a:pt x="623" y="35"/>
                      </a:cubicBezTo>
                      <a:lnTo>
                        <a:pt x="109" y="391"/>
                      </a:lnTo>
                      <a:cubicBezTo>
                        <a:pt x="21" y="452"/>
                        <a:pt x="1" y="572"/>
                        <a:pt x="62" y="659"/>
                      </a:cubicBezTo>
                      <a:cubicBezTo>
                        <a:pt x="97" y="713"/>
                        <a:pt x="156" y="742"/>
                        <a:pt x="216" y="742"/>
                      </a:cubicBezTo>
                      <a:cubicBezTo>
                        <a:pt x="255" y="742"/>
                        <a:pt x="293" y="730"/>
                        <a:pt x="328" y="707"/>
                      </a:cubicBezTo>
                      <a:lnTo>
                        <a:pt x="841" y="351"/>
                      </a:lnTo>
                      <a:cubicBezTo>
                        <a:pt x="929" y="290"/>
                        <a:pt x="950" y="170"/>
                        <a:pt x="891" y="82"/>
                      </a:cubicBezTo>
                      <a:cubicBezTo>
                        <a:pt x="853" y="30"/>
                        <a:pt x="794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8"/>
                <p:cNvSpPr/>
                <p:nvPr/>
              </p:nvSpPr>
              <p:spPr>
                <a:xfrm>
                  <a:off x="6857533" y="4362107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4" y="0"/>
                      </a:moveTo>
                      <a:cubicBezTo>
                        <a:pt x="796" y="0"/>
                        <a:pt x="777" y="3"/>
                        <a:pt x="758" y="9"/>
                      </a:cubicBezTo>
                      <a:lnTo>
                        <a:pt x="158" y="194"/>
                      </a:lnTo>
                      <a:cubicBezTo>
                        <a:pt x="57" y="226"/>
                        <a:pt x="1" y="334"/>
                        <a:pt x="32" y="435"/>
                      </a:cubicBezTo>
                      <a:cubicBezTo>
                        <a:pt x="58" y="517"/>
                        <a:pt x="134" y="570"/>
                        <a:pt x="215" y="570"/>
                      </a:cubicBezTo>
                      <a:cubicBezTo>
                        <a:pt x="234" y="570"/>
                        <a:pt x="253" y="567"/>
                        <a:pt x="271" y="561"/>
                      </a:cubicBezTo>
                      <a:lnTo>
                        <a:pt x="871" y="374"/>
                      </a:lnTo>
                      <a:cubicBezTo>
                        <a:pt x="972" y="345"/>
                        <a:pt x="1028" y="237"/>
                        <a:pt x="997" y="135"/>
                      </a:cubicBezTo>
                      <a:cubicBezTo>
                        <a:pt x="971" y="53"/>
                        <a:pt x="895" y="0"/>
                        <a:pt x="8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8"/>
                <p:cNvSpPr/>
                <p:nvPr/>
              </p:nvSpPr>
              <p:spPr>
                <a:xfrm>
                  <a:off x="6709427" y="4509671"/>
                  <a:ext cx="72465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758" extrusionOk="0">
                      <a:moveTo>
                        <a:pt x="215" y="1"/>
                      </a:moveTo>
                      <a:cubicBezTo>
                        <a:pt x="157" y="1"/>
                        <a:pt x="101" y="27"/>
                        <a:pt x="63" y="77"/>
                      </a:cubicBezTo>
                      <a:cubicBezTo>
                        <a:pt x="0" y="163"/>
                        <a:pt x="16" y="283"/>
                        <a:pt x="102" y="346"/>
                      </a:cubicBezTo>
                      <a:lnTo>
                        <a:pt x="604" y="720"/>
                      </a:lnTo>
                      <a:cubicBezTo>
                        <a:pt x="639" y="745"/>
                        <a:pt x="679" y="758"/>
                        <a:pt x="719" y="758"/>
                      </a:cubicBezTo>
                      <a:cubicBezTo>
                        <a:pt x="777" y="758"/>
                        <a:pt x="835" y="731"/>
                        <a:pt x="872" y="682"/>
                      </a:cubicBezTo>
                      <a:cubicBezTo>
                        <a:pt x="936" y="596"/>
                        <a:pt x="918" y="476"/>
                        <a:pt x="834" y="413"/>
                      </a:cubicBezTo>
                      <a:lnTo>
                        <a:pt x="332" y="39"/>
                      </a:lnTo>
                      <a:cubicBezTo>
                        <a:pt x="296" y="13"/>
                        <a:pt x="256" y="1"/>
                        <a:pt x="215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28"/>
                <p:cNvSpPr/>
                <p:nvPr/>
              </p:nvSpPr>
              <p:spPr>
                <a:xfrm>
                  <a:off x="6781971" y="4440534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3" y="1"/>
                      </a:moveTo>
                      <a:cubicBezTo>
                        <a:pt x="695" y="1"/>
                        <a:pt x="657" y="12"/>
                        <a:pt x="623" y="35"/>
                      </a:cubicBezTo>
                      <a:lnTo>
                        <a:pt x="109" y="391"/>
                      </a:lnTo>
                      <a:cubicBezTo>
                        <a:pt x="21" y="452"/>
                        <a:pt x="1" y="572"/>
                        <a:pt x="62" y="659"/>
                      </a:cubicBezTo>
                      <a:cubicBezTo>
                        <a:pt x="99" y="713"/>
                        <a:pt x="158" y="742"/>
                        <a:pt x="218" y="742"/>
                      </a:cubicBezTo>
                      <a:cubicBezTo>
                        <a:pt x="256" y="742"/>
                        <a:pt x="294" y="730"/>
                        <a:pt x="328" y="707"/>
                      </a:cubicBezTo>
                      <a:lnTo>
                        <a:pt x="842" y="351"/>
                      </a:lnTo>
                      <a:cubicBezTo>
                        <a:pt x="929" y="290"/>
                        <a:pt x="952" y="170"/>
                        <a:pt x="891" y="82"/>
                      </a:cubicBezTo>
                      <a:cubicBezTo>
                        <a:pt x="854" y="30"/>
                        <a:pt x="794" y="1"/>
                        <a:pt x="73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8"/>
                <p:cNvSpPr/>
                <p:nvPr/>
              </p:nvSpPr>
              <p:spPr>
                <a:xfrm>
                  <a:off x="6737299" y="4362107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5" y="0"/>
                      </a:moveTo>
                      <a:cubicBezTo>
                        <a:pt x="796" y="0"/>
                        <a:pt x="777" y="3"/>
                        <a:pt x="758" y="9"/>
                      </a:cubicBezTo>
                      <a:lnTo>
                        <a:pt x="159" y="194"/>
                      </a:lnTo>
                      <a:cubicBezTo>
                        <a:pt x="57" y="226"/>
                        <a:pt x="1" y="334"/>
                        <a:pt x="32" y="435"/>
                      </a:cubicBezTo>
                      <a:cubicBezTo>
                        <a:pt x="58" y="517"/>
                        <a:pt x="134" y="570"/>
                        <a:pt x="216" y="570"/>
                      </a:cubicBezTo>
                      <a:cubicBezTo>
                        <a:pt x="235" y="570"/>
                        <a:pt x="254" y="567"/>
                        <a:pt x="274" y="561"/>
                      </a:cubicBezTo>
                      <a:lnTo>
                        <a:pt x="871" y="374"/>
                      </a:lnTo>
                      <a:cubicBezTo>
                        <a:pt x="972" y="345"/>
                        <a:pt x="1029" y="237"/>
                        <a:pt x="997" y="135"/>
                      </a:cubicBezTo>
                      <a:cubicBezTo>
                        <a:pt x="971" y="53"/>
                        <a:pt x="897" y="0"/>
                        <a:pt x="815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8"/>
                <p:cNvSpPr/>
                <p:nvPr/>
              </p:nvSpPr>
              <p:spPr>
                <a:xfrm>
                  <a:off x="6661736" y="4440534"/>
                  <a:ext cx="73781" cy="57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741" extrusionOk="0">
                      <a:moveTo>
                        <a:pt x="734" y="0"/>
                      </a:moveTo>
                      <a:cubicBezTo>
                        <a:pt x="696" y="0"/>
                        <a:pt x="657" y="12"/>
                        <a:pt x="623" y="35"/>
                      </a:cubicBezTo>
                      <a:lnTo>
                        <a:pt x="301" y="261"/>
                      </a:lnTo>
                      <a:lnTo>
                        <a:pt x="109" y="391"/>
                      </a:lnTo>
                      <a:cubicBezTo>
                        <a:pt x="23" y="452"/>
                        <a:pt x="1" y="572"/>
                        <a:pt x="62" y="659"/>
                      </a:cubicBezTo>
                      <a:cubicBezTo>
                        <a:pt x="99" y="712"/>
                        <a:pt x="159" y="740"/>
                        <a:pt x="219" y="740"/>
                      </a:cubicBezTo>
                      <a:cubicBezTo>
                        <a:pt x="247" y="740"/>
                        <a:pt x="275" y="735"/>
                        <a:pt x="301" y="723"/>
                      </a:cubicBezTo>
                      <a:cubicBezTo>
                        <a:pt x="310" y="718"/>
                        <a:pt x="319" y="714"/>
                        <a:pt x="330" y="707"/>
                      </a:cubicBezTo>
                      <a:lnTo>
                        <a:pt x="844" y="348"/>
                      </a:lnTo>
                      <a:cubicBezTo>
                        <a:pt x="930" y="290"/>
                        <a:pt x="952" y="170"/>
                        <a:pt x="891" y="82"/>
                      </a:cubicBezTo>
                      <a:cubicBezTo>
                        <a:pt x="854" y="29"/>
                        <a:pt x="795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28"/>
                <p:cNvSpPr/>
                <p:nvPr/>
              </p:nvSpPr>
              <p:spPr>
                <a:xfrm>
                  <a:off x="6617065" y="4362107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4" y="0"/>
                      </a:moveTo>
                      <a:cubicBezTo>
                        <a:pt x="795" y="0"/>
                        <a:pt x="777" y="3"/>
                        <a:pt x="758" y="9"/>
                      </a:cubicBezTo>
                      <a:lnTo>
                        <a:pt x="159" y="194"/>
                      </a:lnTo>
                      <a:cubicBezTo>
                        <a:pt x="57" y="226"/>
                        <a:pt x="1" y="334"/>
                        <a:pt x="33" y="435"/>
                      </a:cubicBezTo>
                      <a:cubicBezTo>
                        <a:pt x="58" y="517"/>
                        <a:pt x="134" y="570"/>
                        <a:pt x="216" y="570"/>
                      </a:cubicBezTo>
                      <a:cubicBezTo>
                        <a:pt x="235" y="570"/>
                        <a:pt x="255" y="567"/>
                        <a:pt x="274" y="561"/>
                      </a:cubicBezTo>
                      <a:lnTo>
                        <a:pt x="871" y="377"/>
                      </a:lnTo>
                      <a:cubicBezTo>
                        <a:pt x="873" y="374"/>
                        <a:pt x="873" y="374"/>
                        <a:pt x="875" y="374"/>
                      </a:cubicBezTo>
                      <a:cubicBezTo>
                        <a:pt x="975" y="340"/>
                        <a:pt x="1029" y="235"/>
                        <a:pt x="997" y="135"/>
                      </a:cubicBezTo>
                      <a:cubicBezTo>
                        <a:pt x="979" y="75"/>
                        <a:pt x="932" y="29"/>
                        <a:pt x="875" y="11"/>
                      </a:cubicBezTo>
                      <a:cubicBezTo>
                        <a:pt x="856" y="4"/>
                        <a:pt x="835" y="0"/>
                        <a:pt x="8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28"/>
                <p:cNvSpPr/>
                <p:nvPr/>
              </p:nvSpPr>
              <p:spPr>
                <a:xfrm>
                  <a:off x="6962283" y="5152107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2" y="1"/>
                      </a:moveTo>
                      <a:cubicBezTo>
                        <a:pt x="694" y="1"/>
                        <a:pt x="656" y="12"/>
                        <a:pt x="622" y="35"/>
                      </a:cubicBezTo>
                      <a:lnTo>
                        <a:pt x="108" y="394"/>
                      </a:lnTo>
                      <a:cubicBezTo>
                        <a:pt x="23" y="454"/>
                        <a:pt x="0" y="574"/>
                        <a:pt x="61" y="660"/>
                      </a:cubicBezTo>
                      <a:cubicBezTo>
                        <a:pt x="98" y="713"/>
                        <a:pt x="157" y="742"/>
                        <a:pt x="217" y="742"/>
                      </a:cubicBezTo>
                      <a:cubicBezTo>
                        <a:pt x="255" y="742"/>
                        <a:pt x="294" y="731"/>
                        <a:pt x="327" y="707"/>
                      </a:cubicBezTo>
                      <a:lnTo>
                        <a:pt x="843" y="351"/>
                      </a:lnTo>
                      <a:cubicBezTo>
                        <a:pt x="929" y="290"/>
                        <a:pt x="951" y="171"/>
                        <a:pt x="890" y="83"/>
                      </a:cubicBezTo>
                      <a:cubicBezTo>
                        <a:pt x="853" y="30"/>
                        <a:pt x="79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8"/>
                <p:cNvSpPr/>
                <p:nvPr/>
              </p:nvSpPr>
              <p:spPr>
                <a:xfrm>
                  <a:off x="6917766" y="5073680"/>
                  <a:ext cx="79433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6" h="571" extrusionOk="0">
                      <a:moveTo>
                        <a:pt x="811" y="1"/>
                      </a:moveTo>
                      <a:cubicBezTo>
                        <a:pt x="793" y="1"/>
                        <a:pt x="774" y="3"/>
                        <a:pt x="755" y="9"/>
                      </a:cubicBezTo>
                      <a:lnTo>
                        <a:pt x="158" y="196"/>
                      </a:lnTo>
                      <a:cubicBezTo>
                        <a:pt x="57" y="226"/>
                        <a:pt x="0" y="334"/>
                        <a:pt x="30" y="435"/>
                      </a:cubicBezTo>
                      <a:cubicBezTo>
                        <a:pt x="55" y="518"/>
                        <a:pt x="131" y="570"/>
                        <a:pt x="213" y="570"/>
                      </a:cubicBezTo>
                      <a:cubicBezTo>
                        <a:pt x="232" y="570"/>
                        <a:pt x="252" y="567"/>
                        <a:pt x="271" y="561"/>
                      </a:cubicBezTo>
                      <a:lnTo>
                        <a:pt x="868" y="377"/>
                      </a:lnTo>
                      <a:cubicBezTo>
                        <a:pt x="969" y="345"/>
                        <a:pt x="1026" y="237"/>
                        <a:pt x="994" y="138"/>
                      </a:cubicBezTo>
                      <a:cubicBezTo>
                        <a:pt x="970" y="55"/>
                        <a:pt x="894" y="1"/>
                        <a:pt x="811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28"/>
                <p:cNvSpPr/>
                <p:nvPr/>
              </p:nvSpPr>
              <p:spPr>
                <a:xfrm>
                  <a:off x="6842049" y="5152107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2" y="1"/>
                      </a:moveTo>
                      <a:cubicBezTo>
                        <a:pt x="695" y="1"/>
                        <a:pt x="657" y="12"/>
                        <a:pt x="624" y="35"/>
                      </a:cubicBezTo>
                      <a:lnTo>
                        <a:pt x="108" y="394"/>
                      </a:lnTo>
                      <a:cubicBezTo>
                        <a:pt x="23" y="454"/>
                        <a:pt x="0" y="574"/>
                        <a:pt x="61" y="660"/>
                      </a:cubicBezTo>
                      <a:cubicBezTo>
                        <a:pt x="98" y="713"/>
                        <a:pt x="158" y="742"/>
                        <a:pt x="218" y="742"/>
                      </a:cubicBezTo>
                      <a:cubicBezTo>
                        <a:pt x="256" y="742"/>
                        <a:pt x="295" y="731"/>
                        <a:pt x="329" y="707"/>
                      </a:cubicBezTo>
                      <a:lnTo>
                        <a:pt x="843" y="351"/>
                      </a:lnTo>
                      <a:cubicBezTo>
                        <a:pt x="929" y="290"/>
                        <a:pt x="951" y="171"/>
                        <a:pt x="890" y="83"/>
                      </a:cubicBezTo>
                      <a:cubicBezTo>
                        <a:pt x="853" y="30"/>
                        <a:pt x="79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28"/>
                <p:cNvSpPr/>
                <p:nvPr/>
              </p:nvSpPr>
              <p:spPr>
                <a:xfrm>
                  <a:off x="6797532" y="5073680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2" y="1"/>
                      </a:moveTo>
                      <a:cubicBezTo>
                        <a:pt x="793" y="1"/>
                        <a:pt x="774" y="3"/>
                        <a:pt x="755" y="9"/>
                      </a:cubicBezTo>
                      <a:lnTo>
                        <a:pt x="158" y="196"/>
                      </a:lnTo>
                      <a:cubicBezTo>
                        <a:pt x="57" y="226"/>
                        <a:pt x="0" y="334"/>
                        <a:pt x="32" y="435"/>
                      </a:cubicBezTo>
                      <a:cubicBezTo>
                        <a:pt x="58" y="518"/>
                        <a:pt x="132" y="570"/>
                        <a:pt x="214" y="570"/>
                      </a:cubicBezTo>
                      <a:cubicBezTo>
                        <a:pt x="233" y="570"/>
                        <a:pt x="252" y="567"/>
                        <a:pt x="271" y="561"/>
                      </a:cubicBezTo>
                      <a:lnTo>
                        <a:pt x="870" y="377"/>
                      </a:lnTo>
                      <a:cubicBezTo>
                        <a:pt x="970" y="345"/>
                        <a:pt x="1028" y="237"/>
                        <a:pt x="997" y="138"/>
                      </a:cubicBezTo>
                      <a:cubicBezTo>
                        <a:pt x="971" y="55"/>
                        <a:pt x="894" y="1"/>
                        <a:pt x="81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28"/>
                <p:cNvSpPr/>
                <p:nvPr/>
              </p:nvSpPr>
              <p:spPr>
                <a:xfrm>
                  <a:off x="6721970" y="5152185"/>
                  <a:ext cx="73549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2" extrusionOk="0">
                      <a:moveTo>
                        <a:pt x="730" y="0"/>
                      </a:moveTo>
                      <a:cubicBezTo>
                        <a:pt x="693" y="0"/>
                        <a:pt x="655" y="11"/>
                        <a:pt x="623" y="34"/>
                      </a:cubicBezTo>
                      <a:lnTo>
                        <a:pt x="109" y="393"/>
                      </a:lnTo>
                      <a:cubicBezTo>
                        <a:pt x="21" y="453"/>
                        <a:pt x="1" y="573"/>
                        <a:pt x="59" y="659"/>
                      </a:cubicBezTo>
                      <a:cubicBezTo>
                        <a:pt x="97" y="713"/>
                        <a:pt x="157" y="741"/>
                        <a:pt x="218" y="741"/>
                      </a:cubicBezTo>
                      <a:cubicBezTo>
                        <a:pt x="256" y="741"/>
                        <a:pt x="294" y="731"/>
                        <a:pt x="327" y="708"/>
                      </a:cubicBezTo>
                      <a:lnTo>
                        <a:pt x="841" y="350"/>
                      </a:lnTo>
                      <a:cubicBezTo>
                        <a:pt x="929" y="289"/>
                        <a:pt x="949" y="170"/>
                        <a:pt x="889" y="84"/>
                      </a:cubicBezTo>
                      <a:cubicBezTo>
                        <a:pt x="851" y="29"/>
                        <a:pt x="791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28"/>
                <p:cNvSpPr/>
                <p:nvPr/>
              </p:nvSpPr>
              <p:spPr>
                <a:xfrm>
                  <a:off x="6677840" y="5073680"/>
                  <a:ext cx="79123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71" extrusionOk="0">
                      <a:moveTo>
                        <a:pt x="805" y="1"/>
                      </a:moveTo>
                      <a:cubicBezTo>
                        <a:pt x="786" y="1"/>
                        <a:pt x="767" y="3"/>
                        <a:pt x="749" y="9"/>
                      </a:cubicBezTo>
                      <a:lnTo>
                        <a:pt x="151" y="196"/>
                      </a:lnTo>
                      <a:cubicBezTo>
                        <a:pt x="129" y="203"/>
                        <a:pt x="108" y="214"/>
                        <a:pt x="90" y="228"/>
                      </a:cubicBezTo>
                      <a:cubicBezTo>
                        <a:pt x="30" y="275"/>
                        <a:pt x="0" y="356"/>
                        <a:pt x="25" y="435"/>
                      </a:cubicBezTo>
                      <a:cubicBezTo>
                        <a:pt x="36" y="476"/>
                        <a:pt x="61" y="507"/>
                        <a:pt x="90" y="530"/>
                      </a:cubicBezTo>
                      <a:cubicBezTo>
                        <a:pt x="125" y="555"/>
                        <a:pt x="166" y="570"/>
                        <a:pt x="209" y="570"/>
                      </a:cubicBezTo>
                      <a:cubicBezTo>
                        <a:pt x="227" y="570"/>
                        <a:pt x="246" y="568"/>
                        <a:pt x="264" y="561"/>
                      </a:cubicBezTo>
                      <a:lnTo>
                        <a:pt x="864" y="377"/>
                      </a:lnTo>
                      <a:cubicBezTo>
                        <a:pt x="965" y="345"/>
                        <a:pt x="1021" y="237"/>
                        <a:pt x="990" y="138"/>
                      </a:cubicBezTo>
                      <a:cubicBezTo>
                        <a:pt x="964" y="55"/>
                        <a:pt x="887" y="1"/>
                        <a:pt x="805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28"/>
                <p:cNvSpPr/>
                <p:nvPr/>
              </p:nvSpPr>
              <p:spPr>
                <a:xfrm>
                  <a:off x="6949664" y="4984105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7" y="1"/>
                      </a:moveTo>
                      <a:cubicBezTo>
                        <a:pt x="159" y="1"/>
                        <a:pt x="101" y="27"/>
                        <a:pt x="64" y="78"/>
                      </a:cubicBezTo>
                      <a:cubicBezTo>
                        <a:pt x="1" y="163"/>
                        <a:pt x="19" y="283"/>
                        <a:pt x="104" y="346"/>
                      </a:cubicBezTo>
                      <a:lnTo>
                        <a:pt x="607" y="720"/>
                      </a:lnTo>
                      <a:cubicBezTo>
                        <a:pt x="641" y="746"/>
                        <a:pt x="681" y="758"/>
                        <a:pt x="721" y="758"/>
                      </a:cubicBezTo>
                      <a:cubicBezTo>
                        <a:pt x="779" y="758"/>
                        <a:pt x="838" y="731"/>
                        <a:pt x="875" y="682"/>
                      </a:cubicBezTo>
                      <a:cubicBezTo>
                        <a:pt x="938" y="596"/>
                        <a:pt x="920" y="477"/>
                        <a:pt x="835" y="413"/>
                      </a:cubicBezTo>
                      <a:lnTo>
                        <a:pt x="332" y="39"/>
                      </a:lnTo>
                      <a:cubicBezTo>
                        <a:pt x="298" y="14"/>
                        <a:pt x="257" y="1"/>
                        <a:pt x="217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28"/>
                <p:cNvSpPr/>
                <p:nvPr/>
              </p:nvSpPr>
              <p:spPr>
                <a:xfrm>
                  <a:off x="7022439" y="4914968"/>
                  <a:ext cx="73549" cy="57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1" extrusionOk="0">
                      <a:moveTo>
                        <a:pt x="734" y="0"/>
                      </a:moveTo>
                      <a:cubicBezTo>
                        <a:pt x="696" y="0"/>
                        <a:pt x="657" y="12"/>
                        <a:pt x="623" y="35"/>
                      </a:cubicBezTo>
                      <a:lnTo>
                        <a:pt x="298" y="261"/>
                      </a:lnTo>
                      <a:lnTo>
                        <a:pt x="109" y="391"/>
                      </a:lnTo>
                      <a:cubicBezTo>
                        <a:pt x="21" y="452"/>
                        <a:pt x="1" y="572"/>
                        <a:pt x="59" y="660"/>
                      </a:cubicBezTo>
                      <a:cubicBezTo>
                        <a:pt x="96" y="712"/>
                        <a:pt x="156" y="741"/>
                        <a:pt x="217" y="741"/>
                      </a:cubicBezTo>
                      <a:cubicBezTo>
                        <a:pt x="244" y="741"/>
                        <a:pt x="272" y="735"/>
                        <a:pt x="298" y="723"/>
                      </a:cubicBezTo>
                      <a:cubicBezTo>
                        <a:pt x="307" y="718"/>
                        <a:pt x="318" y="714"/>
                        <a:pt x="327" y="707"/>
                      </a:cubicBezTo>
                      <a:lnTo>
                        <a:pt x="841" y="349"/>
                      </a:lnTo>
                      <a:cubicBezTo>
                        <a:pt x="929" y="290"/>
                        <a:pt x="949" y="171"/>
                        <a:pt x="889" y="83"/>
                      </a:cubicBezTo>
                      <a:cubicBezTo>
                        <a:pt x="853" y="29"/>
                        <a:pt x="794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28"/>
                <p:cNvSpPr/>
                <p:nvPr/>
              </p:nvSpPr>
              <p:spPr>
                <a:xfrm>
                  <a:off x="6977767" y="4836541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1" y="0"/>
                      </a:moveTo>
                      <a:cubicBezTo>
                        <a:pt x="793" y="0"/>
                        <a:pt x="774" y="3"/>
                        <a:pt x="756" y="9"/>
                      </a:cubicBezTo>
                      <a:lnTo>
                        <a:pt x="158" y="194"/>
                      </a:lnTo>
                      <a:cubicBezTo>
                        <a:pt x="57" y="226"/>
                        <a:pt x="1" y="334"/>
                        <a:pt x="32" y="435"/>
                      </a:cubicBezTo>
                      <a:cubicBezTo>
                        <a:pt x="58" y="518"/>
                        <a:pt x="132" y="570"/>
                        <a:pt x="214" y="570"/>
                      </a:cubicBezTo>
                      <a:cubicBezTo>
                        <a:pt x="233" y="570"/>
                        <a:pt x="252" y="567"/>
                        <a:pt x="271" y="561"/>
                      </a:cubicBezTo>
                      <a:lnTo>
                        <a:pt x="871" y="377"/>
                      </a:lnTo>
                      <a:cubicBezTo>
                        <a:pt x="871" y="374"/>
                        <a:pt x="873" y="374"/>
                        <a:pt x="875" y="374"/>
                      </a:cubicBezTo>
                      <a:cubicBezTo>
                        <a:pt x="972" y="341"/>
                        <a:pt x="1028" y="235"/>
                        <a:pt x="997" y="136"/>
                      </a:cubicBezTo>
                      <a:cubicBezTo>
                        <a:pt x="979" y="75"/>
                        <a:pt x="931" y="30"/>
                        <a:pt x="875" y="12"/>
                      </a:cubicBezTo>
                      <a:cubicBezTo>
                        <a:pt x="854" y="4"/>
                        <a:pt x="833" y="0"/>
                        <a:pt x="811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28"/>
                <p:cNvSpPr/>
                <p:nvPr/>
              </p:nvSpPr>
              <p:spPr>
                <a:xfrm>
                  <a:off x="6829429" y="4984105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8" y="1"/>
                      </a:moveTo>
                      <a:cubicBezTo>
                        <a:pt x="160" y="1"/>
                        <a:pt x="103" y="27"/>
                        <a:pt x="64" y="78"/>
                      </a:cubicBezTo>
                      <a:cubicBezTo>
                        <a:pt x="1" y="163"/>
                        <a:pt x="19" y="283"/>
                        <a:pt x="105" y="346"/>
                      </a:cubicBezTo>
                      <a:lnTo>
                        <a:pt x="607" y="720"/>
                      </a:lnTo>
                      <a:cubicBezTo>
                        <a:pt x="642" y="746"/>
                        <a:pt x="682" y="758"/>
                        <a:pt x="722" y="758"/>
                      </a:cubicBezTo>
                      <a:cubicBezTo>
                        <a:pt x="780" y="758"/>
                        <a:pt x="838" y="731"/>
                        <a:pt x="875" y="682"/>
                      </a:cubicBezTo>
                      <a:cubicBezTo>
                        <a:pt x="938" y="596"/>
                        <a:pt x="920" y="477"/>
                        <a:pt x="835" y="413"/>
                      </a:cubicBezTo>
                      <a:lnTo>
                        <a:pt x="334" y="39"/>
                      </a:lnTo>
                      <a:cubicBezTo>
                        <a:pt x="299" y="14"/>
                        <a:pt x="25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28"/>
                <p:cNvSpPr/>
                <p:nvPr/>
              </p:nvSpPr>
              <p:spPr>
                <a:xfrm>
                  <a:off x="6902205" y="4914968"/>
                  <a:ext cx="73549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2" extrusionOk="0">
                      <a:moveTo>
                        <a:pt x="734" y="0"/>
                      </a:moveTo>
                      <a:cubicBezTo>
                        <a:pt x="696" y="0"/>
                        <a:pt x="657" y="12"/>
                        <a:pt x="623" y="35"/>
                      </a:cubicBezTo>
                      <a:lnTo>
                        <a:pt x="109" y="391"/>
                      </a:lnTo>
                      <a:cubicBezTo>
                        <a:pt x="21" y="452"/>
                        <a:pt x="1" y="572"/>
                        <a:pt x="62" y="660"/>
                      </a:cubicBezTo>
                      <a:cubicBezTo>
                        <a:pt x="98" y="713"/>
                        <a:pt x="157" y="741"/>
                        <a:pt x="218" y="741"/>
                      </a:cubicBezTo>
                      <a:cubicBezTo>
                        <a:pt x="256" y="741"/>
                        <a:pt x="294" y="730"/>
                        <a:pt x="328" y="707"/>
                      </a:cubicBezTo>
                      <a:lnTo>
                        <a:pt x="841" y="351"/>
                      </a:lnTo>
                      <a:cubicBezTo>
                        <a:pt x="929" y="290"/>
                        <a:pt x="950" y="171"/>
                        <a:pt x="891" y="83"/>
                      </a:cubicBezTo>
                      <a:cubicBezTo>
                        <a:pt x="854" y="29"/>
                        <a:pt x="794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28"/>
                <p:cNvSpPr/>
                <p:nvPr/>
              </p:nvSpPr>
              <p:spPr>
                <a:xfrm>
                  <a:off x="6857533" y="4836541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4" y="1"/>
                      </a:moveTo>
                      <a:cubicBezTo>
                        <a:pt x="796" y="1"/>
                        <a:pt x="777" y="3"/>
                        <a:pt x="758" y="9"/>
                      </a:cubicBezTo>
                      <a:lnTo>
                        <a:pt x="158" y="194"/>
                      </a:lnTo>
                      <a:cubicBezTo>
                        <a:pt x="57" y="226"/>
                        <a:pt x="1" y="334"/>
                        <a:pt x="32" y="435"/>
                      </a:cubicBezTo>
                      <a:cubicBezTo>
                        <a:pt x="58" y="518"/>
                        <a:pt x="134" y="570"/>
                        <a:pt x="216" y="570"/>
                      </a:cubicBezTo>
                      <a:cubicBezTo>
                        <a:pt x="235" y="570"/>
                        <a:pt x="254" y="567"/>
                        <a:pt x="273" y="561"/>
                      </a:cubicBezTo>
                      <a:lnTo>
                        <a:pt x="871" y="377"/>
                      </a:lnTo>
                      <a:cubicBezTo>
                        <a:pt x="972" y="345"/>
                        <a:pt x="1028" y="237"/>
                        <a:pt x="997" y="136"/>
                      </a:cubicBezTo>
                      <a:cubicBezTo>
                        <a:pt x="971" y="53"/>
                        <a:pt x="895" y="1"/>
                        <a:pt x="814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28"/>
                <p:cNvSpPr/>
                <p:nvPr/>
              </p:nvSpPr>
              <p:spPr>
                <a:xfrm>
                  <a:off x="6709427" y="4984105"/>
                  <a:ext cx="72465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758" extrusionOk="0">
                      <a:moveTo>
                        <a:pt x="215" y="1"/>
                      </a:moveTo>
                      <a:cubicBezTo>
                        <a:pt x="157" y="1"/>
                        <a:pt x="101" y="27"/>
                        <a:pt x="63" y="78"/>
                      </a:cubicBezTo>
                      <a:cubicBezTo>
                        <a:pt x="0" y="163"/>
                        <a:pt x="16" y="283"/>
                        <a:pt x="102" y="346"/>
                      </a:cubicBezTo>
                      <a:lnTo>
                        <a:pt x="604" y="720"/>
                      </a:lnTo>
                      <a:cubicBezTo>
                        <a:pt x="639" y="746"/>
                        <a:pt x="679" y="758"/>
                        <a:pt x="719" y="758"/>
                      </a:cubicBezTo>
                      <a:cubicBezTo>
                        <a:pt x="777" y="758"/>
                        <a:pt x="835" y="731"/>
                        <a:pt x="872" y="682"/>
                      </a:cubicBezTo>
                      <a:cubicBezTo>
                        <a:pt x="936" y="596"/>
                        <a:pt x="918" y="477"/>
                        <a:pt x="834" y="413"/>
                      </a:cubicBezTo>
                      <a:lnTo>
                        <a:pt x="332" y="39"/>
                      </a:lnTo>
                      <a:cubicBezTo>
                        <a:pt x="296" y="14"/>
                        <a:pt x="256" y="1"/>
                        <a:pt x="215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28"/>
                <p:cNvSpPr/>
                <p:nvPr/>
              </p:nvSpPr>
              <p:spPr>
                <a:xfrm>
                  <a:off x="6781971" y="4914968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4" y="0"/>
                      </a:moveTo>
                      <a:cubicBezTo>
                        <a:pt x="696" y="0"/>
                        <a:pt x="657" y="12"/>
                        <a:pt x="623" y="35"/>
                      </a:cubicBezTo>
                      <a:lnTo>
                        <a:pt x="109" y="391"/>
                      </a:lnTo>
                      <a:cubicBezTo>
                        <a:pt x="21" y="452"/>
                        <a:pt x="1" y="572"/>
                        <a:pt x="62" y="660"/>
                      </a:cubicBezTo>
                      <a:cubicBezTo>
                        <a:pt x="99" y="713"/>
                        <a:pt x="159" y="741"/>
                        <a:pt x="220" y="741"/>
                      </a:cubicBezTo>
                      <a:cubicBezTo>
                        <a:pt x="257" y="741"/>
                        <a:pt x="295" y="730"/>
                        <a:pt x="328" y="707"/>
                      </a:cubicBezTo>
                      <a:lnTo>
                        <a:pt x="842" y="351"/>
                      </a:lnTo>
                      <a:cubicBezTo>
                        <a:pt x="929" y="290"/>
                        <a:pt x="952" y="171"/>
                        <a:pt x="891" y="83"/>
                      </a:cubicBezTo>
                      <a:cubicBezTo>
                        <a:pt x="854" y="29"/>
                        <a:pt x="795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28"/>
                <p:cNvSpPr/>
                <p:nvPr/>
              </p:nvSpPr>
              <p:spPr>
                <a:xfrm>
                  <a:off x="6737299" y="4836541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5" y="1"/>
                      </a:moveTo>
                      <a:cubicBezTo>
                        <a:pt x="796" y="1"/>
                        <a:pt x="777" y="3"/>
                        <a:pt x="758" y="9"/>
                      </a:cubicBezTo>
                      <a:lnTo>
                        <a:pt x="159" y="194"/>
                      </a:lnTo>
                      <a:cubicBezTo>
                        <a:pt x="57" y="226"/>
                        <a:pt x="1" y="334"/>
                        <a:pt x="32" y="435"/>
                      </a:cubicBezTo>
                      <a:cubicBezTo>
                        <a:pt x="58" y="518"/>
                        <a:pt x="134" y="570"/>
                        <a:pt x="216" y="570"/>
                      </a:cubicBezTo>
                      <a:cubicBezTo>
                        <a:pt x="235" y="570"/>
                        <a:pt x="254" y="567"/>
                        <a:pt x="274" y="561"/>
                      </a:cubicBezTo>
                      <a:lnTo>
                        <a:pt x="871" y="377"/>
                      </a:lnTo>
                      <a:cubicBezTo>
                        <a:pt x="972" y="345"/>
                        <a:pt x="1029" y="237"/>
                        <a:pt x="997" y="136"/>
                      </a:cubicBezTo>
                      <a:cubicBezTo>
                        <a:pt x="971" y="53"/>
                        <a:pt x="897" y="1"/>
                        <a:pt x="815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28"/>
                <p:cNvSpPr/>
                <p:nvPr/>
              </p:nvSpPr>
              <p:spPr>
                <a:xfrm>
                  <a:off x="6889972" y="4746888"/>
                  <a:ext cx="72155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759" extrusionOk="0">
                      <a:moveTo>
                        <a:pt x="214" y="0"/>
                      </a:moveTo>
                      <a:cubicBezTo>
                        <a:pt x="155" y="0"/>
                        <a:pt x="97" y="28"/>
                        <a:pt x="60" y="79"/>
                      </a:cubicBezTo>
                      <a:cubicBezTo>
                        <a:pt x="53" y="88"/>
                        <a:pt x="46" y="99"/>
                        <a:pt x="42" y="108"/>
                      </a:cubicBezTo>
                      <a:cubicBezTo>
                        <a:pt x="1" y="189"/>
                        <a:pt x="23" y="291"/>
                        <a:pt x="98" y="347"/>
                      </a:cubicBezTo>
                      <a:lnTo>
                        <a:pt x="600" y="721"/>
                      </a:lnTo>
                      <a:cubicBezTo>
                        <a:pt x="635" y="746"/>
                        <a:pt x="675" y="759"/>
                        <a:pt x="714" y="759"/>
                      </a:cubicBezTo>
                      <a:cubicBezTo>
                        <a:pt x="773" y="759"/>
                        <a:pt x="831" y="732"/>
                        <a:pt x="869" y="680"/>
                      </a:cubicBezTo>
                      <a:cubicBezTo>
                        <a:pt x="932" y="597"/>
                        <a:pt x="916" y="475"/>
                        <a:pt x="830" y="412"/>
                      </a:cubicBezTo>
                      <a:lnTo>
                        <a:pt x="422" y="108"/>
                      </a:lnTo>
                      <a:lnTo>
                        <a:pt x="328" y="38"/>
                      </a:lnTo>
                      <a:cubicBezTo>
                        <a:pt x="293" y="13"/>
                        <a:pt x="253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8"/>
                <p:cNvSpPr/>
                <p:nvPr/>
              </p:nvSpPr>
              <p:spPr>
                <a:xfrm>
                  <a:off x="6769816" y="4746888"/>
                  <a:ext cx="72310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" h="759" extrusionOk="0">
                      <a:moveTo>
                        <a:pt x="213" y="0"/>
                      </a:moveTo>
                      <a:cubicBezTo>
                        <a:pt x="154" y="0"/>
                        <a:pt x="96" y="28"/>
                        <a:pt x="59" y="79"/>
                      </a:cubicBezTo>
                      <a:cubicBezTo>
                        <a:pt x="52" y="88"/>
                        <a:pt x="45" y="99"/>
                        <a:pt x="41" y="108"/>
                      </a:cubicBezTo>
                      <a:cubicBezTo>
                        <a:pt x="0" y="189"/>
                        <a:pt x="23" y="291"/>
                        <a:pt x="97" y="347"/>
                      </a:cubicBezTo>
                      <a:lnTo>
                        <a:pt x="600" y="721"/>
                      </a:lnTo>
                      <a:cubicBezTo>
                        <a:pt x="634" y="746"/>
                        <a:pt x="674" y="759"/>
                        <a:pt x="714" y="759"/>
                      </a:cubicBezTo>
                      <a:cubicBezTo>
                        <a:pt x="773" y="759"/>
                        <a:pt x="831" y="732"/>
                        <a:pt x="870" y="680"/>
                      </a:cubicBezTo>
                      <a:cubicBezTo>
                        <a:pt x="933" y="595"/>
                        <a:pt x="915" y="475"/>
                        <a:pt x="829" y="412"/>
                      </a:cubicBezTo>
                      <a:lnTo>
                        <a:pt x="422" y="108"/>
                      </a:lnTo>
                      <a:lnTo>
                        <a:pt x="327" y="38"/>
                      </a:lnTo>
                      <a:cubicBezTo>
                        <a:pt x="292" y="13"/>
                        <a:pt x="252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6649581" y="4272454"/>
                  <a:ext cx="72310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" h="759" extrusionOk="0">
                      <a:moveTo>
                        <a:pt x="214" y="0"/>
                      </a:moveTo>
                      <a:cubicBezTo>
                        <a:pt x="155" y="0"/>
                        <a:pt x="96" y="27"/>
                        <a:pt x="59" y="79"/>
                      </a:cubicBezTo>
                      <a:cubicBezTo>
                        <a:pt x="52" y="88"/>
                        <a:pt x="48" y="99"/>
                        <a:pt x="41" y="108"/>
                      </a:cubicBezTo>
                      <a:cubicBezTo>
                        <a:pt x="0" y="189"/>
                        <a:pt x="23" y="290"/>
                        <a:pt x="99" y="347"/>
                      </a:cubicBezTo>
                      <a:lnTo>
                        <a:pt x="455" y="613"/>
                      </a:lnTo>
                      <a:lnTo>
                        <a:pt x="602" y="721"/>
                      </a:lnTo>
                      <a:cubicBezTo>
                        <a:pt x="635" y="746"/>
                        <a:pt x="675" y="759"/>
                        <a:pt x="715" y="759"/>
                      </a:cubicBezTo>
                      <a:cubicBezTo>
                        <a:pt x="774" y="759"/>
                        <a:pt x="832" y="731"/>
                        <a:pt x="870" y="680"/>
                      </a:cubicBezTo>
                      <a:cubicBezTo>
                        <a:pt x="933" y="595"/>
                        <a:pt x="915" y="475"/>
                        <a:pt x="830" y="412"/>
                      </a:cubicBezTo>
                      <a:lnTo>
                        <a:pt x="455" y="135"/>
                      </a:lnTo>
                      <a:lnTo>
                        <a:pt x="422" y="108"/>
                      </a:lnTo>
                      <a:lnTo>
                        <a:pt x="327" y="38"/>
                      </a:lnTo>
                      <a:cubicBezTo>
                        <a:pt x="293" y="13"/>
                        <a:pt x="254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28"/>
                <p:cNvSpPr/>
                <p:nvPr/>
              </p:nvSpPr>
              <p:spPr>
                <a:xfrm>
                  <a:off x="6677840" y="4124968"/>
                  <a:ext cx="79123" cy="44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9" extrusionOk="0">
                      <a:moveTo>
                        <a:pt x="806" y="0"/>
                      </a:moveTo>
                      <a:cubicBezTo>
                        <a:pt x="787" y="0"/>
                        <a:pt x="768" y="3"/>
                        <a:pt x="749" y="9"/>
                      </a:cubicBezTo>
                      <a:lnTo>
                        <a:pt x="151" y="194"/>
                      </a:lnTo>
                      <a:cubicBezTo>
                        <a:pt x="129" y="201"/>
                        <a:pt x="108" y="212"/>
                        <a:pt x="90" y="226"/>
                      </a:cubicBezTo>
                      <a:cubicBezTo>
                        <a:pt x="30" y="273"/>
                        <a:pt x="0" y="354"/>
                        <a:pt x="25" y="433"/>
                      </a:cubicBezTo>
                      <a:cubicBezTo>
                        <a:pt x="36" y="473"/>
                        <a:pt x="61" y="505"/>
                        <a:pt x="90" y="530"/>
                      </a:cubicBezTo>
                      <a:cubicBezTo>
                        <a:pt x="124" y="554"/>
                        <a:pt x="165" y="569"/>
                        <a:pt x="206" y="569"/>
                      </a:cubicBezTo>
                      <a:cubicBezTo>
                        <a:pt x="225" y="569"/>
                        <a:pt x="245" y="566"/>
                        <a:pt x="264" y="559"/>
                      </a:cubicBezTo>
                      <a:lnTo>
                        <a:pt x="864" y="374"/>
                      </a:lnTo>
                      <a:cubicBezTo>
                        <a:pt x="965" y="343"/>
                        <a:pt x="1021" y="237"/>
                        <a:pt x="990" y="135"/>
                      </a:cubicBezTo>
                      <a:cubicBezTo>
                        <a:pt x="964" y="53"/>
                        <a:pt x="888" y="0"/>
                        <a:pt x="806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28"/>
                <p:cNvSpPr/>
                <p:nvPr/>
              </p:nvSpPr>
              <p:spPr>
                <a:xfrm>
                  <a:off x="6529502" y="4272454"/>
                  <a:ext cx="72155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759" extrusionOk="0">
                      <a:moveTo>
                        <a:pt x="212" y="0"/>
                      </a:moveTo>
                      <a:cubicBezTo>
                        <a:pt x="153" y="0"/>
                        <a:pt x="95" y="27"/>
                        <a:pt x="57" y="79"/>
                      </a:cubicBezTo>
                      <a:cubicBezTo>
                        <a:pt x="50" y="88"/>
                        <a:pt x="46" y="99"/>
                        <a:pt x="39" y="108"/>
                      </a:cubicBezTo>
                      <a:cubicBezTo>
                        <a:pt x="1" y="189"/>
                        <a:pt x="21" y="290"/>
                        <a:pt x="97" y="347"/>
                      </a:cubicBezTo>
                      <a:lnTo>
                        <a:pt x="600" y="721"/>
                      </a:lnTo>
                      <a:cubicBezTo>
                        <a:pt x="634" y="746"/>
                        <a:pt x="673" y="759"/>
                        <a:pt x="713" y="759"/>
                      </a:cubicBezTo>
                      <a:cubicBezTo>
                        <a:pt x="772" y="759"/>
                        <a:pt x="831" y="731"/>
                        <a:pt x="868" y="680"/>
                      </a:cubicBezTo>
                      <a:cubicBezTo>
                        <a:pt x="931" y="595"/>
                        <a:pt x="913" y="475"/>
                        <a:pt x="828" y="412"/>
                      </a:cubicBezTo>
                      <a:lnTo>
                        <a:pt x="420" y="108"/>
                      </a:lnTo>
                      <a:lnTo>
                        <a:pt x="325" y="38"/>
                      </a:lnTo>
                      <a:cubicBezTo>
                        <a:pt x="292" y="13"/>
                        <a:pt x="252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28"/>
                <p:cNvSpPr/>
                <p:nvPr/>
              </p:nvSpPr>
              <p:spPr>
                <a:xfrm>
                  <a:off x="6601735" y="4203240"/>
                  <a:ext cx="73549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2" extrusionOk="0">
                      <a:moveTo>
                        <a:pt x="732" y="1"/>
                      </a:moveTo>
                      <a:cubicBezTo>
                        <a:pt x="695" y="1"/>
                        <a:pt x="656" y="12"/>
                        <a:pt x="623" y="35"/>
                      </a:cubicBezTo>
                      <a:lnTo>
                        <a:pt x="109" y="393"/>
                      </a:lnTo>
                      <a:cubicBezTo>
                        <a:pt x="21" y="452"/>
                        <a:pt x="1" y="571"/>
                        <a:pt x="59" y="659"/>
                      </a:cubicBezTo>
                      <a:cubicBezTo>
                        <a:pt x="96" y="713"/>
                        <a:pt x="156" y="742"/>
                        <a:pt x="216" y="742"/>
                      </a:cubicBezTo>
                      <a:cubicBezTo>
                        <a:pt x="255" y="742"/>
                        <a:pt x="293" y="730"/>
                        <a:pt x="327" y="707"/>
                      </a:cubicBezTo>
                      <a:lnTo>
                        <a:pt x="841" y="350"/>
                      </a:lnTo>
                      <a:cubicBezTo>
                        <a:pt x="929" y="290"/>
                        <a:pt x="949" y="170"/>
                        <a:pt x="889" y="82"/>
                      </a:cubicBezTo>
                      <a:cubicBezTo>
                        <a:pt x="852" y="29"/>
                        <a:pt x="79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28"/>
                <p:cNvSpPr/>
                <p:nvPr/>
              </p:nvSpPr>
              <p:spPr>
                <a:xfrm>
                  <a:off x="6557064" y="4124968"/>
                  <a:ext cx="79665" cy="4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68" extrusionOk="0">
                      <a:moveTo>
                        <a:pt x="814" y="0"/>
                      </a:moveTo>
                      <a:cubicBezTo>
                        <a:pt x="796" y="0"/>
                        <a:pt x="777" y="3"/>
                        <a:pt x="758" y="9"/>
                      </a:cubicBezTo>
                      <a:lnTo>
                        <a:pt x="158" y="194"/>
                      </a:lnTo>
                      <a:cubicBezTo>
                        <a:pt x="57" y="226"/>
                        <a:pt x="1" y="331"/>
                        <a:pt x="32" y="433"/>
                      </a:cubicBezTo>
                      <a:cubicBezTo>
                        <a:pt x="58" y="515"/>
                        <a:pt x="134" y="568"/>
                        <a:pt x="216" y="568"/>
                      </a:cubicBezTo>
                      <a:cubicBezTo>
                        <a:pt x="235" y="568"/>
                        <a:pt x="254" y="565"/>
                        <a:pt x="273" y="559"/>
                      </a:cubicBezTo>
                      <a:lnTo>
                        <a:pt x="871" y="374"/>
                      </a:lnTo>
                      <a:cubicBezTo>
                        <a:pt x="972" y="343"/>
                        <a:pt x="1028" y="237"/>
                        <a:pt x="997" y="135"/>
                      </a:cubicBezTo>
                      <a:cubicBezTo>
                        <a:pt x="971" y="53"/>
                        <a:pt x="895" y="0"/>
                        <a:pt x="8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28"/>
                <p:cNvSpPr/>
                <p:nvPr/>
              </p:nvSpPr>
              <p:spPr>
                <a:xfrm>
                  <a:off x="6410352" y="4272454"/>
                  <a:ext cx="71072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759" extrusionOk="0">
                      <a:moveTo>
                        <a:pt x="200" y="0"/>
                      </a:moveTo>
                      <a:cubicBezTo>
                        <a:pt x="141" y="0"/>
                        <a:pt x="83" y="27"/>
                        <a:pt x="45" y="79"/>
                      </a:cubicBezTo>
                      <a:cubicBezTo>
                        <a:pt x="36" y="88"/>
                        <a:pt x="32" y="99"/>
                        <a:pt x="27" y="108"/>
                      </a:cubicBezTo>
                      <a:cubicBezTo>
                        <a:pt x="0" y="160"/>
                        <a:pt x="0" y="221"/>
                        <a:pt x="25" y="272"/>
                      </a:cubicBezTo>
                      <a:cubicBezTo>
                        <a:pt x="23" y="257"/>
                        <a:pt x="20" y="241"/>
                        <a:pt x="18" y="227"/>
                      </a:cubicBezTo>
                      <a:cubicBezTo>
                        <a:pt x="15" y="209"/>
                        <a:pt x="27" y="192"/>
                        <a:pt x="39" y="192"/>
                      </a:cubicBezTo>
                      <a:cubicBezTo>
                        <a:pt x="46" y="192"/>
                        <a:pt x="53" y="199"/>
                        <a:pt x="57" y="214"/>
                      </a:cubicBezTo>
                      <a:cubicBezTo>
                        <a:pt x="66" y="252"/>
                        <a:pt x="70" y="295"/>
                        <a:pt x="75" y="338"/>
                      </a:cubicBezTo>
                      <a:cubicBezTo>
                        <a:pt x="79" y="342"/>
                        <a:pt x="81" y="344"/>
                        <a:pt x="84" y="347"/>
                      </a:cubicBezTo>
                      <a:lnTo>
                        <a:pt x="586" y="721"/>
                      </a:lnTo>
                      <a:cubicBezTo>
                        <a:pt x="621" y="746"/>
                        <a:pt x="661" y="759"/>
                        <a:pt x="700" y="759"/>
                      </a:cubicBezTo>
                      <a:cubicBezTo>
                        <a:pt x="759" y="759"/>
                        <a:pt x="817" y="731"/>
                        <a:pt x="854" y="680"/>
                      </a:cubicBezTo>
                      <a:cubicBezTo>
                        <a:pt x="917" y="595"/>
                        <a:pt x="899" y="475"/>
                        <a:pt x="816" y="412"/>
                      </a:cubicBezTo>
                      <a:lnTo>
                        <a:pt x="406" y="108"/>
                      </a:lnTo>
                      <a:lnTo>
                        <a:pt x="313" y="38"/>
                      </a:lnTo>
                      <a:cubicBezTo>
                        <a:pt x="279" y="13"/>
                        <a:pt x="239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28"/>
                <p:cNvSpPr/>
                <p:nvPr/>
              </p:nvSpPr>
              <p:spPr>
                <a:xfrm>
                  <a:off x="6481501" y="4203240"/>
                  <a:ext cx="73549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3" extrusionOk="0">
                      <a:moveTo>
                        <a:pt x="733" y="1"/>
                      </a:moveTo>
                      <a:cubicBezTo>
                        <a:pt x="695" y="1"/>
                        <a:pt x="656" y="12"/>
                        <a:pt x="623" y="35"/>
                      </a:cubicBezTo>
                      <a:lnTo>
                        <a:pt x="109" y="393"/>
                      </a:lnTo>
                      <a:cubicBezTo>
                        <a:pt x="21" y="454"/>
                        <a:pt x="1" y="574"/>
                        <a:pt x="62" y="659"/>
                      </a:cubicBezTo>
                      <a:cubicBezTo>
                        <a:pt x="98" y="714"/>
                        <a:pt x="157" y="742"/>
                        <a:pt x="218" y="742"/>
                      </a:cubicBezTo>
                      <a:cubicBezTo>
                        <a:pt x="256" y="742"/>
                        <a:pt x="294" y="731"/>
                        <a:pt x="328" y="709"/>
                      </a:cubicBezTo>
                      <a:lnTo>
                        <a:pt x="841" y="350"/>
                      </a:lnTo>
                      <a:cubicBezTo>
                        <a:pt x="929" y="290"/>
                        <a:pt x="950" y="170"/>
                        <a:pt x="891" y="82"/>
                      </a:cubicBezTo>
                      <a:cubicBezTo>
                        <a:pt x="853" y="29"/>
                        <a:pt x="794" y="1"/>
                        <a:pt x="73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28"/>
                <p:cNvSpPr/>
                <p:nvPr/>
              </p:nvSpPr>
              <p:spPr>
                <a:xfrm>
                  <a:off x="6436829" y="4124968"/>
                  <a:ext cx="79665" cy="4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68" extrusionOk="0">
                      <a:moveTo>
                        <a:pt x="815" y="0"/>
                      </a:moveTo>
                      <a:cubicBezTo>
                        <a:pt x="796" y="0"/>
                        <a:pt x="777" y="3"/>
                        <a:pt x="758" y="9"/>
                      </a:cubicBezTo>
                      <a:lnTo>
                        <a:pt x="159" y="194"/>
                      </a:lnTo>
                      <a:cubicBezTo>
                        <a:pt x="57" y="226"/>
                        <a:pt x="1" y="331"/>
                        <a:pt x="32" y="433"/>
                      </a:cubicBezTo>
                      <a:cubicBezTo>
                        <a:pt x="58" y="515"/>
                        <a:pt x="134" y="568"/>
                        <a:pt x="216" y="568"/>
                      </a:cubicBezTo>
                      <a:cubicBezTo>
                        <a:pt x="235" y="568"/>
                        <a:pt x="254" y="565"/>
                        <a:pt x="273" y="559"/>
                      </a:cubicBezTo>
                      <a:lnTo>
                        <a:pt x="871" y="374"/>
                      </a:lnTo>
                      <a:cubicBezTo>
                        <a:pt x="972" y="343"/>
                        <a:pt x="1029" y="237"/>
                        <a:pt x="997" y="135"/>
                      </a:cubicBezTo>
                      <a:cubicBezTo>
                        <a:pt x="971" y="53"/>
                        <a:pt x="897" y="0"/>
                        <a:pt x="815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28"/>
                <p:cNvSpPr/>
                <p:nvPr/>
              </p:nvSpPr>
              <p:spPr>
                <a:xfrm>
                  <a:off x="6361267" y="4203240"/>
                  <a:ext cx="73704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3" extrusionOk="0">
                      <a:moveTo>
                        <a:pt x="733" y="1"/>
                      </a:moveTo>
                      <a:cubicBezTo>
                        <a:pt x="695" y="1"/>
                        <a:pt x="657" y="12"/>
                        <a:pt x="623" y="35"/>
                      </a:cubicBezTo>
                      <a:lnTo>
                        <a:pt x="109" y="393"/>
                      </a:lnTo>
                      <a:cubicBezTo>
                        <a:pt x="23" y="454"/>
                        <a:pt x="1" y="574"/>
                        <a:pt x="62" y="659"/>
                      </a:cubicBezTo>
                      <a:cubicBezTo>
                        <a:pt x="99" y="714"/>
                        <a:pt x="159" y="742"/>
                        <a:pt x="220" y="742"/>
                      </a:cubicBezTo>
                      <a:cubicBezTo>
                        <a:pt x="257" y="742"/>
                        <a:pt x="295" y="731"/>
                        <a:pt x="328" y="709"/>
                      </a:cubicBezTo>
                      <a:lnTo>
                        <a:pt x="844" y="350"/>
                      </a:lnTo>
                      <a:cubicBezTo>
                        <a:pt x="929" y="290"/>
                        <a:pt x="952" y="170"/>
                        <a:pt x="891" y="82"/>
                      </a:cubicBezTo>
                      <a:cubicBezTo>
                        <a:pt x="854" y="29"/>
                        <a:pt x="794" y="1"/>
                        <a:pt x="73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28"/>
                <p:cNvSpPr/>
                <p:nvPr/>
              </p:nvSpPr>
              <p:spPr>
                <a:xfrm>
                  <a:off x="6317292" y="4124890"/>
                  <a:ext cx="78968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570" extrusionOk="0">
                      <a:moveTo>
                        <a:pt x="804" y="0"/>
                      </a:moveTo>
                      <a:cubicBezTo>
                        <a:pt x="786" y="0"/>
                        <a:pt x="767" y="3"/>
                        <a:pt x="749" y="8"/>
                      </a:cubicBezTo>
                      <a:lnTo>
                        <a:pt x="152" y="195"/>
                      </a:lnTo>
                      <a:cubicBezTo>
                        <a:pt x="129" y="202"/>
                        <a:pt x="109" y="213"/>
                        <a:pt x="91" y="227"/>
                      </a:cubicBezTo>
                      <a:cubicBezTo>
                        <a:pt x="30" y="274"/>
                        <a:pt x="1" y="355"/>
                        <a:pt x="23" y="434"/>
                      </a:cubicBezTo>
                      <a:cubicBezTo>
                        <a:pt x="37" y="474"/>
                        <a:pt x="62" y="506"/>
                        <a:pt x="91" y="529"/>
                      </a:cubicBezTo>
                      <a:cubicBezTo>
                        <a:pt x="124" y="555"/>
                        <a:pt x="165" y="570"/>
                        <a:pt x="207" y="570"/>
                      </a:cubicBezTo>
                      <a:cubicBezTo>
                        <a:pt x="226" y="570"/>
                        <a:pt x="246" y="566"/>
                        <a:pt x="265" y="560"/>
                      </a:cubicBezTo>
                      <a:lnTo>
                        <a:pt x="862" y="375"/>
                      </a:lnTo>
                      <a:cubicBezTo>
                        <a:pt x="963" y="344"/>
                        <a:pt x="1020" y="236"/>
                        <a:pt x="988" y="136"/>
                      </a:cubicBezTo>
                      <a:cubicBezTo>
                        <a:pt x="964" y="53"/>
                        <a:pt x="887" y="0"/>
                        <a:pt x="80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8"/>
                <p:cNvSpPr/>
                <p:nvPr/>
              </p:nvSpPr>
              <p:spPr>
                <a:xfrm>
                  <a:off x="6468959" y="4035315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7" y="0"/>
                      </a:moveTo>
                      <a:cubicBezTo>
                        <a:pt x="159" y="0"/>
                        <a:pt x="101" y="27"/>
                        <a:pt x="64" y="76"/>
                      </a:cubicBezTo>
                      <a:cubicBezTo>
                        <a:pt x="0" y="162"/>
                        <a:pt x="18" y="281"/>
                        <a:pt x="102" y="345"/>
                      </a:cubicBezTo>
                      <a:lnTo>
                        <a:pt x="604" y="719"/>
                      </a:lnTo>
                      <a:cubicBezTo>
                        <a:pt x="640" y="745"/>
                        <a:pt x="680" y="757"/>
                        <a:pt x="721" y="757"/>
                      </a:cubicBezTo>
                      <a:cubicBezTo>
                        <a:pt x="779" y="757"/>
                        <a:pt x="835" y="731"/>
                        <a:pt x="873" y="680"/>
                      </a:cubicBezTo>
                      <a:cubicBezTo>
                        <a:pt x="938" y="595"/>
                        <a:pt x="920" y="475"/>
                        <a:pt x="834" y="412"/>
                      </a:cubicBezTo>
                      <a:lnTo>
                        <a:pt x="332" y="38"/>
                      </a:lnTo>
                      <a:cubicBezTo>
                        <a:pt x="297" y="12"/>
                        <a:pt x="257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8"/>
                <p:cNvSpPr/>
                <p:nvPr/>
              </p:nvSpPr>
              <p:spPr>
                <a:xfrm>
                  <a:off x="6348725" y="4035315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8" y="0"/>
                      </a:moveTo>
                      <a:cubicBezTo>
                        <a:pt x="160" y="0"/>
                        <a:pt x="101" y="27"/>
                        <a:pt x="64" y="76"/>
                      </a:cubicBezTo>
                      <a:cubicBezTo>
                        <a:pt x="1" y="162"/>
                        <a:pt x="19" y="281"/>
                        <a:pt x="104" y="345"/>
                      </a:cubicBezTo>
                      <a:lnTo>
                        <a:pt x="607" y="719"/>
                      </a:lnTo>
                      <a:cubicBezTo>
                        <a:pt x="641" y="745"/>
                        <a:pt x="681" y="757"/>
                        <a:pt x="721" y="757"/>
                      </a:cubicBezTo>
                      <a:cubicBezTo>
                        <a:pt x="779" y="757"/>
                        <a:pt x="836" y="731"/>
                        <a:pt x="875" y="680"/>
                      </a:cubicBezTo>
                      <a:cubicBezTo>
                        <a:pt x="938" y="595"/>
                        <a:pt x="920" y="475"/>
                        <a:pt x="834" y="412"/>
                      </a:cubicBezTo>
                      <a:lnTo>
                        <a:pt x="332" y="38"/>
                      </a:lnTo>
                      <a:cubicBezTo>
                        <a:pt x="298" y="12"/>
                        <a:pt x="258" y="0"/>
                        <a:pt x="218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8"/>
                <p:cNvSpPr/>
                <p:nvPr/>
              </p:nvSpPr>
              <p:spPr>
                <a:xfrm>
                  <a:off x="6421345" y="3970901"/>
                  <a:ext cx="63020" cy="52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680" extrusionOk="0">
                      <a:moveTo>
                        <a:pt x="584" y="0"/>
                      </a:moveTo>
                      <a:lnTo>
                        <a:pt x="111" y="329"/>
                      </a:lnTo>
                      <a:cubicBezTo>
                        <a:pt x="23" y="390"/>
                        <a:pt x="0" y="509"/>
                        <a:pt x="61" y="597"/>
                      </a:cubicBezTo>
                      <a:cubicBezTo>
                        <a:pt x="98" y="651"/>
                        <a:pt x="158" y="680"/>
                        <a:pt x="218" y="680"/>
                      </a:cubicBezTo>
                      <a:cubicBezTo>
                        <a:pt x="256" y="680"/>
                        <a:pt x="295" y="668"/>
                        <a:pt x="329" y="645"/>
                      </a:cubicBezTo>
                      <a:lnTo>
                        <a:pt x="814" y="309"/>
                      </a:lnTo>
                      <a:cubicBezTo>
                        <a:pt x="733" y="210"/>
                        <a:pt x="656" y="106"/>
                        <a:pt x="58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28"/>
                <p:cNvSpPr/>
                <p:nvPr/>
              </p:nvSpPr>
              <p:spPr>
                <a:xfrm>
                  <a:off x="6601735" y="4677674"/>
                  <a:ext cx="73549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3" extrusionOk="0">
                      <a:moveTo>
                        <a:pt x="732" y="1"/>
                      </a:moveTo>
                      <a:cubicBezTo>
                        <a:pt x="694" y="1"/>
                        <a:pt x="656" y="12"/>
                        <a:pt x="623" y="35"/>
                      </a:cubicBezTo>
                      <a:lnTo>
                        <a:pt x="109" y="393"/>
                      </a:lnTo>
                      <a:cubicBezTo>
                        <a:pt x="21" y="454"/>
                        <a:pt x="1" y="574"/>
                        <a:pt x="59" y="659"/>
                      </a:cubicBezTo>
                      <a:cubicBezTo>
                        <a:pt x="97" y="714"/>
                        <a:pt x="157" y="742"/>
                        <a:pt x="218" y="742"/>
                      </a:cubicBezTo>
                      <a:cubicBezTo>
                        <a:pt x="256" y="742"/>
                        <a:pt x="294" y="731"/>
                        <a:pt x="327" y="709"/>
                      </a:cubicBezTo>
                      <a:lnTo>
                        <a:pt x="841" y="351"/>
                      </a:lnTo>
                      <a:cubicBezTo>
                        <a:pt x="929" y="290"/>
                        <a:pt x="949" y="170"/>
                        <a:pt x="889" y="85"/>
                      </a:cubicBezTo>
                      <a:cubicBezTo>
                        <a:pt x="852" y="30"/>
                        <a:pt x="79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28"/>
                <p:cNvSpPr/>
                <p:nvPr/>
              </p:nvSpPr>
              <p:spPr>
                <a:xfrm>
                  <a:off x="6557064" y="4599324"/>
                  <a:ext cx="79665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0" extrusionOk="0">
                      <a:moveTo>
                        <a:pt x="811" y="0"/>
                      </a:moveTo>
                      <a:cubicBezTo>
                        <a:pt x="794" y="0"/>
                        <a:pt x="776" y="3"/>
                        <a:pt x="758" y="8"/>
                      </a:cubicBezTo>
                      <a:lnTo>
                        <a:pt x="158" y="195"/>
                      </a:lnTo>
                      <a:cubicBezTo>
                        <a:pt x="57" y="227"/>
                        <a:pt x="1" y="333"/>
                        <a:pt x="32" y="434"/>
                      </a:cubicBezTo>
                      <a:cubicBezTo>
                        <a:pt x="58" y="516"/>
                        <a:pt x="134" y="569"/>
                        <a:pt x="216" y="569"/>
                      </a:cubicBezTo>
                      <a:cubicBezTo>
                        <a:pt x="235" y="569"/>
                        <a:pt x="254" y="566"/>
                        <a:pt x="273" y="560"/>
                      </a:cubicBezTo>
                      <a:lnTo>
                        <a:pt x="871" y="375"/>
                      </a:lnTo>
                      <a:cubicBezTo>
                        <a:pt x="972" y="344"/>
                        <a:pt x="1028" y="236"/>
                        <a:pt x="997" y="137"/>
                      </a:cubicBezTo>
                      <a:cubicBezTo>
                        <a:pt x="971" y="53"/>
                        <a:pt x="893" y="0"/>
                        <a:pt x="811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28"/>
                <p:cNvSpPr/>
                <p:nvPr/>
              </p:nvSpPr>
              <p:spPr>
                <a:xfrm>
                  <a:off x="6481501" y="4677674"/>
                  <a:ext cx="73704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3" extrusionOk="0">
                      <a:moveTo>
                        <a:pt x="732" y="1"/>
                      </a:moveTo>
                      <a:cubicBezTo>
                        <a:pt x="694" y="1"/>
                        <a:pt x="656" y="12"/>
                        <a:pt x="623" y="35"/>
                      </a:cubicBezTo>
                      <a:lnTo>
                        <a:pt x="109" y="393"/>
                      </a:lnTo>
                      <a:cubicBezTo>
                        <a:pt x="21" y="454"/>
                        <a:pt x="1" y="574"/>
                        <a:pt x="62" y="659"/>
                      </a:cubicBezTo>
                      <a:cubicBezTo>
                        <a:pt x="98" y="714"/>
                        <a:pt x="158" y="742"/>
                        <a:pt x="219" y="742"/>
                      </a:cubicBezTo>
                      <a:cubicBezTo>
                        <a:pt x="257" y="742"/>
                        <a:pt x="295" y="731"/>
                        <a:pt x="328" y="709"/>
                      </a:cubicBezTo>
                      <a:lnTo>
                        <a:pt x="841" y="351"/>
                      </a:lnTo>
                      <a:cubicBezTo>
                        <a:pt x="929" y="290"/>
                        <a:pt x="952" y="170"/>
                        <a:pt x="891" y="85"/>
                      </a:cubicBezTo>
                      <a:cubicBezTo>
                        <a:pt x="853" y="30"/>
                        <a:pt x="79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28"/>
                <p:cNvSpPr/>
                <p:nvPr/>
              </p:nvSpPr>
              <p:spPr>
                <a:xfrm>
                  <a:off x="6436829" y="4599324"/>
                  <a:ext cx="79665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0" extrusionOk="0">
                      <a:moveTo>
                        <a:pt x="812" y="0"/>
                      </a:moveTo>
                      <a:cubicBezTo>
                        <a:pt x="794" y="0"/>
                        <a:pt x="776" y="3"/>
                        <a:pt x="758" y="8"/>
                      </a:cubicBezTo>
                      <a:lnTo>
                        <a:pt x="159" y="195"/>
                      </a:lnTo>
                      <a:cubicBezTo>
                        <a:pt x="57" y="227"/>
                        <a:pt x="1" y="333"/>
                        <a:pt x="32" y="434"/>
                      </a:cubicBezTo>
                      <a:cubicBezTo>
                        <a:pt x="58" y="516"/>
                        <a:pt x="134" y="569"/>
                        <a:pt x="216" y="569"/>
                      </a:cubicBezTo>
                      <a:cubicBezTo>
                        <a:pt x="235" y="569"/>
                        <a:pt x="254" y="566"/>
                        <a:pt x="273" y="560"/>
                      </a:cubicBezTo>
                      <a:lnTo>
                        <a:pt x="871" y="375"/>
                      </a:lnTo>
                      <a:cubicBezTo>
                        <a:pt x="972" y="344"/>
                        <a:pt x="1029" y="236"/>
                        <a:pt x="997" y="137"/>
                      </a:cubicBezTo>
                      <a:cubicBezTo>
                        <a:pt x="971" y="53"/>
                        <a:pt x="895" y="0"/>
                        <a:pt x="812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28"/>
                <p:cNvSpPr/>
                <p:nvPr/>
              </p:nvSpPr>
              <p:spPr>
                <a:xfrm>
                  <a:off x="6421113" y="4678061"/>
                  <a:ext cx="13549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3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2" y="111"/>
                        <a:pt x="62" y="222"/>
                        <a:pt x="89" y="330"/>
                      </a:cubicBezTo>
                      <a:cubicBezTo>
                        <a:pt x="159" y="267"/>
                        <a:pt x="174" y="159"/>
                        <a:pt x="118" y="80"/>
                      </a:cubicBezTo>
                      <a:cubicBezTo>
                        <a:pt x="89" y="37"/>
                        <a:pt x="46" y="12"/>
                        <a:pt x="1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28"/>
                <p:cNvSpPr/>
                <p:nvPr/>
              </p:nvSpPr>
              <p:spPr>
                <a:xfrm>
                  <a:off x="6589193" y="4509671"/>
                  <a:ext cx="72465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758" extrusionOk="0">
                      <a:moveTo>
                        <a:pt x="216" y="1"/>
                      </a:moveTo>
                      <a:cubicBezTo>
                        <a:pt x="158" y="1"/>
                        <a:pt x="101" y="27"/>
                        <a:pt x="63" y="77"/>
                      </a:cubicBezTo>
                      <a:cubicBezTo>
                        <a:pt x="0" y="163"/>
                        <a:pt x="18" y="283"/>
                        <a:pt x="102" y="346"/>
                      </a:cubicBezTo>
                      <a:lnTo>
                        <a:pt x="604" y="720"/>
                      </a:lnTo>
                      <a:cubicBezTo>
                        <a:pt x="639" y="745"/>
                        <a:pt x="679" y="758"/>
                        <a:pt x="719" y="758"/>
                      </a:cubicBezTo>
                      <a:cubicBezTo>
                        <a:pt x="777" y="758"/>
                        <a:pt x="835" y="731"/>
                        <a:pt x="873" y="682"/>
                      </a:cubicBezTo>
                      <a:cubicBezTo>
                        <a:pt x="936" y="596"/>
                        <a:pt x="920" y="476"/>
                        <a:pt x="834" y="413"/>
                      </a:cubicBezTo>
                      <a:lnTo>
                        <a:pt x="332" y="39"/>
                      </a:lnTo>
                      <a:cubicBezTo>
                        <a:pt x="297" y="13"/>
                        <a:pt x="256" y="1"/>
                        <a:pt x="216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28"/>
                <p:cNvSpPr/>
                <p:nvPr/>
              </p:nvSpPr>
              <p:spPr>
                <a:xfrm>
                  <a:off x="6468959" y="4509671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6" y="1"/>
                      </a:moveTo>
                      <a:cubicBezTo>
                        <a:pt x="158" y="1"/>
                        <a:pt x="101" y="27"/>
                        <a:pt x="64" y="77"/>
                      </a:cubicBezTo>
                      <a:cubicBezTo>
                        <a:pt x="0" y="163"/>
                        <a:pt x="18" y="283"/>
                        <a:pt x="102" y="346"/>
                      </a:cubicBezTo>
                      <a:lnTo>
                        <a:pt x="604" y="720"/>
                      </a:lnTo>
                      <a:cubicBezTo>
                        <a:pt x="639" y="745"/>
                        <a:pt x="679" y="758"/>
                        <a:pt x="719" y="758"/>
                      </a:cubicBezTo>
                      <a:cubicBezTo>
                        <a:pt x="778" y="758"/>
                        <a:pt x="835" y="731"/>
                        <a:pt x="873" y="682"/>
                      </a:cubicBezTo>
                      <a:cubicBezTo>
                        <a:pt x="938" y="596"/>
                        <a:pt x="920" y="476"/>
                        <a:pt x="834" y="413"/>
                      </a:cubicBezTo>
                      <a:lnTo>
                        <a:pt x="332" y="39"/>
                      </a:lnTo>
                      <a:cubicBezTo>
                        <a:pt x="297" y="13"/>
                        <a:pt x="256" y="1"/>
                        <a:pt x="216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28"/>
                <p:cNvSpPr/>
                <p:nvPr/>
              </p:nvSpPr>
              <p:spPr>
                <a:xfrm>
                  <a:off x="6541580" y="4440534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2" y="1"/>
                      </a:moveTo>
                      <a:cubicBezTo>
                        <a:pt x="695" y="1"/>
                        <a:pt x="657" y="12"/>
                        <a:pt x="624" y="35"/>
                      </a:cubicBezTo>
                      <a:lnTo>
                        <a:pt x="108" y="391"/>
                      </a:lnTo>
                      <a:cubicBezTo>
                        <a:pt x="23" y="452"/>
                        <a:pt x="0" y="572"/>
                        <a:pt x="61" y="659"/>
                      </a:cubicBezTo>
                      <a:cubicBezTo>
                        <a:pt x="98" y="713"/>
                        <a:pt x="157" y="742"/>
                        <a:pt x="218" y="742"/>
                      </a:cubicBezTo>
                      <a:cubicBezTo>
                        <a:pt x="256" y="742"/>
                        <a:pt x="295" y="730"/>
                        <a:pt x="329" y="707"/>
                      </a:cubicBezTo>
                      <a:lnTo>
                        <a:pt x="843" y="351"/>
                      </a:lnTo>
                      <a:cubicBezTo>
                        <a:pt x="929" y="290"/>
                        <a:pt x="951" y="170"/>
                        <a:pt x="890" y="82"/>
                      </a:cubicBezTo>
                      <a:cubicBezTo>
                        <a:pt x="853" y="30"/>
                        <a:pt x="79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28"/>
                <p:cNvSpPr/>
                <p:nvPr/>
              </p:nvSpPr>
              <p:spPr>
                <a:xfrm>
                  <a:off x="6497063" y="4362107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3" y="0"/>
                      </a:moveTo>
                      <a:cubicBezTo>
                        <a:pt x="794" y="0"/>
                        <a:pt x="774" y="3"/>
                        <a:pt x="755" y="9"/>
                      </a:cubicBezTo>
                      <a:lnTo>
                        <a:pt x="158" y="194"/>
                      </a:lnTo>
                      <a:cubicBezTo>
                        <a:pt x="57" y="226"/>
                        <a:pt x="0" y="334"/>
                        <a:pt x="32" y="435"/>
                      </a:cubicBezTo>
                      <a:cubicBezTo>
                        <a:pt x="57" y="517"/>
                        <a:pt x="132" y="570"/>
                        <a:pt x="214" y="570"/>
                      </a:cubicBezTo>
                      <a:cubicBezTo>
                        <a:pt x="232" y="570"/>
                        <a:pt x="252" y="567"/>
                        <a:pt x="271" y="561"/>
                      </a:cubicBezTo>
                      <a:lnTo>
                        <a:pt x="870" y="377"/>
                      </a:lnTo>
                      <a:cubicBezTo>
                        <a:pt x="969" y="345"/>
                        <a:pt x="1028" y="237"/>
                        <a:pt x="997" y="135"/>
                      </a:cubicBezTo>
                      <a:cubicBezTo>
                        <a:pt x="971" y="53"/>
                        <a:pt x="895" y="0"/>
                        <a:pt x="8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28"/>
                <p:cNvSpPr/>
                <p:nvPr/>
              </p:nvSpPr>
              <p:spPr>
                <a:xfrm>
                  <a:off x="6348725" y="4509748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8" y="0"/>
                      </a:moveTo>
                      <a:cubicBezTo>
                        <a:pt x="160" y="0"/>
                        <a:pt x="101" y="27"/>
                        <a:pt x="64" y="76"/>
                      </a:cubicBezTo>
                      <a:cubicBezTo>
                        <a:pt x="1" y="162"/>
                        <a:pt x="19" y="282"/>
                        <a:pt x="104" y="345"/>
                      </a:cubicBezTo>
                      <a:lnTo>
                        <a:pt x="607" y="719"/>
                      </a:lnTo>
                      <a:cubicBezTo>
                        <a:pt x="641" y="745"/>
                        <a:pt x="682" y="757"/>
                        <a:pt x="722" y="757"/>
                      </a:cubicBezTo>
                      <a:cubicBezTo>
                        <a:pt x="780" y="757"/>
                        <a:pt x="838" y="731"/>
                        <a:pt x="875" y="681"/>
                      </a:cubicBezTo>
                      <a:cubicBezTo>
                        <a:pt x="938" y="595"/>
                        <a:pt x="920" y="475"/>
                        <a:pt x="834" y="412"/>
                      </a:cubicBezTo>
                      <a:lnTo>
                        <a:pt x="332" y="38"/>
                      </a:lnTo>
                      <a:cubicBezTo>
                        <a:pt x="298" y="13"/>
                        <a:pt x="258" y="0"/>
                        <a:pt x="218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28"/>
                <p:cNvSpPr/>
                <p:nvPr/>
              </p:nvSpPr>
              <p:spPr>
                <a:xfrm>
                  <a:off x="6421500" y="4440534"/>
                  <a:ext cx="73549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2" extrusionOk="0">
                      <a:moveTo>
                        <a:pt x="732" y="0"/>
                      </a:moveTo>
                      <a:cubicBezTo>
                        <a:pt x="694" y="0"/>
                        <a:pt x="656" y="12"/>
                        <a:pt x="622" y="35"/>
                      </a:cubicBezTo>
                      <a:lnTo>
                        <a:pt x="109" y="391"/>
                      </a:lnTo>
                      <a:cubicBezTo>
                        <a:pt x="21" y="452"/>
                        <a:pt x="0" y="572"/>
                        <a:pt x="59" y="659"/>
                      </a:cubicBezTo>
                      <a:cubicBezTo>
                        <a:pt x="96" y="713"/>
                        <a:pt x="156" y="742"/>
                        <a:pt x="216" y="742"/>
                      </a:cubicBezTo>
                      <a:cubicBezTo>
                        <a:pt x="254" y="742"/>
                        <a:pt x="293" y="730"/>
                        <a:pt x="327" y="707"/>
                      </a:cubicBezTo>
                      <a:lnTo>
                        <a:pt x="841" y="351"/>
                      </a:lnTo>
                      <a:cubicBezTo>
                        <a:pt x="929" y="290"/>
                        <a:pt x="949" y="170"/>
                        <a:pt x="888" y="82"/>
                      </a:cubicBezTo>
                      <a:cubicBezTo>
                        <a:pt x="851" y="29"/>
                        <a:pt x="792" y="0"/>
                        <a:pt x="732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28"/>
                <p:cNvSpPr/>
                <p:nvPr/>
              </p:nvSpPr>
              <p:spPr>
                <a:xfrm>
                  <a:off x="6400209" y="4362107"/>
                  <a:ext cx="56284" cy="4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553" extrusionOk="0">
                      <a:moveTo>
                        <a:pt x="511" y="0"/>
                      </a:moveTo>
                      <a:cubicBezTo>
                        <a:pt x="492" y="0"/>
                        <a:pt x="473" y="3"/>
                        <a:pt x="453" y="9"/>
                      </a:cubicBezTo>
                      <a:lnTo>
                        <a:pt x="127" y="111"/>
                      </a:lnTo>
                      <a:cubicBezTo>
                        <a:pt x="93" y="259"/>
                        <a:pt x="50" y="406"/>
                        <a:pt x="0" y="552"/>
                      </a:cubicBezTo>
                      <a:lnTo>
                        <a:pt x="568" y="377"/>
                      </a:lnTo>
                      <a:cubicBezTo>
                        <a:pt x="670" y="345"/>
                        <a:pt x="726" y="237"/>
                        <a:pt x="695" y="135"/>
                      </a:cubicBezTo>
                      <a:cubicBezTo>
                        <a:pt x="669" y="53"/>
                        <a:pt x="593" y="0"/>
                        <a:pt x="511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28"/>
                <p:cNvSpPr/>
                <p:nvPr/>
              </p:nvSpPr>
              <p:spPr>
                <a:xfrm>
                  <a:off x="6376828" y="4371707"/>
                  <a:ext cx="30116" cy="3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446" extrusionOk="0">
                      <a:moveTo>
                        <a:pt x="388" y="0"/>
                      </a:moveTo>
                      <a:lnTo>
                        <a:pt x="158" y="70"/>
                      </a:lnTo>
                      <a:cubicBezTo>
                        <a:pt x="57" y="102"/>
                        <a:pt x="0" y="210"/>
                        <a:pt x="32" y="311"/>
                      </a:cubicBezTo>
                      <a:cubicBezTo>
                        <a:pt x="57" y="393"/>
                        <a:pt x="132" y="445"/>
                        <a:pt x="215" y="445"/>
                      </a:cubicBezTo>
                      <a:cubicBezTo>
                        <a:pt x="230" y="445"/>
                        <a:pt x="246" y="444"/>
                        <a:pt x="262" y="440"/>
                      </a:cubicBezTo>
                      <a:cubicBezTo>
                        <a:pt x="311" y="293"/>
                        <a:pt x="354" y="147"/>
                        <a:pt x="388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28"/>
                <p:cNvSpPr/>
                <p:nvPr/>
              </p:nvSpPr>
              <p:spPr>
                <a:xfrm>
                  <a:off x="6301266" y="4440534"/>
                  <a:ext cx="73549" cy="57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1" extrusionOk="0">
                      <a:moveTo>
                        <a:pt x="734" y="0"/>
                      </a:moveTo>
                      <a:cubicBezTo>
                        <a:pt x="695" y="0"/>
                        <a:pt x="657" y="12"/>
                        <a:pt x="623" y="35"/>
                      </a:cubicBezTo>
                      <a:lnTo>
                        <a:pt x="298" y="261"/>
                      </a:lnTo>
                      <a:lnTo>
                        <a:pt x="109" y="391"/>
                      </a:lnTo>
                      <a:cubicBezTo>
                        <a:pt x="21" y="452"/>
                        <a:pt x="1" y="572"/>
                        <a:pt x="61" y="659"/>
                      </a:cubicBezTo>
                      <a:cubicBezTo>
                        <a:pt x="99" y="712"/>
                        <a:pt x="157" y="740"/>
                        <a:pt x="217" y="740"/>
                      </a:cubicBezTo>
                      <a:cubicBezTo>
                        <a:pt x="244" y="740"/>
                        <a:pt x="272" y="735"/>
                        <a:pt x="298" y="723"/>
                      </a:cubicBezTo>
                      <a:cubicBezTo>
                        <a:pt x="309" y="718"/>
                        <a:pt x="318" y="714"/>
                        <a:pt x="327" y="707"/>
                      </a:cubicBezTo>
                      <a:lnTo>
                        <a:pt x="841" y="348"/>
                      </a:lnTo>
                      <a:cubicBezTo>
                        <a:pt x="929" y="290"/>
                        <a:pt x="949" y="170"/>
                        <a:pt x="891" y="82"/>
                      </a:cubicBezTo>
                      <a:cubicBezTo>
                        <a:pt x="854" y="29"/>
                        <a:pt x="794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28"/>
                <p:cNvSpPr/>
                <p:nvPr/>
              </p:nvSpPr>
              <p:spPr>
                <a:xfrm>
                  <a:off x="6256594" y="4362107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2" y="0"/>
                      </a:moveTo>
                      <a:cubicBezTo>
                        <a:pt x="793" y="0"/>
                        <a:pt x="774" y="3"/>
                        <a:pt x="756" y="9"/>
                      </a:cubicBezTo>
                      <a:lnTo>
                        <a:pt x="158" y="194"/>
                      </a:lnTo>
                      <a:cubicBezTo>
                        <a:pt x="57" y="226"/>
                        <a:pt x="1" y="334"/>
                        <a:pt x="32" y="435"/>
                      </a:cubicBezTo>
                      <a:cubicBezTo>
                        <a:pt x="58" y="517"/>
                        <a:pt x="134" y="570"/>
                        <a:pt x="215" y="570"/>
                      </a:cubicBezTo>
                      <a:cubicBezTo>
                        <a:pt x="233" y="570"/>
                        <a:pt x="252" y="567"/>
                        <a:pt x="271" y="561"/>
                      </a:cubicBezTo>
                      <a:lnTo>
                        <a:pt x="871" y="377"/>
                      </a:lnTo>
                      <a:cubicBezTo>
                        <a:pt x="873" y="374"/>
                        <a:pt x="873" y="374"/>
                        <a:pt x="875" y="374"/>
                      </a:cubicBezTo>
                      <a:cubicBezTo>
                        <a:pt x="972" y="340"/>
                        <a:pt x="1028" y="235"/>
                        <a:pt x="997" y="135"/>
                      </a:cubicBezTo>
                      <a:cubicBezTo>
                        <a:pt x="979" y="75"/>
                        <a:pt x="931" y="32"/>
                        <a:pt x="875" y="11"/>
                      </a:cubicBezTo>
                      <a:cubicBezTo>
                        <a:pt x="856" y="4"/>
                        <a:pt x="834" y="0"/>
                        <a:pt x="812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28"/>
                <p:cNvSpPr/>
                <p:nvPr/>
              </p:nvSpPr>
              <p:spPr>
                <a:xfrm>
                  <a:off x="6289033" y="4272454"/>
                  <a:ext cx="72155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759" extrusionOk="0">
                      <a:moveTo>
                        <a:pt x="214" y="0"/>
                      </a:moveTo>
                      <a:cubicBezTo>
                        <a:pt x="155" y="0"/>
                        <a:pt x="97" y="27"/>
                        <a:pt x="59" y="79"/>
                      </a:cubicBezTo>
                      <a:cubicBezTo>
                        <a:pt x="53" y="88"/>
                        <a:pt x="46" y="99"/>
                        <a:pt x="41" y="108"/>
                      </a:cubicBezTo>
                      <a:cubicBezTo>
                        <a:pt x="1" y="189"/>
                        <a:pt x="23" y="290"/>
                        <a:pt x="98" y="347"/>
                      </a:cubicBezTo>
                      <a:lnTo>
                        <a:pt x="456" y="613"/>
                      </a:lnTo>
                      <a:lnTo>
                        <a:pt x="600" y="721"/>
                      </a:lnTo>
                      <a:cubicBezTo>
                        <a:pt x="635" y="746"/>
                        <a:pt x="675" y="759"/>
                        <a:pt x="714" y="759"/>
                      </a:cubicBezTo>
                      <a:cubicBezTo>
                        <a:pt x="773" y="759"/>
                        <a:pt x="831" y="731"/>
                        <a:pt x="868" y="680"/>
                      </a:cubicBezTo>
                      <a:cubicBezTo>
                        <a:pt x="932" y="597"/>
                        <a:pt x="916" y="475"/>
                        <a:pt x="830" y="412"/>
                      </a:cubicBezTo>
                      <a:lnTo>
                        <a:pt x="456" y="135"/>
                      </a:lnTo>
                      <a:lnTo>
                        <a:pt x="422" y="108"/>
                      </a:lnTo>
                      <a:lnTo>
                        <a:pt x="328" y="38"/>
                      </a:lnTo>
                      <a:cubicBezTo>
                        <a:pt x="293" y="13"/>
                        <a:pt x="253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28"/>
                <p:cNvSpPr/>
                <p:nvPr/>
              </p:nvSpPr>
              <p:spPr>
                <a:xfrm>
                  <a:off x="6602819" y="5152185"/>
                  <a:ext cx="72465" cy="52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679" extrusionOk="0">
                      <a:moveTo>
                        <a:pt x="718" y="0"/>
                      </a:moveTo>
                      <a:cubicBezTo>
                        <a:pt x="680" y="0"/>
                        <a:pt x="642" y="11"/>
                        <a:pt x="609" y="34"/>
                      </a:cubicBezTo>
                      <a:lnTo>
                        <a:pt x="95" y="393"/>
                      </a:lnTo>
                      <a:cubicBezTo>
                        <a:pt x="29" y="438"/>
                        <a:pt x="0" y="519"/>
                        <a:pt x="18" y="591"/>
                      </a:cubicBezTo>
                      <a:cubicBezTo>
                        <a:pt x="129" y="623"/>
                        <a:pt x="241" y="652"/>
                        <a:pt x="356" y="679"/>
                      </a:cubicBezTo>
                      <a:lnTo>
                        <a:pt x="827" y="350"/>
                      </a:lnTo>
                      <a:cubicBezTo>
                        <a:pt x="915" y="289"/>
                        <a:pt x="935" y="170"/>
                        <a:pt x="875" y="84"/>
                      </a:cubicBezTo>
                      <a:cubicBezTo>
                        <a:pt x="838" y="29"/>
                        <a:pt x="779" y="0"/>
                        <a:pt x="718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8"/>
                <p:cNvSpPr/>
                <p:nvPr/>
              </p:nvSpPr>
              <p:spPr>
                <a:xfrm>
                  <a:off x="6557064" y="5073680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3" y="1"/>
                      </a:moveTo>
                      <a:cubicBezTo>
                        <a:pt x="795" y="1"/>
                        <a:pt x="776" y="3"/>
                        <a:pt x="758" y="9"/>
                      </a:cubicBezTo>
                      <a:lnTo>
                        <a:pt x="158" y="196"/>
                      </a:lnTo>
                      <a:cubicBezTo>
                        <a:pt x="57" y="226"/>
                        <a:pt x="1" y="334"/>
                        <a:pt x="32" y="435"/>
                      </a:cubicBezTo>
                      <a:cubicBezTo>
                        <a:pt x="58" y="518"/>
                        <a:pt x="134" y="570"/>
                        <a:pt x="216" y="570"/>
                      </a:cubicBezTo>
                      <a:cubicBezTo>
                        <a:pt x="235" y="570"/>
                        <a:pt x="254" y="567"/>
                        <a:pt x="273" y="561"/>
                      </a:cubicBezTo>
                      <a:lnTo>
                        <a:pt x="871" y="377"/>
                      </a:lnTo>
                      <a:cubicBezTo>
                        <a:pt x="972" y="345"/>
                        <a:pt x="1028" y="237"/>
                        <a:pt x="997" y="138"/>
                      </a:cubicBezTo>
                      <a:cubicBezTo>
                        <a:pt x="971" y="55"/>
                        <a:pt x="894" y="1"/>
                        <a:pt x="81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28"/>
                <p:cNvSpPr/>
                <p:nvPr/>
              </p:nvSpPr>
              <p:spPr>
                <a:xfrm>
                  <a:off x="6515024" y="5152107"/>
                  <a:ext cx="40026" cy="2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49" extrusionOk="0">
                      <a:moveTo>
                        <a:pt x="300" y="1"/>
                      </a:moveTo>
                      <a:cubicBezTo>
                        <a:pt x="262" y="1"/>
                        <a:pt x="223" y="12"/>
                        <a:pt x="190" y="35"/>
                      </a:cubicBezTo>
                      <a:lnTo>
                        <a:pt x="0" y="168"/>
                      </a:lnTo>
                      <a:cubicBezTo>
                        <a:pt x="131" y="231"/>
                        <a:pt x="269" y="292"/>
                        <a:pt x="413" y="349"/>
                      </a:cubicBezTo>
                      <a:cubicBezTo>
                        <a:pt x="496" y="288"/>
                        <a:pt x="517" y="168"/>
                        <a:pt x="458" y="83"/>
                      </a:cubicBezTo>
                      <a:cubicBezTo>
                        <a:pt x="420" y="30"/>
                        <a:pt x="361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28"/>
                <p:cNvSpPr/>
                <p:nvPr/>
              </p:nvSpPr>
              <p:spPr>
                <a:xfrm>
                  <a:off x="6436829" y="5086764"/>
                  <a:ext cx="77730" cy="3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402" extrusionOk="0">
                      <a:moveTo>
                        <a:pt x="240" y="0"/>
                      </a:moveTo>
                      <a:cubicBezTo>
                        <a:pt x="240" y="0"/>
                        <a:pt x="241" y="0"/>
                        <a:pt x="242" y="0"/>
                      </a:cubicBezTo>
                      <a:lnTo>
                        <a:pt x="242" y="0"/>
                      </a:lnTo>
                      <a:lnTo>
                        <a:pt x="242" y="0"/>
                      </a:lnTo>
                      <a:close/>
                      <a:moveTo>
                        <a:pt x="242" y="0"/>
                      </a:moveTo>
                      <a:lnTo>
                        <a:pt x="159" y="27"/>
                      </a:lnTo>
                      <a:cubicBezTo>
                        <a:pt x="57" y="57"/>
                        <a:pt x="1" y="165"/>
                        <a:pt x="32" y="266"/>
                      </a:cubicBezTo>
                      <a:cubicBezTo>
                        <a:pt x="58" y="349"/>
                        <a:pt x="134" y="401"/>
                        <a:pt x="216" y="401"/>
                      </a:cubicBezTo>
                      <a:cubicBezTo>
                        <a:pt x="235" y="401"/>
                        <a:pt x="254" y="398"/>
                        <a:pt x="273" y="392"/>
                      </a:cubicBezTo>
                      <a:lnTo>
                        <a:pt x="871" y="208"/>
                      </a:lnTo>
                      <a:cubicBezTo>
                        <a:pt x="952" y="183"/>
                        <a:pt x="1004" y="106"/>
                        <a:pt x="1004" y="25"/>
                      </a:cubicBezTo>
                      <a:lnTo>
                        <a:pt x="1004" y="25"/>
                      </a:lnTo>
                      <a:cubicBezTo>
                        <a:pt x="977" y="32"/>
                        <a:pt x="945" y="36"/>
                        <a:pt x="909" y="41"/>
                      </a:cubicBezTo>
                      <a:cubicBezTo>
                        <a:pt x="856" y="46"/>
                        <a:pt x="808" y="48"/>
                        <a:pt x="762" y="48"/>
                      </a:cubicBezTo>
                      <a:cubicBezTo>
                        <a:pt x="580" y="48"/>
                        <a:pt x="441" y="15"/>
                        <a:pt x="242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8"/>
                <p:cNvSpPr/>
                <p:nvPr/>
              </p:nvSpPr>
              <p:spPr>
                <a:xfrm>
                  <a:off x="6590045" y="4985885"/>
                  <a:ext cx="71613" cy="56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735" extrusionOk="0">
                      <a:moveTo>
                        <a:pt x="296" y="1"/>
                      </a:moveTo>
                      <a:cubicBezTo>
                        <a:pt x="278" y="30"/>
                        <a:pt x="249" y="55"/>
                        <a:pt x="208" y="75"/>
                      </a:cubicBezTo>
                      <a:cubicBezTo>
                        <a:pt x="174" y="91"/>
                        <a:pt x="140" y="107"/>
                        <a:pt x="102" y="111"/>
                      </a:cubicBezTo>
                      <a:cubicBezTo>
                        <a:pt x="75" y="116"/>
                        <a:pt x="48" y="120"/>
                        <a:pt x="19" y="125"/>
                      </a:cubicBezTo>
                      <a:cubicBezTo>
                        <a:pt x="1" y="197"/>
                        <a:pt x="28" y="276"/>
                        <a:pt x="91" y="323"/>
                      </a:cubicBezTo>
                      <a:lnTo>
                        <a:pt x="593" y="697"/>
                      </a:lnTo>
                      <a:cubicBezTo>
                        <a:pt x="628" y="723"/>
                        <a:pt x="668" y="735"/>
                        <a:pt x="708" y="735"/>
                      </a:cubicBezTo>
                      <a:cubicBezTo>
                        <a:pt x="766" y="735"/>
                        <a:pt x="824" y="708"/>
                        <a:pt x="862" y="659"/>
                      </a:cubicBezTo>
                      <a:cubicBezTo>
                        <a:pt x="925" y="573"/>
                        <a:pt x="909" y="454"/>
                        <a:pt x="823" y="390"/>
                      </a:cubicBezTo>
                      <a:lnTo>
                        <a:pt x="321" y="16"/>
                      </a:lnTo>
                      <a:cubicBezTo>
                        <a:pt x="312" y="10"/>
                        <a:pt x="305" y="5"/>
                        <a:pt x="296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8"/>
                <p:cNvSpPr/>
                <p:nvPr/>
              </p:nvSpPr>
              <p:spPr>
                <a:xfrm>
                  <a:off x="6661736" y="4914968"/>
                  <a:ext cx="73781" cy="57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741" extrusionOk="0">
                      <a:moveTo>
                        <a:pt x="734" y="0"/>
                      </a:moveTo>
                      <a:cubicBezTo>
                        <a:pt x="696" y="0"/>
                        <a:pt x="657" y="12"/>
                        <a:pt x="623" y="35"/>
                      </a:cubicBezTo>
                      <a:lnTo>
                        <a:pt x="298" y="261"/>
                      </a:lnTo>
                      <a:lnTo>
                        <a:pt x="109" y="391"/>
                      </a:lnTo>
                      <a:cubicBezTo>
                        <a:pt x="21" y="452"/>
                        <a:pt x="1" y="572"/>
                        <a:pt x="62" y="660"/>
                      </a:cubicBezTo>
                      <a:cubicBezTo>
                        <a:pt x="99" y="712"/>
                        <a:pt x="159" y="741"/>
                        <a:pt x="219" y="741"/>
                      </a:cubicBezTo>
                      <a:cubicBezTo>
                        <a:pt x="246" y="741"/>
                        <a:pt x="273" y="735"/>
                        <a:pt x="298" y="723"/>
                      </a:cubicBezTo>
                      <a:cubicBezTo>
                        <a:pt x="310" y="718"/>
                        <a:pt x="319" y="714"/>
                        <a:pt x="328" y="707"/>
                      </a:cubicBezTo>
                      <a:lnTo>
                        <a:pt x="842" y="349"/>
                      </a:lnTo>
                      <a:cubicBezTo>
                        <a:pt x="930" y="290"/>
                        <a:pt x="952" y="171"/>
                        <a:pt x="891" y="83"/>
                      </a:cubicBezTo>
                      <a:cubicBezTo>
                        <a:pt x="854" y="29"/>
                        <a:pt x="795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28"/>
                <p:cNvSpPr/>
                <p:nvPr/>
              </p:nvSpPr>
              <p:spPr>
                <a:xfrm>
                  <a:off x="6617065" y="4836541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4" y="0"/>
                      </a:moveTo>
                      <a:cubicBezTo>
                        <a:pt x="795" y="0"/>
                        <a:pt x="777" y="3"/>
                        <a:pt x="758" y="9"/>
                      </a:cubicBezTo>
                      <a:lnTo>
                        <a:pt x="159" y="194"/>
                      </a:lnTo>
                      <a:cubicBezTo>
                        <a:pt x="57" y="226"/>
                        <a:pt x="1" y="334"/>
                        <a:pt x="33" y="435"/>
                      </a:cubicBezTo>
                      <a:cubicBezTo>
                        <a:pt x="58" y="518"/>
                        <a:pt x="134" y="570"/>
                        <a:pt x="216" y="570"/>
                      </a:cubicBezTo>
                      <a:cubicBezTo>
                        <a:pt x="235" y="570"/>
                        <a:pt x="255" y="567"/>
                        <a:pt x="274" y="561"/>
                      </a:cubicBezTo>
                      <a:lnTo>
                        <a:pt x="871" y="377"/>
                      </a:lnTo>
                      <a:cubicBezTo>
                        <a:pt x="873" y="374"/>
                        <a:pt x="873" y="374"/>
                        <a:pt x="875" y="374"/>
                      </a:cubicBezTo>
                      <a:cubicBezTo>
                        <a:pt x="975" y="341"/>
                        <a:pt x="1029" y="235"/>
                        <a:pt x="997" y="136"/>
                      </a:cubicBezTo>
                      <a:cubicBezTo>
                        <a:pt x="979" y="75"/>
                        <a:pt x="932" y="30"/>
                        <a:pt x="875" y="12"/>
                      </a:cubicBezTo>
                      <a:cubicBezTo>
                        <a:pt x="856" y="4"/>
                        <a:pt x="835" y="0"/>
                        <a:pt x="8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28"/>
                <p:cNvSpPr/>
                <p:nvPr/>
              </p:nvSpPr>
              <p:spPr>
                <a:xfrm>
                  <a:off x="6581838" y="4914968"/>
                  <a:ext cx="33445" cy="3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514" extrusionOk="0">
                      <a:moveTo>
                        <a:pt x="215" y="1"/>
                      </a:moveTo>
                      <a:cubicBezTo>
                        <a:pt x="190" y="1"/>
                        <a:pt x="166" y="5"/>
                        <a:pt x="143" y="15"/>
                      </a:cubicBezTo>
                      <a:cubicBezTo>
                        <a:pt x="192" y="49"/>
                        <a:pt x="231" y="85"/>
                        <a:pt x="251" y="128"/>
                      </a:cubicBezTo>
                      <a:cubicBezTo>
                        <a:pt x="296" y="218"/>
                        <a:pt x="271" y="313"/>
                        <a:pt x="183" y="362"/>
                      </a:cubicBezTo>
                      <a:cubicBezTo>
                        <a:pt x="138" y="387"/>
                        <a:pt x="91" y="405"/>
                        <a:pt x="46" y="427"/>
                      </a:cubicBezTo>
                      <a:cubicBezTo>
                        <a:pt x="1" y="448"/>
                        <a:pt x="16" y="488"/>
                        <a:pt x="48" y="500"/>
                      </a:cubicBezTo>
                      <a:cubicBezTo>
                        <a:pt x="62" y="504"/>
                        <a:pt x="75" y="509"/>
                        <a:pt x="86" y="513"/>
                      </a:cubicBezTo>
                      <a:lnTo>
                        <a:pt x="323" y="351"/>
                      </a:lnTo>
                      <a:cubicBezTo>
                        <a:pt x="411" y="290"/>
                        <a:pt x="431" y="171"/>
                        <a:pt x="370" y="83"/>
                      </a:cubicBezTo>
                      <a:cubicBezTo>
                        <a:pt x="333" y="30"/>
                        <a:pt x="275" y="1"/>
                        <a:pt x="215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28"/>
                <p:cNvSpPr/>
                <p:nvPr/>
              </p:nvSpPr>
              <p:spPr>
                <a:xfrm>
                  <a:off x="6497063" y="4836541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3" y="1"/>
                      </a:moveTo>
                      <a:cubicBezTo>
                        <a:pt x="794" y="1"/>
                        <a:pt x="774" y="3"/>
                        <a:pt x="755" y="9"/>
                      </a:cubicBezTo>
                      <a:lnTo>
                        <a:pt x="158" y="194"/>
                      </a:lnTo>
                      <a:cubicBezTo>
                        <a:pt x="57" y="226"/>
                        <a:pt x="0" y="334"/>
                        <a:pt x="32" y="435"/>
                      </a:cubicBezTo>
                      <a:cubicBezTo>
                        <a:pt x="57" y="518"/>
                        <a:pt x="132" y="570"/>
                        <a:pt x="214" y="570"/>
                      </a:cubicBezTo>
                      <a:cubicBezTo>
                        <a:pt x="232" y="570"/>
                        <a:pt x="252" y="567"/>
                        <a:pt x="271" y="561"/>
                      </a:cubicBezTo>
                      <a:lnTo>
                        <a:pt x="870" y="377"/>
                      </a:lnTo>
                      <a:cubicBezTo>
                        <a:pt x="969" y="345"/>
                        <a:pt x="1028" y="237"/>
                        <a:pt x="997" y="136"/>
                      </a:cubicBezTo>
                      <a:cubicBezTo>
                        <a:pt x="971" y="53"/>
                        <a:pt x="895" y="1"/>
                        <a:pt x="81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28"/>
                <p:cNvSpPr/>
                <p:nvPr/>
              </p:nvSpPr>
              <p:spPr>
                <a:xfrm>
                  <a:off x="6434584" y="4836618"/>
                  <a:ext cx="21910" cy="31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412" extrusionOk="0">
                      <a:moveTo>
                        <a:pt x="71" y="1"/>
                      </a:moveTo>
                      <a:cubicBezTo>
                        <a:pt x="65" y="1"/>
                        <a:pt x="59" y="1"/>
                        <a:pt x="52" y="2"/>
                      </a:cubicBezTo>
                      <a:cubicBezTo>
                        <a:pt x="39" y="144"/>
                        <a:pt x="23" y="281"/>
                        <a:pt x="0" y="412"/>
                      </a:cubicBezTo>
                      <a:lnTo>
                        <a:pt x="124" y="376"/>
                      </a:lnTo>
                      <a:cubicBezTo>
                        <a:pt x="224" y="344"/>
                        <a:pt x="282" y="236"/>
                        <a:pt x="251" y="135"/>
                      </a:cubicBezTo>
                      <a:cubicBezTo>
                        <a:pt x="226" y="53"/>
                        <a:pt x="152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28"/>
                <p:cNvSpPr/>
                <p:nvPr/>
              </p:nvSpPr>
              <p:spPr>
                <a:xfrm>
                  <a:off x="6649581" y="4746888"/>
                  <a:ext cx="72310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" h="759" extrusionOk="0">
                      <a:moveTo>
                        <a:pt x="213" y="0"/>
                      </a:moveTo>
                      <a:cubicBezTo>
                        <a:pt x="154" y="0"/>
                        <a:pt x="96" y="28"/>
                        <a:pt x="59" y="79"/>
                      </a:cubicBezTo>
                      <a:cubicBezTo>
                        <a:pt x="52" y="88"/>
                        <a:pt x="45" y="99"/>
                        <a:pt x="41" y="108"/>
                      </a:cubicBezTo>
                      <a:cubicBezTo>
                        <a:pt x="0" y="189"/>
                        <a:pt x="23" y="291"/>
                        <a:pt x="97" y="347"/>
                      </a:cubicBezTo>
                      <a:lnTo>
                        <a:pt x="455" y="613"/>
                      </a:lnTo>
                      <a:lnTo>
                        <a:pt x="600" y="721"/>
                      </a:lnTo>
                      <a:cubicBezTo>
                        <a:pt x="634" y="746"/>
                        <a:pt x="674" y="759"/>
                        <a:pt x="714" y="759"/>
                      </a:cubicBezTo>
                      <a:cubicBezTo>
                        <a:pt x="773" y="759"/>
                        <a:pt x="831" y="732"/>
                        <a:pt x="870" y="680"/>
                      </a:cubicBezTo>
                      <a:cubicBezTo>
                        <a:pt x="933" y="597"/>
                        <a:pt x="915" y="475"/>
                        <a:pt x="830" y="412"/>
                      </a:cubicBezTo>
                      <a:lnTo>
                        <a:pt x="455" y="135"/>
                      </a:lnTo>
                      <a:lnTo>
                        <a:pt x="422" y="108"/>
                      </a:lnTo>
                      <a:lnTo>
                        <a:pt x="327" y="38"/>
                      </a:lnTo>
                      <a:cubicBezTo>
                        <a:pt x="293" y="13"/>
                        <a:pt x="253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28"/>
                <p:cNvSpPr/>
                <p:nvPr/>
              </p:nvSpPr>
              <p:spPr>
                <a:xfrm>
                  <a:off x="6529502" y="4746888"/>
                  <a:ext cx="72155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759" extrusionOk="0">
                      <a:moveTo>
                        <a:pt x="213" y="0"/>
                      </a:moveTo>
                      <a:cubicBezTo>
                        <a:pt x="154" y="0"/>
                        <a:pt x="96" y="28"/>
                        <a:pt x="57" y="79"/>
                      </a:cubicBezTo>
                      <a:cubicBezTo>
                        <a:pt x="50" y="88"/>
                        <a:pt x="46" y="99"/>
                        <a:pt x="39" y="108"/>
                      </a:cubicBezTo>
                      <a:cubicBezTo>
                        <a:pt x="1" y="189"/>
                        <a:pt x="21" y="291"/>
                        <a:pt x="97" y="347"/>
                      </a:cubicBezTo>
                      <a:lnTo>
                        <a:pt x="600" y="721"/>
                      </a:lnTo>
                      <a:cubicBezTo>
                        <a:pt x="634" y="746"/>
                        <a:pt x="673" y="759"/>
                        <a:pt x="713" y="759"/>
                      </a:cubicBezTo>
                      <a:cubicBezTo>
                        <a:pt x="772" y="759"/>
                        <a:pt x="831" y="732"/>
                        <a:pt x="868" y="680"/>
                      </a:cubicBezTo>
                      <a:cubicBezTo>
                        <a:pt x="931" y="597"/>
                        <a:pt x="913" y="475"/>
                        <a:pt x="828" y="412"/>
                      </a:cubicBezTo>
                      <a:lnTo>
                        <a:pt x="420" y="108"/>
                      </a:lnTo>
                      <a:lnTo>
                        <a:pt x="327" y="38"/>
                      </a:lnTo>
                      <a:cubicBezTo>
                        <a:pt x="293" y="13"/>
                        <a:pt x="253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28"/>
                <p:cNvSpPr/>
                <p:nvPr/>
              </p:nvSpPr>
              <p:spPr>
                <a:xfrm>
                  <a:off x="6436520" y="4751378"/>
                  <a:ext cx="44904" cy="54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70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" y="16"/>
                        <a:pt x="5" y="34"/>
                        <a:pt x="7" y="50"/>
                      </a:cubicBezTo>
                      <a:cubicBezTo>
                        <a:pt x="25" y="208"/>
                        <a:pt x="36" y="359"/>
                        <a:pt x="41" y="508"/>
                      </a:cubicBezTo>
                      <a:lnTo>
                        <a:pt x="248" y="663"/>
                      </a:lnTo>
                      <a:cubicBezTo>
                        <a:pt x="283" y="688"/>
                        <a:pt x="323" y="701"/>
                        <a:pt x="362" y="701"/>
                      </a:cubicBezTo>
                      <a:cubicBezTo>
                        <a:pt x="421" y="701"/>
                        <a:pt x="479" y="674"/>
                        <a:pt x="516" y="622"/>
                      </a:cubicBezTo>
                      <a:cubicBezTo>
                        <a:pt x="579" y="537"/>
                        <a:pt x="561" y="417"/>
                        <a:pt x="478" y="354"/>
                      </a:cubicBezTo>
                      <a:lnTo>
                        <a:pt x="68" y="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28"/>
                <p:cNvSpPr/>
                <p:nvPr/>
              </p:nvSpPr>
              <p:spPr>
                <a:xfrm>
                  <a:off x="6168799" y="4272454"/>
                  <a:ext cx="72310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" h="759" extrusionOk="0">
                      <a:moveTo>
                        <a:pt x="214" y="0"/>
                      </a:moveTo>
                      <a:cubicBezTo>
                        <a:pt x="155" y="0"/>
                        <a:pt x="97" y="27"/>
                        <a:pt x="59" y="79"/>
                      </a:cubicBezTo>
                      <a:cubicBezTo>
                        <a:pt x="53" y="88"/>
                        <a:pt x="46" y="99"/>
                        <a:pt x="41" y="108"/>
                      </a:cubicBezTo>
                      <a:cubicBezTo>
                        <a:pt x="1" y="189"/>
                        <a:pt x="23" y="290"/>
                        <a:pt x="98" y="347"/>
                      </a:cubicBezTo>
                      <a:lnTo>
                        <a:pt x="600" y="721"/>
                      </a:lnTo>
                      <a:cubicBezTo>
                        <a:pt x="635" y="746"/>
                        <a:pt x="675" y="759"/>
                        <a:pt x="714" y="759"/>
                      </a:cubicBezTo>
                      <a:cubicBezTo>
                        <a:pt x="773" y="759"/>
                        <a:pt x="831" y="731"/>
                        <a:pt x="869" y="680"/>
                      </a:cubicBezTo>
                      <a:cubicBezTo>
                        <a:pt x="934" y="595"/>
                        <a:pt x="916" y="475"/>
                        <a:pt x="830" y="412"/>
                      </a:cubicBezTo>
                      <a:lnTo>
                        <a:pt x="422" y="108"/>
                      </a:lnTo>
                      <a:lnTo>
                        <a:pt x="328" y="38"/>
                      </a:lnTo>
                      <a:cubicBezTo>
                        <a:pt x="293" y="13"/>
                        <a:pt x="253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28"/>
                <p:cNvSpPr/>
                <p:nvPr/>
              </p:nvSpPr>
              <p:spPr>
                <a:xfrm>
                  <a:off x="6241033" y="4203240"/>
                  <a:ext cx="73781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743" extrusionOk="0">
                      <a:moveTo>
                        <a:pt x="733" y="1"/>
                      </a:moveTo>
                      <a:cubicBezTo>
                        <a:pt x="696" y="1"/>
                        <a:pt x="658" y="12"/>
                        <a:pt x="625" y="35"/>
                      </a:cubicBezTo>
                      <a:lnTo>
                        <a:pt x="109" y="393"/>
                      </a:lnTo>
                      <a:cubicBezTo>
                        <a:pt x="24" y="454"/>
                        <a:pt x="1" y="574"/>
                        <a:pt x="62" y="659"/>
                      </a:cubicBezTo>
                      <a:cubicBezTo>
                        <a:pt x="99" y="714"/>
                        <a:pt x="159" y="742"/>
                        <a:pt x="221" y="742"/>
                      </a:cubicBezTo>
                      <a:cubicBezTo>
                        <a:pt x="258" y="742"/>
                        <a:pt x="296" y="731"/>
                        <a:pt x="330" y="709"/>
                      </a:cubicBezTo>
                      <a:lnTo>
                        <a:pt x="844" y="350"/>
                      </a:lnTo>
                      <a:cubicBezTo>
                        <a:pt x="930" y="290"/>
                        <a:pt x="952" y="170"/>
                        <a:pt x="891" y="82"/>
                      </a:cubicBezTo>
                      <a:cubicBezTo>
                        <a:pt x="854" y="29"/>
                        <a:pt x="794" y="1"/>
                        <a:pt x="73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28"/>
                <p:cNvSpPr/>
                <p:nvPr/>
              </p:nvSpPr>
              <p:spPr>
                <a:xfrm>
                  <a:off x="6196593" y="4124968"/>
                  <a:ext cx="79588" cy="4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568" extrusionOk="0">
                      <a:moveTo>
                        <a:pt x="813" y="0"/>
                      </a:moveTo>
                      <a:cubicBezTo>
                        <a:pt x="794" y="0"/>
                        <a:pt x="774" y="3"/>
                        <a:pt x="755" y="9"/>
                      </a:cubicBezTo>
                      <a:lnTo>
                        <a:pt x="158" y="194"/>
                      </a:lnTo>
                      <a:cubicBezTo>
                        <a:pt x="57" y="226"/>
                        <a:pt x="0" y="331"/>
                        <a:pt x="32" y="433"/>
                      </a:cubicBezTo>
                      <a:cubicBezTo>
                        <a:pt x="57" y="515"/>
                        <a:pt x="132" y="568"/>
                        <a:pt x="214" y="568"/>
                      </a:cubicBezTo>
                      <a:cubicBezTo>
                        <a:pt x="232" y="568"/>
                        <a:pt x="252" y="565"/>
                        <a:pt x="271" y="559"/>
                      </a:cubicBezTo>
                      <a:lnTo>
                        <a:pt x="870" y="374"/>
                      </a:lnTo>
                      <a:cubicBezTo>
                        <a:pt x="969" y="343"/>
                        <a:pt x="1028" y="237"/>
                        <a:pt x="996" y="135"/>
                      </a:cubicBezTo>
                      <a:cubicBezTo>
                        <a:pt x="971" y="53"/>
                        <a:pt x="895" y="0"/>
                        <a:pt x="81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28"/>
                <p:cNvSpPr/>
                <p:nvPr/>
              </p:nvSpPr>
              <p:spPr>
                <a:xfrm>
                  <a:off x="6120876" y="4203240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2" y="1"/>
                      </a:moveTo>
                      <a:cubicBezTo>
                        <a:pt x="694" y="1"/>
                        <a:pt x="657" y="12"/>
                        <a:pt x="624" y="35"/>
                      </a:cubicBezTo>
                      <a:lnTo>
                        <a:pt x="111" y="393"/>
                      </a:lnTo>
                      <a:cubicBezTo>
                        <a:pt x="23" y="454"/>
                        <a:pt x="0" y="574"/>
                        <a:pt x="61" y="659"/>
                      </a:cubicBezTo>
                      <a:cubicBezTo>
                        <a:pt x="98" y="713"/>
                        <a:pt x="157" y="742"/>
                        <a:pt x="218" y="742"/>
                      </a:cubicBezTo>
                      <a:cubicBezTo>
                        <a:pt x="256" y="742"/>
                        <a:pt x="295" y="730"/>
                        <a:pt x="329" y="707"/>
                      </a:cubicBezTo>
                      <a:lnTo>
                        <a:pt x="329" y="709"/>
                      </a:lnTo>
                      <a:lnTo>
                        <a:pt x="843" y="350"/>
                      </a:lnTo>
                      <a:cubicBezTo>
                        <a:pt x="931" y="290"/>
                        <a:pt x="951" y="170"/>
                        <a:pt x="890" y="85"/>
                      </a:cubicBezTo>
                      <a:cubicBezTo>
                        <a:pt x="853" y="30"/>
                        <a:pt x="792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28"/>
                <p:cNvSpPr/>
                <p:nvPr/>
              </p:nvSpPr>
              <p:spPr>
                <a:xfrm>
                  <a:off x="6249471" y="4050799"/>
                  <a:ext cx="51717" cy="4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57" extrusionOk="0">
                      <a:moveTo>
                        <a:pt x="282" y="0"/>
                      </a:moveTo>
                      <a:cubicBezTo>
                        <a:pt x="189" y="86"/>
                        <a:pt x="95" y="174"/>
                        <a:pt x="0" y="268"/>
                      </a:cubicBezTo>
                      <a:lnTo>
                        <a:pt x="336" y="519"/>
                      </a:lnTo>
                      <a:cubicBezTo>
                        <a:pt x="371" y="544"/>
                        <a:pt x="411" y="556"/>
                        <a:pt x="451" y="556"/>
                      </a:cubicBezTo>
                      <a:cubicBezTo>
                        <a:pt x="509" y="556"/>
                        <a:pt x="567" y="530"/>
                        <a:pt x="604" y="480"/>
                      </a:cubicBezTo>
                      <a:cubicBezTo>
                        <a:pt x="667" y="395"/>
                        <a:pt x="649" y="275"/>
                        <a:pt x="564" y="212"/>
                      </a:cubicBez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28"/>
                <p:cNvSpPr/>
                <p:nvPr/>
              </p:nvSpPr>
              <p:spPr>
                <a:xfrm>
                  <a:off x="6308079" y="3977172"/>
                  <a:ext cx="65884" cy="46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598" extrusionOk="0">
                      <a:moveTo>
                        <a:pt x="830" y="0"/>
                      </a:moveTo>
                      <a:lnTo>
                        <a:pt x="830" y="0"/>
                      </a:lnTo>
                      <a:cubicBezTo>
                        <a:pt x="604" y="126"/>
                        <a:pt x="402" y="255"/>
                        <a:pt x="210" y="392"/>
                      </a:cubicBezTo>
                      <a:cubicBezTo>
                        <a:pt x="138" y="442"/>
                        <a:pt x="68" y="494"/>
                        <a:pt x="0" y="548"/>
                      </a:cubicBezTo>
                      <a:cubicBezTo>
                        <a:pt x="36" y="580"/>
                        <a:pt x="82" y="598"/>
                        <a:pt x="129" y="598"/>
                      </a:cubicBezTo>
                      <a:cubicBezTo>
                        <a:pt x="156" y="598"/>
                        <a:pt x="184" y="592"/>
                        <a:pt x="210" y="579"/>
                      </a:cubicBezTo>
                      <a:cubicBezTo>
                        <a:pt x="221" y="575"/>
                        <a:pt x="230" y="570"/>
                        <a:pt x="239" y="564"/>
                      </a:cubicBezTo>
                      <a:lnTo>
                        <a:pt x="753" y="208"/>
                      </a:lnTo>
                      <a:cubicBezTo>
                        <a:pt x="821" y="160"/>
                        <a:pt x="850" y="77"/>
                        <a:pt x="83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28"/>
                <p:cNvSpPr/>
                <p:nvPr/>
              </p:nvSpPr>
              <p:spPr>
                <a:xfrm>
                  <a:off x="6036410" y="4836541"/>
                  <a:ext cx="59381" cy="3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461" extrusionOk="0">
                      <a:moveTo>
                        <a:pt x="553" y="1"/>
                      </a:moveTo>
                      <a:cubicBezTo>
                        <a:pt x="534" y="1"/>
                        <a:pt x="515" y="3"/>
                        <a:pt x="496" y="9"/>
                      </a:cubicBezTo>
                      <a:lnTo>
                        <a:pt x="0" y="163"/>
                      </a:lnTo>
                      <a:cubicBezTo>
                        <a:pt x="115" y="266"/>
                        <a:pt x="228" y="365"/>
                        <a:pt x="338" y="460"/>
                      </a:cubicBezTo>
                      <a:lnTo>
                        <a:pt x="609" y="377"/>
                      </a:lnTo>
                      <a:cubicBezTo>
                        <a:pt x="710" y="345"/>
                        <a:pt x="767" y="237"/>
                        <a:pt x="735" y="136"/>
                      </a:cubicBezTo>
                      <a:cubicBezTo>
                        <a:pt x="711" y="53"/>
                        <a:pt x="635" y="1"/>
                        <a:pt x="553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28"/>
                <p:cNvSpPr/>
                <p:nvPr/>
              </p:nvSpPr>
              <p:spPr>
                <a:xfrm>
                  <a:off x="6048565" y="4746888"/>
                  <a:ext cx="72388" cy="5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" h="759" extrusionOk="0">
                      <a:moveTo>
                        <a:pt x="215" y="0"/>
                      </a:moveTo>
                      <a:cubicBezTo>
                        <a:pt x="156" y="0"/>
                        <a:pt x="97" y="28"/>
                        <a:pt x="60" y="79"/>
                      </a:cubicBezTo>
                      <a:cubicBezTo>
                        <a:pt x="53" y="88"/>
                        <a:pt x="46" y="99"/>
                        <a:pt x="42" y="108"/>
                      </a:cubicBezTo>
                      <a:cubicBezTo>
                        <a:pt x="1" y="189"/>
                        <a:pt x="24" y="291"/>
                        <a:pt x="100" y="347"/>
                      </a:cubicBezTo>
                      <a:lnTo>
                        <a:pt x="601" y="721"/>
                      </a:lnTo>
                      <a:cubicBezTo>
                        <a:pt x="635" y="746"/>
                        <a:pt x="675" y="759"/>
                        <a:pt x="715" y="759"/>
                      </a:cubicBezTo>
                      <a:cubicBezTo>
                        <a:pt x="775" y="759"/>
                        <a:pt x="833" y="732"/>
                        <a:pt x="871" y="680"/>
                      </a:cubicBezTo>
                      <a:cubicBezTo>
                        <a:pt x="934" y="595"/>
                        <a:pt x="916" y="475"/>
                        <a:pt x="830" y="412"/>
                      </a:cubicBezTo>
                      <a:lnTo>
                        <a:pt x="422" y="108"/>
                      </a:lnTo>
                      <a:lnTo>
                        <a:pt x="328" y="38"/>
                      </a:lnTo>
                      <a:cubicBezTo>
                        <a:pt x="294" y="13"/>
                        <a:pt x="254" y="0"/>
                        <a:pt x="215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28"/>
                <p:cNvSpPr/>
                <p:nvPr/>
              </p:nvSpPr>
              <p:spPr>
                <a:xfrm>
                  <a:off x="5940408" y="4746888"/>
                  <a:ext cx="60310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" h="742" extrusionOk="0">
                      <a:moveTo>
                        <a:pt x="58" y="1"/>
                      </a:moveTo>
                      <a:cubicBezTo>
                        <a:pt x="39" y="1"/>
                        <a:pt x="19" y="4"/>
                        <a:pt x="1" y="9"/>
                      </a:cubicBezTo>
                      <a:cubicBezTo>
                        <a:pt x="25" y="43"/>
                        <a:pt x="50" y="76"/>
                        <a:pt x="77" y="108"/>
                      </a:cubicBezTo>
                      <a:cubicBezTo>
                        <a:pt x="149" y="198"/>
                        <a:pt x="224" y="288"/>
                        <a:pt x="303" y="376"/>
                      </a:cubicBezTo>
                      <a:cubicBezTo>
                        <a:pt x="409" y="500"/>
                        <a:pt x="521" y="622"/>
                        <a:pt x="636" y="741"/>
                      </a:cubicBezTo>
                      <a:cubicBezTo>
                        <a:pt x="668" y="728"/>
                        <a:pt x="695" y="710"/>
                        <a:pt x="715" y="680"/>
                      </a:cubicBezTo>
                      <a:cubicBezTo>
                        <a:pt x="778" y="595"/>
                        <a:pt x="760" y="475"/>
                        <a:pt x="675" y="412"/>
                      </a:cubicBezTo>
                      <a:lnTo>
                        <a:pt x="303" y="135"/>
                      </a:lnTo>
                      <a:lnTo>
                        <a:pt x="267" y="108"/>
                      </a:lnTo>
                      <a:lnTo>
                        <a:pt x="174" y="38"/>
                      </a:lnTo>
                      <a:cubicBezTo>
                        <a:pt x="139" y="12"/>
                        <a:pt x="98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28"/>
                <p:cNvSpPr/>
                <p:nvPr/>
              </p:nvSpPr>
              <p:spPr>
                <a:xfrm>
                  <a:off x="5907814" y="4677674"/>
                  <a:ext cx="46452" cy="43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563" extrusionOk="0">
                      <a:moveTo>
                        <a:pt x="380" y="1"/>
                      </a:moveTo>
                      <a:cubicBezTo>
                        <a:pt x="342" y="1"/>
                        <a:pt x="304" y="12"/>
                        <a:pt x="271" y="35"/>
                      </a:cubicBezTo>
                      <a:lnTo>
                        <a:pt x="0" y="224"/>
                      </a:lnTo>
                      <a:cubicBezTo>
                        <a:pt x="50" y="335"/>
                        <a:pt x="113" y="448"/>
                        <a:pt x="185" y="563"/>
                      </a:cubicBezTo>
                      <a:lnTo>
                        <a:pt x="489" y="351"/>
                      </a:lnTo>
                      <a:cubicBezTo>
                        <a:pt x="577" y="290"/>
                        <a:pt x="600" y="170"/>
                        <a:pt x="539" y="85"/>
                      </a:cubicBezTo>
                      <a:cubicBezTo>
                        <a:pt x="501" y="30"/>
                        <a:pt x="441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28"/>
                <p:cNvSpPr/>
                <p:nvPr/>
              </p:nvSpPr>
              <p:spPr>
                <a:xfrm>
                  <a:off x="5893104" y="4599324"/>
                  <a:ext cx="22452" cy="3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414" extrusionOk="0">
                      <a:moveTo>
                        <a:pt x="75" y="0"/>
                      </a:moveTo>
                      <a:cubicBezTo>
                        <a:pt x="57" y="0"/>
                        <a:pt x="39" y="3"/>
                        <a:pt x="21" y="8"/>
                      </a:cubicBezTo>
                      <a:cubicBezTo>
                        <a:pt x="8" y="143"/>
                        <a:pt x="1" y="279"/>
                        <a:pt x="5" y="414"/>
                      </a:cubicBezTo>
                      <a:lnTo>
                        <a:pt x="132" y="375"/>
                      </a:lnTo>
                      <a:cubicBezTo>
                        <a:pt x="233" y="344"/>
                        <a:pt x="289" y="236"/>
                        <a:pt x="258" y="137"/>
                      </a:cubicBezTo>
                      <a:cubicBezTo>
                        <a:pt x="232" y="53"/>
                        <a:pt x="157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28"/>
                <p:cNvSpPr/>
                <p:nvPr/>
              </p:nvSpPr>
              <p:spPr>
                <a:xfrm>
                  <a:off x="5903246" y="4526781"/>
                  <a:ext cx="37394" cy="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537" extrusionOk="0">
                      <a:moveTo>
                        <a:pt x="125" y="1"/>
                      </a:moveTo>
                      <a:cubicBezTo>
                        <a:pt x="77" y="129"/>
                        <a:pt x="34" y="258"/>
                        <a:pt x="1" y="386"/>
                      </a:cubicBezTo>
                      <a:lnTo>
                        <a:pt x="149" y="499"/>
                      </a:lnTo>
                      <a:cubicBezTo>
                        <a:pt x="184" y="524"/>
                        <a:pt x="224" y="537"/>
                        <a:pt x="264" y="537"/>
                      </a:cubicBezTo>
                      <a:cubicBezTo>
                        <a:pt x="323" y="537"/>
                        <a:pt x="381" y="510"/>
                        <a:pt x="420" y="461"/>
                      </a:cubicBezTo>
                      <a:cubicBezTo>
                        <a:pt x="483" y="375"/>
                        <a:pt x="465" y="255"/>
                        <a:pt x="379" y="192"/>
                      </a:cubicBez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28"/>
                <p:cNvSpPr/>
                <p:nvPr/>
              </p:nvSpPr>
              <p:spPr>
                <a:xfrm>
                  <a:off x="5940563" y="4440534"/>
                  <a:ext cx="73704" cy="57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1" extrusionOk="0">
                      <a:moveTo>
                        <a:pt x="735" y="0"/>
                      </a:moveTo>
                      <a:cubicBezTo>
                        <a:pt x="697" y="0"/>
                        <a:pt x="658" y="12"/>
                        <a:pt x="625" y="35"/>
                      </a:cubicBezTo>
                      <a:lnTo>
                        <a:pt x="301" y="261"/>
                      </a:lnTo>
                      <a:lnTo>
                        <a:pt x="111" y="391"/>
                      </a:lnTo>
                      <a:cubicBezTo>
                        <a:pt x="23" y="452"/>
                        <a:pt x="1" y="572"/>
                        <a:pt x="62" y="659"/>
                      </a:cubicBezTo>
                      <a:cubicBezTo>
                        <a:pt x="99" y="712"/>
                        <a:pt x="159" y="740"/>
                        <a:pt x="219" y="740"/>
                      </a:cubicBezTo>
                      <a:cubicBezTo>
                        <a:pt x="247" y="740"/>
                        <a:pt x="275" y="735"/>
                        <a:pt x="301" y="723"/>
                      </a:cubicBezTo>
                      <a:cubicBezTo>
                        <a:pt x="310" y="718"/>
                        <a:pt x="321" y="714"/>
                        <a:pt x="330" y="707"/>
                      </a:cubicBezTo>
                      <a:lnTo>
                        <a:pt x="844" y="351"/>
                      </a:lnTo>
                      <a:cubicBezTo>
                        <a:pt x="929" y="290"/>
                        <a:pt x="952" y="170"/>
                        <a:pt x="891" y="82"/>
                      </a:cubicBezTo>
                      <a:cubicBezTo>
                        <a:pt x="854" y="29"/>
                        <a:pt x="795" y="0"/>
                        <a:pt x="735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28"/>
                <p:cNvSpPr/>
                <p:nvPr/>
              </p:nvSpPr>
              <p:spPr>
                <a:xfrm>
                  <a:off x="6168799" y="4746888"/>
                  <a:ext cx="61704" cy="4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611" extrusionOk="0">
                      <a:moveTo>
                        <a:pt x="214" y="0"/>
                      </a:moveTo>
                      <a:cubicBezTo>
                        <a:pt x="155" y="0"/>
                        <a:pt x="97" y="28"/>
                        <a:pt x="59" y="79"/>
                      </a:cubicBezTo>
                      <a:cubicBezTo>
                        <a:pt x="53" y="88"/>
                        <a:pt x="46" y="99"/>
                        <a:pt x="41" y="108"/>
                      </a:cubicBezTo>
                      <a:cubicBezTo>
                        <a:pt x="1" y="189"/>
                        <a:pt x="23" y="291"/>
                        <a:pt x="98" y="347"/>
                      </a:cubicBezTo>
                      <a:lnTo>
                        <a:pt x="454" y="611"/>
                      </a:lnTo>
                      <a:cubicBezTo>
                        <a:pt x="526" y="557"/>
                        <a:pt x="598" y="507"/>
                        <a:pt x="666" y="460"/>
                      </a:cubicBezTo>
                      <a:cubicBezTo>
                        <a:pt x="709" y="430"/>
                        <a:pt x="751" y="408"/>
                        <a:pt x="796" y="387"/>
                      </a:cubicBezTo>
                      <a:lnTo>
                        <a:pt x="422" y="108"/>
                      </a:lnTo>
                      <a:lnTo>
                        <a:pt x="328" y="38"/>
                      </a:lnTo>
                      <a:cubicBezTo>
                        <a:pt x="293" y="13"/>
                        <a:pt x="253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28"/>
                <p:cNvSpPr/>
                <p:nvPr/>
              </p:nvSpPr>
              <p:spPr>
                <a:xfrm>
                  <a:off x="6196593" y="4599324"/>
                  <a:ext cx="69368" cy="43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563" extrusionOk="0">
                      <a:moveTo>
                        <a:pt x="810" y="0"/>
                      </a:moveTo>
                      <a:cubicBezTo>
                        <a:pt x="792" y="0"/>
                        <a:pt x="773" y="3"/>
                        <a:pt x="755" y="8"/>
                      </a:cubicBezTo>
                      <a:lnTo>
                        <a:pt x="158" y="195"/>
                      </a:lnTo>
                      <a:cubicBezTo>
                        <a:pt x="57" y="227"/>
                        <a:pt x="0" y="333"/>
                        <a:pt x="32" y="434"/>
                      </a:cubicBezTo>
                      <a:cubicBezTo>
                        <a:pt x="52" y="499"/>
                        <a:pt x="104" y="547"/>
                        <a:pt x="165" y="563"/>
                      </a:cubicBezTo>
                      <a:cubicBezTo>
                        <a:pt x="163" y="556"/>
                        <a:pt x="163" y="549"/>
                        <a:pt x="160" y="545"/>
                      </a:cubicBezTo>
                      <a:lnTo>
                        <a:pt x="160" y="545"/>
                      </a:lnTo>
                      <a:cubicBezTo>
                        <a:pt x="177" y="554"/>
                        <a:pt x="193" y="558"/>
                        <a:pt x="209" y="558"/>
                      </a:cubicBezTo>
                      <a:cubicBezTo>
                        <a:pt x="237" y="558"/>
                        <a:pt x="262" y="545"/>
                        <a:pt x="286" y="526"/>
                      </a:cubicBezTo>
                      <a:cubicBezTo>
                        <a:pt x="492" y="378"/>
                        <a:pt x="694" y="206"/>
                        <a:pt x="895" y="19"/>
                      </a:cubicBezTo>
                      <a:cubicBezTo>
                        <a:pt x="869" y="7"/>
                        <a:pt x="840" y="0"/>
                        <a:pt x="81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28"/>
                <p:cNvSpPr/>
                <p:nvPr/>
              </p:nvSpPr>
              <p:spPr>
                <a:xfrm>
                  <a:off x="6120876" y="4677674"/>
                  <a:ext cx="73704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3" extrusionOk="0">
                      <a:moveTo>
                        <a:pt x="732" y="1"/>
                      </a:moveTo>
                      <a:cubicBezTo>
                        <a:pt x="694" y="1"/>
                        <a:pt x="657" y="12"/>
                        <a:pt x="624" y="35"/>
                      </a:cubicBezTo>
                      <a:lnTo>
                        <a:pt x="111" y="393"/>
                      </a:lnTo>
                      <a:cubicBezTo>
                        <a:pt x="23" y="454"/>
                        <a:pt x="0" y="574"/>
                        <a:pt x="61" y="659"/>
                      </a:cubicBezTo>
                      <a:cubicBezTo>
                        <a:pt x="99" y="714"/>
                        <a:pt x="159" y="742"/>
                        <a:pt x="220" y="742"/>
                      </a:cubicBezTo>
                      <a:cubicBezTo>
                        <a:pt x="257" y="742"/>
                        <a:pt x="296" y="731"/>
                        <a:pt x="329" y="709"/>
                      </a:cubicBezTo>
                      <a:lnTo>
                        <a:pt x="843" y="351"/>
                      </a:lnTo>
                      <a:cubicBezTo>
                        <a:pt x="931" y="290"/>
                        <a:pt x="951" y="170"/>
                        <a:pt x="890" y="85"/>
                      </a:cubicBezTo>
                      <a:cubicBezTo>
                        <a:pt x="853" y="30"/>
                        <a:pt x="792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28"/>
                <p:cNvSpPr/>
                <p:nvPr/>
              </p:nvSpPr>
              <p:spPr>
                <a:xfrm>
                  <a:off x="6076359" y="4599324"/>
                  <a:ext cx="79665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0" extrusionOk="0">
                      <a:moveTo>
                        <a:pt x="810" y="0"/>
                      </a:moveTo>
                      <a:cubicBezTo>
                        <a:pt x="792" y="0"/>
                        <a:pt x="774" y="3"/>
                        <a:pt x="755" y="8"/>
                      </a:cubicBezTo>
                      <a:lnTo>
                        <a:pt x="158" y="195"/>
                      </a:lnTo>
                      <a:cubicBezTo>
                        <a:pt x="57" y="227"/>
                        <a:pt x="0" y="333"/>
                        <a:pt x="32" y="434"/>
                      </a:cubicBezTo>
                      <a:cubicBezTo>
                        <a:pt x="58" y="516"/>
                        <a:pt x="132" y="569"/>
                        <a:pt x="214" y="569"/>
                      </a:cubicBezTo>
                      <a:cubicBezTo>
                        <a:pt x="233" y="569"/>
                        <a:pt x="252" y="566"/>
                        <a:pt x="271" y="560"/>
                      </a:cubicBezTo>
                      <a:lnTo>
                        <a:pt x="870" y="375"/>
                      </a:lnTo>
                      <a:cubicBezTo>
                        <a:pt x="970" y="344"/>
                        <a:pt x="1028" y="236"/>
                        <a:pt x="997" y="137"/>
                      </a:cubicBezTo>
                      <a:cubicBezTo>
                        <a:pt x="971" y="53"/>
                        <a:pt x="893" y="0"/>
                        <a:pt x="810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28"/>
                <p:cNvSpPr/>
                <p:nvPr/>
              </p:nvSpPr>
              <p:spPr>
                <a:xfrm>
                  <a:off x="6000796" y="4677674"/>
                  <a:ext cx="73549" cy="57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743" extrusionOk="0">
                      <a:moveTo>
                        <a:pt x="731" y="1"/>
                      </a:moveTo>
                      <a:cubicBezTo>
                        <a:pt x="694" y="1"/>
                        <a:pt x="656" y="12"/>
                        <a:pt x="623" y="35"/>
                      </a:cubicBezTo>
                      <a:lnTo>
                        <a:pt x="109" y="393"/>
                      </a:lnTo>
                      <a:cubicBezTo>
                        <a:pt x="21" y="454"/>
                        <a:pt x="0" y="574"/>
                        <a:pt x="59" y="659"/>
                      </a:cubicBezTo>
                      <a:cubicBezTo>
                        <a:pt x="97" y="714"/>
                        <a:pt x="157" y="742"/>
                        <a:pt x="218" y="742"/>
                      </a:cubicBezTo>
                      <a:cubicBezTo>
                        <a:pt x="256" y="742"/>
                        <a:pt x="294" y="731"/>
                        <a:pt x="327" y="709"/>
                      </a:cubicBezTo>
                      <a:lnTo>
                        <a:pt x="841" y="351"/>
                      </a:lnTo>
                      <a:cubicBezTo>
                        <a:pt x="929" y="290"/>
                        <a:pt x="949" y="170"/>
                        <a:pt x="891" y="85"/>
                      </a:cubicBezTo>
                      <a:lnTo>
                        <a:pt x="888" y="85"/>
                      </a:lnTo>
                      <a:cubicBezTo>
                        <a:pt x="852" y="30"/>
                        <a:pt x="793" y="1"/>
                        <a:pt x="731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28"/>
                <p:cNvSpPr/>
                <p:nvPr/>
              </p:nvSpPr>
              <p:spPr>
                <a:xfrm>
                  <a:off x="5956667" y="4599324"/>
                  <a:ext cx="79123" cy="4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70" extrusionOk="0">
                      <a:moveTo>
                        <a:pt x="803" y="0"/>
                      </a:moveTo>
                      <a:cubicBezTo>
                        <a:pt x="785" y="0"/>
                        <a:pt x="767" y="3"/>
                        <a:pt x="749" y="8"/>
                      </a:cubicBezTo>
                      <a:lnTo>
                        <a:pt x="151" y="195"/>
                      </a:lnTo>
                      <a:cubicBezTo>
                        <a:pt x="129" y="202"/>
                        <a:pt x="108" y="213"/>
                        <a:pt x="90" y="227"/>
                      </a:cubicBezTo>
                      <a:cubicBezTo>
                        <a:pt x="30" y="274"/>
                        <a:pt x="0" y="355"/>
                        <a:pt x="25" y="434"/>
                      </a:cubicBezTo>
                      <a:cubicBezTo>
                        <a:pt x="36" y="475"/>
                        <a:pt x="61" y="506"/>
                        <a:pt x="90" y="529"/>
                      </a:cubicBezTo>
                      <a:cubicBezTo>
                        <a:pt x="124" y="555"/>
                        <a:pt x="165" y="570"/>
                        <a:pt x="207" y="570"/>
                      </a:cubicBezTo>
                      <a:cubicBezTo>
                        <a:pt x="226" y="570"/>
                        <a:pt x="245" y="567"/>
                        <a:pt x="264" y="560"/>
                      </a:cubicBezTo>
                      <a:lnTo>
                        <a:pt x="863" y="375"/>
                      </a:lnTo>
                      <a:cubicBezTo>
                        <a:pt x="965" y="344"/>
                        <a:pt x="1021" y="236"/>
                        <a:pt x="990" y="137"/>
                      </a:cubicBezTo>
                      <a:cubicBezTo>
                        <a:pt x="964" y="53"/>
                        <a:pt x="886" y="0"/>
                        <a:pt x="803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28"/>
                <p:cNvSpPr/>
                <p:nvPr/>
              </p:nvSpPr>
              <p:spPr>
                <a:xfrm>
                  <a:off x="6228490" y="4509748"/>
                  <a:ext cx="72697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58" extrusionOk="0">
                      <a:moveTo>
                        <a:pt x="219" y="0"/>
                      </a:moveTo>
                      <a:cubicBezTo>
                        <a:pt x="161" y="0"/>
                        <a:pt x="103" y="27"/>
                        <a:pt x="64" y="76"/>
                      </a:cubicBezTo>
                      <a:cubicBezTo>
                        <a:pt x="1" y="162"/>
                        <a:pt x="19" y="282"/>
                        <a:pt x="104" y="345"/>
                      </a:cubicBezTo>
                      <a:lnTo>
                        <a:pt x="607" y="719"/>
                      </a:lnTo>
                      <a:cubicBezTo>
                        <a:pt x="642" y="745"/>
                        <a:pt x="683" y="757"/>
                        <a:pt x="723" y="757"/>
                      </a:cubicBezTo>
                      <a:cubicBezTo>
                        <a:pt x="781" y="757"/>
                        <a:pt x="838" y="731"/>
                        <a:pt x="875" y="681"/>
                      </a:cubicBezTo>
                      <a:cubicBezTo>
                        <a:pt x="938" y="595"/>
                        <a:pt x="920" y="475"/>
                        <a:pt x="835" y="412"/>
                      </a:cubicBezTo>
                      <a:lnTo>
                        <a:pt x="334" y="38"/>
                      </a:lnTo>
                      <a:cubicBezTo>
                        <a:pt x="300" y="13"/>
                        <a:pt x="259" y="0"/>
                        <a:pt x="219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28"/>
                <p:cNvSpPr/>
                <p:nvPr/>
              </p:nvSpPr>
              <p:spPr>
                <a:xfrm>
                  <a:off x="6108256" y="4509671"/>
                  <a:ext cx="68826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" h="758" extrusionOk="0">
                      <a:moveTo>
                        <a:pt x="218" y="1"/>
                      </a:moveTo>
                      <a:cubicBezTo>
                        <a:pt x="160" y="1"/>
                        <a:pt x="103" y="27"/>
                        <a:pt x="66" y="77"/>
                      </a:cubicBezTo>
                      <a:cubicBezTo>
                        <a:pt x="1" y="163"/>
                        <a:pt x="19" y="283"/>
                        <a:pt x="104" y="346"/>
                      </a:cubicBezTo>
                      <a:lnTo>
                        <a:pt x="607" y="720"/>
                      </a:lnTo>
                      <a:cubicBezTo>
                        <a:pt x="642" y="745"/>
                        <a:pt x="682" y="758"/>
                        <a:pt x="722" y="758"/>
                      </a:cubicBezTo>
                      <a:cubicBezTo>
                        <a:pt x="780" y="758"/>
                        <a:pt x="838" y="731"/>
                        <a:pt x="875" y="682"/>
                      </a:cubicBezTo>
                      <a:cubicBezTo>
                        <a:pt x="880" y="675"/>
                        <a:pt x="884" y="668"/>
                        <a:pt x="889" y="661"/>
                      </a:cubicBezTo>
                      <a:cubicBezTo>
                        <a:pt x="817" y="540"/>
                        <a:pt x="695" y="337"/>
                        <a:pt x="494" y="159"/>
                      </a:cubicBezTo>
                      <a:lnTo>
                        <a:pt x="334" y="39"/>
                      </a:lnTo>
                      <a:cubicBezTo>
                        <a:pt x="299" y="13"/>
                        <a:pt x="25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28"/>
                <p:cNvSpPr/>
                <p:nvPr/>
              </p:nvSpPr>
              <p:spPr>
                <a:xfrm>
                  <a:off x="6160438" y="4532200"/>
                  <a:ext cx="19665" cy="25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3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80" y="95"/>
                        <a:pt x="158" y="203"/>
                        <a:pt x="231" y="332"/>
                      </a:cubicBezTo>
                      <a:cubicBezTo>
                        <a:pt x="253" y="255"/>
                        <a:pt x="228" y="172"/>
                        <a:pt x="163" y="12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28"/>
                <p:cNvSpPr/>
                <p:nvPr/>
              </p:nvSpPr>
              <p:spPr>
                <a:xfrm>
                  <a:off x="6181032" y="4440534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4" y="0"/>
                      </a:moveTo>
                      <a:cubicBezTo>
                        <a:pt x="696" y="0"/>
                        <a:pt x="657" y="12"/>
                        <a:pt x="623" y="35"/>
                      </a:cubicBezTo>
                      <a:lnTo>
                        <a:pt x="109" y="391"/>
                      </a:lnTo>
                      <a:cubicBezTo>
                        <a:pt x="21" y="452"/>
                        <a:pt x="1" y="572"/>
                        <a:pt x="62" y="659"/>
                      </a:cubicBezTo>
                      <a:cubicBezTo>
                        <a:pt x="99" y="713"/>
                        <a:pt x="158" y="742"/>
                        <a:pt x="218" y="742"/>
                      </a:cubicBezTo>
                      <a:cubicBezTo>
                        <a:pt x="256" y="742"/>
                        <a:pt x="294" y="730"/>
                        <a:pt x="327" y="707"/>
                      </a:cubicBezTo>
                      <a:lnTo>
                        <a:pt x="841" y="351"/>
                      </a:lnTo>
                      <a:cubicBezTo>
                        <a:pt x="929" y="290"/>
                        <a:pt x="952" y="170"/>
                        <a:pt x="891" y="82"/>
                      </a:cubicBezTo>
                      <a:cubicBezTo>
                        <a:pt x="854" y="29"/>
                        <a:pt x="794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28"/>
                <p:cNvSpPr/>
                <p:nvPr/>
              </p:nvSpPr>
              <p:spPr>
                <a:xfrm>
                  <a:off x="6136360" y="4362107"/>
                  <a:ext cx="79665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1" extrusionOk="0">
                      <a:moveTo>
                        <a:pt x="815" y="0"/>
                      </a:moveTo>
                      <a:cubicBezTo>
                        <a:pt x="796" y="0"/>
                        <a:pt x="777" y="3"/>
                        <a:pt x="758" y="9"/>
                      </a:cubicBezTo>
                      <a:lnTo>
                        <a:pt x="158" y="194"/>
                      </a:lnTo>
                      <a:cubicBezTo>
                        <a:pt x="57" y="226"/>
                        <a:pt x="1" y="334"/>
                        <a:pt x="32" y="435"/>
                      </a:cubicBezTo>
                      <a:cubicBezTo>
                        <a:pt x="58" y="517"/>
                        <a:pt x="134" y="570"/>
                        <a:pt x="216" y="570"/>
                      </a:cubicBezTo>
                      <a:cubicBezTo>
                        <a:pt x="235" y="570"/>
                        <a:pt x="254" y="567"/>
                        <a:pt x="273" y="561"/>
                      </a:cubicBezTo>
                      <a:lnTo>
                        <a:pt x="871" y="377"/>
                      </a:lnTo>
                      <a:cubicBezTo>
                        <a:pt x="972" y="345"/>
                        <a:pt x="1028" y="237"/>
                        <a:pt x="997" y="135"/>
                      </a:cubicBezTo>
                      <a:cubicBezTo>
                        <a:pt x="971" y="53"/>
                        <a:pt x="897" y="0"/>
                        <a:pt x="815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28"/>
                <p:cNvSpPr/>
                <p:nvPr/>
              </p:nvSpPr>
              <p:spPr>
                <a:xfrm>
                  <a:off x="5988254" y="4509671"/>
                  <a:ext cx="72465" cy="5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758" extrusionOk="0">
                      <a:moveTo>
                        <a:pt x="215" y="1"/>
                      </a:moveTo>
                      <a:cubicBezTo>
                        <a:pt x="157" y="1"/>
                        <a:pt x="101" y="27"/>
                        <a:pt x="63" y="77"/>
                      </a:cubicBezTo>
                      <a:cubicBezTo>
                        <a:pt x="0" y="163"/>
                        <a:pt x="18" y="283"/>
                        <a:pt x="102" y="346"/>
                      </a:cubicBezTo>
                      <a:lnTo>
                        <a:pt x="604" y="720"/>
                      </a:lnTo>
                      <a:cubicBezTo>
                        <a:pt x="639" y="745"/>
                        <a:pt x="679" y="758"/>
                        <a:pt x="719" y="758"/>
                      </a:cubicBezTo>
                      <a:cubicBezTo>
                        <a:pt x="777" y="758"/>
                        <a:pt x="835" y="731"/>
                        <a:pt x="872" y="682"/>
                      </a:cubicBezTo>
                      <a:cubicBezTo>
                        <a:pt x="936" y="596"/>
                        <a:pt x="917" y="476"/>
                        <a:pt x="834" y="413"/>
                      </a:cubicBezTo>
                      <a:lnTo>
                        <a:pt x="331" y="39"/>
                      </a:lnTo>
                      <a:cubicBezTo>
                        <a:pt x="296" y="13"/>
                        <a:pt x="256" y="1"/>
                        <a:pt x="215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28"/>
                <p:cNvSpPr/>
                <p:nvPr/>
              </p:nvSpPr>
              <p:spPr>
                <a:xfrm>
                  <a:off x="6060797" y="4440534"/>
                  <a:ext cx="73704" cy="5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742" extrusionOk="0">
                      <a:moveTo>
                        <a:pt x="734" y="0"/>
                      </a:moveTo>
                      <a:cubicBezTo>
                        <a:pt x="696" y="0"/>
                        <a:pt x="657" y="12"/>
                        <a:pt x="623" y="35"/>
                      </a:cubicBezTo>
                      <a:lnTo>
                        <a:pt x="109" y="391"/>
                      </a:lnTo>
                      <a:cubicBezTo>
                        <a:pt x="23" y="452"/>
                        <a:pt x="1" y="572"/>
                        <a:pt x="62" y="659"/>
                      </a:cubicBezTo>
                      <a:cubicBezTo>
                        <a:pt x="99" y="712"/>
                        <a:pt x="159" y="741"/>
                        <a:pt x="220" y="741"/>
                      </a:cubicBezTo>
                      <a:cubicBezTo>
                        <a:pt x="257" y="741"/>
                        <a:pt x="295" y="730"/>
                        <a:pt x="328" y="707"/>
                      </a:cubicBezTo>
                      <a:lnTo>
                        <a:pt x="844" y="351"/>
                      </a:lnTo>
                      <a:cubicBezTo>
                        <a:pt x="929" y="290"/>
                        <a:pt x="952" y="170"/>
                        <a:pt x="891" y="82"/>
                      </a:cubicBezTo>
                      <a:cubicBezTo>
                        <a:pt x="854" y="29"/>
                        <a:pt x="795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28"/>
                <p:cNvSpPr/>
                <p:nvPr/>
              </p:nvSpPr>
              <p:spPr>
                <a:xfrm>
                  <a:off x="6016358" y="4362107"/>
                  <a:ext cx="79433" cy="4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6" h="571" extrusionOk="0">
                      <a:moveTo>
                        <a:pt x="812" y="0"/>
                      </a:moveTo>
                      <a:cubicBezTo>
                        <a:pt x="793" y="0"/>
                        <a:pt x="774" y="3"/>
                        <a:pt x="755" y="9"/>
                      </a:cubicBezTo>
                      <a:lnTo>
                        <a:pt x="158" y="194"/>
                      </a:lnTo>
                      <a:cubicBezTo>
                        <a:pt x="56" y="226"/>
                        <a:pt x="0" y="334"/>
                        <a:pt x="29" y="435"/>
                      </a:cubicBezTo>
                      <a:cubicBezTo>
                        <a:pt x="55" y="517"/>
                        <a:pt x="131" y="570"/>
                        <a:pt x="213" y="570"/>
                      </a:cubicBezTo>
                      <a:cubicBezTo>
                        <a:pt x="232" y="570"/>
                        <a:pt x="251" y="567"/>
                        <a:pt x="271" y="561"/>
                      </a:cubicBezTo>
                      <a:lnTo>
                        <a:pt x="868" y="377"/>
                      </a:lnTo>
                      <a:cubicBezTo>
                        <a:pt x="969" y="345"/>
                        <a:pt x="1026" y="237"/>
                        <a:pt x="994" y="135"/>
                      </a:cubicBezTo>
                      <a:cubicBezTo>
                        <a:pt x="970" y="53"/>
                        <a:pt x="894" y="0"/>
                        <a:pt x="812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28"/>
                <p:cNvSpPr/>
                <p:nvPr/>
              </p:nvSpPr>
              <p:spPr>
                <a:xfrm>
                  <a:off x="6053288" y="4273615"/>
                  <a:ext cx="67665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744" extrusionOk="0">
                      <a:moveTo>
                        <a:pt x="224" y="0"/>
                      </a:moveTo>
                      <a:cubicBezTo>
                        <a:pt x="201" y="32"/>
                        <a:pt x="177" y="61"/>
                        <a:pt x="152" y="93"/>
                      </a:cubicBezTo>
                      <a:cubicBezTo>
                        <a:pt x="102" y="160"/>
                        <a:pt x="50" y="226"/>
                        <a:pt x="1" y="291"/>
                      </a:cubicBezTo>
                      <a:cubicBezTo>
                        <a:pt x="10" y="307"/>
                        <a:pt x="23" y="320"/>
                        <a:pt x="39" y="332"/>
                      </a:cubicBezTo>
                      <a:lnTo>
                        <a:pt x="540" y="706"/>
                      </a:lnTo>
                      <a:lnTo>
                        <a:pt x="542" y="706"/>
                      </a:lnTo>
                      <a:cubicBezTo>
                        <a:pt x="575" y="731"/>
                        <a:pt x="615" y="744"/>
                        <a:pt x="655" y="744"/>
                      </a:cubicBezTo>
                      <a:cubicBezTo>
                        <a:pt x="714" y="744"/>
                        <a:pt x="772" y="716"/>
                        <a:pt x="810" y="665"/>
                      </a:cubicBezTo>
                      <a:cubicBezTo>
                        <a:pt x="873" y="582"/>
                        <a:pt x="855" y="460"/>
                        <a:pt x="769" y="397"/>
                      </a:cubicBezTo>
                      <a:lnTo>
                        <a:pt x="361" y="93"/>
                      </a:lnTo>
                      <a:lnTo>
                        <a:pt x="267" y="23"/>
                      </a:lnTo>
                      <a:cubicBezTo>
                        <a:pt x="253" y="14"/>
                        <a:pt x="240" y="7"/>
                        <a:pt x="224" y="0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28"/>
                <p:cNvSpPr/>
                <p:nvPr/>
              </p:nvSpPr>
              <p:spPr>
                <a:xfrm>
                  <a:off x="6333395" y="4286312"/>
                  <a:ext cx="941427" cy="94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0" h="12143" extrusionOk="0">
                      <a:moveTo>
                        <a:pt x="1090" y="0"/>
                      </a:moveTo>
                      <a:cubicBezTo>
                        <a:pt x="1076" y="0"/>
                        <a:pt x="1061" y="11"/>
                        <a:pt x="1060" y="26"/>
                      </a:cubicBezTo>
                      <a:cubicBezTo>
                        <a:pt x="1053" y="107"/>
                        <a:pt x="1229" y="887"/>
                        <a:pt x="598" y="2176"/>
                      </a:cubicBezTo>
                      <a:cubicBezTo>
                        <a:pt x="115" y="3159"/>
                        <a:pt x="0" y="2933"/>
                        <a:pt x="176" y="3170"/>
                      </a:cubicBezTo>
                      <a:cubicBezTo>
                        <a:pt x="244" y="3262"/>
                        <a:pt x="314" y="3350"/>
                        <a:pt x="379" y="3443"/>
                      </a:cubicBezTo>
                      <a:cubicBezTo>
                        <a:pt x="1188" y="4599"/>
                        <a:pt x="1600" y="6373"/>
                        <a:pt x="1265" y="7759"/>
                      </a:cubicBezTo>
                      <a:cubicBezTo>
                        <a:pt x="1247" y="7826"/>
                        <a:pt x="1229" y="7896"/>
                        <a:pt x="1213" y="7966"/>
                      </a:cubicBezTo>
                      <a:cubicBezTo>
                        <a:pt x="1207" y="8002"/>
                        <a:pt x="1227" y="8027"/>
                        <a:pt x="1261" y="8027"/>
                      </a:cubicBezTo>
                      <a:cubicBezTo>
                        <a:pt x="1264" y="8027"/>
                        <a:pt x="1266" y="8027"/>
                        <a:pt x="1269" y="8027"/>
                      </a:cubicBezTo>
                      <a:cubicBezTo>
                        <a:pt x="1389" y="8011"/>
                        <a:pt x="1476" y="7932"/>
                        <a:pt x="2153" y="7856"/>
                      </a:cubicBezTo>
                      <a:cubicBezTo>
                        <a:pt x="2162" y="7854"/>
                        <a:pt x="2172" y="7854"/>
                        <a:pt x="2181" y="7854"/>
                      </a:cubicBezTo>
                      <a:cubicBezTo>
                        <a:pt x="2234" y="7854"/>
                        <a:pt x="2286" y="7872"/>
                        <a:pt x="2340" y="7874"/>
                      </a:cubicBezTo>
                      <a:cubicBezTo>
                        <a:pt x="2612" y="7883"/>
                        <a:pt x="2878" y="7946"/>
                        <a:pt x="3135" y="8029"/>
                      </a:cubicBezTo>
                      <a:cubicBezTo>
                        <a:pt x="3525" y="8158"/>
                        <a:pt x="3552" y="8392"/>
                        <a:pt x="3390" y="8484"/>
                      </a:cubicBezTo>
                      <a:cubicBezTo>
                        <a:pt x="3280" y="8547"/>
                        <a:pt x="3221" y="8543"/>
                        <a:pt x="3228" y="8586"/>
                      </a:cubicBezTo>
                      <a:cubicBezTo>
                        <a:pt x="3234" y="8651"/>
                        <a:pt x="3394" y="8624"/>
                        <a:pt x="3568" y="8780"/>
                      </a:cubicBezTo>
                      <a:cubicBezTo>
                        <a:pt x="3721" y="8919"/>
                        <a:pt x="3618" y="9118"/>
                        <a:pt x="3415" y="9149"/>
                      </a:cubicBezTo>
                      <a:cubicBezTo>
                        <a:pt x="3281" y="9170"/>
                        <a:pt x="3197" y="9174"/>
                        <a:pt x="3141" y="9174"/>
                      </a:cubicBezTo>
                      <a:cubicBezTo>
                        <a:pt x="3100" y="9174"/>
                        <a:pt x="3074" y="9172"/>
                        <a:pt x="3056" y="9172"/>
                      </a:cubicBezTo>
                      <a:cubicBezTo>
                        <a:pt x="3031" y="9172"/>
                        <a:pt x="3020" y="9176"/>
                        <a:pt x="3000" y="9197"/>
                      </a:cubicBezTo>
                      <a:cubicBezTo>
                        <a:pt x="3011" y="9262"/>
                        <a:pt x="3072" y="9253"/>
                        <a:pt x="3115" y="9269"/>
                      </a:cubicBezTo>
                      <a:cubicBezTo>
                        <a:pt x="3194" y="9300"/>
                        <a:pt x="3273" y="9327"/>
                        <a:pt x="3340" y="9379"/>
                      </a:cubicBezTo>
                      <a:cubicBezTo>
                        <a:pt x="3536" y="9521"/>
                        <a:pt x="3383" y="9726"/>
                        <a:pt x="3174" y="9776"/>
                      </a:cubicBezTo>
                      <a:cubicBezTo>
                        <a:pt x="3012" y="9813"/>
                        <a:pt x="2899" y="9825"/>
                        <a:pt x="2796" y="9825"/>
                      </a:cubicBezTo>
                      <a:cubicBezTo>
                        <a:pt x="2619" y="9825"/>
                        <a:pt x="2471" y="9789"/>
                        <a:pt x="2155" y="9780"/>
                      </a:cubicBezTo>
                      <a:cubicBezTo>
                        <a:pt x="2153" y="9780"/>
                        <a:pt x="2151" y="9780"/>
                        <a:pt x="2150" y="9780"/>
                      </a:cubicBezTo>
                      <a:cubicBezTo>
                        <a:pt x="2134" y="9780"/>
                        <a:pt x="2120" y="9789"/>
                        <a:pt x="2114" y="9805"/>
                      </a:cubicBezTo>
                      <a:cubicBezTo>
                        <a:pt x="2078" y="9893"/>
                        <a:pt x="2238" y="9864"/>
                        <a:pt x="2459" y="10125"/>
                      </a:cubicBezTo>
                      <a:cubicBezTo>
                        <a:pt x="2531" y="10211"/>
                        <a:pt x="2506" y="10301"/>
                        <a:pt x="2403" y="10346"/>
                      </a:cubicBezTo>
                      <a:cubicBezTo>
                        <a:pt x="2334" y="10374"/>
                        <a:pt x="2219" y="10383"/>
                        <a:pt x="2105" y="10383"/>
                      </a:cubicBezTo>
                      <a:cubicBezTo>
                        <a:pt x="2005" y="10383"/>
                        <a:pt x="1907" y="10376"/>
                        <a:pt x="1844" y="10366"/>
                      </a:cubicBezTo>
                      <a:cubicBezTo>
                        <a:pt x="1694" y="10345"/>
                        <a:pt x="1544" y="10331"/>
                        <a:pt x="1392" y="10331"/>
                      </a:cubicBezTo>
                      <a:cubicBezTo>
                        <a:pt x="1364" y="10331"/>
                        <a:pt x="1336" y="10331"/>
                        <a:pt x="1307" y="10333"/>
                      </a:cubicBezTo>
                      <a:cubicBezTo>
                        <a:pt x="1165" y="10339"/>
                        <a:pt x="1150" y="10402"/>
                        <a:pt x="1213" y="10524"/>
                      </a:cubicBezTo>
                      <a:cubicBezTo>
                        <a:pt x="1217" y="10535"/>
                        <a:pt x="1229" y="10544"/>
                        <a:pt x="1235" y="10553"/>
                      </a:cubicBezTo>
                      <a:cubicBezTo>
                        <a:pt x="2217" y="11623"/>
                        <a:pt x="4273" y="12142"/>
                        <a:pt x="6361" y="12142"/>
                      </a:cubicBezTo>
                      <a:cubicBezTo>
                        <a:pt x="8000" y="12142"/>
                        <a:pt x="9657" y="11822"/>
                        <a:pt x="10830" y="11198"/>
                      </a:cubicBezTo>
                      <a:cubicBezTo>
                        <a:pt x="11272" y="10964"/>
                        <a:pt x="11815" y="10569"/>
                        <a:pt x="12045" y="10141"/>
                      </a:cubicBezTo>
                      <a:cubicBezTo>
                        <a:pt x="12146" y="9952"/>
                        <a:pt x="12160" y="9994"/>
                        <a:pt x="11997" y="9828"/>
                      </a:cubicBezTo>
                      <a:cubicBezTo>
                        <a:pt x="11605" y="9429"/>
                        <a:pt x="10882" y="9197"/>
                        <a:pt x="10330" y="9149"/>
                      </a:cubicBezTo>
                      <a:cubicBezTo>
                        <a:pt x="10167" y="9135"/>
                        <a:pt x="10003" y="9129"/>
                        <a:pt x="9838" y="9129"/>
                      </a:cubicBezTo>
                      <a:cubicBezTo>
                        <a:pt x="9005" y="9129"/>
                        <a:pt x="8151" y="9282"/>
                        <a:pt x="7329" y="9282"/>
                      </a:cubicBezTo>
                      <a:cubicBezTo>
                        <a:pt x="6782" y="9282"/>
                        <a:pt x="6250" y="9214"/>
                        <a:pt x="5747" y="8989"/>
                      </a:cubicBezTo>
                      <a:cubicBezTo>
                        <a:pt x="4609" y="8478"/>
                        <a:pt x="3940" y="7373"/>
                        <a:pt x="3552" y="6233"/>
                      </a:cubicBezTo>
                      <a:cubicBezTo>
                        <a:pt x="3000" y="4603"/>
                        <a:pt x="3052" y="2841"/>
                        <a:pt x="2162" y="1326"/>
                      </a:cubicBezTo>
                      <a:cubicBezTo>
                        <a:pt x="1880" y="848"/>
                        <a:pt x="1544" y="357"/>
                        <a:pt x="1107" y="5"/>
                      </a:cubicBezTo>
                      <a:cubicBezTo>
                        <a:pt x="1102" y="2"/>
                        <a:pt x="1096" y="0"/>
                        <a:pt x="1090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28"/>
                <p:cNvSpPr/>
                <p:nvPr/>
              </p:nvSpPr>
              <p:spPr>
                <a:xfrm>
                  <a:off x="7183706" y="4088116"/>
                  <a:ext cx="284983" cy="28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675" extrusionOk="0">
                      <a:moveTo>
                        <a:pt x="430" y="1"/>
                      </a:moveTo>
                      <a:cubicBezTo>
                        <a:pt x="378" y="1"/>
                        <a:pt x="325" y="5"/>
                        <a:pt x="271" y="14"/>
                      </a:cubicBezTo>
                      <a:cubicBezTo>
                        <a:pt x="97" y="43"/>
                        <a:pt x="0" y="120"/>
                        <a:pt x="23" y="309"/>
                      </a:cubicBezTo>
                      <a:cubicBezTo>
                        <a:pt x="47" y="501"/>
                        <a:pt x="471" y="652"/>
                        <a:pt x="861" y="2209"/>
                      </a:cubicBezTo>
                      <a:cubicBezTo>
                        <a:pt x="902" y="2378"/>
                        <a:pt x="1075" y="3643"/>
                        <a:pt x="1138" y="3670"/>
                      </a:cubicBezTo>
                      <a:cubicBezTo>
                        <a:pt x="1146" y="3673"/>
                        <a:pt x="1154" y="3675"/>
                        <a:pt x="1161" y="3675"/>
                      </a:cubicBezTo>
                      <a:cubicBezTo>
                        <a:pt x="1191" y="3675"/>
                        <a:pt x="1211" y="3647"/>
                        <a:pt x="1233" y="3627"/>
                      </a:cubicBezTo>
                      <a:cubicBezTo>
                        <a:pt x="2121" y="2856"/>
                        <a:pt x="2939" y="1919"/>
                        <a:pt x="3640" y="979"/>
                      </a:cubicBezTo>
                      <a:cubicBezTo>
                        <a:pt x="3654" y="961"/>
                        <a:pt x="3665" y="945"/>
                        <a:pt x="3674" y="925"/>
                      </a:cubicBezTo>
                      <a:cubicBezTo>
                        <a:pt x="3681" y="913"/>
                        <a:pt x="3674" y="898"/>
                        <a:pt x="3660" y="898"/>
                      </a:cubicBezTo>
                      <a:cubicBezTo>
                        <a:pt x="3574" y="890"/>
                        <a:pt x="3535" y="861"/>
                        <a:pt x="3428" y="861"/>
                      </a:cubicBezTo>
                      <a:cubicBezTo>
                        <a:pt x="3368" y="861"/>
                        <a:pt x="3286" y="870"/>
                        <a:pt x="3162" y="898"/>
                      </a:cubicBezTo>
                      <a:cubicBezTo>
                        <a:pt x="3023" y="928"/>
                        <a:pt x="2883" y="943"/>
                        <a:pt x="2743" y="943"/>
                      </a:cubicBezTo>
                      <a:cubicBezTo>
                        <a:pt x="2259" y="943"/>
                        <a:pt x="1782" y="765"/>
                        <a:pt x="1404" y="456"/>
                      </a:cubicBezTo>
                      <a:cubicBezTo>
                        <a:pt x="1117" y="221"/>
                        <a:pt x="803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8"/>
                <p:cNvSpPr/>
                <p:nvPr/>
              </p:nvSpPr>
              <p:spPr>
                <a:xfrm>
                  <a:off x="6405939" y="5114171"/>
                  <a:ext cx="760884" cy="24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8" h="3110" extrusionOk="0">
                      <a:moveTo>
                        <a:pt x="342" y="0"/>
                      </a:moveTo>
                      <a:cubicBezTo>
                        <a:pt x="325" y="0"/>
                        <a:pt x="311" y="12"/>
                        <a:pt x="296" y="36"/>
                      </a:cubicBezTo>
                      <a:cubicBezTo>
                        <a:pt x="1" y="528"/>
                        <a:pt x="32" y="1035"/>
                        <a:pt x="350" y="1470"/>
                      </a:cubicBezTo>
                      <a:cubicBezTo>
                        <a:pt x="1164" y="2585"/>
                        <a:pt x="3219" y="2980"/>
                        <a:pt x="4619" y="3077"/>
                      </a:cubicBezTo>
                      <a:cubicBezTo>
                        <a:pt x="4869" y="3092"/>
                        <a:pt x="5122" y="3077"/>
                        <a:pt x="5369" y="3106"/>
                      </a:cubicBezTo>
                      <a:cubicBezTo>
                        <a:pt x="5386" y="3109"/>
                        <a:pt x="5402" y="3110"/>
                        <a:pt x="5417" y="3110"/>
                      </a:cubicBezTo>
                      <a:cubicBezTo>
                        <a:pt x="5494" y="3110"/>
                        <a:pt x="5568" y="3083"/>
                        <a:pt x="5644" y="3083"/>
                      </a:cubicBezTo>
                      <a:cubicBezTo>
                        <a:pt x="5672" y="3084"/>
                        <a:pt x="5701" y="3084"/>
                        <a:pt x="5730" y="3084"/>
                      </a:cubicBezTo>
                      <a:cubicBezTo>
                        <a:pt x="6235" y="3084"/>
                        <a:pt x="6882" y="3011"/>
                        <a:pt x="7364" y="2935"/>
                      </a:cubicBezTo>
                      <a:cubicBezTo>
                        <a:pt x="8144" y="2811"/>
                        <a:pt x="8994" y="2585"/>
                        <a:pt x="9809" y="2189"/>
                      </a:cubicBezTo>
                      <a:cubicBezTo>
                        <a:pt x="9818" y="2184"/>
                        <a:pt x="9823" y="2168"/>
                        <a:pt x="9828" y="2159"/>
                      </a:cubicBezTo>
                      <a:cubicBezTo>
                        <a:pt x="9821" y="2157"/>
                        <a:pt x="9813" y="2157"/>
                        <a:pt x="9801" y="2157"/>
                      </a:cubicBezTo>
                      <a:cubicBezTo>
                        <a:pt x="9590" y="2157"/>
                        <a:pt x="8470" y="2454"/>
                        <a:pt x="7153" y="2454"/>
                      </a:cubicBezTo>
                      <a:cubicBezTo>
                        <a:pt x="6299" y="2454"/>
                        <a:pt x="5361" y="2329"/>
                        <a:pt x="4533" y="1916"/>
                      </a:cubicBezTo>
                      <a:cubicBezTo>
                        <a:pt x="3886" y="1591"/>
                        <a:pt x="3846" y="1388"/>
                        <a:pt x="3672" y="1364"/>
                      </a:cubicBezTo>
                      <a:cubicBezTo>
                        <a:pt x="2739" y="1242"/>
                        <a:pt x="1434" y="850"/>
                        <a:pt x="679" y="262"/>
                      </a:cubicBezTo>
                      <a:cubicBezTo>
                        <a:pt x="471" y="100"/>
                        <a:pt x="393" y="0"/>
                        <a:pt x="342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28"/>
                <p:cNvSpPr/>
                <p:nvPr/>
              </p:nvSpPr>
              <p:spPr>
                <a:xfrm>
                  <a:off x="6402300" y="3115170"/>
                  <a:ext cx="811981" cy="919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11878" extrusionOk="0">
                      <a:moveTo>
                        <a:pt x="8219" y="0"/>
                      </a:moveTo>
                      <a:cubicBezTo>
                        <a:pt x="8154" y="0"/>
                        <a:pt x="8092" y="33"/>
                        <a:pt x="8051" y="97"/>
                      </a:cubicBezTo>
                      <a:cubicBezTo>
                        <a:pt x="8029" y="131"/>
                        <a:pt x="8011" y="169"/>
                        <a:pt x="8002" y="210"/>
                      </a:cubicBezTo>
                      <a:cubicBezTo>
                        <a:pt x="7986" y="284"/>
                        <a:pt x="7975" y="359"/>
                        <a:pt x="7970" y="433"/>
                      </a:cubicBezTo>
                      <a:cubicBezTo>
                        <a:pt x="7950" y="706"/>
                        <a:pt x="7975" y="976"/>
                        <a:pt x="8022" y="1244"/>
                      </a:cubicBezTo>
                      <a:cubicBezTo>
                        <a:pt x="8080" y="1582"/>
                        <a:pt x="8137" y="1918"/>
                        <a:pt x="8184" y="2259"/>
                      </a:cubicBezTo>
                      <a:cubicBezTo>
                        <a:pt x="8191" y="2308"/>
                        <a:pt x="8202" y="2358"/>
                        <a:pt x="8189" y="2407"/>
                      </a:cubicBezTo>
                      <a:cubicBezTo>
                        <a:pt x="8189" y="2412"/>
                        <a:pt x="8184" y="2416"/>
                        <a:pt x="8182" y="2416"/>
                      </a:cubicBezTo>
                      <a:cubicBezTo>
                        <a:pt x="8175" y="2414"/>
                        <a:pt x="8164" y="2412"/>
                        <a:pt x="8162" y="2405"/>
                      </a:cubicBezTo>
                      <a:cubicBezTo>
                        <a:pt x="8157" y="2392"/>
                        <a:pt x="8153" y="2374"/>
                        <a:pt x="8153" y="2358"/>
                      </a:cubicBezTo>
                      <a:cubicBezTo>
                        <a:pt x="8130" y="2200"/>
                        <a:pt x="8114" y="2042"/>
                        <a:pt x="8089" y="1887"/>
                      </a:cubicBezTo>
                      <a:cubicBezTo>
                        <a:pt x="8035" y="1549"/>
                        <a:pt x="7977" y="1211"/>
                        <a:pt x="7898" y="877"/>
                      </a:cubicBezTo>
                      <a:cubicBezTo>
                        <a:pt x="7853" y="685"/>
                        <a:pt x="7803" y="496"/>
                        <a:pt x="7727" y="314"/>
                      </a:cubicBezTo>
                      <a:cubicBezTo>
                        <a:pt x="7691" y="230"/>
                        <a:pt x="7648" y="149"/>
                        <a:pt x="7589" y="77"/>
                      </a:cubicBezTo>
                      <a:cubicBezTo>
                        <a:pt x="7555" y="33"/>
                        <a:pt x="7514" y="11"/>
                        <a:pt x="7473" y="11"/>
                      </a:cubicBezTo>
                      <a:cubicBezTo>
                        <a:pt x="7429" y="11"/>
                        <a:pt x="7386" y="37"/>
                        <a:pt x="7352" y="88"/>
                      </a:cubicBezTo>
                      <a:cubicBezTo>
                        <a:pt x="7312" y="149"/>
                        <a:pt x="7289" y="217"/>
                        <a:pt x="7287" y="289"/>
                      </a:cubicBezTo>
                      <a:cubicBezTo>
                        <a:pt x="7280" y="528"/>
                        <a:pt x="7292" y="767"/>
                        <a:pt x="7321" y="1003"/>
                      </a:cubicBezTo>
                      <a:cubicBezTo>
                        <a:pt x="7341" y="1181"/>
                        <a:pt x="7364" y="1359"/>
                        <a:pt x="7391" y="1537"/>
                      </a:cubicBezTo>
                      <a:cubicBezTo>
                        <a:pt x="7420" y="1722"/>
                        <a:pt x="7445" y="1907"/>
                        <a:pt x="7501" y="2090"/>
                      </a:cubicBezTo>
                      <a:cubicBezTo>
                        <a:pt x="7596" y="2405"/>
                        <a:pt x="7659" y="2730"/>
                        <a:pt x="7736" y="3050"/>
                      </a:cubicBezTo>
                      <a:cubicBezTo>
                        <a:pt x="7738" y="3068"/>
                        <a:pt x="7738" y="3083"/>
                        <a:pt x="7738" y="3102"/>
                      </a:cubicBezTo>
                      <a:cubicBezTo>
                        <a:pt x="7738" y="3106"/>
                        <a:pt x="7731" y="3117"/>
                        <a:pt x="7727" y="3117"/>
                      </a:cubicBezTo>
                      <a:cubicBezTo>
                        <a:pt x="7726" y="3118"/>
                        <a:pt x="7725" y="3118"/>
                        <a:pt x="7724" y="3118"/>
                      </a:cubicBezTo>
                      <a:cubicBezTo>
                        <a:pt x="7717" y="3118"/>
                        <a:pt x="7708" y="3112"/>
                        <a:pt x="7706" y="3108"/>
                      </a:cubicBezTo>
                      <a:cubicBezTo>
                        <a:pt x="7693" y="3072"/>
                        <a:pt x="7682" y="3036"/>
                        <a:pt x="7675" y="3000"/>
                      </a:cubicBezTo>
                      <a:cubicBezTo>
                        <a:pt x="7634" y="2820"/>
                        <a:pt x="7596" y="2639"/>
                        <a:pt x="7553" y="2461"/>
                      </a:cubicBezTo>
                      <a:cubicBezTo>
                        <a:pt x="7494" y="2218"/>
                        <a:pt x="7422" y="1979"/>
                        <a:pt x="7348" y="1740"/>
                      </a:cubicBezTo>
                      <a:cubicBezTo>
                        <a:pt x="7253" y="1438"/>
                        <a:pt x="7132" y="1150"/>
                        <a:pt x="6987" y="872"/>
                      </a:cubicBezTo>
                      <a:cubicBezTo>
                        <a:pt x="6954" y="805"/>
                        <a:pt x="6911" y="742"/>
                        <a:pt x="6857" y="690"/>
                      </a:cubicBezTo>
                      <a:cubicBezTo>
                        <a:pt x="6830" y="663"/>
                        <a:pt x="6800" y="638"/>
                        <a:pt x="6764" y="625"/>
                      </a:cubicBezTo>
                      <a:cubicBezTo>
                        <a:pt x="6743" y="617"/>
                        <a:pt x="6722" y="613"/>
                        <a:pt x="6702" y="613"/>
                      </a:cubicBezTo>
                      <a:cubicBezTo>
                        <a:pt x="6657" y="613"/>
                        <a:pt x="6615" y="633"/>
                        <a:pt x="6584" y="674"/>
                      </a:cubicBezTo>
                      <a:cubicBezTo>
                        <a:pt x="6566" y="701"/>
                        <a:pt x="6552" y="733"/>
                        <a:pt x="6539" y="764"/>
                      </a:cubicBezTo>
                      <a:cubicBezTo>
                        <a:pt x="6505" y="857"/>
                        <a:pt x="6507" y="951"/>
                        <a:pt x="6521" y="1048"/>
                      </a:cubicBezTo>
                      <a:cubicBezTo>
                        <a:pt x="6541" y="1172"/>
                        <a:pt x="6573" y="1294"/>
                        <a:pt x="6609" y="1413"/>
                      </a:cubicBezTo>
                      <a:cubicBezTo>
                        <a:pt x="6721" y="1799"/>
                        <a:pt x="6836" y="2182"/>
                        <a:pt x="6949" y="2567"/>
                      </a:cubicBezTo>
                      <a:cubicBezTo>
                        <a:pt x="6985" y="2696"/>
                        <a:pt x="7019" y="2827"/>
                        <a:pt x="7014" y="2962"/>
                      </a:cubicBezTo>
                      <a:cubicBezTo>
                        <a:pt x="7010" y="3041"/>
                        <a:pt x="7035" y="3108"/>
                        <a:pt x="7073" y="3176"/>
                      </a:cubicBezTo>
                      <a:cubicBezTo>
                        <a:pt x="7123" y="3268"/>
                        <a:pt x="7168" y="3361"/>
                        <a:pt x="7215" y="3455"/>
                      </a:cubicBezTo>
                      <a:cubicBezTo>
                        <a:pt x="7231" y="3489"/>
                        <a:pt x="7242" y="3525"/>
                        <a:pt x="7253" y="3561"/>
                      </a:cubicBezTo>
                      <a:cubicBezTo>
                        <a:pt x="7256" y="3566"/>
                        <a:pt x="7249" y="3577"/>
                        <a:pt x="7242" y="3579"/>
                      </a:cubicBezTo>
                      <a:cubicBezTo>
                        <a:pt x="7241" y="3580"/>
                        <a:pt x="7240" y="3580"/>
                        <a:pt x="7239" y="3580"/>
                      </a:cubicBezTo>
                      <a:cubicBezTo>
                        <a:pt x="7234" y="3580"/>
                        <a:pt x="7225" y="3576"/>
                        <a:pt x="7222" y="3570"/>
                      </a:cubicBezTo>
                      <a:cubicBezTo>
                        <a:pt x="7213" y="3559"/>
                        <a:pt x="7204" y="3543"/>
                        <a:pt x="7197" y="3527"/>
                      </a:cubicBezTo>
                      <a:cubicBezTo>
                        <a:pt x="7165" y="3460"/>
                        <a:pt x="7138" y="3388"/>
                        <a:pt x="7102" y="3322"/>
                      </a:cubicBezTo>
                      <a:cubicBezTo>
                        <a:pt x="6924" y="2982"/>
                        <a:pt x="6717" y="2658"/>
                        <a:pt x="6480" y="2353"/>
                      </a:cubicBezTo>
                      <a:cubicBezTo>
                        <a:pt x="6455" y="2324"/>
                        <a:pt x="6431" y="2295"/>
                        <a:pt x="6404" y="2265"/>
                      </a:cubicBezTo>
                      <a:cubicBezTo>
                        <a:pt x="6356" y="2214"/>
                        <a:pt x="6307" y="2164"/>
                        <a:pt x="6255" y="2119"/>
                      </a:cubicBezTo>
                      <a:cubicBezTo>
                        <a:pt x="6221" y="2085"/>
                        <a:pt x="6183" y="2060"/>
                        <a:pt x="6138" y="2047"/>
                      </a:cubicBezTo>
                      <a:cubicBezTo>
                        <a:pt x="6122" y="2042"/>
                        <a:pt x="6108" y="2039"/>
                        <a:pt x="6095" y="2039"/>
                      </a:cubicBezTo>
                      <a:cubicBezTo>
                        <a:pt x="6056" y="2039"/>
                        <a:pt x="6026" y="2062"/>
                        <a:pt x="6007" y="2108"/>
                      </a:cubicBezTo>
                      <a:cubicBezTo>
                        <a:pt x="5989" y="2159"/>
                        <a:pt x="5980" y="2211"/>
                        <a:pt x="5980" y="2268"/>
                      </a:cubicBezTo>
                      <a:cubicBezTo>
                        <a:pt x="5980" y="2369"/>
                        <a:pt x="6005" y="2466"/>
                        <a:pt x="6034" y="2563"/>
                      </a:cubicBezTo>
                      <a:cubicBezTo>
                        <a:pt x="6090" y="2739"/>
                        <a:pt x="6185" y="2896"/>
                        <a:pt x="6282" y="3054"/>
                      </a:cubicBezTo>
                      <a:cubicBezTo>
                        <a:pt x="6352" y="3165"/>
                        <a:pt x="6415" y="3277"/>
                        <a:pt x="6471" y="3395"/>
                      </a:cubicBezTo>
                      <a:cubicBezTo>
                        <a:pt x="6611" y="3669"/>
                        <a:pt x="6721" y="3958"/>
                        <a:pt x="6823" y="4251"/>
                      </a:cubicBezTo>
                      <a:cubicBezTo>
                        <a:pt x="6850" y="4328"/>
                        <a:pt x="6872" y="4406"/>
                        <a:pt x="6897" y="4488"/>
                      </a:cubicBezTo>
                      <a:cubicBezTo>
                        <a:pt x="6863" y="4480"/>
                        <a:pt x="6828" y="4476"/>
                        <a:pt x="6791" y="4476"/>
                      </a:cubicBezTo>
                      <a:cubicBezTo>
                        <a:pt x="6754" y="4476"/>
                        <a:pt x="6715" y="4480"/>
                        <a:pt x="6674" y="4488"/>
                      </a:cubicBezTo>
                      <a:cubicBezTo>
                        <a:pt x="6530" y="4515"/>
                        <a:pt x="6410" y="4591"/>
                        <a:pt x="6318" y="4695"/>
                      </a:cubicBezTo>
                      <a:cubicBezTo>
                        <a:pt x="6153" y="4104"/>
                        <a:pt x="5912" y="3564"/>
                        <a:pt x="5653" y="3207"/>
                      </a:cubicBezTo>
                      <a:cubicBezTo>
                        <a:pt x="5132" y="2499"/>
                        <a:pt x="4422" y="2146"/>
                        <a:pt x="3643" y="2146"/>
                      </a:cubicBezTo>
                      <a:cubicBezTo>
                        <a:pt x="3495" y="2146"/>
                        <a:pt x="3344" y="2159"/>
                        <a:pt x="3192" y="2184"/>
                      </a:cubicBezTo>
                      <a:cubicBezTo>
                        <a:pt x="3190" y="2184"/>
                        <a:pt x="3185" y="2186"/>
                        <a:pt x="3183" y="2186"/>
                      </a:cubicBezTo>
                      <a:cubicBezTo>
                        <a:pt x="3178" y="2186"/>
                        <a:pt x="3176" y="2189"/>
                        <a:pt x="3172" y="2189"/>
                      </a:cubicBezTo>
                      <a:cubicBezTo>
                        <a:pt x="2227" y="2392"/>
                        <a:pt x="1524" y="3034"/>
                        <a:pt x="1260" y="4046"/>
                      </a:cubicBezTo>
                      <a:cubicBezTo>
                        <a:pt x="1150" y="4472"/>
                        <a:pt x="1125" y="5062"/>
                        <a:pt x="1188" y="5673"/>
                      </a:cubicBezTo>
                      <a:cubicBezTo>
                        <a:pt x="1098" y="5627"/>
                        <a:pt x="997" y="5600"/>
                        <a:pt x="894" y="5600"/>
                      </a:cubicBezTo>
                      <a:cubicBezTo>
                        <a:pt x="857" y="5600"/>
                        <a:pt x="820" y="5603"/>
                        <a:pt x="783" y="5610"/>
                      </a:cubicBezTo>
                      <a:cubicBezTo>
                        <a:pt x="0" y="5760"/>
                        <a:pt x="337" y="7056"/>
                        <a:pt x="1255" y="7056"/>
                      </a:cubicBezTo>
                      <a:cubicBezTo>
                        <a:pt x="1318" y="7056"/>
                        <a:pt x="1384" y="7050"/>
                        <a:pt x="1452" y="7037"/>
                      </a:cubicBezTo>
                      <a:cubicBezTo>
                        <a:pt x="1465" y="7034"/>
                        <a:pt x="1477" y="7030"/>
                        <a:pt x="1490" y="7028"/>
                      </a:cubicBezTo>
                      <a:cubicBezTo>
                        <a:pt x="1630" y="7413"/>
                        <a:pt x="1810" y="7758"/>
                        <a:pt x="2040" y="8008"/>
                      </a:cubicBezTo>
                      <a:cubicBezTo>
                        <a:pt x="2290" y="8281"/>
                        <a:pt x="2701" y="8603"/>
                        <a:pt x="3194" y="8797"/>
                      </a:cubicBezTo>
                      <a:cubicBezTo>
                        <a:pt x="3210" y="8916"/>
                        <a:pt x="3226" y="9079"/>
                        <a:pt x="3239" y="9288"/>
                      </a:cubicBezTo>
                      <a:cubicBezTo>
                        <a:pt x="3248" y="9430"/>
                        <a:pt x="3255" y="9593"/>
                        <a:pt x="3260" y="9777"/>
                      </a:cubicBezTo>
                      <a:cubicBezTo>
                        <a:pt x="3251" y="9777"/>
                        <a:pt x="3244" y="9780"/>
                        <a:pt x="3235" y="9782"/>
                      </a:cubicBezTo>
                      <a:cubicBezTo>
                        <a:pt x="2854" y="9868"/>
                        <a:pt x="2475" y="9973"/>
                        <a:pt x="2099" y="10086"/>
                      </a:cubicBezTo>
                      <a:cubicBezTo>
                        <a:pt x="1986" y="10118"/>
                        <a:pt x="1876" y="10156"/>
                        <a:pt x="1765" y="10194"/>
                      </a:cubicBezTo>
                      <a:cubicBezTo>
                        <a:pt x="1700" y="10215"/>
                        <a:pt x="1695" y="10235"/>
                        <a:pt x="1727" y="10298"/>
                      </a:cubicBezTo>
                      <a:lnTo>
                        <a:pt x="1731" y="10307"/>
                      </a:lnTo>
                      <a:cubicBezTo>
                        <a:pt x="1923" y="10654"/>
                        <a:pt x="2180" y="10943"/>
                        <a:pt x="2482" y="11193"/>
                      </a:cubicBezTo>
                      <a:cubicBezTo>
                        <a:pt x="2723" y="11393"/>
                        <a:pt x="2996" y="11549"/>
                        <a:pt x="3291" y="11664"/>
                      </a:cubicBezTo>
                      <a:cubicBezTo>
                        <a:pt x="3647" y="11804"/>
                        <a:pt x="4021" y="11864"/>
                        <a:pt x="4436" y="11878"/>
                      </a:cubicBezTo>
                      <a:cubicBezTo>
                        <a:pt x="4551" y="11846"/>
                        <a:pt x="4702" y="11864"/>
                        <a:pt x="4851" y="11840"/>
                      </a:cubicBezTo>
                      <a:cubicBezTo>
                        <a:pt x="5121" y="11795"/>
                        <a:pt x="5383" y="11722"/>
                        <a:pt x="5628" y="11607"/>
                      </a:cubicBezTo>
                      <a:cubicBezTo>
                        <a:pt x="6027" y="11420"/>
                        <a:pt x="6370" y="11159"/>
                        <a:pt x="6647" y="10814"/>
                      </a:cubicBezTo>
                      <a:cubicBezTo>
                        <a:pt x="6954" y="10435"/>
                        <a:pt x="7150" y="10007"/>
                        <a:pt x="7240" y="9529"/>
                      </a:cubicBezTo>
                      <a:cubicBezTo>
                        <a:pt x="7251" y="9469"/>
                        <a:pt x="7260" y="9405"/>
                        <a:pt x="7265" y="9345"/>
                      </a:cubicBezTo>
                      <a:cubicBezTo>
                        <a:pt x="7271" y="9298"/>
                        <a:pt x="7255" y="9279"/>
                        <a:pt x="7215" y="9279"/>
                      </a:cubicBezTo>
                      <a:cubicBezTo>
                        <a:pt x="7211" y="9279"/>
                        <a:pt x="7206" y="9279"/>
                        <a:pt x="7201" y="9279"/>
                      </a:cubicBezTo>
                      <a:cubicBezTo>
                        <a:pt x="7175" y="9281"/>
                        <a:pt x="7149" y="9289"/>
                        <a:pt x="7123" y="9289"/>
                      </a:cubicBezTo>
                      <a:cubicBezTo>
                        <a:pt x="7120" y="9289"/>
                        <a:pt x="7117" y="9289"/>
                        <a:pt x="7114" y="9288"/>
                      </a:cubicBezTo>
                      <a:cubicBezTo>
                        <a:pt x="7084" y="9287"/>
                        <a:pt x="7055" y="9287"/>
                        <a:pt x="7026" y="9287"/>
                      </a:cubicBezTo>
                      <a:cubicBezTo>
                        <a:pt x="6823" y="9287"/>
                        <a:pt x="6618" y="9306"/>
                        <a:pt x="6415" y="9318"/>
                      </a:cubicBezTo>
                      <a:cubicBezTo>
                        <a:pt x="6255" y="9327"/>
                        <a:pt x="6095" y="9342"/>
                        <a:pt x="5935" y="9356"/>
                      </a:cubicBezTo>
                      <a:cubicBezTo>
                        <a:pt x="5867" y="9180"/>
                        <a:pt x="5800" y="8998"/>
                        <a:pt x="5739" y="8817"/>
                      </a:cubicBezTo>
                      <a:cubicBezTo>
                        <a:pt x="5685" y="8655"/>
                        <a:pt x="5635" y="8495"/>
                        <a:pt x="5597" y="8344"/>
                      </a:cubicBezTo>
                      <a:cubicBezTo>
                        <a:pt x="5987" y="7979"/>
                        <a:pt x="6253" y="7528"/>
                        <a:pt x="6386" y="7179"/>
                      </a:cubicBezTo>
                      <a:cubicBezTo>
                        <a:pt x="6505" y="6861"/>
                        <a:pt x="6548" y="6473"/>
                        <a:pt x="6537" y="6063"/>
                      </a:cubicBezTo>
                      <a:cubicBezTo>
                        <a:pt x="6550" y="6063"/>
                        <a:pt x="6561" y="6063"/>
                        <a:pt x="6577" y="6059"/>
                      </a:cubicBezTo>
                      <a:cubicBezTo>
                        <a:pt x="6985" y="5982"/>
                        <a:pt x="7215" y="5709"/>
                        <a:pt x="7301" y="5412"/>
                      </a:cubicBezTo>
                      <a:cubicBezTo>
                        <a:pt x="7427" y="5619"/>
                        <a:pt x="7573" y="5815"/>
                        <a:pt x="7742" y="5995"/>
                      </a:cubicBezTo>
                      <a:cubicBezTo>
                        <a:pt x="7907" y="6169"/>
                        <a:pt x="8076" y="6336"/>
                        <a:pt x="8254" y="6494"/>
                      </a:cubicBezTo>
                      <a:cubicBezTo>
                        <a:pt x="8545" y="6753"/>
                        <a:pt x="8851" y="6992"/>
                        <a:pt x="9167" y="7217"/>
                      </a:cubicBezTo>
                      <a:cubicBezTo>
                        <a:pt x="9194" y="7237"/>
                        <a:pt x="9223" y="7255"/>
                        <a:pt x="9252" y="7271"/>
                      </a:cubicBezTo>
                      <a:cubicBezTo>
                        <a:pt x="9259" y="7275"/>
                        <a:pt x="9267" y="7277"/>
                        <a:pt x="9274" y="7277"/>
                      </a:cubicBezTo>
                      <a:cubicBezTo>
                        <a:pt x="9290" y="7277"/>
                        <a:pt x="9306" y="7267"/>
                        <a:pt x="9313" y="7249"/>
                      </a:cubicBezTo>
                      <a:cubicBezTo>
                        <a:pt x="9325" y="7231"/>
                        <a:pt x="9329" y="7210"/>
                        <a:pt x="9338" y="7190"/>
                      </a:cubicBezTo>
                      <a:cubicBezTo>
                        <a:pt x="9376" y="7104"/>
                        <a:pt x="9412" y="7014"/>
                        <a:pt x="9458" y="6929"/>
                      </a:cubicBezTo>
                      <a:cubicBezTo>
                        <a:pt x="9559" y="6741"/>
                        <a:pt x="9678" y="6566"/>
                        <a:pt x="9811" y="6397"/>
                      </a:cubicBezTo>
                      <a:cubicBezTo>
                        <a:pt x="9965" y="6203"/>
                        <a:pt x="10131" y="6022"/>
                        <a:pt x="10330" y="5869"/>
                      </a:cubicBezTo>
                      <a:cubicBezTo>
                        <a:pt x="10368" y="5840"/>
                        <a:pt x="10411" y="5813"/>
                        <a:pt x="10451" y="5784"/>
                      </a:cubicBezTo>
                      <a:cubicBezTo>
                        <a:pt x="10488" y="5754"/>
                        <a:pt x="10485" y="5718"/>
                        <a:pt x="10447" y="5691"/>
                      </a:cubicBezTo>
                      <a:lnTo>
                        <a:pt x="10449" y="5691"/>
                      </a:lnTo>
                      <a:cubicBezTo>
                        <a:pt x="10440" y="5684"/>
                        <a:pt x="10429" y="5680"/>
                        <a:pt x="10418" y="5673"/>
                      </a:cubicBezTo>
                      <a:cubicBezTo>
                        <a:pt x="10267" y="5590"/>
                        <a:pt x="10118" y="5509"/>
                        <a:pt x="9967" y="5425"/>
                      </a:cubicBezTo>
                      <a:cubicBezTo>
                        <a:pt x="9771" y="5319"/>
                        <a:pt x="9577" y="5213"/>
                        <a:pt x="9383" y="5110"/>
                      </a:cubicBezTo>
                      <a:cubicBezTo>
                        <a:pt x="9322" y="5076"/>
                        <a:pt x="9264" y="5049"/>
                        <a:pt x="9203" y="5020"/>
                      </a:cubicBezTo>
                      <a:cubicBezTo>
                        <a:pt x="9197" y="5017"/>
                        <a:pt x="9191" y="5016"/>
                        <a:pt x="9185" y="5016"/>
                      </a:cubicBezTo>
                      <a:cubicBezTo>
                        <a:pt x="9166" y="5016"/>
                        <a:pt x="9150" y="5030"/>
                        <a:pt x="9147" y="5053"/>
                      </a:cubicBezTo>
                      <a:cubicBezTo>
                        <a:pt x="9144" y="5085"/>
                        <a:pt x="9147" y="5119"/>
                        <a:pt x="9147" y="5153"/>
                      </a:cubicBezTo>
                      <a:lnTo>
                        <a:pt x="9144" y="5153"/>
                      </a:lnTo>
                      <a:cubicBezTo>
                        <a:pt x="9144" y="5191"/>
                        <a:pt x="9144" y="5227"/>
                        <a:pt x="9144" y="5265"/>
                      </a:cubicBezTo>
                      <a:cubicBezTo>
                        <a:pt x="9144" y="5272"/>
                        <a:pt x="9133" y="5279"/>
                        <a:pt x="9128" y="5281"/>
                      </a:cubicBezTo>
                      <a:cubicBezTo>
                        <a:pt x="9122" y="5281"/>
                        <a:pt x="9110" y="5274"/>
                        <a:pt x="9110" y="5267"/>
                      </a:cubicBezTo>
                      <a:cubicBezTo>
                        <a:pt x="9106" y="5254"/>
                        <a:pt x="9101" y="5236"/>
                        <a:pt x="9101" y="5218"/>
                      </a:cubicBezTo>
                      <a:cubicBezTo>
                        <a:pt x="9108" y="5060"/>
                        <a:pt x="9083" y="4902"/>
                        <a:pt x="9079" y="4745"/>
                      </a:cubicBezTo>
                      <a:cubicBezTo>
                        <a:pt x="9072" y="4539"/>
                        <a:pt x="9054" y="4337"/>
                        <a:pt x="9032" y="4134"/>
                      </a:cubicBezTo>
                      <a:cubicBezTo>
                        <a:pt x="9009" y="3929"/>
                        <a:pt x="8996" y="3726"/>
                        <a:pt x="8973" y="3523"/>
                      </a:cubicBezTo>
                      <a:cubicBezTo>
                        <a:pt x="8935" y="3212"/>
                        <a:pt x="8894" y="2901"/>
                        <a:pt x="8854" y="2590"/>
                      </a:cubicBezTo>
                      <a:cubicBezTo>
                        <a:pt x="8822" y="2328"/>
                        <a:pt x="8788" y="2069"/>
                        <a:pt x="8757" y="1808"/>
                      </a:cubicBezTo>
                      <a:cubicBezTo>
                        <a:pt x="8712" y="1431"/>
                        <a:pt x="8644" y="1055"/>
                        <a:pt x="8572" y="683"/>
                      </a:cubicBezTo>
                      <a:cubicBezTo>
                        <a:pt x="8538" y="519"/>
                        <a:pt x="8504" y="356"/>
                        <a:pt x="8450" y="196"/>
                      </a:cubicBezTo>
                      <a:cubicBezTo>
                        <a:pt x="8430" y="140"/>
                        <a:pt x="8403" y="90"/>
                        <a:pt x="8355" y="52"/>
                      </a:cubicBezTo>
                      <a:cubicBezTo>
                        <a:pt x="8314" y="17"/>
                        <a:pt x="8266" y="0"/>
                        <a:pt x="82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28"/>
                <p:cNvSpPr/>
                <p:nvPr/>
              </p:nvSpPr>
              <p:spPr>
                <a:xfrm>
                  <a:off x="6223613" y="4893987"/>
                  <a:ext cx="388648" cy="200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0" h="2594" extrusionOk="0">
                      <a:moveTo>
                        <a:pt x="1259" y="0"/>
                      </a:moveTo>
                      <a:cubicBezTo>
                        <a:pt x="1244" y="0"/>
                        <a:pt x="1230" y="9"/>
                        <a:pt x="1220" y="25"/>
                      </a:cubicBezTo>
                      <a:cubicBezTo>
                        <a:pt x="1186" y="76"/>
                        <a:pt x="1155" y="131"/>
                        <a:pt x="1118" y="182"/>
                      </a:cubicBezTo>
                      <a:cubicBezTo>
                        <a:pt x="990" y="374"/>
                        <a:pt x="823" y="534"/>
                        <a:pt x="656" y="692"/>
                      </a:cubicBezTo>
                      <a:cubicBezTo>
                        <a:pt x="517" y="825"/>
                        <a:pt x="368" y="946"/>
                        <a:pt x="203" y="1046"/>
                      </a:cubicBezTo>
                      <a:cubicBezTo>
                        <a:pt x="156" y="1075"/>
                        <a:pt x="107" y="1097"/>
                        <a:pt x="59" y="1122"/>
                      </a:cubicBezTo>
                      <a:cubicBezTo>
                        <a:pt x="7" y="1149"/>
                        <a:pt x="1" y="1172"/>
                        <a:pt x="30" y="1221"/>
                      </a:cubicBezTo>
                      <a:cubicBezTo>
                        <a:pt x="37" y="1233"/>
                        <a:pt x="43" y="1244"/>
                        <a:pt x="50" y="1253"/>
                      </a:cubicBezTo>
                      <a:cubicBezTo>
                        <a:pt x="172" y="1413"/>
                        <a:pt x="296" y="1571"/>
                        <a:pt x="436" y="1715"/>
                      </a:cubicBezTo>
                      <a:cubicBezTo>
                        <a:pt x="663" y="1952"/>
                        <a:pt x="916" y="2157"/>
                        <a:pt x="1197" y="2321"/>
                      </a:cubicBezTo>
                      <a:cubicBezTo>
                        <a:pt x="1467" y="2478"/>
                        <a:pt x="1746" y="2594"/>
                        <a:pt x="2062" y="2594"/>
                      </a:cubicBezTo>
                      <a:cubicBezTo>
                        <a:pt x="2087" y="2594"/>
                        <a:pt x="2112" y="2593"/>
                        <a:pt x="2137" y="2592"/>
                      </a:cubicBezTo>
                      <a:cubicBezTo>
                        <a:pt x="2230" y="2585"/>
                        <a:pt x="2320" y="2574"/>
                        <a:pt x="2403" y="2531"/>
                      </a:cubicBezTo>
                      <a:cubicBezTo>
                        <a:pt x="2546" y="2458"/>
                        <a:pt x="2695" y="2432"/>
                        <a:pt x="2846" y="2432"/>
                      </a:cubicBezTo>
                      <a:cubicBezTo>
                        <a:pt x="2919" y="2432"/>
                        <a:pt x="2992" y="2438"/>
                        <a:pt x="3066" y="2447"/>
                      </a:cubicBezTo>
                      <a:cubicBezTo>
                        <a:pt x="3233" y="2467"/>
                        <a:pt x="3401" y="2490"/>
                        <a:pt x="3572" y="2490"/>
                      </a:cubicBezTo>
                      <a:cubicBezTo>
                        <a:pt x="3598" y="2490"/>
                        <a:pt x="3625" y="2489"/>
                        <a:pt x="3652" y="2488"/>
                      </a:cubicBezTo>
                      <a:cubicBezTo>
                        <a:pt x="3669" y="2488"/>
                        <a:pt x="3685" y="2490"/>
                        <a:pt x="3702" y="2490"/>
                      </a:cubicBezTo>
                      <a:cubicBezTo>
                        <a:pt x="3715" y="2490"/>
                        <a:pt x="3727" y="2489"/>
                        <a:pt x="3740" y="2486"/>
                      </a:cubicBezTo>
                      <a:cubicBezTo>
                        <a:pt x="3846" y="2459"/>
                        <a:pt x="3936" y="2391"/>
                        <a:pt x="3819" y="2263"/>
                      </a:cubicBezTo>
                      <a:cubicBezTo>
                        <a:pt x="3733" y="2168"/>
                        <a:pt x="3629" y="2096"/>
                        <a:pt x="3510" y="2053"/>
                      </a:cubicBezTo>
                      <a:cubicBezTo>
                        <a:pt x="3290" y="1975"/>
                        <a:pt x="3066" y="1932"/>
                        <a:pt x="2837" y="1932"/>
                      </a:cubicBezTo>
                      <a:cubicBezTo>
                        <a:pt x="2754" y="1932"/>
                        <a:pt x="2670" y="1937"/>
                        <a:pt x="2586" y="1949"/>
                      </a:cubicBezTo>
                      <a:cubicBezTo>
                        <a:pt x="2523" y="1958"/>
                        <a:pt x="2462" y="1965"/>
                        <a:pt x="2399" y="1974"/>
                      </a:cubicBezTo>
                      <a:cubicBezTo>
                        <a:pt x="2392" y="1974"/>
                        <a:pt x="2381" y="1972"/>
                        <a:pt x="2376" y="1967"/>
                      </a:cubicBezTo>
                      <a:cubicBezTo>
                        <a:pt x="2369" y="1954"/>
                        <a:pt x="2381" y="1945"/>
                        <a:pt x="2392" y="1940"/>
                      </a:cubicBezTo>
                      <a:cubicBezTo>
                        <a:pt x="2446" y="1916"/>
                        <a:pt x="2505" y="1916"/>
                        <a:pt x="2563" y="1904"/>
                      </a:cubicBezTo>
                      <a:cubicBezTo>
                        <a:pt x="2644" y="1892"/>
                        <a:pt x="2725" y="1886"/>
                        <a:pt x="2805" y="1886"/>
                      </a:cubicBezTo>
                      <a:cubicBezTo>
                        <a:pt x="2886" y="1886"/>
                        <a:pt x="2967" y="1892"/>
                        <a:pt x="3048" y="1904"/>
                      </a:cubicBezTo>
                      <a:cubicBezTo>
                        <a:pt x="3099" y="1912"/>
                        <a:pt x="3152" y="1921"/>
                        <a:pt x="3205" y="1921"/>
                      </a:cubicBezTo>
                      <a:cubicBezTo>
                        <a:pt x="3240" y="1921"/>
                        <a:pt x="3275" y="1917"/>
                        <a:pt x="3309" y="1907"/>
                      </a:cubicBezTo>
                      <a:cubicBezTo>
                        <a:pt x="3375" y="1886"/>
                        <a:pt x="3443" y="1881"/>
                        <a:pt x="3511" y="1881"/>
                      </a:cubicBezTo>
                      <a:cubicBezTo>
                        <a:pt x="3527" y="1881"/>
                        <a:pt x="3542" y="1881"/>
                        <a:pt x="3557" y="1882"/>
                      </a:cubicBezTo>
                      <a:cubicBezTo>
                        <a:pt x="3746" y="1891"/>
                        <a:pt x="3934" y="1904"/>
                        <a:pt x="4121" y="1916"/>
                      </a:cubicBezTo>
                      <a:lnTo>
                        <a:pt x="4132" y="1916"/>
                      </a:lnTo>
                      <a:cubicBezTo>
                        <a:pt x="4177" y="1925"/>
                        <a:pt x="4221" y="1929"/>
                        <a:pt x="4265" y="1929"/>
                      </a:cubicBezTo>
                      <a:cubicBezTo>
                        <a:pt x="4383" y="1929"/>
                        <a:pt x="4499" y="1900"/>
                        <a:pt x="4614" y="1875"/>
                      </a:cubicBezTo>
                      <a:cubicBezTo>
                        <a:pt x="4646" y="1868"/>
                        <a:pt x="4677" y="1850"/>
                        <a:pt x="4704" y="1832"/>
                      </a:cubicBezTo>
                      <a:cubicBezTo>
                        <a:pt x="4729" y="1816"/>
                        <a:pt x="4752" y="1796"/>
                        <a:pt x="4770" y="1774"/>
                      </a:cubicBezTo>
                      <a:cubicBezTo>
                        <a:pt x="4819" y="1708"/>
                        <a:pt x="4812" y="1643"/>
                        <a:pt x="4754" y="1584"/>
                      </a:cubicBezTo>
                      <a:cubicBezTo>
                        <a:pt x="4702" y="1532"/>
                        <a:pt x="4639" y="1501"/>
                        <a:pt x="4571" y="1478"/>
                      </a:cubicBezTo>
                      <a:cubicBezTo>
                        <a:pt x="4456" y="1438"/>
                        <a:pt x="4341" y="1397"/>
                        <a:pt x="4224" y="1366"/>
                      </a:cubicBezTo>
                      <a:cubicBezTo>
                        <a:pt x="3974" y="1296"/>
                        <a:pt x="3719" y="1255"/>
                        <a:pt x="3460" y="1248"/>
                      </a:cubicBezTo>
                      <a:cubicBezTo>
                        <a:pt x="3384" y="1246"/>
                        <a:pt x="3309" y="1248"/>
                        <a:pt x="3235" y="1233"/>
                      </a:cubicBezTo>
                      <a:cubicBezTo>
                        <a:pt x="3216" y="1229"/>
                        <a:pt x="3196" y="1227"/>
                        <a:pt x="3176" y="1227"/>
                      </a:cubicBezTo>
                      <a:cubicBezTo>
                        <a:pt x="3149" y="1227"/>
                        <a:pt x="3123" y="1230"/>
                        <a:pt x="3097" y="1235"/>
                      </a:cubicBezTo>
                      <a:cubicBezTo>
                        <a:pt x="3039" y="1246"/>
                        <a:pt x="2982" y="1248"/>
                        <a:pt x="2924" y="1248"/>
                      </a:cubicBezTo>
                      <a:cubicBezTo>
                        <a:pt x="2861" y="1248"/>
                        <a:pt x="2798" y="1253"/>
                        <a:pt x="2737" y="1266"/>
                      </a:cubicBezTo>
                      <a:cubicBezTo>
                        <a:pt x="2687" y="1275"/>
                        <a:pt x="2638" y="1282"/>
                        <a:pt x="2588" y="1289"/>
                      </a:cubicBezTo>
                      <a:cubicBezTo>
                        <a:pt x="2581" y="1289"/>
                        <a:pt x="2574" y="1282"/>
                        <a:pt x="2568" y="1280"/>
                      </a:cubicBezTo>
                      <a:cubicBezTo>
                        <a:pt x="2570" y="1273"/>
                        <a:pt x="2572" y="1264"/>
                        <a:pt x="2577" y="1260"/>
                      </a:cubicBezTo>
                      <a:cubicBezTo>
                        <a:pt x="2597" y="1242"/>
                        <a:pt x="2622" y="1239"/>
                        <a:pt x="2647" y="1233"/>
                      </a:cubicBezTo>
                      <a:cubicBezTo>
                        <a:pt x="2816" y="1197"/>
                        <a:pt x="2989" y="1212"/>
                        <a:pt x="3158" y="1185"/>
                      </a:cubicBezTo>
                      <a:cubicBezTo>
                        <a:pt x="3169" y="1183"/>
                        <a:pt x="3182" y="1182"/>
                        <a:pt x="3195" y="1182"/>
                      </a:cubicBezTo>
                      <a:cubicBezTo>
                        <a:pt x="3207" y="1182"/>
                        <a:pt x="3220" y="1183"/>
                        <a:pt x="3233" y="1185"/>
                      </a:cubicBezTo>
                      <a:cubicBezTo>
                        <a:pt x="3318" y="1208"/>
                        <a:pt x="3406" y="1201"/>
                        <a:pt x="3494" y="1203"/>
                      </a:cubicBezTo>
                      <a:cubicBezTo>
                        <a:pt x="3541" y="1206"/>
                        <a:pt x="3586" y="1210"/>
                        <a:pt x="3631" y="1212"/>
                      </a:cubicBezTo>
                      <a:cubicBezTo>
                        <a:pt x="3773" y="1224"/>
                        <a:pt x="3910" y="1265"/>
                        <a:pt x="4052" y="1265"/>
                      </a:cubicBezTo>
                      <a:cubicBezTo>
                        <a:pt x="4073" y="1265"/>
                        <a:pt x="4095" y="1264"/>
                        <a:pt x="4116" y="1262"/>
                      </a:cubicBezTo>
                      <a:cubicBezTo>
                        <a:pt x="4171" y="1275"/>
                        <a:pt x="4227" y="1278"/>
                        <a:pt x="4281" y="1278"/>
                      </a:cubicBezTo>
                      <a:cubicBezTo>
                        <a:pt x="4320" y="1278"/>
                        <a:pt x="4358" y="1277"/>
                        <a:pt x="4394" y="1277"/>
                      </a:cubicBezTo>
                      <a:cubicBezTo>
                        <a:pt x="4408" y="1277"/>
                        <a:pt x="4422" y="1277"/>
                        <a:pt x="4436" y="1278"/>
                      </a:cubicBezTo>
                      <a:cubicBezTo>
                        <a:pt x="4492" y="1278"/>
                        <a:pt x="4540" y="1279"/>
                        <a:pt x="4586" y="1279"/>
                      </a:cubicBezTo>
                      <a:cubicBezTo>
                        <a:pt x="4609" y="1279"/>
                        <a:pt x="4631" y="1278"/>
                        <a:pt x="4652" y="1278"/>
                      </a:cubicBezTo>
                      <a:cubicBezTo>
                        <a:pt x="4749" y="1273"/>
                        <a:pt x="4844" y="1260"/>
                        <a:pt x="4934" y="1219"/>
                      </a:cubicBezTo>
                      <a:cubicBezTo>
                        <a:pt x="4968" y="1201"/>
                        <a:pt x="5000" y="1179"/>
                        <a:pt x="5006" y="1138"/>
                      </a:cubicBezTo>
                      <a:cubicBezTo>
                        <a:pt x="5020" y="1073"/>
                        <a:pt x="5013" y="1014"/>
                        <a:pt x="4964" y="964"/>
                      </a:cubicBezTo>
                      <a:cubicBezTo>
                        <a:pt x="4930" y="931"/>
                        <a:pt x="4891" y="906"/>
                        <a:pt x="4849" y="886"/>
                      </a:cubicBezTo>
                      <a:lnTo>
                        <a:pt x="4849" y="886"/>
                      </a:lnTo>
                      <a:lnTo>
                        <a:pt x="4851" y="888"/>
                      </a:lnTo>
                      <a:cubicBezTo>
                        <a:pt x="4767" y="849"/>
                        <a:pt x="4680" y="818"/>
                        <a:pt x="4592" y="791"/>
                      </a:cubicBezTo>
                      <a:cubicBezTo>
                        <a:pt x="4278" y="694"/>
                        <a:pt x="3956" y="660"/>
                        <a:pt x="3629" y="651"/>
                      </a:cubicBezTo>
                      <a:cubicBezTo>
                        <a:pt x="3616" y="651"/>
                        <a:pt x="3604" y="651"/>
                        <a:pt x="3591" y="651"/>
                      </a:cubicBezTo>
                      <a:cubicBezTo>
                        <a:pt x="3482" y="651"/>
                        <a:pt x="3375" y="659"/>
                        <a:pt x="3266" y="667"/>
                      </a:cubicBezTo>
                      <a:cubicBezTo>
                        <a:pt x="3091" y="680"/>
                        <a:pt x="2919" y="712"/>
                        <a:pt x="2748" y="757"/>
                      </a:cubicBezTo>
                      <a:cubicBezTo>
                        <a:pt x="2720" y="765"/>
                        <a:pt x="2692" y="780"/>
                        <a:pt x="2662" y="780"/>
                      </a:cubicBezTo>
                      <a:cubicBezTo>
                        <a:pt x="2655" y="780"/>
                        <a:pt x="2649" y="779"/>
                        <a:pt x="2642" y="777"/>
                      </a:cubicBezTo>
                      <a:cubicBezTo>
                        <a:pt x="2658" y="728"/>
                        <a:pt x="2705" y="735"/>
                        <a:pt x="2741" y="719"/>
                      </a:cubicBezTo>
                      <a:cubicBezTo>
                        <a:pt x="2768" y="708"/>
                        <a:pt x="2795" y="698"/>
                        <a:pt x="2825" y="692"/>
                      </a:cubicBezTo>
                      <a:cubicBezTo>
                        <a:pt x="3018" y="644"/>
                        <a:pt x="3219" y="620"/>
                        <a:pt x="3420" y="608"/>
                      </a:cubicBezTo>
                      <a:cubicBezTo>
                        <a:pt x="3464" y="606"/>
                        <a:pt x="3508" y="605"/>
                        <a:pt x="3552" y="605"/>
                      </a:cubicBezTo>
                      <a:cubicBezTo>
                        <a:pt x="3741" y="605"/>
                        <a:pt x="3930" y="623"/>
                        <a:pt x="4118" y="649"/>
                      </a:cubicBezTo>
                      <a:cubicBezTo>
                        <a:pt x="4224" y="662"/>
                        <a:pt x="4332" y="682"/>
                        <a:pt x="4441" y="682"/>
                      </a:cubicBezTo>
                      <a:cubicBezTo>
                        <a:pt x="4466" y="682"/>
                        <a:pt x="4492" y="681"/>
                        <a:pt x="4517" y="678"/>
                      </a:cubicBezTo>
                      <a:cubicBezTo>
                        <a:pt x="4605" y="669"/>
                        <a:pt x="4691" y="653"/>
                        <a:pt x="4770" y="611"/>
                      </a:cubicBezTo>
                      <a:cubicBezTo>
                        <a:pt x="4864" y="556"/>
                        <a:pt x="4882" y="446"/>
                        <a:pt x="4808" y="367"/>
                      </a:cubicBezTo>
                      <a:cubicBezTo>
                        <a:pt x="4785" y="345"/>
                        <a:pt x="4756" y="324"/>
                        <a:pt x="4729" y="309"/>
                      </a:cubicBezTo>
                      <a:cubicBezTo>
                        <a:pt x="4637" y="257"/>
                        <a:pt x="4540" y="216"/>
                        <a:pt x="4438" y="189"/>
                      </a:cubicBezTo>
                      <a:cubicBezTo>
                        <a:pt x="4173" y="114"/>
                        <a:pt x="3904" y="67"/>
                        <a:pt x="3625" y="67"/>
                      </a:cubicBezTo>
                      <a:cubicBezTo>
                        <a:pt x="3612" y="67"/>
                        <a:pt x="3599" y="67"/>
                        <a:pt x="3586" y="67"/>
                      </a:cubicBezTo>
                      <a:cubicBezTo>
                        <a:pt x="3388" y="70"/>
                        <a:pt x="3197" y="92"/>
                        <a:pt x="3005" y="140"/>
                      </a:cubicBezTo>
                      <a:cubicBezTo>
                        <a:pt x="2874" y="171"/>
                        <a:pt x="2748" y="214"/>
                        <a:pt x="2620" y="252"/>
                      </a:cubicBezTo>
                      <a:cubicBezTo>
                        <a:pt x="2463" y="299"/>
                        <a:pt x="2302" y="326"/>
                        <a:pt x="2139" y="326"/>
                      </a:cubicBezTo>
                      <a:cubicBezTo>
                        <a:pt x="2106" y="326"/>
                        <a:pt x="2072" y="324"/>
                        <a:pt x="2038" y="322"/>
                      </a:cubicBezTo>
                      <a:cubicBezTo>
                        <a:pt x="1894" y="315"/>
                        <a:pt x="1756" y="282"/>
                        <a:pt x="1628" y="216"/>
                      </a:cubicBezTo>
                      <a:cubicBezTo>
                        <a:pt x="1531" y="167"/>
                        <a:pt x="1436" y="112"/>
                        <a:pt x="1348" y="49"/>
                      </a:cubicBezTo>
                      <a:cubicBezTo>
                        <a:pt x="1328" y="36"/>
                        <a:pt x="1308" y="20"/>
                        <a:pt x="1285" y="9"/>
                      </a:cubicBezTo>
                      <a:cubicBezTo>
                        <a:pt x="1276" y="3"/>
                        <a:pt x="1267" y="0"/>
                        <a:pt x="12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28"/>
                <p:cNvSpPr/>
                <p:nvPr/>
              </p:nvSpPr>
              <p:spPr>
                <a:xfrm>
                  <a:off x="6916218" y="3492209"/>
                  <a:ext cx="33523" cy="47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14" extrusionOk="0">
                      <a:moveTo>
                        <a:pt x="323" y="1"/>
                      </a:moveTo>
                      <a:cubicBezTo>
                        <a:pt x="278" y="1"/>
                        <a:pt x="261" y="84"/>
                        <a:pt x="221" y="170"/>
                      </a:cubicBezTo>
                      <a:cubicBezTo>
                        <a:pt x="128" y="357"/>
                        <a:pt x="61" y="438"/>
                        <a:pt x="16" y="542"/>
                      </a:cubicBezTo>
                      <a:cubicBezTo>
                        <a:pt x="1" y="577"/>
                        <a:pt x="18" y="614"/>
                        <a:pt x="63" y="614"/>
                      </a:cubicBezTo>
                      <a:cubicBezTo>
                        <a:pt x="100" y="614"/>
                        <a:pt x="155" y="590"/>
                        <a:pt x="228" y="521"/>
                      </a:cubicBezTo>
                      <a:cubicBezTo>
                        <a:pt x="433" y="328"/>
                        <a:pt x="426" y="41"/>
                        <a:pt x="343" y="5"/>
                      </a:cubicBezTo>
                      <a:cubicBezTo>
                        <a:pt x="335" y="2"/>
                        <a:pt x="329" y="1"/>
                        <a:pt x="323" y="1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28"/>
                <p:cNvSpPr/>
                <p:nvPr/>
              </p:nvSpPr>
              <p:spPr>
                <a:xfrm>
                  <a:off x="6449914" y="3585114"/>
                  <a:ext cx="43510" cy="37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87" extrusionOk="0">
                      <a:moveTo>
                        <a:pt x="60" y="0"/>
                      </a:moveTo>
                      <a:cubicBezTo>
                        <a:pt x="37" y="0"/>
                        <a:pt x="14" y="18"/>
                        <a:pt x="12" y="45"/>
                      </a:cubicBezTo>
                      <a:cubicBezTo>
                        <a:pt x="1" y="268"/>
                        <a:pt x="251" y="484"/>
                        <a:pt x="490" y="487"/>
                      </a:cubicBezTo>
                      <a:cubicBezTo>
                        <a:pt x="539" y="487"/>
                        <a:pt x="562" y="428"/>
                        <a:pt x="528" y="394"/>
                      </a:cubicBezTo>
                      <a:lnTo>
                        <a:pt x="528" y="394"/>
                      </a:lnTo>
                      <a:cubicBezTo>
                        <a:pt x="529" y="395"/>
                        <a:pt x="530" y="396"/>
                        <a:pt x="530" y="396"/>
                      </a:cubicBezTo>
                      <a:cubicBezTo>
                        <a:pt x="530" y="396"/>
                        <a:pt x="494" y="360"/>
                        <a:pt x="411" y="295"/>
                      </a:cubicBezTo>
                      <a:cubicBezTo>
                        <a:pt x="366" y="257"/>
                        <a:pt x="312" y="223"/>
                        <a:pt x="201" y="122"/>
                      </a:cubicBezTo>
                      <a:cubicBezTo>
                        <a:pt x="170" y="92"/>
                        <a:pt x="93" y="13"/>
                        <a:pt x="93" y="13"/>
                      </a:cubicBezTo>
                      <a:cubicBezTo>
                        <a:pt x="84" y="4"/>
                        <a:pt x="72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28"/>
                <p:cNvSpPr/>
                <p:nvPr/>
              </p:nvSpPr>
              <p:spPr>
                <a:xfrm>
                  <a:off x="6649736" y="3761323"/>
                  <a:ext cx="197034" cy="10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1386" extrusionOk="0">
                      <a:moveTo>
                        <a:pt x="2403" y="0"/>
                      </a:moveTo>
                      <a:cubicBezTo>
                        <a:pt x="2103" y="280"/>
                        <a:pt x="1729" y="507"/>
                        <a:pt x="1287" y="597"/>
                      </a:cubicBezTo>
                      <a:lnTo>
                        <a:pt x="1285" y="597"/>
                      </a:lnTo>
                      <a:lnTo>
                        <a:pt x="1267" y="602"/>
                      </a:lnTo>
                      <a:cubicBezTo>
                        <a:pt x="1143" y="624"/>
                        <a:pt x="1021" y="634"/>
                        <a:pt x="900" y="634"/>
                      </a:cubicBezTo>
                      <a:cubicBezTo>
                        <a:pt x="583" y="634"/>
                        <a:pt x="278" y="564"/>
                        <a:pt x="0" y="453"/>
                      </a:cubicBezTo>
                      <a:lnTo>
                        <a:pt x="0" y="453"/>
                      </a:lnTo>
                      <a:cubicBezTo>
                        <a:pt x="16" y="570"/>
                        <a:pt x="32" y="735"/>
                        <a:pt x="46" y="945"/>
                      </a:cubicBezTo>
                      <a:cubicBezTo>
                        <a:pt x="356" y="1222"/>
                        <a:pt x="742" y="1385"/>
                        <a:pt x="1144" y="1385"/>
                      </a:cubicBezTo>
                      <a:cubicBezTo>
                        <a:pt x="1236" y="1385"/>
                        <a:pt x="1328" y="1377"/>
                        <a:pt x="1420" y="1359"/>
                      </a:cubicBezTo>
                      <a:cubicBezTo>
                        <a:pt x="1916" y="1265"/>
                        <a:pt x="2315" y="929"/>
                        <a:pt x="2545" y="473"/>
                      </a:cubicBezTo>
                      <a:cubicBezTo>
                        <a:pt x="2491" y="311"/>
                        <a:pt x="2441" y="149"/>
                        <a:pt x="2403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28"/>
                <p:cNvSpPr/>
                <p:nvPr/>
              </p:nvSpPr>
              <p:spPr>
                <a:xfrm>
                  <a:off x="6775545" y="3555539"/>
                  <a:ext cx="105988" cy="81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059" extrusionOk="0">
                      <a:moveTo>
                        <a:pt x="731" y="1"/>
                      </a:moveTo>
                      <a:cubicBezTo>
                        <a:pt x="684" y="1"/>
                        <a:pt x="635" y="5"/>
                        <a:pt x="586" y="14"/>
                      </a:cubicBezTo>
                      <a:cubicBezTo>
                        <a:pt x="239" y="82"/>
                        <a:pt x="0" y="366"/>
                        <a:pt x="55" y="650"/>
                      </a:cubicBezTo>
                      <a:cubicBezTo>
                        <a:pt x="101" y="894"/>
                        <a:pt x="349" y="1058"/>
                        <a:pt x="638" y="1058"/>
                      </a:cubicBezTo>
                      <a:cubicBezTo>
                        <a:pt x="685" y="1058"/>
                        <a:pt x="734" y="1054"/>
                        <a:pt x="783" y="1044"/>
                      </a:cubicBezTo>
                      <a:cubicBezTo>
                        <a:pt x="1130" y="979"/>
                        <a:pt x="1369" y="693"/>
                        <a:pt x="1314" y="409"/>
                      </a:cubicBezTo>
                      <a:cubicBezTo>
                        <a:pt x="1268" y="165"/>
                        <a:pt x="1020" y="1"/>
                        <a:pt x="731" y="1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28"/>
                <p:cNvSpPr/>
                <p:nvPr/>
              </p:nvSpPr>
              <p:spPr>
                <a:xfrm>
                  <a:off x="6544134" y="3599746"/>
                  <a:ext cx="105833" cy="81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1058" extrusionOk="0">
                      <a:moveTo>
                        <a:pt x="729" y="0"/>
                      </a:moveTo>
                      <a:cubicBezTo>
                        <a:pt x="682" y="0"/>
                        <a:pt x="634" y="4"/>
                        <a:pt x="585" y="14"/>
                      </a:cubicBezTo>
                      <a:cubicBezTo>
                        <a:pt x="238" y="81"/>
                        <a:pt x="1" y="365"/>
                        <a:pt x="55" y="649"/>
                      </a:cubicBezTo>
                      <a:cubicBezTo>
                        <a:pt x="99" y="893"/>
                        <a:pt x="347" y="1057"/>
                        <a:pt x="636" y="1057"/>
                      </a:cubicBezTo>
                      <a:cubicBezTo>
                        <a:pt x="683" y="1057"/>
                        <a:pt x="732" y="1053"/>
                        <a:pt x="781" y="1044"/>
                      </a:cubicBezTo>
                      <a:cubicBezTo>
                        <a:pt x="1128" y="978"/>
                        <a:pt x="1367" y="692"/>
                        <a:pt x="1313" y="408"/>
                      </a:cubicBezTo>
                      <a:cubicBezTo>
                        <a:pt x="1266" y="164"/>
                        <a:pt x="1018" y="0"/>
                        <a:pt x="729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28"/>
                <p:cNvSpPr/>
                <p:nvPr/>
              </p:nvSpPr>
              <p:spPr>
                <a:xfrm>
                  <a:off x="6462146" y="3644573"/>
                  <a:ext cx="59071" cy="59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763" extrusionOk="0">
                      <a:moveTo>
                        <a:pt x="381" y="0"/>
                      </a:moveTo>
                      <a:cubicBezTo>
                        <a:pt x="172" y="0"/>
                        <a:pt x="1" y="172"/>
                        <a:pt x="1" y="381"/>
                      </a:cubicBezTo>
                      <a:cubicBezTo>
                        <a:pt x="1" y="591"/>
                        <a:pt x="172" y="762"/>
                        <a:pt x="381" y="762"/>
                      </a:cubicBezTo>
                      <a:cubicBezTo>
                        <a:pt x="591" y="762"/>
                        <a:pt x="762" y="591"/>
                        <a:pt x="762" y="381"/>
                      </a:cubicBezTo>
                      <a:cubicBezTo>
                        <a:pt x="762" y="172"/>
                        <a:pt x="591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CF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28"/>
                <p:cNvSpPr/>
                <p:nvPr/>
              </p:nvSpPr>
              <p:spPr>
                <a:xfrm>
                  <a:off x="6908863" y="3559952"/>
                  <a:ext cx="58839" cy="59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763" extrusionOk="0">
                      <a:moveTo>
                        <a:pt x="379" y="0"/>
                      </a:moveTo>
                      <a:cubicBezTo>
                        <a:pt x="169" y="0"/>
                        <a:pt x="0" y="172"/>
                        <a:pt x="0" y="381"/>
                      </a:cubicBezTo>
                      <a:cubicBezTo>
                        <a:pt x="0" y="591"/>
                        <a:pt x="169" y="762"/>
                        <a:pt x="379" y="762"/>
                      </a:cubicBezTo>
                      <a:cubicBezTo>
                        <a:pt x="589" y="762"/>
                        <a:pt x="760" y="591"/>
                        <a:pt x="760" y="381"/>
                      </a:cubicBezTo>
                      <a:cubicBezTo>
                        <a:pt x="760" y="172"/>
                        <a:pt x="589" y="0"/>
                        <a:pt x="379" y="0"/>
                      </a:cubicBezTo>
                      <a:close/>
                    </a:path>
                  </a:pathLst>
                </a:custGeom>
                <a:solidFill>
                  <a:srgbClr val="FFCF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28"/>
                <p:cNvSpPr/>
                <p:nvPr/>
              </p:nvSpPr>
              <p:spPr>
                <a:xfrm>
                  <a:off x="5872201" y="3054550"/>
                  <a:ext cx="1749847" cy="2309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2" h="29829" extrusionOk="0">
                      <a:moveTo>
                        <a:pt x="13638" y="5350"/>
                      </a:moveTo>
                      <a:cubicBezTo>
                        <a:pt x="13776" y="5764"/>
                        <a:pt x="13897" y="6032"/>
                        <a:pt x="14033" y="6256"/>
                      </a:cubicBezTo>
                      <a:cubicBezTo>
                        <a:pt x="14006" y="6330"/>
                        <a:pt x="13965" y="6400"/>
                        <a:pt x="13913" y="6463"/>
                      </a:cubicBezTo>
                      <a:cubicBezTo>
                        <a:pt x="13868" y="6447"/>
                        <a:pt x="13819" y="6438"/>
                        <a:pt x="13769" y="6438"/>
                      </a:cubicBezTo>
                      <a:cubicBezTo>
                        <a:pt x="13650" y="6438"/>
                        <a:pt x="13539" y="6485"/>
                        <a:pt x="13456" y="6560"/>
                      </a:cubicBezTo>
                      <a:cubicBezTo>
                        <a:pt x="13424" y="6208"/>
                        <a:pt x="13359" y="5848"/>
                        <a:pt x="13266" y="5503"/>
                      </a:cubicBezTo>
                      <a:cubicBezTo>
                        <a:pt x="13341" y="5431"/>
                        <a:pt x="13433" y="5381"/>
                        <a:pt x="13537" y="5361"/>
                      </a:cubicBezTo>
                      <a:cubicBezTo>
                        <a:pt x="13573" y="5354"/>
                        <a:pt x="13604" y="5350"/>
                        <a:pt x="13638" y="5350"/>
                      </a:cubicBezTo>
                      <a:close/>
                      <a:moveTo>
                        <a:pt x="13754" y="6619"/>
                      </a:moveTo>
                      <a:cubicBezTo>
                        <a:pt x="13759" y="6619"/>
                        <a:pt x="13763" y="6620"/>
                        <a:pt x="13769" y="6621"/>
                      </a:cubicBezTo>
                      <a:cubicBezTo>
                        <a:pt x="13837" y="6621"/>
                        <a:pt x="13902" y="6643"/>
                        <a:pt x="13949" y="6686"/>
                      </a:cubicBezTo>
                      <a:cubicBezTo>
                        <a:pt x="14017" y="6738"/>
                        <a:pt x="14057" y="6819"/>
                        <a:pt x="14057" y="6909"/>
                      </a:cubicBezTo>
                      <a:cubicBezTo>
                        <a:pt x="14057" y="7069"/>
                        <a:pt x="13929" y="7198"/>
                        <a:pt x="13769" y="7198"/>
                      </a:cubicBezTo>
                      <a:cubicBezTo>
                        <a:pt x="13609" y="7198"/>
                        <a:pt x="13487" y="7078"/>
                        <a:pt x="13481" y="6925"/>
                      </a:cubicBezTo>
                      <a:cubicBezTo>
                        <a:pt x="13481" y="6920"/>
                        <a:pt x="13481" y="6916"/>
                        <a:pt x="13481" y="6909"/>
                      </a:cubicBezTo>
                      <a:cubicBezTo>
                        <a:pt x="13481" y="6835"/>
                        <a:pt x="13508" y="6767"/>
                        <a:pt x="13555" y="6715"/>
                      </a:cubicBezTo>
                      <a:cubicBezTo>
                        <a:pt x="13602" y="6663"/>
                        <a:pt x="13668" y="6627"/>
                        <a:pt x="13740" y="6621"/>
                      </a:cubicBezTo>
                      <a:cubicBezTo>
                        <a:pt x="13745" y="6620"/>
                        <a:pt x="13750" y="6619"/>
                        <a:pt x="13754" y="6619"/>
                      </a:cubicBezTo>
                      <a:close/>
                      <a:moveTo>
                        <a:pt x="7747" y="6474"/>
                      </a:moveTo>
                      <a:cubicBezTo>
                        <a:pt x="7819" y="6474"/>
                        <a:pt x="7889" y="6490"/>
                        <a:pt x="7952" y="6517"/>
                      </a:cubicBezTo>
                      <a:cubicBezTo>
                        <a:pt x="7992" y="6871"/>
                        <a:pt x="8062" y="7225"/>
                        <a:pt x="8161" y="7558"/>
                      </a:cubicBezTo>
                      <a:cubicBezTo>
                        <a:pt x="8112" y="7540"/>
                        <a:pt x="8056" y="7531"/>
                        <a:pt x="8001" y="7531"/>
                      </a:cubicBezTo>
                      <a:cubicBezTo>
                        <a:pt x="7887" y="7531"/>
                        <a:pt x="7778" y="7574"/>
                        <a:pt x="7697" y="7644"/>
                      </a:cubicBezTo>
                      <a:cubicBezTo>
                        <a:pt x="7483" y="7520"/>
                        <a:pt x="7341" y="7301"/>
                        <a:pt x="7298" y="7071"/>
                      </a:cubicBezTo>
                      <a:cubicBezTo>
                        <a:pt x="7251" y="6828"/>
                        <a:pt x="7319" y="6546"/>
                        <a:pt x="7648" y="6485"/>
                      </a:cubicBezTo>
                      <a:cubicBezTo>
                        <a:pt x="7681" y="6479"/>
                        <a:pt x="7713" y="6474"/>
                        <a:pt x="7747" y="6474"/>
                      </a:cubicBezTo>
                      <a:close/>
                      <a:moveTo>
                        <a:pt x="15053" y="862"/>
                      </a:moveTo>
                      <a:cubicBezTo>
                        <a:pt x="15066" y="862"/>
                        <a:pt x="15081" y="864"/>
                        <a:pt x="15096" y="869"/>
                      </a:cubicBezTo>
                      <a:cubicBezTo>
                        <a:pt x="15155" y="885"/>
                        <a:pt x="15200" y="952"/>
                        <a:pt x="15218" y="1006"/>
                      </a:cubicBezTo>
                      <a:cubicBezTo>
                        <a:pt x="15511" y="1827"/>
                        <a:pt x="15815" y="5158"/>
                        <a:pt x="15849" y="5534"/>
                      </a:cubicBezTo>
                      <a:lnTo>
                        <a:pt x="15849" y="5543"/>
                      </a:lnTo>
                      <a:cubicBezTo>
                        <a:pt x="15858" y="5620"/>
                        <a:pt x="15858" y="5708"/>
                        <a:pt x="15858" y="5796"/>
                      </a:cubicBezTo>
                      <a:cubicBezTo>
                        <a:pt x="15856" y="5958"/>
                        <a:pt x="15856" y="6087"/>
                        <a:pt x="15915" y="6138"/>
                      </a:cubicBezTo>
                      <a:cubicBezTo>
                        <a:pt x="15930" y="6153"/>
                        <a:pt x="15951" y="6162"/>
                        <a:pt x="15973" y="6162"/>
                      </a:cubicBezTo>
                      <a:cubicBezTo>
                        <a:pt x="15977" y="6162"/>
                        <a:pt x="15982" y="6162"/>
                        <a:pt x="15987" y="6161"/>
                      </a:cubicBezTo>
                      <a:cubicBezTo>
                        <a:pt x="16016" y="6159"/>
                        <a:pt x="16039" y="6147"/>
                        <a:pt x="16054" y="6125"/>
                      </a:cubicBezTo>
                      <a:cubicBezTo>
                        <a:pt x="16093" y="6080"/>
                        <a:pt x="16084" y="6001"/>
                        <a:pt x="16077" y="5940"/>
                      </a:cubicBezTo>
                      <a:lnTo>
                        <a:pt x="16072" y="5904"/>
                      </a:lnTo>
                      <a:lnTo>
                        <a:pt x="16072" y="5904"/>
                      </a:lnTo>
                      <a:cubicBezTo>
                        <a:pt x="16291" y="6017"/>
                        <a:pt x="16424" y="6089"/>
                        <a:pt x="16870" y="6330"/>
                      </a:cubicBezTo>
                      <a:lnTo>
                        <a:pt x="16954" y="6377"/>
                      </a:lnTo>
                      <a:cubicBezTo>
                        <a:pt x="17015" y="6409"/>
                        <a:pt x="17062" y="6434"/>
                        <a:pt x="17105" y="6456"/>
                      </a:cubicBezTo>
                      <a:cubicBezTo>
                        <a:pt x="17156" y="6483"/>
                        <a:pt x="17199" y="6508"/>
                        <a:pt x="17224" y="6521"/>
                      </a:cubicBezTo>
                      <a:cubicBezTo>
                        <a:pt x="16787" y="6819"/>
                        <a:pt x="16320" y="7419"/>
                        <a:pt x="16106" y="7953"/>
                      </a:cubicBezTo>
                      <a:cubicBezTo>
                        <a:pt x="16106" y="7957"/>
                        <a:pt x="16104" y="7957"/>
                        <a:pt x="16104" y="7959"/>
                      </a:cubicBezTo>
                      <a:cubicBezTo>
                        <a:pt x="16102" y="7957"/>
                        <a:pt x="16099" y="7957"/>
                        <a:pt x="16097" y="7955"/>
                      </a:cubicBezTo>
                      <a:cubicBezTo>
                        <a:pt x="15333" y="7419"/>
                        <a:pt x="14853" y="6981"/>
                        <a:pt x="14526" y="6585"/>
                      </a:cubicBezTo>
                      <a:cubicBezTo>
                        <a:pt x="14416" y="6449"/>
                        <a:pt x="14323" y="6319"/>
                        <a:pt x="14245" y="6190"/>
                      </a:cubicBezTo>
                      <a:cubicBezTo>
                        <a:pt x="14188" y="6102"/>
                        <a:pt x="14139" y="6014"/>
                        <a:pt x="14096" y="5929"/>
                      </a:cubicBezTo>
                      <a:cubicBezTo>
                        <a:pt x="14010" y="5762"/>
                        <a:pt x="13943" y="5597"/>
                        <a:pt x="13879" y="5426"/>
                      </a:cubicBezTo>
                      <a:cubicBezTo>
                        <a:pt x="13852" y="5350"/>
                        <a:pt x="13825" y="5271"/>
                        <a:pt x="13798" y="5189"/>
                      </a:cubicBezTo>
                      <a:cubicBezTo>
                        <a:pt x="13785" y="5147"/>
                        <a:pt x="13769" y="5104"/>
                        <a:pt x="13753" y="5059"/>
                      </a:cubicBezTo>
                      <a:cubicBezTo>
                        <a:pt x="13688" y="4863"/>
                        <a:pt x="13622" y="4662"/>
                        <a:pt x="13537" y="4443"/>
                      </a:cubicBezTo>
                      <a:cubicBezTo>
                        <a:pt x="13465" y="4265"/>
                        <a:pt x="13345" y="4054"/>
                        <a:pt x="13230" y="3848"/>
                      </a:cubicBezTo>
                      <a:cubicBezTo>
                        <a:pt x="13016" y="3468"/>
                        <a:pt x="12771" y="3033"/>
                        <a:pt x="12931" y="2915"/>
                      </a:cubicBezTo>
                      <a:cubicBezTo>
                        <a:pt x="12942" y="2909"/>
                        <a:pt x="12955" y="2904"/>
                        <a:pt x="12967" y="2904"/>
                      </a:cubicBezTo>
                      <a:cubicBezTo>
                        <a:pt x="12971" y="2904"/>
                        <a:pt x="12976" y="2906"/>
                        <a:pt x="12980" y="2906"/>
                      </a:cubicBezTo>
                      <a:cubicBezTo>
                        <a:pt x="13102" y="2929"/>
                        <a:pt x="13271" y="3181"/>
                        <a:pt x="13352" y="3303"/>
                      </a:cubicBezTo>
                      <a:cubicBezTo>
                        <a:pt x="13370" y="3330"/>
                        <a:pt x="13384" y="3353"/>
                        <a:pt x="13395" y="3366"/>
                      </a:cubicBezTo>
                      <a:cubicBezTo>
                        <a:pt x="13710" y="3797"/>
                        <a:pt x="13843" y="4087"/>
                        <a:pt x="13927" y="4259"/>
                      </a:cubicBezTo>
                      <a:cubicBezTo>
                        <a:pt x="13985" y="4384"/>
                        <a:pt x="14023" y="4463"/>
                        <a:pt x="14087" y="4463"/>
                      </a:cubicBezTo>
                      <a:cubicBezTo>
                        <a:pt x="14100" y="4463"/>
                        <a:pt x="14114" y="4459"/>
                        <a:pt x="14130" y="4452"/>
                      </a:cubicBezTo>
                      <a:cubicBezTo>
                        <a:pt x="14175" y="4434"/>
                        <a:pt x="14202" y="4380"/>
                        <a:pt x="14190" y="4338"/>
                      </a:cubicBezTo>
                      <a:cubicBezTo>
                        <a:pt x="14175" y="4283"/>
                        <a:pt x="14134" y="4209"/>
                        <a:pt x="14089" y="4121"/>
                      </a:cubicBezTo>
                      <a:cubicBezTo>
                        <a:pt x="14028" y="4006"/>
                        <a:pt x="13952" y="3862"/>
                        <a:pt x="13949" y="3785"/>
                      </a:cubicBezTo>
                      <a:cubicBezTo>
                        <a:pt x="13949" y="3695"/>
                        <a:pt x="13943" y="3623"/>
                        <a:pt x="13920" y="3513"/>
                      </a:cubicBezTo>
                      <a:lnTo>
                        <a:pt x="13920" y="3510"/>
                      </a:lnTo>
                      <a:cubicBezTo>
                        <a:pt x="13879" y="3328"/>
                        <a:pt x="13794" y="3037"/>
                        <a:pt x="13598" y="2377"/>
                      </a:cubicBezTo>
                      <a:lnTo>
                        <a:pt x="13490" y="2021"/>
                      </a:lnTo>
                      <a:cubicBezTo>
                        <a:pt x="13456" y="1903"/>
                        <a:pt x="13424" y="1671"/>
                        <a:pt x="13471" y="1552"/>
                      </a:cubicBezTo>
                      <a:cubicBezTo>
                        <a:pt x="13487" y="1516"/>
                        <a:pt x="13512" y="1491"/>
                        <a:pt x="13541" y="1484"/>
                      </a:cubicBezTo>
                      <a:cubicBezTo>
                        <a:pt x="13546" y="1483"/>
                        <a:pt x="13551" y="1482"/>
                        <a:pt x="13557" y="1482"/>
                      </a:cubicBezTo>
                      <a:cubicBezTo>
                        <a:pt x="13581" y="1482"/>
                        <a:pt x="13607" y="1496"/>
                        <a:pt x="13632" y="1518"/>
                      </a:cubicBezTo>
                      <a:cubicBezTo>
                        <a:pt x="13931" y="1800"/>
                        <a:pt x="14258" y="2992"/>
                        <a:pt x="14359" y="3427"/>
                      </a:cubicBezTo>
                      <a:cubicBezTo>
                        <a:pt x="14393" y="3573"/>
                        <a:pt x="14414" y="3673"/>
                        <a:pt x="14429" y="3745"/>
                      </a:cubicBezTo>
                      <a:cubicBezTo>
                        <a:pt x="14456" y="3875"/>
                        <a:pt x="14465" y="3912"/>
                        <a:pt x="14495" y="3950"/>
                      </a:cubicBezTo>
                      <a:cubicBezTo>
                        <a:pt x="14516" y="3978"/>
                        <a:pt x="14546" y="3994"/>
                        <a:pt x="14576" y="3994"/>
                      </a:cubicBezTo>
                      <a:cubicBezTo>
                        <a:pt x="14584" y="3994"/>
                        <a:pt x="14592" y="3993"/>
                        <a:pt x="14601" y="3990"/>
                      </a:cubicBezTo>
                      <a:cubicBezTo>
                        <a:pt x="14643" y="3977"/>
                        <a:pt x="14668" y="3941"/>
                        <a:pt x="14673" y="3900"/>
                      </a:cubicBezTo>
                      <a:cubicBezTo>
                        <a:pt x="14673" y="3835"/>
                        <a:pt x="14499" y="3096"/>
                        <a:pt x="14416" y="2814"/>
                      </a:cubicBezTo>
                      <a:cubicBezTo>
                        <a:pt x="14375" y="2679"/>
                        <a:pt x="14355" y="2541"/>
                        <a:pt x="14330" y="2377"/>
                      </a:cubicBezTo>
                      <a:cubicBezTo>
                        <a:pt x="14231" y="1669"/>
                        <a:pt x="14227" y="1597"/>
                        <a:pt x="14218" y="1385"/>
                      </a:cubicBezTo>
                      <a:cubicBezTo>
                        <a:pt x="14215" y="1324"/>
                        <a:pt x="14213" y="1252"/>
                        <a:pt x="14206" y="1148"/>
                      </a:cubicBezTo>
                      <a:cubicBezTo>
                        <a:pt x="14202" y="1042"/>
                        <a:pt x="14245" y="916"/>
                        <a:pt x="14299" y="889"/>
                      </a:cubicBezTo>
                      <a:cubicBezTo>
                        <a:pt x="14304" y="886"/>
                        <a:pt x="14311" y="883"/>
                        <a:pt x="14319" y="883"/>
                      </a:cubicBezTo>
                      <a:cubicBezTo>
                        <a:pt x="14330" y="883"/>
                        <a:pt x="14343" y="887"/>
                        <a:pt x="14359" y="900"/>
                      </a:cubicBezTo>
                      <a:cubicBezTo>
                        <a:pt x="14538" y="1036"/>
                        <a:pt x="14722" y="1768"/>
                        <a:pt x="14912" y="3080"/>
                      </a:cubicBezTo>
                      <a:cubicBezTo>
                        <a:pt x="14930" y="3204"/>
                        <a:pt x="14934" y="3231"/>
                        <a:pt x="14939" y="3242"/>
                      </a:cubicBezTo>
                      <a:cubicBezTo>
                        <a:pt x="14952" y="3288"/>
                        <a:pt x="14988" y="3314"/>
                        <a:pt x="15032" y="3314"/>
                      </a:cubicBezTo>
                      <a:cubicBezTo>
                        <a:pt x="15034" y="3314"/>
                        <a:pt x="15036" y="3314"/>
                        <a:pt x="15038" y="3314"/>
                      </a:cubicBezTo>
                      <a:cubicBezTo>
                        <a:pt x="15083" y="3310"/>
                        <a:pt x="15121" y="3278"/>
                        <a:pt x="15128" y="3231"/>
                      </a:cubicBezTo>
                      <a:cubicBezTo>
                        <a:pt x="15137" y="3188"/>
                        <a:pt x="15087" y="2859"/>
                        <a:pt x="15074" y="2760"/>
                      </a:cubicBezTo>
                      <a:cubicBezTo>
                        <a:pt x="15063" y="2694"/>
                        <a:pt x="15049" y="2611"/>
                        <a:pt x="15033" y="2516"/>
                      </a:cubicBezTo>
                      <a:cubicBezTo>
                        <a:pt x="14948" y="2012"/>
                        <a:pt x="14785" y="1072"/>
                        <a:pt x="14984" y="889"/>
                      </a:cubicBezTo>
                      <a:cubicBezTo>
                        <a:pt x="15003" y="871"/>
                        <a:pt x="15026" y="862"/>
                        <a:pt x="15053" y="862"/>
                      </a:cubicBezTo>
                      <a:close/>
                      <a:moveTo>
                        <a:pt x="8001" y="7712"/>
                      </a:moveTo>
                      <a:cubicBezTo>
                        <a:pt x="8051" y="7712"/>
                        <a:pt x="8098" y="7725"/>
                        <a:pt x="8139" y="7748"/>
                      </a:cubicBezTo>
                      <a:cubicBezTo>
                        <a:pt x="8204" y="7784"/>
                        <a:pt x="8256" y="7844"/>
                        <a:pt x="8279" y="7917"/>
                      </a:cubicBezTo>
                      <a:cubicBezTo>
                        <a:pt x="8288" y="7944"/>
                        <a:pt x="8290" y="7973"/>
                        <a:pt x="8290" y="8002"/>
                      </a:cubicBezTo>
                      <a:cubicBezTo>
                        <a:pt x="8290" y="8160"/>
                        <a:pt x="8161" y="8291"/>
                        <a:pt x="8001" y="8291"/>
                      </a:cubicBezTo>
                      <a:cubicBezTo>
                        <a:pt x="7841" y="8291"/>
                        <a:pt x="7711" y="8160"/>
                        <a:pt x="7711" y="8002"/>
                      </a:cubicBezTo>
                      <a:cubicBezTo>
                        <a:pt x="7711" y="7953"/>
                        <a:pt x="7724" y="7905"/>
                        <a:pt x="7747" y="7865"/>
                      </a:cubicBezTo>
                      <a:cubicBezTo>
                        <a:pt x="7781" y="7799"/>
                        <a:pt x="7841" y="7750"/>
                        <a:pt x="7911" y="7727"/>
                      </a:cubicBezTo>
                      <a:cubicBezTo>
                        <a:pt x="7941" y="7718"/>
                        <a:pt x="7970" y="7712"/>
                        <a:pt x="8001" y="7712"/>
                      </a:cubicBezTo>
                      <a:close/>
                      <a:moveTo>
                        <a:pt x="17555" y="6623"/>
                      </a:moveTo>
                      <a:cubicBezTo>
                        <a:pt x="17788" y="6623"/>
                        <a:pt x="18150" y="6758"/>
                        <a:pt x="18434" y="6963"/>
                      </a:cubicBezTo>
                      <a:cubicBezTo>
                        <a:pt x="18752" y="7198"/>
                        <a:pt x="18905" y="7466"/>
                        <a:pt x="18854" y="7705"/>
                      </a:cubicBezTo>
                      <a:cubicBezTo>
                        <a:pt x="18741" y="8216"/>
                        <a:pt x="18211" y="9035"/>
                        <a:pt x="17634" y="9391"/>
                      </a:cubicBezTo>
                      <a:cubicBezTo>
                        <a:pt x="17560" y="9437"/>
                        <a:pt x="17485" y="9460"/>
                        <a:pt x="17409" y="9460"/>
                      </a:cubicBezTo>
                      <a:cubicBezTo>
                        <a:pt x="17367" y="9460"/>
                        <a:pt x="17325" y="9454"/>
                        <a:pt x="17283" y="9440"/>
                      </a:cubicBezTo>
                      <a:cubicBezTo>
                        <a:pt x="16782" y="9278"/>
                        <a:pt x="16365" y="8802"/>
                        <a:pt x="16268" y="8277"/>
                      </a:cubicBezTo>
                      <a:cubicBezTo>
                        <a:pt x="16199" y="7910"/>
                        <a:pt x="16924" y="6929"/>
                        <a:pt x="17391" y="6659"/>
                      </a:cubicBezTo>
                      <a:cubicBezTo>
                        <a:pt x="17429" y="6634"/>
                        <a:pt x="17486" y="6623"/>
                        <a:pt x="17555" y="6623"/>
                      </a:cubicBezTo>
                      <a:close/>
                      <a:moveTo>
                        <a:pt x="9883" y="3504"/>
                      </a:moveTo>
                      <a:cubicBezTo>
                        <a:pt x="9897" y="3513"/>
                        <a:pt x="9908" y="3522"/>
                        <a:pt x="9919" y="3528"/>
                      </a:cubicBezTo>
                      <a:lnTo>
                        <a:pt x="9879" y="3691"/>
                      </a:lnTo>
                      <a:cubicBezTo>
                        <a:pt x="9868" y="3763"/>
                        <a:pt x="9856" y="3835"/>
                        <a:pt x="9850" y="3907"/>
                      </a:cubicBezTo>
                      <a:cubicBezTo>
                        <a:pt x="9850" y="3981"/>
                        <a:pt x="9838" y="4056"/>
                        <a:pt x="9850" y="4128"/>
                      </a:cubicBezTo>
                      <a:lnTo>
                        <a:pt x="9859" y="4241"/>
                      </a:lnTo>
                      <a:lnTo>
                        <a:pt x="9883" y="4351"/>
                      </a:lnTo>
                      <a:cubicBezTo>
                        <a:pt x="9924" y="4498"/>
                        <a:pt x="9994" y="4637"/>
                        <a:pt x="10093" y="4752"/>
                      </a:cubicBezTo>
                      <a:cubicBezTo>
                        <a:pt x="10192" y="4867"/>
                        <a:pt x="10314" y="4957"/>
                        <a:pt x="10465" y="5009"/>
                      </a:cubicBezTo>
                      <a:cubicBezTo>
                        <a:pt x="10473" y="5012"/>
                        <a:pt x="10481" y="5014"/>
                        <a:pt x="10488" y="5014"/>
                      </a:cubicBezTo>
                      <a:cubicBezTo>
                        <a:pt x="10514" y="5014"/>
                        <a:pt x="10538" y="4997"/>
                        <a:pt x="10551" y="4973"/>
                      </a:cubicBezTo>
                      <a:cubicBezTo>
                        <a:pt x="10566" y="4939"/>
                        <a:pt x="10551" y="4899"/>
                        <a:pt x="10514" y="4883"/>
                      </a:cubicBezTo>
                      <a:lnTo>
                        <a:pt x="10508" y="4881"/>
                      </a:lnTo>
                      <a:cubicBezTo>
                        <a:pt x="10400" y="4831"/>
                        <a:pt x="10294" y="4745"/>
                        <a:pt x="10217" y="4649"/>
                      </a:cubicBezTo>
                      <a:cubicBezTo>
                        <a:pt x="10138" y="4547"/>
                        <a:pt x="10086" y="4430"/>
                        <a:pt x="10059" y="4306"/>
                      </a:cubicBezTo>
                      <a:cubicBezTo>
                        <a:pt x="10025" y="4184"/>
                        <a:pt x="10025" y="4051"/>
                        <a:pt x="10032" y="3921"/>
                      </a:cubicBezTo>
                      <a:cubicBezTo>
                        <a:pt x="10039" y="3855"/>
                        <a:pt x="10048" y="3788"/>
                        <a:pt x="10059" y="3724"/>
                      </a:cubicBezTo>
                      <a:lnTo>
                        <a:pt x="10077" y="3634"/>
                      </a:lnTo>
                      <a:cubicBezTo>
                        <a:pt x="10350" y="3810"/>
                        <a:pt x="10674" y="3990"/>
                        <a:pt x="11051" y="4153"/>
                      </a:cubicBezTo>
                      <a:cubicBezTo>
                        <a:pt x="11538" y="4362"/>
                        <a:pt x="12110" y="4540"/>
                        <a:pt x="12771" y="4642"/>
                      </a:cubicBezTo>
                      <a:cubicBezTo>
                        <a:pt x="12885" y="4890"/>
                        <a:pt x="12987" y="5162"/>
                        <a:pt x="13068" y="5451"/>
                      </a:cubicBezTo>
                      <a:cubicBezTo>
                        <a:pt x="13091" y="5532"/>
                        <a:pt x="13113" y="5615"/>
                        <a:pt x="13133" y="5697"/>
                      </a:cubicBezTo>
                      <a:cubicBezTo>
                        <a:pt x="13217" y="6044"/>
                        <a:pt x="13273" y="6404"/>
                        <a:pt x="13291" y="6745"/>
                      </a:cubicBezTo>
                      <a:cubicBezTo>
                        <a:pt x="13296" y="6808"/>
                        <a:pt x="13298" y="6873"/>
                        <a:pt x="13298" y="6936"/>
                      </a:cubicBezTo>
                      <a:lnTo>
                        <a:pt x="13298" y="6972"/>
                      </a:lnTo>
                      <a:cubicBezTo>
                        <a:pt x="13298" y="7328"/>
                        <a:pt x="13253" y="7657"/>
                        <a:pt x="13149" y="7930"/>
                      </a:cubicBezTo>
                      <a:cubicBezTo>
                        <a:pt x="13043" y="8210"/>
                        <a:pt x="12825" y="8604"/>
                        <a:pt x="12496" y="8947"/>
                      </a:cubicBezTo>
                      <a:cubicBezTo>
                        <a:pt x="12448" y="8998"/>
                        <a:pt x="12396" y="9048"/>
                        <a:pt x="12345" y="9095"/>
                      </a:cubicBezTo>
                      <a:cubicBezTo>
                        <a:pt x="12300" y="9138"/>
                        <a:pt x="12252" y="9177"/>
                        <a:pt x="12205" y="9213"/>
                      </a:cubicBezTo>
                      <a:cubicBezTo>
                        <a:pt x="11955" y="9411"/>
                        <a:pt x="11657" y="9566"/>
                        <a:pt x="11312" y="9636"/>
                      </a:cubicBezTo>
                      <a:lnTo>
                        <a:pt x="11294" y="9641"/>
                      </a:lnTo>
                      <a:cubicBezTo>
                        <a:pt x="11174" y="9662"/>
                        <a:pt x="11056" y="9672"/>
                        <a:pt x="10940" y="9672"/>
                      </a:cubicBezTo>
                      <a:cubicBezTo>
                        <a:pt x="10746" y="9672"/>
                        <a:pt x="10557" y="9645"/>
                        <a:pt x="10377" y="9598"/>
                      </a:cubicBezTo>
                      <a:lnTo>
                        <a:pt x="10379" y="9598"/>
                      </a:lnTo>
                      <a:cubicBezTo>
                        <a:pt x="10294" y="9575"/>
                        <a:pt x="10210" y="9548"/>
                        <a:pt x="10127" y="9517"/>
                      </a:cubicBezTo>
                      <a:cubicBezTo>
                        <a:pt x="10061" y="9492"/>
                        <a:pt x="9996" y="9465"/>
                        <a:pt x="9933" y="9436"/>
                      </a:cubicBezTo>
                      <a:cubicBezTo>
                        <a:pt x="9503" y="9235"/>
                        <a:pt x="9158" y="8951"/>
                        <a:pt x="8957" y="8730"/>
                      </a:cubicBezTo>
                      <a:cubicBezTo>
                        <a:pt x="8754" y="8507"/>
                        <a:pt x="8587" y="8205"/>
                        <a:pt x="8452" y="7860"/>
                      </a:cubicBezTo>
                      <a:cubicBezTo>
                        <a:pt x="8432" y="7802"/>
                        <a:pt x="8409" y="7743"/>
                        <a:pt x="8387" y="7682"/>
                      </a:cubicBezTo>
                      <a:cubicBezTo>
                        <a:pt x="8279" y="7358"/>
                        <a:pt x="8198" y="7004"/>
                        <a:pt x="8148" y="6650"/>
                      </a:cubicBezTo>
                      <a:cubicBezTo>
                        <a:pt x="8137" y="6564"/>
                        <a:pt x="8128" y="6481"/>
                        <a:pt x="8119" y="6395"/>
                      </a:cubicBezTo>
                      <a:cubicBezTo>
                        <a:pt x="8103" y="6238"/>
                        <a:pt x="8094" y="6080"/>
                        <a:pt x="8092" y="5926"/>
                      </a:cubicBezTo>
                      <a:cubicBezTo>
                        <a:pt x="8288" y="5760"/>
                        <a:pt x="8461" y="5595"/>
                        <a:pt x="8612" y="5431"/>
                      </a:cubicBezTo>
                      <a:cubicBezTo>
                        <a:pt x="9270" y="4734"/>
                        <a:pt x="9559" y="4081"/>
                        <a:pt x="9883" y="3504"/>
                      </a:cubicBezTo>
                      <a:close/>
                      <a:moveTo>
                        <a:pt x="14483" y="6837"/>
                      </a:moveTo>
                      <a:cubicBezTo>
                        <a:pt x="14515" y="6873"/>
                        <a:pt x="14549" y="6911"/>
                        <a:pt x="14583" y="6950"/>
                      </a:cubicBezTo>
                      <a:cubicBezTo>
                        <a:pt x="14801" y="7198"/>
                        <a:pt x="15414" y="7743"/>
                        <a:pt x="15994" y="8128"/>
                      </a:cubicBezTo>
                      <a:cubicBezTo>
                        <a:pt x="16045" y="8165"/>
                        <a:pt x="16050" y="8196"/>
                        <a:pt x="16061" y="8277"/>
                      </a:cubicBezTo>
                      <a:cubicBezTo>
                        <a:pt x="16075" y="8372"/>
                        <a:pt x="16093" y="8518"/>
                        <a:pt x="16221" y="8757"/>
                      </a:cubicBezTo>
                      <a:cubicBezTo>
                        <a:pt x="16471" y="9228"/>
                        <a:pt x="16906" y="9575"/>
                        <a:pt x="17357" y="9666"/>
                      </a:cubicBezTo>
                      <a:cubicBezTo>
                        <a:pt x="17404" y="9677"/>
                        <a:pt x="17447" y="9697"/>
                        <a:pt x="17490" y="9735"/>
                      </a:cubicBezTo>
                      <a:cubicBezTo>
                        <a:pt x="17614" y="9850"/>
                        <a:pt x="17731" y="9986"/>
                        <a:pt x="17869" y="10177"/>
                      </a:cubicBezTo>
                      <a:cubicBezTo>
                        <a:pt x="17873" y="10182"/>
                        <a:pt x="17878" y="10188"/>
                        <a:pt x="17882" y="10195"/>
                      </a:cubicBezTo>
                      <a:cubicBezTo>
                        <a:pt x="17889" y="10202"/>
                        <a:pt x="17900" y="10213"/>
                        <a:pt x="17900" y="10216"/>
                      </a:cubicBezTo>
                      <a:cubicBezTo>
                        <a:pt x="17899" y="10218"/>
                        <a:pt x="17895" y="10218"/>
                        <a:pt x="17890" y="10218"/>
                      </a:cubicBezTo>
                      <a:cubicBezTo>
                        <a:pt x="17880" y="10218"/>
                        <a:pt x="17865" y="10215"/>
                        <a:pt x="17857" y="10213"/>
                      </a:cubicBezTo>
                      <a:lnTo>
                        <a:pt x="17842" y="10209"/>
                      </a:lnTo>
                      <a:cubicBezTo>
                        <a:pt x="16932" y="10020"/>
                        <a:pt x="15866" y="9926"/>
                        <a:pt x="14740" y="9926"/>
                      </a:cubicBezTo>
                      <a:cubicBezTo>
                        <a:pt x="14117" y="9926"/>
                        <a:pt x="13475" y="9955"/>
                        <a:pt x="12831" y="10013"/>
                      </a:cubicBezTo>
                      <a:cubicBezTo>
                        <a:pt x="12773" y="9855"/>
                        <a:pt x="12721" y="9708"/>
                        <a:pt x="12676" y="9573"/>
                      </a:cubicBezTo>
                      <a:lnTo>
                        <a:pt x="12674" y="9573"/>
                      </a:lnTo>
                      <a:cubicBezTo>
                        <a:pt x="12631" y="9442"/>
                        <a:pt x="12593" y="9321"/>
                        <a:pt x="12561" y="9208"/>
                      </a:cubicBezTo>
                      <a:cubicBezTo>
                        <a:pt x="13681" y="8685"/>
                        <a:pt x="14276" y="7813"/>
                        <a:pt x="14483" y="6837"/>
                      </a:cubicBezTo>
                      <a:close/>
                      <a:moveTo>
                        <a:pt x="12396" y="9294"/>
                      </a:moveTo>
                      <a:cubicBezTo>
                        <a:pt x="12428" y="9400"/>
                        <a:pt x="12462" y="9512"/>
                        <a:pt x="12502" y="9630"/>
                      </a:cubicBezTo>
                      <a:cubicBezTo>
                        <a:pt x="12543" y="9756"/>
                        <a:pt x="12590" y="9889"/>
                        <a:pt x="12644" y="10031"/>
                      </a:cubicBezTo>
                      <a:cubicBezTo>
                        <a:pt x="12669" y="10094"/>
                        <a:pt x="12694" y="10159"/>
                        <a:pt x="12721" y="10227"/>
                      </a:cubicBezTo>
                      <a:cubicBezTo>
                        <a:pt x="12793" y="10416"/>
                        <a:pt x="12876" y="10617"/>
                        <a:pt x="12969" y="10838"/>
                      </a:cubicBezTo>
                      <a:cubicBezTo>
                        <a:pt x="12984" y="10871"/>
                        <a:pt x="13017" y="10891"/>
                        <a:pt x="13052" y="10891"/>
                      </a:cubicBezTo>
                      <a:cubicBezTo>
                        <a:pt x="13064" y="10891"/>
                        <a:pt x="13076" y="10888"/>
                        <a:pt x="13088" y="10883"/>
                      </a:cubicBezTo>
                      <a:cubicBezTo>
                        <a:pt x="13133" y="10865"/>
                        <a:pt x="13156" y="10811"/>
                        <a:pt x="13138" y="10765"/>
                      </a:cubicBezTo>
                      <a:cubicBezTo>
                        <a:pt x="13052" y="10567"/>
                        <a:pt x="12976" y="10382"/>
                        <a:pt x="12908" y="10211"/>
                      </a:cubicBezTo>
                      <a:cubicBezTo>
                        <a:pt x="12991" y="10204"/>
                        <a:pt x="13070" y="10195"/>
                        <a:pt x="13151" y="10188"/>
                      </a:cubicBezTo>
                      <a:cubicBezTo>
                        <a:pt x="13372" y="10167"/>
                        <a:pt x="13597" y="10144"/>
                        <a:pt x="13819" y="10144"/>
                      </a:cubicBezTo>
                      <a:cubicBezTo>
                        <a:pt x="13854" y="10144"/>
                        <a:pt x="13888" y="10144"/>
                        <a:pt x="13922" y="10146"/>
                      </a:cubicBezTo>
                      <a:lnTo>
                        <a:pt x="13958" y="10148"/>
                      </a:lnTo>
                      <a:cubicBezTo>
                        <a:pt x="13985" y="10150"/>
                        <a:pt x="14017" y="10150"/>
                        <a:pt x="14024" y="10155"/>
                      </a:cubicBezTo>
                      <a:cubicBezTo>
                        <a:pt x="14026" y="10159"/>
                        <a:pt x="14028" y="10184"/>
                        <a:pt x="14015" y="10265"/>
                      </a:cubicBezTo>
                      <a:cubicBezTo>
                        <a:pt x="13855" y="11144"/>
                        <a:pt x="13316" y="11877"/>
                        <a:pt x="12541" y="12269"/>
                      </a:cubicBezTo>
                      <a:cubicBezTo>
                        <a:pt x="12136" y="12475"/>
                        <a:pt x="11696" y="12577"/>
                        <a:pt x="11253" y="12577"/>
                      </a:cubicBezTo>
                      <a:cubicBezTo>
                        <a:pt x="10808" y="12577"/>
                        <a:pt x="10360" y="12474"/>
                        <a:pt x="9937" y="12269"/>
                      </a:cubicBezTo>
                      <a:cubicBezTo>
                        <a:pt x="9410" y="12010"/>
                        <a:pt x="8944" y="11570"/>
                        <a:pt x="8660" y="11063"/>
                      </a:cubicBezTo>
                      <a:cubicBezTo>
                        <a:pt x="8657" y="11058"/>
                        <a:pt x="8655" y="11054"/>
                        <a:pt x="8655" y="11052"/>
                      </a:cubicBezTo>
                      <a:cubicBezTo>
                        <a:pt x="8657" y="11049"/>
                        <a:pt x="8662" y="11049"/>
                        <a:pt x="8669" y="11045"/>
                      </a:cubicBezTo>
                      <a:cubicBezTo>
                        <a:pt x="9004" y="10939"/>
                        <a:pt x="9345" y="10838"/>
                        <a:pt x="9687" y="10750"/>
                      </a:cubicBezTo>
                      <a:cubicBezTo>
                        <a:pt x="9798" y="10723"/>
                        <a:pt x="9908" y="10693"/>
                        <a:pt x="10019" y="10669"/>
                      </a:cubicBezTo>
                      <a:lnTo>
                        <a:pt x="10019" y="10669"/>
                      </a:lnTo>
                      <a:cubicBezTo>
                        <a:pt x="10021" y="10887"/>
                        <a:pt x="10019" y="11119"/>
                        <a:pt x="10010" y="11360"/>
                      </a:cubicBezTo>
                      <a:cubicBezTo>
                        <a:pt x="10010" y="11410"/>
                        <a:pt x="10050" y="11453"/>
                        <a:pt x="10100" y="11455"/>
                      </a:cubicBezTo>
                      <a:lnTo>
                        <a:pt x="10102" y="11455"/>
                      </a:lnTo>
                      <a:cubicBezTo>
                        <a:pt x="10149" y="11455"/>
                        <a:pt x="10192" y="11415"/>
                        <a:pt x="10192" y="11367"/>
                      </a:cubicBezTo>
                      <a:cubicBezTo>
                        <a:pt x="10201" y="11106"/>
                        <a:pt x="10203" y="10858"/>
                        <a:pt x="10201" y="10626"/>
                      </a:cubicBezTo>
                      <a:cubicBezTo>
                        <a:pt x="10199" y="10556"/>
                        <a:pt x="10197" y="10486"/>
                        <a:pt x="10194" y="10418"/>
                      </a:cubicBezTo>
                      <a:cubicBezTo>
                        <a:pt x="10192" y="10297"/>
                        <a:pt x="10185" y="10179"/>
                        <a:pt x="10179" y="10067"/>
                      </a:cubicBezTo>
                      <a:cubicBezTo>
                        <a:pt x="10170" y="9932"/>
                        <a:pt x="10158" y="9814"/>
                        <a:pt x="10149" y="9717"/>
                      </a:cubicBezTo>
                      <a:lnTo>
                        <a:pt x="10149" y="9717"/>
                      </a:lnTo>
                      <a:cubicBezTo>
                        <a:pt x="10397" y="9801"/>
                        <a:pt x="10665" y="9853"/>
                        <a:pt x="10945" y="9853"/>
                      </a:cubicBezTo>
                      <a:cubicBezTo>
                        <a:pt x="11069" y="9853"/>
                        <a:pt x="11197" y="9844"/>
                        <a:pt x="11326" y="9819"/>
                      </a:cubicBezTo>
                      <a:lnTo>
                        <a:pt x="11346" y="9817"/>
                      </a:lnTo>
                      <a:cubicBezTo>
                        <a:pt x="11759" y="9733"/>
                        <a:pt x="12108" y="9537"/>
                        <a:pt x="12396" y="9294"/>
                      </a:cubicBezTo>
                      <a:close/>
                      <a:moveTo>
                        <a:pt x="14988" y="10143"/>
                      </a:moveTo>
                      <a:cubicBezTo>
                        <a:pt x="15018" y="10146"/>
                        <a:pt x="15022" y="10152"/>
                        <a:pt x="15022" y="10152"/>
                      </a:cubicBezTo>
                      <a:cubicBezTo>
                        <a:pt x="15022" y="10152"/>
                        <a:pt x="15027" y="10161"/>
                        <a:pt x="15022" y="10177"/>
                      </a:cubicBezTo>
                      <a:cubicBezTo>
                        <a:pt x="15011" y="10258"/>
                        <a:pt x="15006" y="10339"/>
                        <a:pt x="15004" y="10416"/>
                      </a:cubicBezTo>
                      <a:cubicBezTo>
                        <a:pt x="14997" y="10518"/>
                        <a:pt x="14993" y="10623"/>
                        <a:pt x="14970" y="10723"/>
                      </a:cubicBezTo>
                      <a:cubicBezTo>
                        <a:pt x="14655" y="12210"/>
                        <a:pt x="13521" y="13247"/>
                        <a:pt x="11934" y="13493"/>
                      </a:cubicBezTo>
                      <a:cubicBezTo>
                        <a:pt x="11722" y="13526"/>
                        <a:pt x="11501" y="13543"/>
                        <a:pt x="11274" y="13543"/>
                      </a:cubicBezTo>
                      <a:cubicBezTo>
                        <a:pt x="9943" y="13543"/>
                        <a:pt x="8433" y="12946"/>
                        <a:pt x="7605" y="11498"/>
                      </a:cubicBezTo>
                      <a:cubicBezTo>
                        <a:pt x="7600" y="11489"/>
                        <a:pt x="7587" y="11466"/>
                        <a:pt x="7587" y="11462"/>
                      </a:cubicBezTo>
                      <a:cubicBezTo>
                        <a:pt x="7598" y="11442"/>
                        <a:pt x="7706" y="11399"/>
                        <a:pt x="7857" y="11342"/>
                      </a:cubicBezTo>
                      <a:lnTo>
                        <a:pt x="7857" y="11340"/>
                      </a:lnTo>
                      <a:lnTo>
                        <a:pt x="7918" y="11315"/>
                      </a:lnTo>
                      <a:cubicBezTo>
                        <a:pt x="8060" y="11261"/>
                        <a:pt x="8204" y="11205"/>
                        <a:pt x="8349" y="11153"/>
                      </a:cubicBezTo>
                      <a:cubicBezTo>
                        <a:pt x="8389" y="11142"/>
                        <a:pt x="8414" y="11131"/>
                        <a:pt x="8432" y="11131"/>
                      </a:cubicBezTo>
                      <a:cubicBezTo>
                        <a:pt x="8461" y="11131"/>
                        <a:pt x="8475" y="11153"/>
                        <a:pt x="8509" y="11212"/>
                      </a:cubicBezTo>
                      <a:cubicBezTo>
                        <a:pt x="8752" y="11626"/>
                        <a:pt x="9108" y="11994"/>
                        <a:pt x="9532" y="12271"/>
                      </a:cubicBezTo>
                      <a:cubicBezTo>
                        <a:pt x="10054" y="12611"/>
                        <a:pt x="10648" y="12784"/>
                        <a:pt x="11243" y="12784"/>
                      </a:cubicBezTo>
                      <a:cubicBezTo>
                        <a:pt x="11677" y="12784"/>
                        <a:pt x="12111" y="12692"/>
                        <a:pt x="12518" y="12505"/>
                      </a:cubicBezTo>
                      <a:cubicBezTo>
                        <a:pt x="13465" y="12075"/>
                        <a:pt x="14089" y="11227"/>
                        <a:pt x="14233" y="10184"/>
                      </a:cubicBezTo>
                      <a:cubicBezTo>
                        <a:pt x="14238" y="10157"/>
                        <a:pt x="14240" y="10150"/>
                        <a:pt x="14240" y="10148"/>
                      </a:cubicBezTo>
                      <a:cubicBezTo>
                        <a:pt x="14240" y="10148"/>
                        <a:pt x="14249" y="10143"/>
                        <a:pt x="14274" y="10143"/>
                      </a:cubicBezTo>
                      <a:close/>
                      <a:moveTo>
                        <a:pt x="6009" y="19125"/>
                      </a:moveTo>
                      <a:cubicBezTo>
                        <a:pt x="6009" y="19125"/>
                        <a:pt x="6014" y="19125"/>
                        <a:pt x="6023" y="19136"/>
                      </a:cubicBezTo>
                      <a:cubicBezTo>
                        <a:pt x="6854" y="20193"/>
                        <a:pt x="7271" y="21559"/>
                        <a:pt x="7195" y="22981"/>
                      </a:cubicBezTo>
                      <a:cubicBezTo>
                        <a:pt x="7177" y="23276"/>
                        <a:pt x="7125" y="23576"/>
                        <a:pt x="7041" y="23874"/>
                      </a:cubicBezTo>
                      <a:cubicBezTo>
                        <a:pt x="7032" y="23910"/>
                        <a:pt x="7019" y="23919"/>
                        <a:pt x="6999" y="23921"/>
                      </a:cubicBezTo>
                      <a:cubicBezTo>
                        <a:pt x="6989" y="23923"/>
                        <a:pt x="6980" y="23926"/>
                        <a:pt x="6971" y="23928"/>
                      </a:cubicBezTo>
                      <a:cubicBezTo>
                        <a:pt x="6965" y="23930"/>
                        <a:pt x="6958" y="23932"/>
                        <a:pt x="6951" y="23932"/>
                      </a:cubicBezTo>
                      <a:cubicBezTo>
                        <a:pt x="6922" y="23937"/>
                        <a:pt x="6893" y="23939"/>
                        <a:pt x="6863" y="23944"/>
                      </a:cubicBezTo>
                      <a:cubicBezTo>
                        <a:pt x="6804" y="23953"/>
                        <a:pt x="6747" y="23963"/>
                        <a:pt x="6691" y="23963"/>
                      </a:cubicBezTo>
                      <a:cubicBezTo>
                        <a:pt x="6681" y="23963"/>
                        <a:pt x="6671" y="23962"/>
                        <a:pt x="6660" y="23962"/>
                      </a:cubicBezTo>
                      <a:cubicBezTo>
                        <a:pt x="6437" y="23948"/>
                        <a:pt x="6277" y="23939"/>
                        <a:pt x="5939" y="23696"/>
                      </a:cubicBezTo>
                      <a:cubicBezTo>
                        <a:pt x="5896" y="23664"/>
                        <a:pt x="5901" y="23633"/>
                        <a:pt x="5921" y="23540"/>
                      </a:cubicBezTo>
                      <a:cubicBezTo>
                        <a:pt x="5955" y="23371"/>
                        <a:pt x="6018" y="23085"/>
                        <a:pt x="5621" y="22551"/>
                      </a:cubicBezTo>
                      <a:cubicBezTo>
                        <a:pt x="5446" y="22314"/>
                        <a:pt x="5274" y="22217"/>
                        <a:pt x="5159" y="22156"/>
                      </a:cubicBezTo>
                      <a:cubicBezTo>
                        <a:pt x="5103" y="22123"/>
                        <a:pt x="5058" y="22100"/>
                        <a:pt x="5042" y="22071"/>
                      </a:cubicBezTo>
                      <a:cubicBezTo>
                        <a:pt x="4846" y="21757"/>
                        <a:pt x="4817" y="21670"/>
                        <a:pt x="4594" y="20978"/>
                      </a:cubicBezTo>
                      <a:lnTo>
                        <a:pt x="4495" y="20671"/>
                      </a:lnTo>
                      <a:cubicBezTo>
                        <a:pt x="4490" y="20653"/>
                        <a:pt x="4481" y="20630"/>
                        <a:pt x="4483" y="20624"/>
                      </a:cubicBezTo>
                      <a:cubicBezTo>
                        <a:pt x="4485" y="20617"/>
                        <a:pt x="4517" y="20597"/>
                        <a:pt x="4551" y="20574"/>
                      </a:cubicBezTo>
                      <a:cubicBezTo>
                        <a:pt x="4646" y="20509"/>
                        <a:pt x="4846" y="20374"/>
                        <a:pt x="5227" y="20013"/>
                      </a:cubicBezTo>
                      <a:cubicBezTo>
                        <a:pt x="5644" y="19614"/>
                        <a:pt x="5833" y="19359"/>
                        <a:pt x="5935" y="19224"/>
                      </a:cubicBezTo>
                      <a:cubicBezTo>
                        <a:pt x="5973" y="19177"/>
                        <a:pt x="6007" y="19129"/>
                        <a:pt x="6009" y="19125"/>
                      </a:cubicBezTo>
                      <a:close/>
                      <a:moveTo>
                        <a:pt x="4907" y="22301"/>
                      </a:moveTo>
                      <a:cubicBezTo>
                        <a:pt x="5191" y="22301"/>
                        <a:pt x="5506" y="22686"/>
                        <a:pt x="5644" y="22974"/>
                      </a:cubicBezTo>
                      <a:cubicBezTo>
                        <a:pt x="5802" y="23308"/>
                        <a:pt x="5721" y="23635"/>
                        <a:pt x="5603" y="23813"/>
                      </a:cubicBezTo>
                      <a:cubicBezTo>
                        <a:pt x="5484" y="23991"/>
                        <a:pt x="5308" y="24189"/>
                        <a:pt x="5094" y="24381"/>
                      </a:cubicBezTo>
                      <a:cubicBezTo>
                        <a:pt x="4770" y="24670"/>
                        <a:pt x="4508" y="24845"/>
                        <a:pt x="4220" y="24845"/>
                      </a:cubicBezTo>
                      <a:cubicBezTo>
                        <a:pt x="4099" y="24845"/>
                        <a:pt x="3974" y="24814"/>
                        <a:pt x="3839" y="24748"/>
                      </a:cubicBezTo>
                      <a:cubicBezTo>
                        <a:pt x="3584" y="24624"/>
                        <a:pt x="3401" y="24426"/>
                        <a:pt x="3293" y="24158"/>
                      </a:cubicBezTo>
                      <a:cubicBezTo>
                        <a:pt x="3181" y="23878"/>
                        <a:pt x="3401" y="23531"/>
                        <a:pt x="3503" y="23394"/>
                      </a:cubicBezTo>
                      <a:cubicBezTo>
                        <a:pt x="3816" y="22965"/>
                        <a:pt x="4186" y="22681"/>
                        <a:pt x="4537" y="22438"/>
                      </a:cubicBezTo>
                      <a:cubicBezTo>
                        <a:pt x="4621" y="22382"/>
                        <a:pt x="4713" y="22341"/>
                        <a:pt x="4835" y="22310"/>
                      </a:cubicBezTo>
                      <a:cubicBezTo>
                        <a:pt x="4860" y="22303"/>
                        <a:pt x="4882" y="22301"/>
                        <a:pt x="4907" y="22301"/>
                      </a:cubicBezTo>
                      <a:close/>
                      <a:moveTo>
                        <a:pt x="5818" y="23868"/>
                      </a:moveTo>
                      <a:cubicBezTo>
                        <a:pt x="5833" y="23868"/>
                        <a:pt x="5862" y="23885"/>
                        <a:pt x="5926" y="23928"/>
                      </a:cubicBezTo>
                      <a:cubicBezTo>
                        <a:pt x="6063" y="24024"/>
                        <a:pt x="6282" y="24175"/>
                        <a:pt x="6658" y="24175"/>
                      </a:cubicBezTo>
                      <a:cubicBezTo>
                        <a:pt x="6830" y="24175"/>
                        <a:pt x="7035" y="24143"/>
                        <a:pt x="7280" y="24061"/>
                      </a:cubicBezTo>
                      <a:cubicBezTo>
                        <a:pt x="7596" y="23955"/>
                        <a:pt x="7871" y="23903"/>
                        <a:pt x="8143" y="23903"/>
                      </a:cubicBezTo>
                      <a:cubicBezTo>
                        <a:pt x="8222" y="23903"/>
                        <a:pt x="8302" y="23908"/>
                        <a:pt x="8382" y="23917"/>
                      </a:cubicBezTo>
                      <a:cubicBezTo>
                        <a:pt x="8745" y="23957"/>
                        <a:pt x="9270" y="24086"/>
                        <a:pt x="9302" y="24207"/>
                      </a:cubicBezTo>
                      <a:cubicBezTo>
                        <a:pt x="9311" y="24237"/>
                        <a:pt x="9309" y="24257"/>
                        <a:pt x="9297" y="24273"/>
                      </a:cubicBezTo>
                      <a:cubicBezTo>
                        <a:pt x="9275" y="24313"/>
                        <a:pt x="9194" y="24331"/>
                        <a:pt x="9119" y="24347"/>
                      </a:cubicBezTo>
                      <a:cubicBezTo>
                        <a:pt x="9074" y="24356"/>
                        <a:pt x="9032" y="24359"/>
                        <a:pt x="8990" y="24359"/>
                      </a:cubicBezTo>
                      <a:cubicBezTo>
                        <a:pt x="8923" y="24359"/>
                        <a:pt x="8855" y="24350"/>
                        <a:pt x="8768" y="24338"/>
                      </a:cubicBezTo>
                      <a:cubicBezTo>
                        <a:pt x="8623" y="24317"/>
                        <a:pt x="8436" y="24291"/>
                        <a:pt x="8133" y="24291"/>
                      </a:cubicBezTo>
                      <a:cubicBezTo>
                        <a:pt x="8039" y="24291"/>
                        <a:pt x="7935" y="24294"/>
                        <a:pt x="7817" y="24300"/>
                      </a:cubicBezTo>
                      <a:cubicBezTo>
                        <a:pt x="7702" y="24304"/>
                        <a:pt x="7213" y="24363"/>
                        <a:pt x="7113" y="24467"/>
                      </a:cubicBezTo>
                      <a:cubicBezTo>
                        <a:pt x="7084" y="24496"/>
                        <a:pt x="7075" y="24536"/>
                        <a:pt x="7091" y="24572"/>
                      </a:cubicBezTo>
                      <a:cubicBezTo>
                        <a:pt x="7106" y="24607"/>
                        <a:pt x="7141" y="24627"/>
                        <a:pt x="7176" y="24627"/>
                      </a:cubicBezTo>
                      <a:cubicBezTo>
                        <a:pt x="7177" y="24627"/>
                        <a:pt x="7179" y="24627"/>
                        <a:pt x="7181" y="24627"/>
                      </a:cubicBezTo>
                      <a:cubicBezTo>
                        <a:pt x="7267" y="24622"/>
                        <a:pt x="7359" y="24597"/>
                        <a:pt x="7445" y="24575"/>
                      </a:cubicBezTo>
                      <a:cubicBezTo>
                        <a:pt x="7510" y="24557"/>
                        <a:pt x="7578" y="24541"/>
                        <a:pt x="7641" y="24532"/>
                      </a:cubicBezTo>
                      <a:cubicBezTo>
                        <a:pt x="7819" y="24507"/>
                        <a:pt x="7991" y="24497"/>
                        <a:pt x="8154" y="24497"/>
                      </a:cubicBezTo>
                      <a:cubicBezTo>
                        <a:pt x="8844" y="24497"/>
                        <a:pt x="9374" y="24688"/>
                        <a:pt x="9466" y="24832"/>
                      </a:cubicBezTo>
                      <a:cubicBezTo>
                        <a:pt x="9484" y="24856"/>
                        <a:pt x="9478" y="24870"/>
                        <a:pt x="9475" y="24874"/>
                      </a:cubicBezTo>
                      <a:cubicBezTo>
                        <a:pt x="9446" y="24920"/>
                        <a:pt x="9321" y="24958"/>
                        <a:pt x="9063" y="24958"/>
                      </a:cubicBezTo>
                      <a:cubicBezTo>
                        <a:pt x="8927" y="24958"/>
                        <a:pt x="8754" y="24948"/>
                        <a:pt x="8538" y="24922"/>
                      </a:cubicBezTo>
                      <a:cubicBezTo>
                        <a:pt x="8530" y="24922"/>
                        <a:pt x="8080" y="24870"/>
                        <a:pt x="7672" y="24870"/>
                      </a:cubicBezTo>
                      <a:cubicBezTo>
                        <a:pt x="7387" y="24870"/>
                        <a:pt x="7123" y="24895"/>
                        <a:pt x="7044" y="24980"/>
                      </a:cubicBezTo>
                      <a:cubicBezTo>
                        <a:pt x="7023" y="25001"/>
                        <a:pt x="7019" y="25030"/>
                        <a:pt x="7026" y="25062"/>
                      </a:cubicBezTo>
                      <a:cubicBezTo>
                        <a:pt x="7032" y="25091"/>
                        <a:pt x="7057" y="25116"/>
                        <a:pt x="7084" y="25125"/>
                      </a:cubicBezTo>
                      <a:cubicBezTo>
                        <a:pt x="7093" y="25127"/>
                        <a:pt x="7102" y="25128"/>
                        <a:pt x="7114" y="25128"/>
                      </a:cubicBezTo>
                      <a:cubicBezTo>
                        <a:pt x="7139" y="25128"/>
                        <a:pt x="7175" y="25123"/>
                        <a:pt x="7233" y="25116"/>
                      </a:cubicBezTo>
                      <a:cubicBezTo>
                        <a:pt x="7347" y="25100"/>
                        <a:pt x="7524" y="25075"/>
                        <a:pt x="7759" y="25075"/>
                      </a:cubicBezTo>
                      <a:cubicBezTo>
                        <a:pt x="8097" y="25075"/>
                        <a:pt x="8554" y="25126"/>
                        <a:pt x="9115" y="25330"/>
                      </a:cubicBezTo>
                      <a:cubicBezTo>
                        <a:pt x="9173" y="25350"/>
                        <a:pt x="9239" y="25391"/>
                        <a:pt x="9252" y="25438"/>
                      </a:cubicBezTo>
                      <a:cubicBezTo>
                        <a:pt x="9259" y="25458"/>
                        <a:pt x="9252" y="25481"/>
                        <a:pt x="9232" y="25503"/>
                      </a:cubicBezTo>
                      <a:cubicBezTo>
                        <a:pt x="9175" y="25578"/>
                        <a:pt x="9067" y="25591"/>
                        <a:pt x="8962" y="25591"/>
                      </a:cubicBezTo>
                      <a:cubicBezTo>
                        <a:pt x="8933" y="25591"/>
                        <a:pt x="8905" y="25590"/>
                        <a:pt x="8878" y="25589"/>
                      </a:cubicBezTo>
                      <a:cubicBezTo>
                        <a:pt x="8856" y="25587"/>
                        <a:pt x="8835" y="25587"/>
                        <a:pt x="8817" y="25587"/>
                      </a:cubicBezTo>
                      <a:lnTo>
                        <a:pt x="8605" y="25584"/>
                      </a:lnTo>
                      <a:cubicBezTo>
                        <a:pt x="8073" y="25577"/>
                        <a:pt x="7710" y="25572"/>
                        <a:pt x="7460" y="25572"/>
                      </a:cubicBezTo>
                      <a:cubicBezTo>
                        <a:pt x="6952" y="25572"/>
                        <a:pt x="6905" y="25592"/>
                        <a:pt x="6848" y="25654"/>
                      </a:cubicBezTo>
                      <a:cubicBezTo>
                        <a:pt x="6820" y="25684"/>
                        <a:pt x="6816" y="25731"/>
                        <a:pt x="6834" y="25767"/>
                      </a:cubicBezTo>
                      <a:cubicBezTo>
                        <a:pt x="6846" y="25786"/>
                        <a:pt x="6874" y="25815"/>
                        <a:pt x="6934" y="25815"/>
                      </a:cubicBezTo>
                      <a:cubicBezTo>
                        <a:pt x="6952" y="25815"/>
                        <a:pt x="6971" y="25813"/>
                        <a:pt x="6994" y="25808"/>
                      </a:cubicBezTo>
                      <a:cubicBezTo>
                        <a:pt x="7094" y="25784"/>
                        <a:pt x="7211" y="25773"/>
                        <a:pt x="7333" y="25773"/>
                      </a:cubicBezTo>
                      <a:cubicBezTo>
                        <a:pt x="7705" y="25773"/>
                        <a:pt x="8127" y="25874"/>
                        <a:pt x="8270" y="26022"/>
                      </a:cubicBezTo>
                      <a:cubicBezTo>
                        <a:pt x="8308" y="26060"/>
                        <a:pt x="8322" y="26096"/>
                        <a:pt x="8312" y="26132"/>
                      </a:cubicBezTo>
                      <a:cubicBezTo>
                        <a:pt x="8302" y="26170"/>
                        <a:pt x="8244" y="26184"/>
                        <a:pt x="8162" y="26184"/>
                      </a:cubicBezTo>
                      <a:cubicBezTo>
                        <a:pt x="8069" y="26184"/>
                        <a:pt x="7946" y="26167"/>
                        <a:pt x="7826" y="26150"/>
                      </a:cubicBezTo>
                      <a:cubicBezTo>
                        <a:pt x="7684" y="26132"/>
                        <a:pt x="7528" y="26110"/>
                        <a:pt x="7377" y="26107"/>
                      </a:cubicBezTo>
                      <a:cubicBezTo>
                        <a:pt x="7369" y="26107"/>
                        <a:pt x="7362" y="26107"/>
                        <a:pt x="7354" y="26107"/>
                      </a:cubicBezTo>
                      <a:cubicBezTo>
                        <a:pt x="7175" y="26107"/>
                        <a:pt x="7055" y="26156"/>
                        <a:pt x="6947" y="26200"/>
                      </a:cubicBezTo>
                      <a:cubicBezTo>
                        <a:pt x="6851" y="26240"/>
                        <a:pt x="6761" y="26277"/>
                        <a:pt x="6645" y="26277"/>
                      </a:cubicBezTo>
                      <a:cubicBezTo>
                        <a:pt x="6638" y="26277"/>
                        <a:pt x="6631" y="26277"/>
                        <a:pt x="6624" y="26276"/>
                      </a:cubicBezTo>
                      <a:cubicBezTo>
                        <a:pt x="5795" y="26245"/>
                        <a:pt x="5099" y="25548"/>
                        <a:pt x="4659" y="24974"/>
                      </a:cubicBezTo>
                      <a:cubicBezTo>
                        <a:pt x="4650" y="24960"/>
                        <a:pt x="4648" y="24956"/>
                        <a:pt x="4648" y="24953"/>
                      </a:cubicBezTo>
                      <a:cubicBezTo>
                        <a:pt x="4650" y="24951"/>
                        <a:pt x="4655" y="24947"/>
                        <a:pt x="4668" y="24940"/>
                      </a:cubicBezTo>
                      <a:cubicBezTo>
                        <a:pt x="4952" y="24787"/>
                        <a:pt x="5380" y="24478"/>
                        <a:pt x="5804" y="23876"/>
                      </a:cubicBezTo>
                      <a:cubicBezTo>
                        <a:pt x="5807" y="23871"/>
                        <a:pt x="5811" y="23868"/>
                        <a:pt x="5818" y="23868"/>
                      </a:cubicBezTo>
                      <a:close/>
                      <a:moveTo>
                        <a:pt x="19074" y="7619"/>
                      </a:moveTo>
                      <a:cubicBezTo>
                        <a:pt x="19651" y="7980"/>
                        <a:pt x="21522" y="9179"/>
                        <a:pt x="22036" y="9864"/>
                      </a:cubicBezTo>
                      <a:cubicBezTo>
                        <a:pt x="22500" y="10484"/>
                        <a:pt x="22059" y="11626"/>
                        <a:pt x="21849" y="12088"/>
                      </a:cubicBezTo>
                      <a:cubicBezTo>
                        <a:pt x="21171" y="13578"/>
                        <a:pt x="19780" y="15379"/>
                        <a:pt x="18123" y="16909"/>
                      </a:cubicBezTo>
                      <a:cubicBezTo>
                        <a:pt x="18076" y="16285"/>
                        <a:pt x="17837" y="15199"/>
                        <a:pt x="17510" y="14437"/>
                      </a:cubicBezTo>
                      <a:cubicBezTo>
                        <a:pt x="17407" y="14200"/>
                        <a:pt x="17147" y="13659"/>
                        <a:pt x="16996" y="13506"/>
                      </a:cubicBezTo>
                      <a:cubicBezTo>
                        <a:pt x="16980" y="13489"/>
                        <a:pt x="16958" y="13479"/>
                        <a:pt x="16935" y="13479"/>
                      </a:cubicBezTo>
                      <a:cubicBezTo>
                        <a:pt x="16917" y="13479"/>
                        <a:pt x="16898" y="13485"/>
                        <a:pt x="16882" y="13497"/>
                      </a:cubicBezTo>
                      <a:cubicBezTo>
                        <a:pt x="16843" y="13524"/>
                        <a:pt x="16827" y="13571"/>
                        <a:pt x="16845" y="13612"/>
                      </a:cubicBezTo>
                      <a:cubicBezTo>
                        <a:pt x="16857" y="13637"/>
                        <a:pt x="16877" y="13671"/>
                        <a:pt x="16909" y="13722"/>
                      </a:cubicBezTo>
                      <a:cubicBezTo>
                        <a:pt x="17010" y="13885"/>
                        <a:pt x="17217" y="14227"/>
                        <a:pt x="17440" y="14822"/>
                      </a:cubicBezTo>
                      <a:cubicBezTo>
                        <a:pt x="17839" y="15886"/>
                        <a:pt x="18004" y="17020"/>
                        <a:pt x="17957" y="18395"/>
                      </a:cubicBezTo>
                      <a:cubicBezTo>
                        <a:pt x="17941" y="18949"/>
                        <a:pt x="17844" y="19353"/>
                        <a:pt x="17745" y="19783"/>
                      </a:cubicBezTo>
                      <a:cubicBezTo>
                        <a:pt x="17623" y="20301"/>
                        <a:pt x="17499" y="20838"/>
                        <a:pt x="17515" y="21676"/>
                      </a:cubicBezTo>
                      <a:cubicBezTo>
                        <a:pt x="17526" y="22296"/>
                        <a:pt x="17628" y="22616"/>
                        <a:pt x="17758" y="23024"/>
                      </a:cubicBezTo>
                      <a:cubicBezTo>
                        <a:pt x="17824" y="23231"/>
                        <a:pt x="17900" y="23470"/>
                        <a:pt x="17970" y="23781"/>
                      </a:cubicBezTo>
                      <a:cubicBezTo>
                        <a:pt x="18308" y="25244"/>
                        <a:pt x="18256" y="26078"/>
                        <a:pt x="17066" y="26847"/>
                      </a:cubicBezTo>
                      <a:cubicBezTo>
                        <a:pt x="15916" y="27591"/>
                        <a:pt x="14114" y="27972"/>
                        <a:pt x="12329" y="27972"/>
                      </a:cubicBezTo>
                      <a:cubicBezTo>
                        <a:pt x="10794" y="27972"/>
                        <a:pt x="9273" y="27690"/>
                        <a:pt x="8191" y="27113"/>
                      </a:cubicBezTo>
                      <a:cubicBezTo>
                        <a:pt x="7887" y="26950"/>
                        <a:pt x="7458" y="26693"/>
                        <a:pt x="7231" y="26333"/>
                      </a:cubicBezTo>
                      <a:lnTo>
                        <a:pt x="7292" y="26333"/>
                      </a:lnTo>
                      <a:cubicBezTo>
                        <a:pt x="7335" y="26332"/>
                        <a:pt x="7379" y="26331"/>
                        <a:pt x="7424" y="26331"/>
                      </a:cubicBezTo>
                      <a:cubicBezTo>
                        <a:pt x="7513" y="26331"/>
                        <a:pt x="7603" y="26334"/>
                        <a:pt x="7690" y="26346"/>
                      </a:cubicBezTo>
                      <a:lnTo>
                        <a:pt x="7711" y="26348"/>
                      </a:lnTo>
                      <a:cubicBezTo>
                        <a:pt x="7841" y="26367"/>
                        <a:pt x="7989" y="26388"/>
                        <a:pt x="8122" y="26388"/>
                      </a:cubicBezTo>
                      <a:cubicBezTo>
                        <a:pt x="8233" y="26388"/>
                        <a:pt x="8334" y="26373"/>
                        <a:pt x="8407" y="26330"/>
                      </a:cubicBezTo>
                      <a:cubicBezTo>
                        <a:pt x="8520" y="26265"/>
                        <a:pt x="8542" y="26182"/>
                        <a:pt x="8538" y="26125"/>
                      </a:cubicBezTo>
                      <a:cubicBezTo>
                        <a:pt x="8533" y="25988"/>
                        <a:pt x="8385" y="25855"/>
                        <a:pt x="8261" y="25780"/>
                      </a:cubicBezTo>
                      <a:cubicBezTo>
                        <a:pt x="8342" y="25780"/>
                        <a:pt x="8430" y="25785"/>
                        <a:pt x="8524" y="25792"/>
                      </a:cubicBezTo>
                      <a:cubicBezTo>
                        <a:pt x="8635" y="25799"/>
                        <a:pt x="8750" y="25806"/>
                        <a:pt x="8860" y="25806"/>
                      </a:cubicBezTo>
                      <a:cubicBezTo>
                        <a:pt x="9163" y="25806"/>
                        <a:pt x="9427" y="25750"/>
                        <a:pt x="9462" y="25481"/>
                      </a:cubicBezTo>
                      <a:cubicBezTo>
                        <a:pt x="9484" y="25305"/>
                        <a:pt x="9372" y="25213"/>
                        <a:pt x="9261" y="25156"/>
                      </a:cubicBezTo>
                      <a:cubicBezTo>
                        <a:pt x="9324" y="25152"/>
                        <a:pt x="9385" y="25138"/>
                        <a:pt x="9435" y="25127"/>
                      </a:cubicBezTo>
                      <a:cubicBezTo>
                        <a:pt x="9563" y="25095"/>
                        <a:pt x="9687" y="24983"/>
                        <a:pt x="9681" y="24827"/>
                      </a:cubicBezTo>
                      <a:cubicBezTo>
                        <a:pt x="9672" y="24631"/>
                        <a:pt x="9451" y="24534"/>
                        <a:pt x="9379" y="24500"/>
                      </a:cubicBezTo>
                      <a:lnTo>
                        <a:pt x="9354" y="24491"/>
                      </a:lnTo>
                      <a:cubicBezTo>
                        <a:pt x="9351" y="24489"/>
                        <a:pt x="9349" y="24489"/>
                        <a:pt x="9347" y="24489"/>
                      </a:cubicBezTo>
                      <a:cubicBezTo>
                        <a:pt x="9351" y="24485"/>
                        <a:pt x="9356" y="24485"/>
                        <a:pt x="9363" y="24480"/>
                      </a:cubicBezTo>
                      <a:cubicBezTo>
                        <a:pt x="9453" y="24435"/>
                        <a:pt x="9512" y="24358"/>
                        <a:pt x="9521" y="24268"/>
                      </a:cubicBezTo>
                      <a:cubicBezTo>
                        <a:pt x="9532" y="24176"/>
                        <a:pt x="9489" y="24079"/>
                        <a:pt x="9401" y="24007"/>
                      </a:cubicBezTo>
                      <a:cubicBezTo>
                        <a:pt x="9151" y="23799"/>
                        <a:pt x="8542" y="23711"/>
                        <a:pt x="8256" y="23693"/>
                      </a:cubicBezTo>
                      <a:cubicBezTo>
                        <a:pt x="8210" y="23690"/>
                        <a:pt x="8166" y="23689"/>
                        <a:pt x="8122" y="23689"/>
                      </a:cubicBezTo>
                      <a:cubicBezTo>
                        <a:pt x="7820" y="23689"/>
                        <a:pt x="7573" y="23759"/>
                        <a:pt x="7350" y="23820"/>
                      </a:cubicBezTo>
                      <a:lnTo>
                        <a:pt x="7262" y="23844"/>
                      </a:lnTo>
                      <a:cubicBezTo>
                        <a:pt x="7267" y="23831"/>
                        <a:pt x="7271" y="23813"/>
                        <a:pt x="7276" y="23795"/>
                      </a:cubicBezTo>
                      <a:cubicBezTo>
                        <a:pt x="7296" y="23711"/>
                        <a:pt x="7332" y="23574"/>
                        <a:pt x="7361" y="23342"/>
                      </a:cubicBezTo>
                      <a:cubicBezTo>
                        <a:pt x="7564" y="21821"/>
                        <a:pt x="7116" y="20166"/>
                        <a:pt x="6192" y="19021"/>
                      </a:cubicBezTo>
                      <a:cubicBezTo>
                        <a:pt x="6153" y="18978"/>
                        <a:pt x="6153" y="18929"/>
                        <a:pt x="6187" y="18877"/>
                      </a:cubicBezTo>
                      <a:cubicBezTo>
                        <a:pt x="6694" y="18115"/>
                        <a:pt x="6999" y="17362"/>
                        <a:pt x="7098" y="16637"/>
                      </a:cubicBezTo>
                      <a:cubicBezTo>
                        <a:pt x="7131" y="16364"/>
                        <a:pt x="7125" y="16283"/>
                        <a:pt x="7107" y="16066"/>
                      </a:cubicBezTo>
                      <a:lnTo>
                        <a:pt x="7098" y="15943"/>
                      </a:lnTo>
                      <a:cubicBezTo>
                        <a:pt x="7093" y="15924"/>
                        <a:pt x="7089" y="15904"/>
                        <a:pt x="7075" y="15882"/>
                      </a:cubicBezTo>
                      <a:cubicBezTo>
                        <a:pt x="7056" y="15847"/>
                        <a:pt x="7022" y="15826"/>
                        <a:pt x="6987" y="15826"/>
                      </a:cubicBezTo>
                      <a:cubicBezTo>
                        <a:pt x="6981" y="15826"/>
                        <a:pt x="6975" y="15826"/>
                        <a:pt x="6969" y="15828"/>
                      </a:cubicBezTo>
                      <a:cubicBezTo>
                        <a:pt x="6929" y="15837"/>
                        <a:pt x="6899" y="15870"/>
                        <a:pt x="6897" y="15913"/>
                      </a:cubicBezTo>
                      <a:cubicBezTo>
                        <a:pt x="6890" y="15988"/>
                        <a:pt x="6897" y="16062"/>
                        <a:pt x="6902" y="16136"/>
                      </a:cubicBezTo>
                      <a:cubicBezTo>
                        <a:pt x="6906" y="16179"/>
                        <a:pt x="6908" y="16222"/>
                        <a:pt x="6911" y="16269"/>
                      </a:cubicBezTo>
                      <a:cubicBezTo>
                        <a:pt x="6931" y="17734"/>
                        <a:pt x="5644" y="19591"/>
                        <a:pt x="4425" y="20405"/>
                      </a:cubicBezTo>
                      <a:cubicBezTo>
                        <a:pt x="4425" y="20405"/>
                        <a:pt x="4420" y="20407"/>
                        <a:pt x="4420" y="20410"/>
                      </a:cubicBezTo>
                      <a:cubicBezTo>
                        <a:pt x="4420" y="20405"/>
                        <a:pt x="4420" y="20405"/>
                        <a:pt x="4418" y="20403"/>
                      </a:cubicBezTo>
                      <a:lnTo>
                        <a:pt x="4404" y="20362"/>
                      </a:lnTo>
                      <a:cubicBezTo>
                        <a:pt x="4145" y="19567"/>
                        <a:pt x="3879" y="18744"/>
                        <a:pt x="3018" y="18552"/>
                      </a:cubicBezTo>
                      <a:cubicBezTo>
                        <a:pt x="2989" y="18547"/>
                        <a:pt x="2956" y="18542"/>
                        <a:pt x="2924" y="18542"/>
                      </a:cubicBezTo>
                      <a:cubicBezTo>
                        <a:pt x="2889" y="18542"/>
                        <a:pt x="2854" y="18548"/>
                        <a:pt x="2827" y="18566"/>
                      </a:cubicBezTo>
                      <a:cubicBezTo>
                        <a:pt x="2804" y="18582"/>
                        <a:pt x="2793" y="18604"/>
                        <a:pt x="2788" y="18634"/>
                      </a:cubicBezTo>
                      <a:cubicBezTo>
                        <a:pt x="2775" y="18721"/>
                        <a:pt x="2860" y="18740"/>
                        <a:pt x="2953" y="18755"/>
                      </a:cubicBezTo>
                      <a:cubicBezTo>
                        <a:pt x="3174" y="18800"/>
                        <a:pt x="3584" y="18879"/>
                        <a:pt x="3938" y="19668"/>
                      </a:cubicBezTo>
                      <a:cubicBezTo>
                        <a:pt x="4069" y="19963"/>
                        <a:pt x="4168" y="20297"/>
                        <a:pt x="4271" y="20651"/>
                      </a:cubicBezTo>
                      <a:cubicBezTo>
                        <a:pt x="4377" y="21005"/>
                        <a:pt x="4485" y="21367"/>
                        <a:pt x="4639" y="21746"/>
                      </a:cubicBezTo>
                      <a:cubicBezTo>
                        <a:pt x="4693" y="21881"/>
                        <a:pt x="4742" y="21972"/>
                        <a:pt x="4774" y="22032"/>
                      </a:cubicBezTo>
                      <a:cubicBezTo>
                        <a:pt x="4790" y="22057"/>
                        <a:pt x="4806" y="22086"/>
                        <a:pt x="4810" y="22102"/>
                      </a:cubicBezTo>
                      <a:cubicBezTo>
                        <a:pt x="4806" y="22102"/>
                        <a:pt x="4801" y="22104"/>
                        <a:pt x="4792" y="22107"/>
                      </a:cubicBezTo>
                      <a:cubicBezTo>
                        <a:pt x="4591" y="22145"/>
                        <a:pt x="4427" y="22251"/>
                        <a:pt x="4156" y="22458"/>
                      </a:cubicBezTo>
                      <a:cubicBezTo>
                        <a:pt x="3244" y="23162"/>
                        <a:pt x="3120" y="23642"/>
                        <a:pt x="3072" y="23822"/>
                      </a:cubicBezTo>
                      <a:cubicBezTo>
                        <a:pt x="3070" y="23835"/>
                        <a:pt x="3066" y="23849"/>
                        <a:pt x="3061" y="23860"/>
                      </a:cubicBezTo>
                      <a:cubicBezTo>
                        <a:pt x="2457" y="23391"/>
                        <a:pt x="514" y="21805"/>
                        <a:pt x="379" y="20649"/>
                      </a:cubicBezTo>
                      <a:cubicBezTo>
                        <a:pt x="253" y="19549"/>
                        <a:pt x="762" y="18546"/>
                        <a:pt x="1222" y="17797"/>
                      </a:cubicBezTo>
                      <a:cubicBezTo>
                        <a:pt x="1905" y="16680"/>
                        <a:pt x="2856" y="15442"/>
                        <a:pt x="4125" y="14020"/>
                      </a:cubicBezTo>
                      <a:cubicBezTo>
                        <a:pt x="4278" y="13849"/>
                        <a:pt x="5130" y="13008"/>
                        <a:pt x="5310" y="12834"/>
                      </a:cubicBezTo>
                      <a:cubicBezTo>
                        <a:pt x="5784" y="12375"/>
                        <a:pt x="6631" y="11883"/>
                        <a:pt x="7262" y="11597"/>
                      </a:cubicBezTo>
                      <a:cubicBezTo>
                        <a:pt x="7292" y="11584"/>
                        <a:pt x="7314" y="11570"/>
                        <a:pt x="7334" y="11563"/>
                      </a:cubicBezTo>
                      <a:cubicBezTo>
                        <a:pt x="7361" y="11550"/>
                        <a:pt x="7388" y="11536"/>
                        <a:pt x="7391" y="11534"/>
                      </a:cubicBezTo>
                      <a:cubicBezTo>
                        <a:pt x="7397" y="11539"/>
                        <a:pt x="7413" y="11566"/>
                        <a:pt x="7427" y="11590"/>
                      </a:cubicBezTo>
                      <a:cubicBezTo>
                        <a:pt x="7436" y="11611"/>
                        <a:pt x="7449" y="11631"/>
                        <a:pt x="7465" y="11660"/>
                      </a:cubicBezTo>
                      <a:cubicBezTo>
                        <a:pt x="8051" y="12656"/>
                        <a:pt x="9072" y="13380"/>
                        <a:pt x="10264" y="13650"/>
                      </a:cubicBezTo>
                      <a:cubicBezTo>
                        <a:pt x="10602" y="13727"/>
                        <a:pt x="10942" y="13765"/>
                        <a:pt x="11279" y="13765"/>
                      </a:cubicBezTo>
                      <a:cubicBezTo>
                        <a:pt x="12127" y="13765"/>
                        <a:pt x="12950" y="13525"/>
                        <a:pt x="13632" y="13067"/>
                      </a:cubicBezTo>
                      <a:cubicBezTo>
                        <a:pt x="14603" y="12413"/>
                        <a:pt x="15137" y="11475"/>
                        <a:pt x="15223" y="10281"/>
                      </a:cubicBezTo>
                      <a:cubicBezTo>
                        <a:pt x="15225" y="10236"/>
                        <a:pt x="15227" y="10202"/>
                        <a:pt x="15232" y="10184"/>
                      </a:cubicBezTo>
                      <a:cubicBezTo>
                        <a:pt x="15232" y="10175"/>
                        <a:pt x="15236" y="10155"/>
                        <a:pt x="15236" y="10152"/>
                      </a:cubicBezTo>
                      <a:cubicBezTo>
                        <a:pt x="15238" y="10150"/>
                        <a:pt x="15250" y="10148"/>
                        <a:pt x="15272" y="10148"/>
                      </a:cubicBezTo>
                      <a:cubicBezTo>
                        <a:pt x="16287" y="10148"/>
                        <a:pt x="17576" y="10369"/>
                        <a:pt x="17948" y="10439"/>
                      </a:cubicBezTo>
                      <a:cubicBezTo>
                        <a:pt x="17970" y="10443"/>
                        <a:pt x="17975" y="10443"/>
                        <a:pt x="17975" y="10443"/>
                      </a:cubicBezTo>
                      <a:cubicBezTo>
                        <a:pt x="18035" y="10443"/>
                        <a:pt x="18074" y="10560"/>
                        <a:pt x="18128" y="10723"/>
                      </a:cubicBezTo>
                      <a:cubicBezTo>
                        <a:pt x="18223" y="11002"/>
                        <a:pt x="18378" y="11471"/>
                        <a:pt x="18838" y="11944"/>
                      </a:cubicBezTo>
                      <a:cubicBezTo>
                        <a:pt x="19120" y="12230"/>
                        <a:pt x="19320" y="12352"/>
                        <a:pt x="19573" y="12460"/>
                      </a:cubicBezTo>
                      <a:cubicBezTo>
                        <a:pt x="19591" y="12469"/>
                        <a:pt x="19628" y="12485"/>
                        <a:pt x="19666" y="12485"/>
                      </a:cubicBezTo>
                      <a:cubicBezTo>
                        <a:pt x="19699" y="12485"/>
                        <a:pt x="19733" y="12472"/>
                        <a:pt x="19753" y="12429"/>
                      </a:cubicBezTo>
                      <a:cubicBezTo>
                        <a:pt x="19764" y="12404"/>
                        <a:pt x="19766" y="12381"/>
                        <a:pt x="19760" y="12361"/>
                      </a:cubicBezTo>
                      <a:cubicBezTo>
                        <a:pt x="19744" y="12318"/>
                        <a:pt x="19697" y="12296"/>
                        <a:pt x="19618" y="12260"/>
                      </a:cubicBezTo>
                      <a:cubicBezTo>
                        <a:pt x="19458" y="12185"/>
                        <a:pt x="19158" y="12048"/>
                        <a:pt x="18795" y="11590"/>
                      </a:cubicBezTo>
                      <a:cubicBezTo>
                        <a:pt x="18536" y="11264"/>
                        <a:pt x="18450" y="11020"/>
                        <a:pt x="18360" y="10761"/>
                      </a:cubicBezTo>
                      <a:cubicBezTo>
                        <a:pt x="18308" y="10614"/>
                        <a:pt x="18256" y="10463"/>
                        <a:pt x="18171" y="10292"/>
                      </a:cubicBezTo>
                      <a:cubicBezTo>
                        <a:pt x="18035" y="10026"/>
                        <a:pt x="17875" y="9850"/>
                        <a:pt x="17733" y="9695"/>
                      </a:cubicBezTo>
                      <a:cubicBezTo>
                        <a:pt x="17711" y="9670"/>
                        <a:pt x="17684" y="9643"/>
                        <a:pt x="17661" y="9616"/>
                      </a:cubicBezTo>
                      <a:cubicBezTo>
                        <a:pt x="17659" y="9614"/>
                        <a:pt x="17657" y="9614"/>
                        <a:pt x="17657" y="9609"/>
                      </a:cubicBezTo>
                      <a:lnTo>
                        <a:pt x="17675" y="9600"/>
                      </a:lnTo>
                      <a:cubicBezTo>
                        <a:pt x="17749" y="9562"/>
                        <a:pt x="17905" y="9483"/>
                        <a:pt x="18159" y="9228"/>
                      </a:cubicBezTo>
                      <a:cubicBezTo>
                        <a:pt x="18574" y="8816"/>
                        <a:pt x="19020" y="8133"/>
                        <a:pt x="19074" y="7619"/>
                      </a:cubicBezTo>
                      <a:close/>
                      <a:moveTo>
                        <a:pt x="17993" y="26292"/>
                      </a:moveTo>
                      <a:cubicBezTo>
                        <a:pt x="17993" y="26292"/>
                        <a:pt x="17993" y="26294"/>
                        <a:pt x="17993" y="26294"/>
                      </a:cubicBezTo>
                      <a:cubicBezTo>
                        <a:pt x="17999" y="26324"/>
                        <a:pt x="18022" y="26353"/>
                        <a:pt x="18051" y="26394"/>
                      </a:cubicBezTo>
                      <a:cubicBezTo>
                        <a:pt x="18060" y="26409"/>
                        <a:pt x="18072" y="26423"/>
                        <a:pt x="18076" y="26432"/>
                      </a:cubicBezTo>
                      <a:cubicBezTo>
                        <a:pt x="18101" y="26475"/>
                        <a:pt x="18121" y="26517"/>
                        <a:pt x="18137" y="26558"/>
                      </a:cubicBezTo>
                      <a:cubicBezTo>
                        <a:pt x="18173" y="26641"/>
                        <a:pt x="18198" y="26729"/>
                        <a:pt x="18211" y="26815"/>
                      </a:cubicBezTo>
                      <a:cubicBezTo>
                        <a:pt x="18238" y="26977"/>
                        <a:pt x="18225" y="27151"/>
                        <a:pt x="18173" y="27315"/>
                      </a:cubicBezTo>
                      <a:cubicBezTo>
                        <a:pt x="18040" y="27735"/>
                        <a:pt x="17697" y="28111"/>
                        <a:pt x="17120" y="28469"/>
                      </a:cubicBezTo>
                      <a:cubicBezTo>
                        <a:pt x="16546" y="28828"/>
                        <a:pt x="15847" y="29100"/>
                        <a:pt x="14984" y="29305"/>
                      </a:cubicBezTo>
                      <a:cubicBezTo>
                        <a:pt x="14130" y="29509"/>
                        <a:pt x="13183" y="29610"/>
                        <a:pt x="12252" y="29610"/>
                      </a:cubicBezTo>
                      <a:cubicBezTo>
                        <a:pt x="11260" y="29610"/>
                        <a:pt x="10288" y="29495"/>
                        <a:pt x="9469" y="29267"/>
                      </a:cubicBezTo>
                      <a:cubicBezTo>
                        <a:pt x="8930" y="29116"/>
                        <a:pt x="7632" y="28679"/>
                        <a:pt x="7201" y="27854"/>
                      </a:cubicBezTo>
                      <a:cubicBezTo>
                        <a:pt x="7050" y="27559"/>
                        <a:pt x="7028" y="27245"/>
                        <a:pt x="7145" y="26923"/>
                      </a:cubicBezTo>
                      <a:cubicBezTo>
                        <a:pt x="7172" y="26847"/>
                        <a:pt x="7199" y="26770"/>
                        <a:pt x="7246" y="26705"/>
                      </a:cubicBezTo>
                      <a:cubicBezTo>
                        <a:pt x="7260" y="26707"/>
                        <a:pt x="7305" y="26745"/>
                        <a:pt x="7348" y="26783"/>
                      </a:cubicBezTo>
                      <a:cubicBezTo>
                        <a:pt x="7488" y="26905"/>
                        <a:pt x="7776" y="27160"/>
                        <a:pt x="8407" y="27446"/>
                      </a:cubicBezTo>
                      <a:cubicBezTo>
                        <a:pt x="9375" y="27887"/>
                        <a:pt x="10835" y="28180"/>
                        <a:pt x="12395" y="28180"/>
                      </a:cubicBezTo>
                      <a:cubicBezTo>
                        <a:pt x="13573" y="28180"/>
                        <a:pt x="14808" y="28013"/>
                        <a:pt x="15933" y="27615"/>
                      </a:cubicBezTo>
                      <a:cubicBezTo>
                        <a:pt x="17267" y="27142"/>
                        <a:pt x="17715" y="26614"/>
                        <a:pt x="17907" y="26389"/>
                      </a:cubicBezTo>
                      <a:cubicBezTo>
                        <a:pt x="17945" y="26344"/>
                        <a:pt x="17984" y="26299"/>
                        <a:pt x="17993" y="26292"/>
                      </a:cubicBezTo>
                      <a:close/>
                      <a:moveTo>
                        <a:pt x="7073" y="1"/>
                      </a:moveTo>
                      <a:cubicBezTo>
                        <a:pt x="7000" y="1"/>
                        <a:pt x="6927" y="10"/>
                        <a:pt x="6852" y="28"/>
                      </a:cubicBezTo>
                      <a:cubicBezTo>
                        <a:pt x="6588" y="91"/>
                        <a:pt x="6347" y="285"/>
                        <a:pt x="6237" y="535"/>
                      </a:cubicBezTo>
                      <a:cubicBezTo>
                        <a:pt x="6122" y="790"/>
                        <a:pt x="6133" y="1085"/>
                        <a:pt x="5980" y="1329"/>
                      </a:cubicBezTo>
                      <a:cubicBezTo>
                        <a:pt x="5676" y="1818"/>
                        <a:pt x="5004" y="1750"/>
                        <a:pt x="4749" y="2284"/>
                      </a:cubicBezTo>
                      <a:cubicBezTo>
                        <a:pt x="4357" y="3113"/>
                        <a:pt x="5355" y="4076"/>
                        <a:pt x="6438" y="4076"/>
                      </a:cubicBezTo>
                      <a:cubicBezTo>
                        <a:pt x="6451" y="4076"/>
                        <a:pt x="6463" y="4076"/>
                        <a:pt x="6476" y="4076"/>
                      </a:cubicBezTo>
                      <a:lnTo>
                        <a:pt x="6476" y="4076"/>
                      </a:lnTo>
                      <a:cubicBezTo>
                        <a:pt x="6138" y="5093"/>
                        <a:pt x="6248" y="6305"/>
                        <a:pt x="6660" y="7306"/>
                      </a:cubicBezTo>
                      <a:cubicBezTo>
                        <a:pt x="6660" y="7313"/>
                        <a:pt x="6658" y="7317"/>
                        <a:pt x="6660" y="7324"/>
                      </a:cubicBezTo>
                      <a:cubicBezTo>
                        <a:pt x="6726" y="7664"/>
                        <a:pt x="6845" y="7991"/>
                        <a:pt x="7003" y="8300"/>
                      </a:cubicBezTo>
                      <a:cubicBezTo>
                        <a:pt x="7161" y="8606"/>
                        <a:pt x="7352" y="8895"/>
                        <a:pt x="7578" y="9158"/>
                      </a:cubicBezTo>
                      <a:cubicBezTo>
                        <a:pt x="7801" y="9422"/>
                        <a:pt x="8058" y="9659"/>
                        <a:pt x="8342" y="9857"/>
                      </a:cubicBezTo>
                      <a:cubicBezTo>
                        <a:pt x="8626" y="10056"/>
                        <a:pt x="8941" y="10216"/>
                        <a:pt x="9284" y="10303"/>
                      </a:cubicBezTo>
                      <a:cubicBezTo>
                        <a:pt x="9292" y="10306"/>
                        <a:pt x="9300" y="10307"/>
                        <a:pt x="9307" y="10307"/>
                      </a:cubicBezTo>
                      <a:cubicBezTo>
                        <a:pt x="9344" y="10307"/>
                        <a:pt x="9379" y="10282"/>
                        <a:pt x="9390" y="10243"/>
                      </a:cubicBezTo>
                      <a:cubicBezTo>
                        <a:pt x="9403" y="10197"/>
                        <a:pt x="9374" y="10148"/>
                        <a:pt x="9329" y="10134"/>
                      </a:cubicBezTo>
                      <a:cubicBezTo>
                        <a:pt x="9013" y="10046"/>
                        <a:pt x="8716" y="9895"/>
                        <a:pt x="8445" y="9708"/>
                      </a:cubicBezTo>
                      <a:cubicBezTo>
                        <a:pt x="8175" y="9519"/>
                        <a:pt x="7932" y="9291"/>
                        <a:pt x="7713" y="9041"/>
                      </a:cubicBezTo>
                      <a:cubicBezTo>
                        <a:pt x="7494" y="8791"/>
                        <a:pt x="7303" y="8516"/>
                        <a:pt x="7147" y="8223"/>
                      </a:cubicBezTo>
                      <a:cubicBezTo>
                        <a:pt x="7120" y="8174"/>
                        <a:pt x="7095" y="8122"/>
                        <a:pt x="7071" y="8070"/>
                      </a:cubicBezTo>
                      <a:lnTo>
                        <a:pt x="7071" y="8070"/>
                      </a:lnTo>
                      <a:cubicBezTo>
                        <a:pt x="7722" y="9001"/>
                        <a:pt x="8847" y="9557"/>
                        <a:pt x="9962" y="9677"/>
                      </a:cubicBezTo>
                      <a:cubicBezTo>
                        <a:pt x="9974" y="9783"/>
                        <a:pt x="9987" y="9918"/>
                        <a:pt x="9998" y="10078"/>
                      </a:cubicBezTo>
                      <a:cubicBezTo>
                        <a:pt x="10005" y="10200"/>
                        <a:pt x="10010" y="10328"/>
                        <a:pt x="10014" y="10459"/>
                      </a:cubicBezTo>
                      <a:cubicBezTo>
                        <a:pt x="7936" y="10941"/>
                        <a:pt x="6237" y="11723"/>
                        <a:pt x="5153" y="12702"/>
                      </a:cubicBezTo>
                      <a:cubicBezTo>
                        <a:pt x="3832" y="13896"/>
                        <a:pt x="1019" y="17153"/>
                        <a:pt x="352" y="19120"/>
                      </a:cubicBezTo>
                      <a:cubicBezTo>
                        <a:pt x="205" y="19558"/>
                        <a:pt x="0" y="20394"/>
                        <a:pt x="284" y="21093"/>
                      </a:cubicBezTo>
                      <a:cubicBezTo>
                        <a:pt x="670" y="22046"/>
                        <a:pt x="1855" y="23119"/>
                        <a:pt x="2209" y="23423"/>
                      </a:cubicBezTo>
                      <a:cubicBezTo>
                        <a:pt x="2543" y="23714"/>
                        <a:pt x="2743" y="23869"/>
                        <a:pt x="2865" y="23962"/>
                      </a:cubicBezTo>
                      <a:cubicBezTo>
                        <a:pt x="3027" y="24088"/>
                        <a:pt x="3052" y="24108"/>
                        <a:pt x="3090" y="24201"/>
                      </a:cubicBezTo>
                      <a:cubicBezTo>
                        <a:pt x="3308" y="24760"/>
                        <a:pt x="3807" y="25052"/>
                        <a:pt x="4214" y="25052"/>
                      </a:cubicBezTo>
                      <a:cubicBezTo>
                        <a:pt x="4271" y="25052"/>
                        <a:pt x="4327" y="25046"/>
                        <a:pt x="4380" y="25034"/>
                      </a:cubicBezTo>
                      <a:cubicBezTo>
                        <a:pt x="4393" y="25032"/>
                        <a:pt x="4404" y="25030"/>
                        <a:pt x="4413" y="25030"/>
                      </a:cubicBezTo>
                      <a:cubicBezTo>
                        <a:pt x="4452" y="25030"/>
                        <a:pt x="4473" y="25057"/>
                        <a:pt x="4549" y="25154"/>
                      </a:cubicBezTo>
                      <a:cubicBezTo>
                        <a:pt x="4621" y="25251"/>
                        <a:pt x="4745" y="25413"/>
                        <a:pt x="4988" y="25652"/>
                      </a:cubicBezTo>
                      <a:cubicBezTo>
                        <a:pt x="5327" y="25985"/>
                        <a:pt x="6011" y="26490"/>
                        <a:pt x="6609" y="26490"/>
                      </a:cubicBezTo>
                      <a:cubicBezTo>
                        <a:pt x="6683" y="26490"/>
                        <a:pt x="6755" y="26482"/>
                        <a:pt x="6825" y="26466"/>
                      </a:cubicBezTo>
                      <a:cubicBezTo>
                        <a:pt x="6848" y="26459"/>
                        <a:pt x="6875" y="26445"/>
                        <a:pt x="6904" y="26432"/>
                      </a:cubicBezTo>
                      <a:cubicBezTo>
                        <a:pt x="6932" y="26417"/>
                        <a:pt x="6979" y="26393"/>
                        <a:pt x="7007" y="26393"/>
                      </a:cubicBezTo>
                      <a:cubicBezTo>
                        <a:pt x="7012" y="26393"/>
                        <a:pt x="7017" y="26394"/>
                        <a:pt x="7021" y="26396"/>
                      </a:cubicBezTo>
                      <a:cubicBezTo>
                        <a:pt x="7035" y="26405"/>
                        <a:pt x="7048" y="26430"/>
                        <a:pt x="7059" y="26452"/>
                      </a:cubicBezTo>
                      <a:cubicBezTo>
                        <a:pt x="7068" y="26470"/>
                        <a:pt x="7077" y="26486"/>
                        <a:pt x="7091" y="26497"/>
                      </a:cubicBezTo>
                      <a:cubicBezTo>
                        <a:pt x="7113" y="26527"/>
                        <a:pt x="7116" y="26527"/>
                        <a:pt x="7073" y="26603"/>
                      </a:cubicBezTo>
                      <a:cubicBezTo>
                        <a:pt x="7039" y="26662"/>
                        <a:pt x="6987" y="26750"/>
                        <a:pt x="6935" y="26903"/>
                      </a:cubicBezTo>
                      <a:cubicBezTo>
                        <a:pt x="6739" y="27489"/>
                        <a:pt x="6960" y="28084"/>
                        <a:pt x="7560" y="28582"/>
                      </a:cubicBezTo>
                      <a:cubicBezTo>
                        <a:pt x="8536" y="29384"/>
                        <a:pt x="10363" y="29828"/>
                        <a:pt x="12281" y="29828"/>
                      </a:cubicBezTo>
                      <a:cubicBezTo>
                        <a:pt x="13384" y="29828"/>
                        <a:pt x="14515" y="29682"/>
                        <a:pt x="15529" y="29375"/>
                      </a:cubicBezTo>
                      <a:cubicBezTo>
                        <a:pt x="16426" y="29107"/>
                        <a:pt x="17984" y="28496"/>
                        <a:pt x="18351" y="27406"/>
                      </a:cubicBezTo>
                      <a:cubicBezTo>
                        <a:pt x="18475" y="27047"/>
                        <a:pt x="18446" y="26689"/>
                        <a:pt x="18263" y="26346"/>
                      </a:cubicBezTo>
                      <a:cubicBezTo>
                        <a:pt x="18225" y="26272"/>
                        <a:pt x="18189" y="26220"/>
                        <a:pt x="18162" y="26182"/>
                      </a:cubicBezTo>
                      <a:cubicBezTo>
                        <a:pt x="18112" y="26110"/>
                        <a:pt x="18110" y="26103"/>
                        <a:pt x="18132" y="26071"/>
                      </a:cubicBezTo>
                      <a:cubicBezTo>
                        <a:pt x="18159" y="26033"/>
                        <a:pt x="18177" y="25992"/>
                        <a:pt x="18193" y="25950"/>
                      </a:cubicBezTo>
                      <a:lnTo>
                        <a:pt x="18207" y="25920"/>
                      </a:lnTo>
                      <a:cubicBezTo>
                        <a:pt x="18477" y="25327"/>
                        <a:pt x="18410" y="24408"/>
                        <a:pt x="18002" y="23107"/>
                      </a:cubicBezTo>
                      <a:lnTo>
                        <a:pt x="17977" y="23033"/>
                      </a:lnTo>
                      <a:cubicBezTo>
                        <a:pt x="17824" y="22551"/>
                        <a:pt x="17666" y="22055"/>
                        <a:pt x="17738" y="21077"/>
                      </a:cubicBezTo>
                      <a:cubicBezTo>
                        <a:pt x="17779" y="20522"/>
                        <a:pt x="17851" y="20229"/>
                        <a:pt x="17930" y="19918"/>
                      </a:cubicBezTo>
                      <a:cubicBezTo>
                        <a:pt x="17945" y="19848"/>
                        <a:pt x="17963" y="19779"/>
                        <a:pt x="17981" y="19704"/>
                      </a:cubicBezTo>
                      <a:cubicBezTo>
                        <a:pt x="18202" y="18746"/>
                        <a:pt x="18202" y="17712"/>
                        <a:pt x="18150" y="17250"/>
                      </a:cubicBezTo>
                      <a:cubicBezTo>
                        <a:pt x="18141" y="17175"/>
                        <a:pt x="18157" y="17151"/>
                        <a:pt x="18177" y="17133"/>
                      </a:cubicBezTo>
                      <a:cubicBezTo>
                        <a:pt x="19911" y="15582"/>
                        <a:pt x="22602" y="12377"/>
                        <a:pt x="22437" y="10378"/>
                      </a:cubicBezTo>
                      <a:cubicBezTo>
                        <a:pt x="22410" y="10060"/>
                        <a:pt x="22293" y="9819"/>
                        <a:pt x="22027" y="9539"/>
                      </a:cubicBezTo>
                      <a:cubicBezTo>
                        <a:pt x="21524" y="9019"/>
                        <a:pt x="20508" y="8316"/>
                        <a:pt x="20093" y="8036"/>
                      </a:cubicBezTo>
                      <a:cubicBezTo>
                        <a:pt x="19573" y="7687"/>
                        <a:pt x="19316" y="7529"/>
                        <a:pt x="19178" y="7443"/>
                      </a:cubicBezTo>
                      <a:cubicBezTo>
                        <a:pt x="19086" y="7387"/>
                        <a:pt x="19032" y="7342"/>
                        <a:pt x="19014" y="7308"/>
                      </a:cubicBezTo>
                      <a:cubicBezTo>
                        <a:pt x="18996" y="7279"/>
                        <a:pt x="18969" y="7231"/>
                        <a:pt x="18905" y="7144"/>
                      </a:cubicBezTo>
                      <a:cubicBezTo>
                        <a:pt x="18646" y="6790"/>
                        <a:pt x="18060" y="6422"/>
                        <a:pt x="17546" y="6422"/>
                      </a:cubicBezTo>
                      <a:cubicBezTo>
                        <a:pt x="17533" y="6422"/>
                        <a:pt x="17519" y="6422"/>
                        <a:pt x="17506" y="6422"/>
                      </a:cubicBezTo>
                      <a:cubicBezTo>
                        <a:pt x="17503" y="6422"/>
                        <a:pt x="17501" y="6423"/>
                        <a:pt x="17499" y="6423"/>
                      </a:cubicBezTo>
                      <a:cubicBezTo>
                        <a:pt x="17452" y="6423"/>
                        <a:pt x="17410" y="6400"/>
                        <a:pt x="17181" y="6271"/>
                      </a:cubicBezTo>
                      <a:cubicBezTo>
                        <a:pt x="16992" y="6163"/>
                        <a:pt x="16670" y="5983"/>
                        <a:pt x="16108" y="5685"/>
                      </a:cubicBezTo>
                      <a:cubicBezTo>
                        <a:pt x="16068" y="5665"/>
                        <a:pt x="16061" y="5645"/>
                        <a:pt x="16061" y="5622"/>
                      </a:cubicBezTo>
                      <a:cubicBezTo>
                        <a:pt x="16063" y="5534"/>
                        <a:pt x="16057" y="5446"/>
                        <a:pt x="16050" y="5361"/>
                      </a:cubicBezTo>
                      <a:lnTo>
                        <a:pt x="16045" y="5298"/>
                      </a:lnTo>
                      <a:cubicBezTo>
                        <a:pt x="16005" y="4752"/>
                        <a:pt x="15946" y="4218"/>
                        <a:pt x="15894" y="3770"/>
                      </a:cubicBezTo>
                      <a:cubicBezTo>
                        <a:pt x="15802" y="2958"/>
                        <a:pt x="15660" y="1858"/>
                        <a:pt x="15502" y="1230"/>
                      </a:cubicBezTo>
                      <a:lnTo>
                        <a:pt x="15498" y="1209"/>
                      </a:lnTo>
                      <a:cubicBezTo>
                        <a:pt x="15445" y="1000"/>
                        <a:pt x="15358" y="653"/>
                        <a:pt x="15074" y="653"/>
                      </a:cubicBezTo>
                      <a:cubicBezTo>
                        <a:pt x="15064" y="653"/>
                        <a:pt x="15053" y="654"/>
                        <a:pt x="15042" y="655"/>
                      </a:cubicBezTo>
                      <a:cubicBezTo>
                        <a:pt x="14891" y="671"/>
                        <a:pt x="14752" y="806"/>
                        <a:pt x="14727" y="966"/>
                      </a:cubicBezTo>
                      <a:lnTo>
                        <a:pt x="14718" y="1024"/>
                      </a:lnTo>
                      <a:lnTo>
                        <a:pt x="14704" y="1101"/>
                      </a:lnTo>
                      <a:cubicBezTo>
                        <a:pt x="14634" y="937"/>
                        <a:pt x="14529" y="698"/>
                        <a:pt x="14369" y="662"/>
                      </a:cubicBezTo>
                      <a:cubicBezTo>
                        <a:pt x="14354" y="658"/>
                        <a:pt x="14339" y="657"/>
                        <a:pt x="14324" y="657"/>
                      </a:cubicBezTo>
                      <a:cubicBezTo>
                        <a:pt x="14267" y="657"/>
                        <a:pt x="14210" y="682"/>
                        <a:pt x="14152" y="734"/>
                      </a:cubicBezTo>
                      <a:cubicBezTo>
                        <a:pt x="13963" y="900"/>
                        <a:pt x="13994" y="1232"/>
                        <a:pt x="14010" y="1410"/>
                      </a:cubicBezTo>
                      <a:cubicBezTo>
                        <a:pt x="14015" y="1437"/>
                        <a:pt x="14015" y="1459"/>
                        <a:pt x="14017" y="1477"/>
                      </a:cubicBezTo>
                      <a:cubicBezTo>
                        <a:pt x="14024" y="1606"/>
                        <a:pt x="14033" y="1701"/>
                        <a:pt x="14039" y="1773"/>
                      </a:cubicBezTo>
                      <a:cubicBezTo>
                        <a:pt x="13974" y="1610"/>
                        <a:pt x="13834" y="1396"/>
                        <a:pt x="13719" y="1322"/>
                      </a:cubicBezTo>
                      <a:cubicBezTo>
                        <a:pt x="13668" y="1289"/>
                        <a:pt x="13614" y="1272"/>
                        <a:pt x="13560" y="1272"/>
                      </a:cubicBezTo>
                      <a:cubicBezTo>
                        <a:pt x="13525" y="1272"/>
                        <a:pt x="13491" y="1279"/>
                        <a:pt x="13458" y="1293"/>
                      </a:cubicBezTo>
                      <a:cubicBezTo>
                        <a:pt x="13359" y="1331"/>
                        <a:pt x="13280" y="1428"/>
                        <a:pt x="13255" y="1543"/>
                      </a:cubicBezTo>
                      <a:cubicBezTo>
                        <a:pt x="13199" y="1797"/>
                        <a:pt x="13266" y="2025"/>
                        <a:pt x="13433" y="2575"/>
                      </a:cubicBezTo>
                      <a:cubicBezTo>
                        <a:pt x="13462" y="2667"/>
                        <a:pt x="13494" y="2771"/>
                        <a:pt x="13528" y="2882"/>
                      </a:cubicBezTo>
                      <a:cubicBezTo>
                        <a:pt x="13082" y="2269"/>
                        <a:pt x="12523" y="1784"/>
                        <a:pt x="11910" y="1532"/>
                      </a:cubicBezTo>
                      <a:cubicBezTo>
                        <a:pt x="11905" y="1529"/>
                        <a:pt x="11901" y="1527"/>
                        <a:pt x="11896" y="1527"/>
                      </a:cubicBezTo>
                      <a:cubicBezTo>
                        <a:pt x="11541" y="1363"/>
                        <a:pt x="11144" y="1267"/>
                        <a:pt x="10747" y="1267"/>
                      </a:cubicBezTo>
                      <a:cubicBezTo>
                        <a:pt x="10554" y="1267"/>
                        <a:pt x="10361" y="1289"/>
                        <a:pt x="10172" y="1338"/>
                      </a:cubicBezTo>
                      <a:cubicBezTo>
                        <a:pt x="9836" y="1423"/>
                        <a:pt x="9541" y="1579"/>
                        <a:pt x="9327" y="1813"/>
                      </a:cubicBezTo>
                      <a:cubicBezTo>
                        <a:pt x="9153" y="1813"/>
                        <a:pt x="9007" y="1820"/>
                        <a:pt x="8921" y="1831"/>
                      </a:cubicBezTo>
                      <a:cubicBezTo>
                        <a:pt x="8806" y="1847"/>
                        <a:pt x="8691" y="1872"/>
                        <a:pt x="8576" y="1908"/>
                      </a:cubicBezTo>
                      <a:cubicBezTo>
                        <a:pt x="8576" y="1906"/>
                        <a:pt x="8576" y="1903"/>
                        <a:pt x="8576" y="1901"/>
                      </a:cubicBezTo>
                      <a:cubicBezTo>
                        <a:pt x="8593" y="1161"/>
                        <a:pt x="7909" y="1"/>
                        <a:pt x="7073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28"/>
                <p:cNvSpPr/>
                <p:nvPr/>
              </p:nvSpPr>
              <p:spPr>
                <a:xfrm>
                  <a:off x="6664369" y="4357385"/>
                  <a:ext cx="384468" cy="65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8439" extrusionOk="0">
                      <a:moveTo>
                        <a:pt x="4874" y="0"/>
                      </a:moveTo>
                      <a:cubicBezTo>
                        <a:pt x="4824" y="0"/>
                        <a:pt x="4783" y="41"/>
                        <a:pt x="4783" y="90"/>
                      </a:cubicBezTo>
                      <a:cubicBezTo>
                        <a:pt x="4741" y="2220"/>
                        <a:pt x="2701" y="6237"/>
                        <a:pt x="136" y="8227"/>
                      </a:cubicBezTo>
                      <a:cubicBezTo>
                        <a:pt x="122" y="8236"/>
                        <a:pt x="107" y="8245"/>
                        <a:pt x="91" y="8254"/>
                      </a:cubicBezTo>
                      <a:cubicBezTo>
                        <a:pt x="80" y="8258"/>
                        <a:pt x="71" y="8265"/>
                        <a:pt x="59" y="8270"/>
                      </a:cubicBezTo>
                      <a:cubicBezTo>
                        <a:pt x="17" y="8294"/>
                        <a:pt x="1" y="8351"/>
                        <a:pt x="26" y="8394"/>
                      </a:cubicBezTo>
                      <a:cubicBezTo>
                        <a:pt x="44" y="8423"/>
                        <a:pt x="73" y="8439"/>
                        <a:pt x="104" y="8439"/>
                      </a:cubicBezTo>
                      <a:cubicBezTo>
                        <a:pt x="120" y="8439"/>
                        <a:pt x="136" y="8436"/>
                        <a:pt x="149" y="8427"/>
                      </a:cubicBezTo>
                      <a:cubicBezTo>
                        <a:pt x="159" y="8423"/>
                        <a:pt x="168" y="8418"/>
                        <a:pt x="174" y="8414"/>
                      </a:cubicBezTo>
                      <a:cubicBezTo>
                        <a:pt x="197" y="8403"/>
                        <a:pt x="224" y="8389"/>
                        <a:pt x="249" y="8369"/>
                      </a:cubicBezTo>
                      <a:cubicBezTo>
                        <a:pt x="2852" y="6352"/>
                        <a:pt x="4921" y="2263"/>
                        <a:pt x="4964" y="93"/>
                      </a:cubicBezTo>
                      <a:cubicBezTo>
                        <a:pt x="4966" y="43"/>
                        <a:pt x="4925" y="3"/>
                        <a:pt x="4876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28"/>
                <p:cNvSpPr/>
                <p:nvPr/>
              </p:nvSpPr>
              <p:spPr>
                <a:xfrm>
                  <a:off x="6742564" y="4703300"/>
                  <a:ext cx="346764" cy="39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9" h="5060" extrusionOk="0">
                      <a:moveTo>
                        <a:pt x="4379" y="0"/>
                      </a:moveTo>
                      <a:cubicBezTo>
                        <a:pt x="4339" y="0"/>
                        <a:pt x="4303" y="26"/>
                        <a:pt x="4292" y="65"/>
                      </a:cubicBezTo>
                      <a:cubicBezTo>
                        <a:pt x="3755" y="1908"/>
                        <a:pt x="2173" y="3714"/>
                        <a:pt x="59" y="4890"/>
                      </a:cubicBezTo>
                      <a:cubicBezTo>
                        <a:pt x="16" y="4915"/>
                        <a:pt x="0" y="4969"/>
                        <a:pt x="25" y="5014"/>
                      </a:cubicBezTo>
                      <a:cubicBezTo>
                        <a:pt x="41" y="5043"/>
                        <a:pt x="73" y="5059"/>
                        <a:pt x="104" y="5059"/>
                      </a:cubicBezTo>
                      <a:cubicBezTo>
                        <a:pt x="118" y="5059"/>
                        <a:pt x="133" y="5057"/>
                        <a:pt x="147" y="5048"/>
                      </a:cubicBezTo>
                      <a:cubicBezTo>
                        <a:pt x="2304" y="3849"/>
                        <a:pt x="3918" y="2005"/>
                        <a:pt x="4465" y="117"/>
                      </a:cubicBezTo>
                      <a:cubicBezTo>
                        <a:pt x="4479" y="67"/>
                        <a:pt x="4452" y="17"/>
                        <a:pt x="4402" y="4"/>
                      </a:cubicBezTo>
                      <a:lnTo>
                        <a:pt x="4404" y="4"/>
                      </a:lnTo>
                      <a:cubicBezTo>
                        <a:pt x="4396" y="2"/>
                        <a:pt x="4387" y="0"/>
                        <a:pt x="4379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28"/>
                <p:cNvSpPr/>
                <p:nvPr/>
              </p:nvSpPr>
              <p:spPr>
                <a:xfrm>
                  <a:off x="6745351" y="3487254"/>
                  <a:ext cx="79123" cy="54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710" extrusionOk="0">
                      <a:moveTo>
                        <a:pt x="869" y="0"/>
                      </a:moveTo>
                      <a:cubicBezTo>
                        <a:pt x="864" y="0"/>
                        <a:pt x="858" y="1"/>
                        <a:pt x="852" y="2"/>
                      </a:cubicBezTo>
                      <a:lnTo>
                        <a:pt x="855" y="2"/>
                      </a:lnTo>
                      <a:cubicBezTo>
                        <a:pt x="803" y="11"/>
                        <a:pt x="771" y="58"/>
                        <a:pt x="780" y="110"/>
                      </a:cubicBezTo>
                      <a:cubicBezTo>
                        <a:pt x="823" y="340"/>
                        <a:pt x="704" y="484"/>
                        <a:pt x="573" y="518"/>
                      </a:cubicBezTo>
                      <a:cubicBezTo>
                        <a:pt x="551" y="524"/>
                        <a:pt x="528" y="527"/>
                        <a:pt x="503" y="527"/>
                      </a:cubicBezTo>
                      <a:cubicBezTo>
                        <a:pt x="391" y="527"/>
                        <a:pt x="260" y="457"/>
                        <a:pt x="190" y="250"/>
                      </a:cubicBezTo>
                      <a:cubicBezTo>
                        <a:pt x="181" y="229"/>
                        <a:pt x="167" y="211"/>
                        <a:pt x="147" y="202"/>
                      </a:cubicBezTo>
                      <a:cubicBezTo>
                        <a:pt x="134" y="194"/>
                        <a:pt x="117" y="189"/>
                        <a:pt x="100" y="189"/>
                      </a:cubicBezTo>
                      <a:cubicBezTo>
                        <a:pt x="91" y="189"/>
                        <a:pt x="81" y="190"/>
                        <a:pt x="73" y="193"/>
                      </a:cubicBezTo>
                      <a:cubicBezTo>
                        <a:pt x="25" y="211"/>
                        <a:pt x="1" y="263"/>
                        <a:pt x="19" y="310"/>
                      </a:cubicBezTo>
                      <a:cubicBezTo>
                        <a:pt x="73" y="461"/>
                        <a:pt x="152" y="565"/>
                        <a:pt x="244" y="626"/>
                      </a:cubicBezTo>
                      <a:cubicBezTo>
                        <a:pt x="325" y="682"/>
                        <a:pt x="415" y="709"/>
                        <a:pt x="503" y="709"/>
                      </a:cubicBezTo>
                      <a:cubicBezTo>
                        <a:pt x="544" y="709"/>
                        <a:pt x="584" y="705"/>
                        <a:pt x="620" y="694"/>
                      </a:cubicBezTo>
                      <a:cubicBezTo>
                        <a:pt x="837" y="635"/>
                        <a:pt x="1022" y="405"/>
                        <a:pt x="958" y="76"/>
                      </a:cubicBezTo>
                      <a:cubicBezTo>
                        <a:pt x="950" y="30"/>
                        <a:pt x="912" y="0"/>
                        <a:pt x="869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28"/>
                <p:cNvSpPr/>
                <p:nvPr/>
              </p:nvSpPr>
              <p:spPr>
                <a:xfrm>
                  <a:off x="6566509" y="3524648"/>
                  <a:ext cx="75639" cy="51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669" extrusionOk="0">
                      <a:moveTo>
                        <a:pt x="872" y="1"/>
                      </a:moveTo>
                      <a:cubicBezTo>
                        <a:pt x="871" y="1"/>
                        <a:pt x="870" y="1"/>
                        <a:pt x="868" y="1"/>
                      </a:cubicBezTo>
                      <a:cubicBezTo>
                        <a:pt x="818" y="1"/>
                        <a:pt x="780" y="44"/>
                        <a:pt x="782" y="96"/>
                      </a:cubicBezTo>
                      <a:cubicBezTo>
                        <a:pt x="791" y="359"/>
                        <a:pt x="649" y="470"/>
                        <a:pt x="523" y="486"/>
                      </a:cubicBezTo>
                      <a:cubicBezTo>
                        <a:pt x="514" y="486"/>
                        <a:pt x="505" y="487"/>
                        <a:pt x="496" y="487"/>
                      </a:cubicBezTo>
                      <a:cubicBezTo>
                        <a:pt x="367" y="487"/>
                        <a:pt x="221" y="396"/>
                        <a:pt x="181" y="181"/>
                      </a:cubicBezTo>
                      <a:cubicBezTo>
                        <a:pt x="171" y="137"/>
                        <a:pt x="132" y="108"/>
                        <a:pt x="91" y="108"/>
                      </a:cubicBezTo>
                      <a:cubicBezTo>
                        <a:pt x="86" y="108"/>
                        <a:pt x="80" y="108"/>
                        <a:pt x="75" y="109"/>
                      </a:cubicBezTo>
                      <a:cubicBezTo>
                        <a:pt x="32" y="118"/>
                        <a:pt x="0" y="156"/>
                        <a:pt x="0" y="199"/>
                      </a:cubicBezTo>
                      <a:cubicBezTo>
                        <a:pt x="0" y="204"/>
                        <a:pt x="0" y="208"/>
                        <a:pt x="0" y="215"/>
                      </a:cubicBezTo>
                      <a:cubicBezTo>
                        <a:pt x="23" y="326"/>
                        <a:pt x="63" y="413"/>
                        <a:pt x="122" y="483"/>
                      </a:cubicBezTo>
                      <a:cubicBezTo>
                        <a:pt x="219" y="607"/>
                        <a:pt x="361" y="668"/>
                        <a:pt x="494" y="668"/>
                      </a:cubicBezTo>
                      <a:cubicBezTo>
                        <a:pt x="510" y="668"/>
                        <a:pt x="528" y="668"/>
                        <a:pt x="544" y="666"/>
                      </a:cubicBezTo>
                      <a:cubicBezTo>
                        <a:pt x="762" y="641"/>
                        <a:pt x="976" y="452"/>
                        <a:pt x="965" y="87"/>
                      </a:cubicBezTo>
                      <a:cubicBezTo>
                        <a:pt x="961" y="38"/>
                        <a:pt x="922" y="1"/>
                        <a:pt x="872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28"/>
                <p:cNvSpPr/>
                <p:nvPr/>
              </p:nvSpPr>
              <p:spPr>
                <a:xfrm>
                  <a:off x="6730486" y="3407743"/>
                  <a:ext cx="92207" cy="37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486" extrusionOk="0">
                      <a:moveTo>
                        <a:pt x="487" y="0"/>
                      </a:moveTo>
                      <a:cubicBezTo>
                        <a:pt x="441" y="0"/>
                        <a:pt x="394" y="4"/>
                        <a:pt x="348" y="10"/>
                      </a:cubicBezTo>
                      <a:cubicBezTo>
                        <a:pt x="256" y="26"/>
                        <a:pt x="170" y="48"/>
                        <a:pt x="82" y="93"/>
                      </a:cubicBezTo>
                      <a:cubicBezTo>
                        <a:pt x="75" y="96"/>
                        <a:pt x="69" y="98"/>
                        <a:pt x="64" y="100"/>
                      </a:cubicBezTo>
                      <a:cubicBezTo>
                        <a:pt x="26" y="120"/>
                        <a:pt x="1" y="163"/>
                        <a:pt x="10" y="208"/>
                      </a:cubicBezTo>
                      <a:cubicBezTo>
                        <a:pt x="18" y="258"/>
                        <a:pt x="63" y="292"/>
                        <a:pt x="112" y="292"/>
                      </a:cubicBezTo>
                      <a:cubicBezTo>
                        <a:pt x="116" y="292"/>
                        <a:pt x="121" y="292"/>
                        <a:pt x="125" y="292"/>
                      </a:cubicBezTo>
                      <a:lnTo>
                        <a:pt x="138" y="287"/>
                      </a:lnTo>
                      <a:cubicBezTo>
                        <a:pt x="211" y="276"/>
                        <a:pt x="294" y="267"/>
                        <a:pt x="373" y="265"/>
                      </a:cubicBezTo>
                      <a:cubicBezTo>
                        <a:pt x="449" y="265"/>
                        <a:pt x="526" y="269"/>
                        <a:pt x="598" y="283"/>
                      </a:cubicBezTo>
                      <a:cubicBezTo>
                        <a:pt x="673" y="296"/>
                        <a:pt x="745" y="319"/>
                        <a:pt x="810" y="353"/>
                      </a:cubicBezTo>
                      <a:cubicBezTo>
                        <a:pt x="880" y="380"/>
                        <a:pt x="943" y="420"/>
                        <a:pt x="1013" y="465"/>
                      </a:cubicBezTo>
                      <a:lnTo>
                        <a:pt x="1024" y="472"/>
                      </a:lnTo>
                      <a:cubicBezTo>
                        <a:pt x="1039" y="481"/>
                        <a:pt x="1057" y="486"/>
                        <a:pt x="1075" y="486"/>
                      </a:cubicBezTo>
                      <a:cubicBezTo>
                        <a:pt x="1097" y="486"/>
                        <a:pt x="1119" y="479"/>
                        <a:pt x="1139" y="465"/>
                      </a:cubicBezTo>
                      <a:cubicBezTo>
                        <a:pt x="1182" y="431"/>
                        <a:pt x="1191" y="368"/>
                        <a:pt x="1157" y="323"/>
                      </a:cubicBezTo>
                      <a:cubicBezTo>
                        <a:pt x="1096" y="244"/>
                        <a:pt x="1024" y="170"/>
                        <a:pt x="936" y="120"/>
                      </a:cubicBezTo>
                      <a:cubicBezTo>
                        <a:pt x="848" y="66"/>
                        <a:pt x="749" y="30"/>
                        <a:pt x="648" y="14"/>
                      </a:cubicBezTo>
                      <a:cubicBezTo>
                        <a:pt x="595" y="5"/>
                        <a:pt x="541" y="0"/>
                        <a:pt x="487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28"/>
                <p:cNvSpPr/>
                <p:nvPr/>
              </p:nvSpPr>
              <p:spPr>
                <a:xfrm>
                  <a:off x="6545373" y="3468673"/>
                  <a:ext cx="90659" cy="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537" extrusionOk="0">
                      <a:moveTo>
                        <a:pt x="1062" y="0"/>
                      </a:moveTo>
                      <a:cubicBezTo>
                        <a:pt x="1060" y="0"/>
                        <a:pt x="1058" y="0"/>
                        <a:pt x="1055" y="1"/>
                      </a:cubicBezTo>
                      <a:cubicBezTo>
                        <a:pt x="1035" y="1"/>
                        <a:pt x="1019" y="7"/>
                        <a:pt x="1001" y="21"/>
                      </a:cubicBezTo>
                      <a:lnTo>
                        <a:pt x="992" y="28"/>
                      </a:lnTo>
                      <a:cubicBezTo>
                        <a:pt x="927" y="75"/>
                        <a:pt x="868" y="122"/>
                        <a:pt x="801" y="158"/>
                      </a:cubicBezTo>
                      <a:cubicBezTo>
                        <a:pt x="738" y="194"/>
                        <a:pt x="668" y="221"/>
                        <a:pt x="596" y="242"/>
                      </a:cubicBezTo>
                      <a:cubicBezTo>
                        <a:pt x="524" y="262"/>
                        <a:pt x="449" y="273"/>
                        <a:pt x="370" y="278"/>
                      </a:cubicBezTo>
                      <a:cubicBezTo>
                        <a:pt x="336" y="280"/>
                        <a:pt x="300" y="281"/>
                        <a:pt x="264" y="281"/>
                      </a:cubicBezTo>
                      <a:cubicBezTo>
                        <a:pt x="219" y="281"/>
                        <a:pt x="176" y="279"/>
                        <a:pt x="136" y="275"/>
                      </a:cubicBezTo>
                      <a:lnTo>
                        <a:pt x="122" y="273"/>
                      </a:lnTo>
                      <a:cubicBezTo>
                        <a:pt x="119" y="273"/>
                        <a:pt x="116" y="273"/>
                        <a:pt x="112" y="273"/>
                      </a:cubicBezTo>
                      <a:cubicBezTo>
                        <a:pt x="73" y="273"/>
                        <a:pt x="38" y="297"/>
                        <a:pt x="21" y="336"/>
                      </a:cubicBezTo>
                      <a:cubicBezTo>
                        <a:pt x="1" y="388"/>
                        <a:pt x="25" y="447"/>
                        <a:pt x="77" y="467"/>
                      </a:cubicBezTo>
                      <a:cubicBezTo>
                        <a:pt x="176" y="508"/>
                        <a:pt x="267" y="526"/>
                        <a:pt x="366" y="535"/>
                      </a:cubicBezTo>
                      <a:cubicBezTo>
                        <a:pt x="387" y="536"/>
                        <a:pt x="408" y="537"/>
                        <a:pt x="429" y="537"/>
                      </a:cubicBezTo>
                      <a:cubicBezTo>
                        <a:pt x="508" y="537"/>
                        <a:pt x="589" y="527"/>
                        <a:pt x="666" y="505"/>
                      </a:cubicBezTo>
                      <a:cubicBezTo>
                        <a:pt x="765" y="483"/>
                        <a:pt x="859" y="438"/>
                        <a:pt x="945" y="377"/>
                      </a:cubicBezTo>
                      <a:cubicBezTo>
                        <a:pt x="1026" y="321"/>
                        <a:pt x="1094" y="242"/>
                        <a:pt x="1146" y="161"/>
                      </a:cubicBezTo>
                      <a:cubicBezTo>
                        <a:pt x="1146" y="158"/>
                        <a:pt x="1148" y="158"/>
                        <a:pt x="1148" y="156"/>
                      </a:cubicBezTo>
                      <a:cubicBezTo>
                        <a:pt x="1170" y="122"/>
                        <a:pt x="1170" y="77"/>
                        <a:pt x="1143" y="41"/>
                      </a:cubicBezTo>
                      <a:cubicBezTo>
                        <a:pt x="1124" y="16"/>
                        <a:pt x="1093" y="0"/>
                        <a:pt x="1062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28"/>
                <p:cNvSpPr/>
                <p:nvPr/>
              </p:nvSpPr>
              <p:spPr>
                <a:xfrm>
                  <a:off x="6669246" y="3651541"/>
                  <a:ext cx="109007" cy="50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" h="655" extrusionOk="0">
                      <a:moveTo>
                        <a:pt x="997" y="0"/>
                      </a:moveTo>
                      <a:cubicBezTo>
                        <a:pt x="354" y="0"/>
                        <a:pt x="30" y="511"/>
                        <a:pt x="28" y="514"/>
                      </a:cubicBezTo>
                      <a:cubicBezTo>
                        <a:pt x="1" y="557"/>
                        <a:pt x="14" y="611"/>
                        <a:pt x="55" y="638"/>
                      </a:cubicBezTo>
                      <a:cubicBezTo>
                        <a:pt x="71" y="650"/>
                        <a:pt x="89" y="654"/>
                        <a:pt x="105" y="654"/>
                      </a:cubicBezTo>
                      <a:cubicBezTo>
                        <a:pt x="134" y="654"/>
                        <a:pt x="163" y="638"/>
                        <a:pt x="181" y="611"/>
                      </a:cubicBezTo>
                      <a:cubicBezTo>
                        <a:pt x="195" y="590"/>
                        <a:pt x="458" y="181"/>
                        <a:pt x="994" y="181"/>
                      </a:cubicBezTo>
                      <a:cubicBezTo>
                        <a:pt x="1084" y="181"/>
                        <a:pt x="1181" y="193"/>
                        <a:pt x="1286" y="219"/>
                      </a:cubicBezTo>
                      <a:cubicBezTo>
                        <a:pt x="1293" y="221"/>
                        <a:pt x="1301" y="222"/>
                        <a:pt x="1308" y="222"/>
                      </a:cubicBezTo>
                      <a:cubicBezTo>
                        <a:pt x="1348" y="222"/>
                        <a:pt x="1385" y="194"/>
                        <a:pt x="1396" y="154"/>
                      </a:cubicBezTo>
                      <a:cubicBezTo>
                        <a:pt x="1407" y="106"/>
                        <a:pt x="1378" y="55"/>
                        <a:pt x="1328" y="43"/>
                      </a:cubicBezTo>
                      <a:cubicBezTo>
                        <a:pt x="1210" y="13"/>
                        <a:pt x="1099" y="0"/>
                        <a:pt x="997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28"/>
                <p:cNvSpPr/>
                <p:nvPr/>
              </p:nvSpPr>
              <p:spPr>
                <a:xfrm>
                  <a:off x="6666691" y="3510867"/>
                  <a:ext cx="57600" cy="105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1358" extrusionOk="0">
                      <a:moveTo>
                        <a:pt x="309" y="0"/>
                      </a:moveTo>
                      <a:cubicBezTo>
                        <a:pt x="283" y="0"/>
                        <a:pt x="256" y="12"/>
                        <a:pt x="239" y="35"/>
                      </a:cubicBezTo>
                      <a:cubicBezTo>
                        <a:pt x="230" y="46"/>
                        <a:pt x="223" y="60"/>
                        <a:pt x="221" y="75"/>
                      </a:cubicBezTo>
                      <a:lnTo>
                        <a:pt x="25" y="986"/>
                      </a:lnTo>
                      <a:cubicBezTo>
                        <a:pt x="0" y="1108"/>
                        <a:pt x="45" y="1186"/>
                        <a:pt x="90" y="1229"/>
                      </a:cubicBezTo>
                      <a:cubicBezTo>
                        <a:pt x="138" y="1279"/>
                        <a:pt x="203" y="1310"/>
                        <a:pt x="275" y="1328"/>
                      </a:cubicBezTo>
                      <a:cubicBezTo>
                        <a:pt x="352" y="1351"/>
                        <a:pt x="435" y="1358"/>
                        <a:pt x="507" y="1358"/>
                      </a:cubicBezTo>
                      <a:cubicBezTo>
                        <a:pt x="577" y="1358"/>
                        <a:pt x="633" y="1351"/>
                        <a:pt x="663" y="1346"/>
                      </a:cubicBezTo>
                      <a:cubicBezTo>
                        <a:pt x="712" y="1337"/>
                        <a:pt x="744" y="1290"/>
                        <a:pt x="735" y="1238"/>
                      </a:cubicBezTo>
                      <a:cubicBezTo>
                        <a:pt x="733" y="1225"/>
                        <a:pt x="726" y="1213"/>
                        <a:pt x="717" y="1202"/>
                      </a:cubicBezTo>
                      <a:cubicBezTo>
                        <a:pt x="702" y="1180"/>
                        <a:pt x="676" y="1166"/>
                        <a:pt x="648" y="1166"/>
                      </a:cubicBezTo>
                      <a:cubicBezTo>
                        <a:pt x="642" y="1166"/>
                        <a:pt x="635" y="1167"/>
                        <a:pt x="629" y="1168"/>
                      </a:cubicBezTo>
                      <a:cubicBezTo>
                        <a:pt x="596" y="1175"/>
                        <a:pt x="556" y="1178"/>
                        <a:pt x="513" y="1178"/>
                      </a:cubicBezTo>
                      <a:cubicBezTo>
                        <a:pt x="401" y="1178"/>
                        <a:pt x="271" y="1155"/>
                        <a:pt x="219" y="1103"/>
                      </a:cubicBezTo>
                      <a:cubicBezTo>
                        <a:pt x="205" y="1090"/>
                        <a:pt x="194" y="1069"/>
                        <a:pt x="203" y="1024"/>
                      </a:cubicBezTo>
                      <a:cubicBezTo>
                        <a:pt x="388" y="132"/>
                        <a:pt x="408" y="109"/>
                        <a:pt x="399" y="71"/>
                      </a:cubicBezTo>
                      <a:cubicBezTo>
                        <a:pt x="386" y="24"/>
                        <a:pt x="347" y="0"/>
                        <a:pt x="309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28"/>
                <p:cNvSpPr/>
                <p:nvPr/>
              </p:nvSpPr>
              <p:spPr>
                <a:xfrm>
                  <a:off x="6370015" y="3198939"/>
                  <a:ext cx="165447" cy="174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2250" extrusionOk="0">
                      <a:moveTo>
                        <a:pt x="167" y="2200"/>
                      </a:moveTo>
                      <a:lnTo>
                        <a:pt x="167" y="2200"/>
                      </a:lnTo>
                      <a:cubicBezTo>
                        <a:pt x="167" y="2200"/>
                        <a:pt x="167" y="2200"/>
                        <a:pt x="167" y="2200"/>
                      </a:cubicBezTo>
                      <a:lnTo>
                        <a:pt x="167" y="2200"/>
                      </a:lnTo>
                      <a:cubicBezTo>
                        <a:pt x="167" y="2200"/>
                        <a:pt x="167" y="2200"/>
                        <a:pt x="167" y="2200"/>
                      </a:cubicBezTo>
                      <a:close/>
                      <a:moveTo>
                        <a:pt x="2039" y="1"/>
                      </a:moveTo>
                      <a:cubicBezTo>
                        <a:pt x="2034" y="1"/>
                        <a:pt x="2028" y="1"/>
                        <a:pt x="2022" y="2"/>
                      </a:cubicBezTo>
                      <a:cubicBezTo>
                        <a:pt x="1008" y="176"/>
                        <a:pt x="120" y="1154"/>
                        <a:pt x="7" y="2157"/>
                      </a:cubicBezTo>
                      <a:lnTo>
                        <a:pt x="7" y="2155"/>
                      </a:lnTo>
                      <a:lnTo>
                        <a:pt x="7" y="2155"/>
                      </a:lnTo>
                      <a:cubicBezTo>
                        <a:pt x="0" y="2213"/>
                        <a:pt x="47" y="2250"/>
                        <a:pt x="93" y="2250"/>
                      </a:cubicBezTo>
                      <a:cubicBezTo>
                        <a:pt x="122" y="2250"/>
                        <a:pt x="152" y="2234"/>
                        <a:pt x="167" y="2200"/>
                      </a:cubicBezTo>
                      <a:lnTo>
                        <a:pt x="167" y="2200"/>
                      </a:lnTo>
                      <a:cubicBezTo>
                        <a:pt x="167" y="2200"/>
                        <a:pt x="167" y="2200"/>
                        <a:pt x="167" y="2200"/>
                      </a:cubicBezTo>
                      <a:cubicBezTo>
                        <a:pt x="167" y="2200"/>
                        <a:pt x="589" y="925"/>
                        <a:pt x="2079" y="169"/>
                      </a:cubicBezTo>
                      <a:lnTo>
                        <a:pt x="2079" y="169"/>
                      </a:lnTo>
                      <a:cubicBezTo>
                        <a:pt x="2078" y="170"/>
                        <a:pt x="2078" y="170"/>
                        <a:pt x="2078" y="170"/>
                      </a:cubicBezTo>
                      <a:cubicBezTo>
                        <a:pt x="2082" y="170"/>
                        <a:pt x="2136" y="135"/>
                        <a:pt x="2126" y="74"/>
                      </a:cubicBezTo>
                      <a:cubicBezTo>
                        <a:pt x="2118" y="31"/>
                        <a:pt x="2082" y="1"/>
                        <a:pt x="2039" y="1"/>
                      </a:cubicBezTo>
                      <a:close/>
                    </a:path>
                  </a:pathLst>
                </a:custGeom>
                <a:solidFill>
                  <a:srgbClr val="FFCF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28"/>
                <p:cNvSpPr/>
                <p:nvPr/>
              </p:nvSpPr>
              <p:spPr>
                <a:xfrm>
                  <a:off x="6398274" y="3091093"/>
                  <a:ext cx="90039" cy="88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1146" extrusionOk="0">
                      <a:moveTo>
                        <a:pt x="255" y="1"/>
                      </a:moveTo>
                      <a:cubicBezTo>
                        <a:pt x="195" y="1"/>
                        <a:pt x="150" y="15"/>
                        <a:pt x="131" y="43"/>
                      </a:cubicBezTo>
                      <a:cubicBezTo>
                        <a:pt x="1" y="235"/>
                        <a:pt x="521" y="151"/>
                        <a:pt x="931" y="1084"/>
                      </a:cubicBezTo>
                      <a:cubicBezTo>
                        <a:pt x="931" y="1084"/>
                        <a:pt x="931" y="1083"/>
                        <a:pt x="931" y="1083"/>
                      </a:cubicBezTo>
                      <a:lnTo>
                        <a:pt x="931" y="1083"/>
                      </a:lnTo>
                      <a:cubicBezTo>
                        <a:pt x="930" y="1083"/>
                        <a:pt x="951" y="1132"/>
                        <a:pt x="999" y="1143"/>
                      </a:cubicBezTo>
                      <a:cubicBezTo>
                        <a:pt x="1008" y="1145"/>
                        <a:pt x="1016" y="1146"/>
                        <a:pt x="1024" y="1146"/>
                      </a:cubicBezTo>
                      <a:cubicBezTo>
                        <a:pt x="1163" y="1146"/>
                        <a:pt x="1134" y="837"/>
                        <a:pt x="1085" y="681"/>
                      </a:cubicBezTo>
                      <a:cubicBezTo>
                        <a:pt x="937" y="207"/>
                        <a:pt x="483" y="1"/>
                        <a:pt x="255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28"/>
                <p:cNvSpPr/>
                <p:nvPr/>
              </p:nvSpPr>
              <p:spPr>
                <a:xfrm>
                  <a:off x="6381551" y="3147455"/>
                  <a:ext cx="52800" cy="57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745" extrusionOk="0">
                      <a:moveTo>
                        <a:pt x="123" y="1"/>
                      </a:moveTo>
                      <a:cubicBezTo>
                        <a:pt x="102" y="1"/>
                        <a:pt x="84" y="4"/>
                        <a:pt x="68" y="11"/>
                      </a:cubicBezTo>
                      <a:cubicBezTo>
                        <a:pt x="21" y="32"/>
                        <a:pt x="0" y="88"/>
                        <a:pt x="21" y="135"/>
                      </a:cubicBezTo>
                      <a:cubicBezTo>
                        <a:pt x="39" y="169"/>
                        <a:pt x="212" y="516"/>
                        <a:pt x="460" y="721"/>
                      </a:cubicBezTo>
                      <a:cubicBezTo>
                        <a:pt x="480" y="737"/>
                        <a:pt x="502" y="745"/>
                        <a:pt x="525" y="745"/>
                      </a:cubicBezTo>
                      <a:cubicBezTo>
                        <a:pt x="571" y="745"/>
                        <a:pt x="615" y="712"/>
                        <a:pt x="625" y="661"/>
                      </a:cubicBezTo>
                      <a:cubicBezTo>
                        <a:pt x="682" y="318"/>
                        <a:pt x="318" y="1"/>
                        <a:pt x="123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28"/>
                <p:cNvSpPr/>
                <p:nvPr/>
              </p:nvSpPr>
              <p:spPr>
                <a:xfrm>
                  <a:off x="6382945" y="3157519"/>
                  <a:ext cx="232" cy="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6" extrusionOk="0">
                      <a:moveTo>
                        <a:pt x="3" y="5"/>
                      </a:move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1"/>
                        <a:pt x="0" y="1"/>
                        <a:pt x="3" y="5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28"/>
                <p:cNvSpPr/>
                <p:nvPr/>
              </p:nvSpPr>
              <p:spPr>
                <a:xfrm>
                  <a:off x="6268904" y="3261108"/>
                  <a:ext cx="80052" cy="56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735" extrusionOk="0">
                      <a:moveTo>
                        <a:pt x="103" y="1"/>
                      </a:moveTo>
                      <a:cubicBezTo>
                        <a:pt x="49" y="1"/>
                        <a:pt x="1" y="50"/>
                        <a:pt x="15" y="110"/>
                      </a:cubicBezTo>
                      <a:cubicBezTo>
                        <a:pt x="90" y="443"/>
                        <a:pt x="480" y="735"/>
                        <a:pt x="831" y="735"/>
                      </a:cubicBezTo>
                      <a:cubicBezTo>
                        <a:pt x="862" y="735"/>
                        <a:pt x="893" y="732"/>
                        <a:pt x="923" y="727"/>
                      </a:cubicBezTo>
                      <a:cubicBezTo>
                        <a:pt x="1004" y="714"/>
                        <a:pt x="1034" y="610"/>
                        <a:pt x="966" y="559"/>
                      </a:cubicBezTo>
                      <a:lnTo>
                        <a:pt x="966" y="559"/>
                      </a:lnTo>
                      <a:cubicBezTo>
                        <a:pt x="966" y="559"/>
                        <a:pt x="966" y="559"/>
                        <a:pt x="966" y="559"/>
                      </a:cubicBezTo>
                      <a:cubicBezTo>
                        <a:pt x="966" y="559"/>
                        <a:pt x="966" y="559"/>
                        <a:pt x="966" y="558"/>
                      </a:cubicBezTo>
                      <a:lnTo>
                        <a:pt x="966" y="558"/>
                      </a:lnTo>
                      <a:cubicBezTo>
                        <a:pt x="966" y="558"/>
                        <a:pt x="966" y="559"/>
                        <a:pt x="966" y="559"/>
                      </a:cubicBezTo>
                      <a:lnTo>
                        <a:pt x="966" y="559"/>
                      </a:lnTo>
                      <a:cubicBezTo>
                        <a:pt x="962" y="556"/>
                        <a:pt x="270" y="84"/>
                        <a:pt x="148" y="13"/>
                      </a:cubicBezTo>
                      <a:cubicBezTo>
                        <a:pt x="133" y="5"/>
                        <a:pt x="118" y="1"/>
                        <a:pt x="103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28"/>
                <p:cNvSpPr/>
                <p:nvPr/>
              </p:nvSpPr>
              <p:spPr>
                <a:xfrm>
                  <a:off x="6313498" y="3216282"/>
                  <a:ext cx="80130" cy="46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605" extrusionOk="0">
                      <a:moveTo>
                        <a:pt x="206" y="1"/>
                      </a:moveTo>
                      <a:cubicBezTo>
                        <a:pt x="203" y="1"/>
                        <a:pt x="200" y="1"/>
                        <a:pt x="199" y="1"/>
                      </a:cubicBezTo>
                      <a:cubicBezTo>
                        <a:pt x="0" y="92"/>
                        <a:pt x="368" y="439"/>
                        <a:pt x="591" y="545"/>
                      </a:cubicBezTo>
                      <a:cubicBezTo>
                        <a:pt x="685" y="587"/>
                        <a:pt x="755" y="605"/>
                        <a:pt x="806" y="605"/>
                      </a:cubicBezTo>
                      <a:cubicBezTo>
                        <a:pt x="1035" y="605"/>
                        <a:pt x="839" y="231"/>
                        <a:pt x="453" y="53"/>
                      </a:cubicBezTo>
                      <a:lnTo>
                        <a:pt x="451" y="53"/>
                      </a:lnTo>
                      <a:cubicBezTo>
                        <a:pt x="400" y="31"/>
                        <a:pt x="245" y="1"/>
                        <a:pt x="206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28"/>
                <p:cNvSpPr/>
                <p:nvPr/>
              </p:nvSpPr>
              <p:spPr>
                <a:xfrm>
                  <a:off x="6585709" y="3215740"/>
                  <a:ext cx="55510" cy="101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" h="1317" extrusionOk="0">
                      <a:moveTo>
                        <a:pt x="82" y="0"/>
                      </a:moveTo>
                      <a:cubicBezTo>
                        <a:pt x="45" y="0"/>
                        <a:pt x="8" y="27"/>
                        <a:pt x="7" y="72"/>
                      </a:cubicBezTo>
                      <a:cubicBezTo>
                        <a:pt x="0" y="360"/>
                        <a:pt x="108" y="775"/>
                        <a:pt x="307" y="1061"/>
                      </a:cubicBezTo>
                      <a:cubicBezTo>
                        <a:pt x="443" y="1256"/>
                        <a:pt x="552" y="1317"/>
                        <a:pt x="620" y="1317"/>
                      </a:cubicBezTo>
                      <a:cubicBezTo>
                        <a:pt x="690" y="1317"/>
                        <a:pt x="716" y="1251"/>
                        <a:pt x="683" y="1201"/>
                      </a:cubicBezTo>
                      <a:lnTo>
                        <a:pt x="676" y="1189"/>
                      </a:lnTo>
                      <a:cubicBezTo>
                        <a:pt x="559" y="1014"/>
                        <a:pt x="428" y="628"/>
                        <a:pt x="296" y="335"/>
                      </a:cubicBezTo>
                      <a:cubicBezTo>
                        <a:pt x="253" y="236"/>
                        <a:pt x="145" y="36"/>
                        <a:pt x="145" y="36"/>
                      </a:cubicBezTo>
                      <a:cubicBezTo>
                        <a:pt x="130" y="11"/>
                        <a:pt x="106" y="0"/>
                        <a:pt x="82" y="0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28"/>
                <p:cNvSpPr/>
                <p:nvPr/>
              </p:nvSpPr>
              <p:spPr>
                <a:xfrm>
                  <a:off x="6636652" y="3186475"/>
                  <a:ext cx="208415" cy="90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2" h="1163" extrusionOk="0">
                      <a:moveTo>
                        <a:pt x="596" y="1"/>
                      </a:moveTo>
                      <a:cubicBezTo>
                        <a:pt x="417" y="1"/>
                        <a:pt x="243" y="22"/>
                        <a:pt x="79" y="64"/>
                      </a:cubicBezTo>
                      <a:cubicBezTo>
                        <a:pt x="0" y="87"/>
                        <a:pt x="14" y="204"/>
                        <a:pt x="95" y="206"/>
                      </a:cubicBezTo>
                      <a:cubicBezTo>
                        <a:pt x="1118" y="274"/>
                        <a:pt x="1679" y="465"/>
                        <a:pt x="2543" y="1146"/>
                      </a:cubicBezTo>
                      <a:cubicBezTo>
                        <a:pt x="2558" y="1158"/>
                        <a:pt x="2573" y="1163"/>
                        <a:pt x="2589" y="1163"/>
                      </a:cubicBezTo>
                      <a:cubicBezTo>
                        <a:pt x="2645" y="1163"/>
                        <a:pt x="2692" y="1095"/>
                        <a:pt x="2651" y="1040"/>
                      </a:cubicBezTo>
                      <a:cubicBezTo>
                        <a:pt x="2132" y="348"/>
                        <a:pt x="1322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28"/>
                <p:cNvSpPr/>
                <p:nvPr/>
              </p:nvSpPr>
              <p:spPr>
                <a:xfrm>
                  <a:off x="6652601" y="3242605"/>
                  <a:ext cx="202221" cy="109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1409" extrusionOk="0">
                      <a:moveTo>
                        <a:pt x="97" y="1"/>
                      </a:moveTo>
                      <a:cubicBezTo>
                        <a:pt x="45" y="1"/>
                        <a:pt x="1" y="60"/>
                        <a:pt x="36" y="114"/>
                      </a:cubicBezTo>
                      <a:cubicBezTo>
                        <a:pt x="655" y="1021"/>
                        <a:pt x="1933" y="1408"/>
                        <a:pt x="2412" y="1408"/>
                      </a:cubicBezTo>
                      <a:cubicBezTo>
                        <a:pt x="2519" y="1408"/>
                        <a:pt x="2587" y="1389"/>
                        <a:pt x="2598" y="1352"/>
                      </a:cubicBezTo>
                      <a:cubicBezTo>
                        <a:pt x="2612" y="1311"/>
                        <a:pt x="2253" y="1268"/>
                        <a:pt x="1275" y="768"/>
                      </a:cubicBezTo>
                      <a:cubicBezTo>
                        <a:pt x="626" y="448"/>
                        <a:pt x="160" y="31"/>
                        <a:pt x="141" y="18"/>
                      </a:cubicBezTo>
                      <a:cubicBezTo>
                        <a:pt x="127" y="6"/>
                        <a:pt x="112" y="1"/>
                        <a:pt x="97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28"/>
                <p:cNvSpPr/>
                <p:nvPr/>
              </p:nvSpPr>
              <p:spPr>
                <a:xfrm>
                  <a:off x="6422661" y="3320722"/>
                  <a:ext cx="167305" cy="18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" h="2380" extrusionOk="0">
                      <a:moveTo>
                        <a:pt x="1993" y="1"/>
                      </a:moveTo>
                      <a:cubicBezTo>
                        <a:pt x="1971" y="1"/>
                        <a:pt x="1950" y="11"/>
                        <a:pt x="1935" y="30"/>
                      </a:cubicBezTo>
                      <a:lnTo>
                        <a:pt x="1933" y="30"/>
                      </a:lnTo>
                      <a:cubicBezTo>
                        <a:pt x="553" y="1851"/>
                        <a:pt x="418" y="1848"/>
                        <a:pt x="53" y="2247"/>
                      </a:cubicBezTo>
                      <a:cubicBezTo>
                        <a:pt x="0" y="2300"/>
                        <a:pt x="45" y="2379"/>
                        <a:pt x="107" y="2379"/>
                      </a:cubicBezTo>
                      <a:cubicBezTo>
                        <a:pt x="119" y="2379"/>
                        <a:pt x="132" y="2376"/>
                        <a:pt x="145" y="2369"/>
                      </a:cubicBezTo>
                      <a:cubicBezTo>
                        <a:pt x="1299" y="1709"/>
                        <a:pt x="2160" y="111"/>
                        <a:pt x="2036" y="16"/>
                      </a:cubicBezTo>
                      <a:cubicBezTo>
                        <a:pt x="2023" y="6"/>
                        <a:pt x="2008" y="1"/>
                        <a:pt x="1993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28"/>
                <p:cNvSpPr/>
                <p:nvPr/>
              </p:nvSpPr>
              <p:spPr>
                <a:xfrm>
                  <a:off x="6386661" y="3263741"/>
                  <a:ext cx="165834" cy="197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2548" extrusionOk="0">
                      <a:moveTo>
                        <a:pt x="2040" y="0"/>
                      </a:moveTo>
                      <a:cubicBezTo>
                        <a:pt x="2031" y="0"/>
                        <a:pt x="2022" y="2"/>
                        <a:pt x="2012" y="6"/>
                      </a:cubicBezTo>
                      <a:cubicBezTo>
                        <a:pt x="1100" y="385"/>
                        <a:pt x="157" y="1331"/>
                        <a:pt x="9" y="2460"/>
                      </a:cubicBezTo>
                      <a:cubicBezTo>
                        <a:pt x="1" y="2514"/>
                        <a:pt x="42" y="2547"/>
                        <a:pt x="85" y="2547"/>
                      </a:cubicBezTo>
                      <a:cubicBezTo>
                        <a:pt x="113" y="2547"/>
                        <a:pt x="142" y="2532"/>
                        <a:pt x="155" y="2499"/>
                      </a:cubicBezTo>
                      <a:cubicBezTo>
                        <a:pt x="381" y="1933"/>
                        <a:pt x="417" y="1906"/>
                        <a:pt x="583" y="1636"/>
                      </a:cubicBezTo>
                      <a:cubicBezTo>
                        <a:pt x="1048" y="937"/>
                        <a:pt x="1604" y="500"/>
                        <a:pt x="2082" y="130"/>
                      </a:cubicBezTo>
                      <a:lnTo>
                        <a:pt x="2082" y="132"/>
                      </a:lnTo>
                      <a:cubicBezTo>
                        <a:pt x="2141" y="87"/>
                        <a:pt x="2102" y="0"/>
                        <a:pt x="2040" y="0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2" name="Google Shape;1112;p28"/>
            <p:cNvGrpSpPr/>
            <p:nvPr/>
          </p:nvGrpSpPr>
          <p:grpSpPr>
            <a:xfrm>
              <a:off x="6822662" y="2830275"/>
              <a:ext cx="621100" cy="664958"/>
              <a:chOff x="6799062" y="2830275"/>
              <a:chExt cx="621100" cy="664958"/>
            </a:xfrm>
          </p:grpSpPr>
          <p:sp>
            <p:nvSpPr>
              <p:cNvPr id="1113" name="Google Shape;1113;p28"/>
              <p:cNvSpPr/>
              <p:nvPr/>
            </p:nvSpPr>
            <p:spPr>
              <a:xfrm rot="330988" flipH="1">
                <a:off x="6848462" y="2877942"/>
                <a:ext cx="522274" cy="569606"/>
              </a:xfrm>
              <a:custGeom>
                <a:avLst/>
                <a:gdLst/>
                <a:ahLst/>
                <a:cxnLst/>
                <a:rect l="l" t="t" r="r" b="b"/>
                <a:pathLst>
                  <a:path w="7757" h="8460" extrusionOk="0">
                    <a:moveTo>
                      <a:pt x="3874" y="1"/>
                    </a:moveTo>
                    <a:cubicBezTo>
                      <a:pt x="3344" y="1"/>
                      <a:pt x="2817" y="118"/>
                      <a:pt x="2330" y="350"/>
                    </a:cubicBezTo>
                    <a:cubicBezTo>
                      <a:pt x="1283" y="846"/>
                      <a:pt x="533" y="1825"/>
                      <a:pt x="324" y="2968"/>
                    </a:cubicBezTo>
                    <a:cubicBezTo>
                      <a:pt x="0" y="4723"/>
                      <a:pt x="1031" y="6473"/>
                      <a:pt x="2723" y="7038"/>
                    </a:cubicBezTo>
                    <a:cubicBezTo>
                      <a:pt x="3099" y="7164"/>
                      <a:pt x="3490" y="7228"/>
                      <a:pt x="3882" y="7228"/>
                    </a:cubicBezTo>
                    <a:cubicBezTo>
                      <a:pt x="4104" y="7228"/>
                      <a:pt x="4326" y="7207"/>
                      <a:pt x="4545" y="7166"/>
                    </a:cubicBezTo>
                    <a:cubicBezTo>
                      <a:pt x="4573" y="7161"/>
                      <a:pt x="4601" y="7158"/>
                      <a:pt x="4629" y="7158"/>
                    </a:cubicBezTo>
                    <a:cubicBezTo>
                      <a:pt x="4754" y="7158"/>
                      <a:pt x="4877" y="7213"/>
                      <a:pt x="4964" y="7308"/>
                    </a:cubicBezTo>
                    <a:cubicBezTo>
                      <a:pt x="5397" y="7785"/>
                      <a:pt x="6028" y="8169"/>
                      <a:pt x="6838" y="8448"/>
                    </a:cubicBezTo>
                    <a:cubicBezTo>
                      <a:pt x="6863" y="8455"/>
                      <a:pt x="6889" y="8460"/>
                      <a:pt x="6914" y="8460"/>
                    </a:cubicBezTo>
                    <a:cubicBezTo>
                      <a:pt x="6989" y="8460"/>
                      <a:pt x="7061" y="8425"/>
                      <a:pt x="7105" y="8358"/>
                    </a:cubicBezTo>
                    <a:cubicBezTo>
                      <a:pt x="7166" y="8271"/>
                      <a:pt x="7161" y="8160"/>
                      <a:pt x="7094" y="8081"/>
                    </a:cubicBezTo>
                    <a:cubicBezTo>
                      <a:pt x="6854" y="7792"/>
                      <a:pt x="6526" y="7308"/>
                      <a:pt x="6323" y="6626"/>
                    </a:cubicBezTo>
                    <a:cubicBezTo>
                      <a:pt x="6284" y="6496"/>
                      <a:pt x="6305" y="6354"/>
                      <a:pt x="6381" y="6238"/>
                    </a:cubicBezTo>
                    <a:cubicBezTo>
                      <a:pt x="6402" y="6207"/>
                      <a:pt x="6423" y="6179"/>
                      <a:pt x="6447" y="6156"/>
                    </a:cubicBezTo>
                    <a:cubicBezTo>
                      <a:pt x="6961" y="5637"/>
                      <a:pt x="7303" y="4979"/>
                      <a:pt x="7436" y="4252"/>
                    </a:cubicBezTo>
                    <a:cubicBezTo>
                      <a:pt x="7757" y="2470"/>
                      <a:pt x="6698" y="715"/>
                      <a:pt x="4971" y="171"/>
                    </a:cubicBezTo>
                    <a:cubicBezTo>
                      <a:pt x="4612" y="57"/>
                      <a:pt x="4242" y="1"/>
                      <a:pt x="38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4" name="Google Shape;1114;p28"/>
              <p:cNvGrpSpPr/>
              <p:nvPr/>
            </p:nvGrpSpPr>
            <p:grpSpPr>
              <a:xfrm rot="403627" flipH="1">
                <a:off x="6832543" y="2860651"/>
                <a:ext cx="554138" cy="604206"/>
                <a:chOff x="5104900" y="2494500"/>
                <a:chExt cx="650423" cy="709191"/>
              </a:xfrm>
            </p:grpSpPr>
            <p:sp>
              <p:nvSpPr>
                <p:cNvPr id="1115" name="Google Shape;1115;p28"/>
                <p:cNvSpPr/>
                <p:nvPr/>
              </p:nvSpPr>
              <p:spPr>
                <a:xfrm>
                  <a:off x="5113469" y="2502463"/>
                  <a:ext cx="633286" cy="6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" h="8013" extrusionOk="0">
                      <a:moveTo>
                        <a:pt x="3659" y="0"/>
                      </a:moveTo>
                      <a:cubicBezTo>
                        <a:pt x="3146" y="0"/>
                        <a:pt x="2648" y="116"/>
                        <a:pt x="2198" y="330"/>
                      </a:cubicBezTo>
                      <a:cubicBezTo>
                        <a:pt x="1247" y="781"/>
                        <a:pt x="512" y="1667"/>
                        <a:pt x="305" y="2801"/>
                      </a:cubicBezTo>
                      <a:cubicBezTo>
                        <a:pt x="1" y="4453"/>
                        <a:pt x="977" y="6107"/>
                        <a:pt x="2570" y="6641"/>
                      </a:cubicBezTo>
                      <a:cubicBezTo>
                        <a:pt x="2933" y="6763"/>
                        <a:pt x="3299" y="6820"/>
                        <a:pt x="3657" y="6820"/>
                      </a:cubicBezTo>
                      <a:cubicBezTo>
                        <a:pt x="3870" y="6820"/>
                        <a:pt x="4081" y="6799"/>
                        <a:pt x="4287" y="6761"/>
                      </a:cubicBezTo>
                      <a:cubicBezTo>
                        <a:pt x="4320" y="6754"/>
                        <a:pt x="4354" y="6751"/>
                        <a:pt x="4387" y="6751"/>
                      </a:cubicBezTo>
                      <a:cubicBezTo>
                        <a:pt x="4534" y="6751"/>
                        <a:pt x="4677" y="6815"/>
                        <a:pt x="4779" y="6925"/>
                      </a:cubicBezTo>
                      <a:cubicBezTo>
                        <a:pt x="5115" y="7297"/>
                        <a:pt x="5660" y="7698"/>
                        <a:pt x="6555" y="8005"/>
                      </a:cubicBezTo>
                      <a:cubicBezTo>
                        <a:pt x="6570" y="8010"/>
                        <a:pt x="6585" y="8012"/>
                        <a:pt x="6600" y="8012"/>
                      </a:cubicBezTo>
                      <a:cubicBezTo>
                        <a:pt x="6706" y="8012"/>
                        <a:pt x="6781" y="7884"/>
                        <a:pt x="6704" y="7793"/>
                      </a:cubicBezTo>
                      <a:cubicBezTo>
                        <a:pt x="6456" y="7498"/>
                        <a:pt x="6138" y="7018"/>
                        <a:pt x="5942" y="6353"/>
                      </a:cubicBezTo>
                      <a:cubicBezTo>
                        <a:pt x="5894" y="6197"/>
                        <a:pt x="5921" y="6033"/>
                        <a:pt x="6007" y="5900"/>
                      </a:cubicBezTo>
                      <a:cubicBezTo>
                        <a:pt x="6030" y="5868"/>
                        <a:pt x="6054" y="5837"/>
                        <a:pt x="6081" y="5807"/>
                      </a:cubicBezTo>
                      <a:cubicBezTo>
                        <a:pt x="6548" y="5336"/>
                        <a:pt x="6884" y="4723"/>
                        <a:pt x="7015" y="4011"/>
                      </a:cubicBezTo>
                      <a:cubicBezTo>
                        <a:pt x="7317" y="2339"/>
                        <a:pt x="6311" y="673"/>
                        <a:pt x="4691" y="159"/>
                      </a:cubicBezTo>
                      <a:cubicBezTo>
                        <a:pt x="4347" y="51"/>
                        <a:pt x="3999" y="0"/>
                        <a:pt x="36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28"/>
                <p:cNvSpPr/>
                <p:nvPr/>
              </p:nvSpPr>
              <p:spPr>
                <a:xfrm>
                  <a:off x="5113469" y="2531025"/>
                  <a:ext cx="586896" cy="664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1" h="7683" extrusionOk="0">
                      <a:moveTo>
                        <a:pt x="2198" y="0"/>
                      </a:moveTo>
                      <a:lnTo>
                        <a:pt x="2198" y="0"/>
                      </a:lnTo>
                      <a:cubicBezTo>
                        <a:pt x="1247" y="451"/>
                        <a:pt x="512" y="1337"/>
                        <a:pt x="305" y="2471"/>
                      </a:cubicBezTo>
                      <a:cubicBezTo>
                        <a:pt x="1" y="4123"/>
                        <a:pt x="977" y="5777"/>
                        <a:pt x="2570" y="6311"/>
                      </a:cubicBezTo>
                      <a:cubicBezTo>
                        <a:pt x="2933" y="6433"/>
                        <a:pt x="3299" y="6490"/>
                        <a:pt x="3657" y="6490"/>
                      </a:cubicBezTo>
                      <a:cubicBezTo>
                        <a:pt x="3870" y="6490"/>
                        <a:pt x="4081" y="6469"/>
                        <a:pt x="4287" y="6431"/>
                      </a:cubicBezTo>
                      <a:cubicBezTo>
                        <a:pt x="4320" y="6424"/>
                        <a:pt x="4354" y="6421"/>
                        <a:pt x="4387" y="6421"/>
                      </a:cubicBezTo>
                      <a:cubicBezTo>
                        <a:pt x="4534" y="6421"/>
                        <a:pt x="4677" y="6485"/>
                        <a:pt x="4779" y="6595"/>
                      </a:cubicBezTo>
                      <a:cubicBezTo>
                        <a:pt x="5115" y="6967"/>
                        <a:pt x="5660" y="7368"/>
                        <a:pt x="6555" y="7675"/>
                      </a:cubicBezTo>
                      <a:cubicBezTo>
                        <a:pt x="6570" y="7680"/>
                        <a:pt x="6585" y="7682"/>
                        <a:pt x="6600" y="7682"/>
                      </a:cubicBezTo>
                      <a:cubicBezTo>
                        <a:pt x="6706" y="7682"/>
                        <a:pt x="6781" y="7554"/>
                        <a:pt x="6704" y="7463"/>
                      </a:cubicBezTo>
                      <a:cubicBezTo>
                        <a:pt x="6456" y="7168"/>
                        <a:pt x="6138" y="6688"/>
                        <a:pt x="5942" y="6023"/>
                      </a:cubicBezTo>
                      <a:cubicBezTo>
                        <a:pt x="5894" y="5867"/>
                        <a:pt x="5921" y="5703"/>
                        <a:pt x="6007" y="5570"/>
                      </a:cubicBezTo>
                      <a:cubicBezTo>
                        <a:pt x="5705" y="5295"/>
                        <a:pt x="5353" y="5072"/>
                        <a:pt x="4968" y="4927"/>
                      </a:cubicBezTo>
                      <a:cubicBezTo>
                        <a:pt x="4305" y="4682"/>
                        <a:pt x="3564" y="4650"/>
                        <a:pt x="2944" y="4305"/>
                      </a:cubicBezTo>
                      <a:cubicBezTo>
                        <a:pt x="1982" y="3771"/>
                        <a:pt x="1547" y="2547"/>
                        <a:pt x="1698" y="1454"/>
                      </a:cubicBezTo>
                      <a:cubicBezTo>
                        <a:pt x="1770" y="940"/>
                        <a:pt x="1948" y="456"/>
                        <a:pt x="2198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28"/>
                <p:cNvSpPr/>
                <p:nvPr/>
              </p:nvSpPr>
              <p:spPr>
                <a:xfrm>
                  <a:off x="5104900" y="2494500"/>
                  <a:ext cx="650423" cy="70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5" h="8194" extrusionOk="0">
                      <a:moveTo>
                        <a:pt x="3755" y="183"/>
                      </a:moveTo>
                      <a:cubicBezTo>
                        <a:pt x="4092" y="183"/>
                        <a:pt x="4431" y="235"/>
                        <a:pt x="4761" y="339"/>
                      </a:cubicBezTo>
                      <a:cubicBezTo>
                        <a:pt x="6347" y="839"/>
                        <a:pt x="7319" y="2451"/>
                        <a:pt x="7023" y="4087"/>
                      </a:cubicBezTo>
                      <a:cubicBezTo>
                        <a:pt x="6902" y="4754"/>
                        <a:pt x="6588" y="5358"/>
                        <a:pt x="6117" y="5834"/>
                      </a:cubicBezTo>
                      <a:cubicBezTo>
                        <a:pt x="6086" y="5868"/>
                        <a:pt x="6056" y="5902"/>
                        <a:pt x="6029" y="5944"/>
                      </a:cubicBezTo>
                      <a:cubicBezTo>
                        <a:pt x="5928" y="6102"/>
                        <a:pt x="5899" y="6294"/>
                        <a:pt x="5953" y="6470"/>
                      </a:cubicBezTo>
                      <a:cubicBezTo>
                        <a:pt x="6156" y="7159"/>
                        <a:pt x="6489" y="7653"/>
                        <a:pt x="6733" y="7944"/>
                      </a:cubicBezTo>
                      <a:cubicBezTo>
                        <a:pt x="6748" y="7964"/>
                        <a:pt x="6742" y="7982"/>
                        <a:pt x="6735" y="7993"/>
                      </a:cubicBezTo>
                      <a:cubicBezTo>
                        <a:pt x="6729" y="8000"/>
                        <a:pt x="6718" y="8014"/>
                        <a:pt x="6698" y="8014"/>
                      </a:cubicBezTo>
                      <a:cubicBezTo>
                        <a:pt x="6694" y="8014"/>
                        <a:pt x="6689" y="8013"/>
                        <a:pt x="6683" y="8011"/>
                      </a:cubicBezTo>
                      <a:cubicBezTo>
                        <a:pt x="5928" y="7750"/>
                        <a:pt x="5342" y="7396"/>
                        <a:pt x="4945" y="6956"/>
                      </a:cubicBezTo>
                      <a:cubicBezTo>
                        <a:pt x="4826" y="6826"/>
                        <a:pt x="4655" y="6751"/>
                        <a:pt x="4483" y="6751"/>
                      </a:cubicBezTo>
                      <a:lnTo>
                        <a:pt x="4481" y="6751"/>
                      </a:lnTo>
                      <a:cubicBezTo>
                        <a:pt x="4445" y="6751"/>
                        <a:pt x="4407" y="6756"/>
                        <a:pt x="4368" y="6763"/>
                      </a:cubicBezTo>
                      <a:cubicBezTo>
                        <a:pt x="4167" y="6800"/>
                        <a:pt x="3963" y="6819"/>
                        <a:pt x="3758" y="6819"/>
                      </a:cubicBezTo>
                      <a:cubicBezTo>
                        <a:pt x="3400" y="6819"/>
                        <a:pt x="3040" y="6761"/>
                        <a:pt x="2696" y="6645"/>
                      </a:cubicBezTo>
                      <a:cubicBezTo>
                        <a:pt x="1143" y="6127"/>
                        <a:pt x="197" y="4520"/>
                        <a:pt x="492" y="2908"/>
                      </a:cubicBezTo>
                      <a:cubicBezTo>
                        <a:pt x="686" y="1858"/>
                        <a:pt x="1373" y="959"/>
                        <a:pt x="2335" y="504"/>
                      </a:cubicBezTo>
                      <a:cubicBezTo>
                        <a:pt x="2784" y="291"/>
                        <a:pt x="3268" y="183"/>
                        <a:pt x="3755" y="183"/>
                      </a:cubicBezTo>
                      <a:close/>
                      <a:moveTo>
                        <a:pt x="3754" y="1"/>
                      </a:moveTo>
                      <a:cubicBezTo>
                        <a:pt x="3241" y="1"/>
                        <a:pt x="2731" y="114"/>
                        <a:pt x="2259" y="339"/>
                      </a:cubicBezTo>
                      <a:cubicBezTo>
                        <a:pt x="1245" y="821"/>
                        <a:pt x="517" y="1768"/>
                        <a:pt x="314" y="2875"/>
                      </a:cubicBezTo>
                      <a:cubicBezTo>
                        <a:pt x="0" y="4574"/>
                        <a:pt x="1001" y="6269"/>
                        <a:pt x="2640" y="6819"/>
                      </a:cubicBezTo>
                      <a:cubicBezTo>
                        <a:pt x="3001" y="6940"/>
                        <a:pt x="3379" y="7001"/>
                        <a:pt x="3755" y="7001"/>
                      </a:cubicBezTo>
                      <a:cubicBezTo>
                        <a:pt x="3972" y="7001"/>
                        <a:pt x="4189" y="6981"/>
                        <a:pt x="4402" y="6941"/>
                      </a:cubicBezTo>
                      <a:cubicBezTo>
                        <a:pt x="4428" y="6936"/>
                        <a:pt x="4454" y="6934"/>
                        <a:pt x="4481" y="6934"/>
                      </a:cubicBezTo>
                      <a:cubicBezTo>
                        <a:pt x="4604" y="6934"/>
                        <a:pt x="4725" y="6985"/>
                        <a:pt x="4810" y="7078"/>
                      </a:cubicBezTo>
                      <a:cubicBezTo>
                        <a:pt x="5229" y="7540"/>
                        <a:pt x="5838" y="7912"/>
                        <a:pt x="6624" y="8182"/>
                      </a:cubicBezTo>
                      <a:cubicBezTo>
                        <a:pt x="6649" y="8191"/>
                        <a:pt x="6674" y="8194"/>
                        <a:pt x="6699" y="8194"/>
                      </a:cubicBezTo>
                      <a:cubicBezTo>
                        <a:pt x="6771" y="8194"/>
                        <a:pt x="6841" y="8160"/>
                        <a:pt x="6884" y="8097"/>
                      </a:cubicBezTo>
                      <a:cubicBezTo>
                        <a:pt x="6942" y="8013"/>
                        <a:pt x="6938" y="7905"/>
                        <a:pt x="6872" y="7826"/>
                      </a:cubicBezTo>
                      <a:cubicBezTo>
                        <a:pt x="6640" y="7549"/>
                        <a:pt x="6322" y="7078"/>
                        <a:pt x="6126" y="6418"/>
                      </a:cubicBezTo>
                      <a:cubicBezTo>
                        <a:pt x="6088" y="6291"/>
                        <a:pt x="6108" y="6154"/>
                        <a:pt x="6183" y="6041"/>
                      </a:cubicBezTo>
                      <a:cubicBezTo>
                        <a:pt x="6203" y="6012"/>
                        <a:pt x="6223" y="5985"/>
                        <a:pt x="6246" y="5962"/>
                      </a:cubicBezTo>
                      <a:cubicBezTo>
                        <a:pt x="6744" y="5460"/>
                        <a:pt x="7075" y="4822"/>
                        <a:pt x="7201" y="4119"/>
                      </a:cubicBezTo>
                      <a:cubicBezTo>
                        <a:pt x="7515" y="2392"/>
                        <a:pt x="6489" y="693"/>
                        <a:pt x="4817" y="166"/>
                      </a:cubicBezTo>
                      <a:cubicBezTo>
                        <a:pt x="4469" y="56"/>
                        <a:pt x="4111" y="1"/>
                        <a:pt x="37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28"/>
                <p:cNvSpPr/>
                <p:nvPr/>
              </p:nvSpPr>
              <p:spPr>
                <a:xfrm>
                  <a:off x="5173535" y="2593169"/>
                  <a:ext cx="480006" cy="407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4708" extrusionOk="0">
                      <a:moveTo>
                        <a:pt x="2616" y="182"/>
                      </a:moveTo>
                      <a:cubicBezTo>
                        <a:pt x="2829" y="182"/>
                        <a:pt x="3040" y="224"/>
                        <a:pt x="3240" y="306"/>
                      </a:cubicBezTo>
                      <a:cubicBezTo>
                        <a:pt x="3098" y="360"/>
                        <a:pt x="2974" y="439"/>
                        <a:pt x="2877" y="540"/>
                      </a:cubicBezTo>
                      <a:cubicBezTo>
                        <a:pt x="2870" y="540"/>
                        <a:pt x="2863" y="540"/>
                        <a:pt x="2856" y="540"/>
                      </a:cubicBezTo>
                      <a:cubicBezTo>
                        <a:pt x="2778" y="540"/>
                        <a:pt x="2704" y="552"/>
                        <a:pt x="2633" y="581"/>
                      </a:cubicBezTo>
                      <a:cubicBezTo>
                        <a:pt x="2491" y="639"/>
                        <a:pt x="2381" y="759"/>
                        <a:pt x="2322" y="917"/>
                      </a:cubicBezTo>
                      <a:cubicBezTo>
                        <a:pt x="2284" y="1018"/>
                        <a:pt x="2270" y="1126"/>
                        <a:pt x="2277" y="1232"/>
                      </a:cubicBezTo>
                      <a:cubicBezTo>
                        <a:pt x="2162" y="1151"/>
                        <a:pt x="2036" y="1081"/>
                        <a:pt x="1901" y="1034"/>
                      </a:cubicBezTo>
                      <a:cubicBezTo>
                        <a:pt x="1779" y="993"/>
                        <a:pt x="1664" y="973"/>
                        <a:pt x="1554" y="973"/>
                      </a:cubicBezTo>
                      <a:cubicBezTo>
                        <a:pt x="1452" y="973"/>
                        <a:pt x="1358" y="991"/>
                        <a:pt x="1270" y="1025"/>
                      </a:cubicBezTo>
                      <a:cubicBezTo>
                        <a:pt x="1276" y="1007"/>
                        <a:pt x="1285" y="989"/>
                        <a:pt x="1292" y="973"/>
                      </a:cubicBezTo>
                      <a:cubicBezTo>
                        <a:pt x="1484" y="583"/>
                        <a:pt x="1847" y="308"/>
                        <a:pt x="2288" y="216"/>
                      </a:cubicBezTo>
                      <a:cubicBezTo>
                        <a:pt x="2397" y="193"/>
                        <a:pt x="2507" y="182"/>
                        <a:pt x="2616" y="182"/>
                      </a:cubicBezTo>
                      <a:close/>
                      <a:moveTo>
                        <a:pt x="2735" y="738"/>
                      </a:moveTo>
                      <a:cubicBezTo>
                        <a:pt x="2728" y="747"/>
                        <a:pt x="2726" y="756"/>
                        <a:pt x="2719" y="766"/>
                      </a:cubicBezTo>
                      <a:cubicBezTo>
                        <a:pt x="2606" y="1013"/>
                        <a:pt x="2624" y="1297"/>
                        <a:pt x="2759" y="1563"/>
                      </a:cubicBezTo>
                      <a:cubicBezTo>
                        <a:pt x="2748" y="1575"/>
                        <a:pt x="2739" y="1584"/>
                        <a:pt x="2728" y="1595"/>
                      </a:cubicBezTo>
                      <a:cubicBezTo>
                        <a:pt x="2699" y="1570"/>
                        <a:pt x="2672" y="1545"/>
                        <a:pt x="2645" y="1523"/>
                      </a:cubicBezTo>
                      <a:cubicBezTo>
                        <a:pt x="2602" y="1487"/>
                        <a:pt x="2559" y="1448"/>
                        <a:pt x="2514" y="1412"/>
                      </a:cubicBezTo>
                      <a:cubicBezTo>
                        <a:pt x="2512" y="1408"/>
                        <a:pt x="2509" y="1406"/>
                        <a:pt x="2507" y="1401"/>
                      </a:cubicBezTo>
                      <a:cubicBezTo>
                        <a:pt x="2446" y="1277"/>
                        <a:pt x="2442" y="1117"/>
                        <a:pt x="2491" y="982"/>
                      </a:cubicBezTo>
                      <a:cubicBezTo>
                        <a:pt x="2534" y="871"/>
                        <a:pt x="2608" y="788"/>
                        <a:pt x="2703" y="750"/>
                      </a:cubicBezTo>
                      <a:cubicBezTo>
                        <a:pt x="2712" y="745"/>
                        <a:pt x="2723" y="741"/>
                        <a:pt x="2735" y="738"/>
                      </a:cubicBezTo>
                      <a:close/>
                      <a:moveTo>
                        <a:pt x="3308" y="1490"/>
                      </a:moveTo>
                      <a:cubicBezTo>
                        <a:pt x="3397" y="1490"/>
                        <a:pt x="3464" y="1526"/>
                        <a:pt x="3503" y="1579"/>
                      </a:cubicBezTo>
                      <a:cubicBezTo>
                        <a:pt x="3548" y="1644"/>
                        <a:pt x="3557" y="1739"/>
                        <a:pt x="3472" y="1811"/>
                      </a:cubicBezTo>
                      <a:cubicBezTo>
                        <a:pt x="3416" y="1855"/>
                        <a:pt x="3348" y="1870"/>
                        <a:pt x="3283" y="1870"/>
                      </a:cubicBezTo>
                      <a:cubicBezTo>
                        <a:pt x="3268" y="1870"/>
                        <a:pt x="3254" y="1869"/>
                        <a:pt x="3240" y="1868"/>
                      </a:cubicBezTo>
                      <a:lnTo>
                        <a:pt x="3237" y="1868"/>
                      </a:lnTo>
                      <a:cubicBezTo>
                        <a:pt x="3213" y="1845"/>
                        <a:pt x="3188" y="1823"/>
                        <a:pt x="3165" y="1800"/>
                      </a:cubicBezTo>
                      <a:cubicBezTo>
                        <a:pt x="3100" y="1739"/>
                        <a:pt x="3043" y="1674"/>
                        <a:pt x="2996" y="1606"/>
                      </a:cubicBezTo>
                      <a:cubicBezTo>
                        <a:pt x="3010" y="1597"/>
                        <a:pt x="3025" y="1588"/>
                        <a:pt x="3039" y="1579"/>
                      </a:cubicBezTo>
                      <a:cubicBezTo>
                        <a:pt x="3141" y="1516"/>
                        <a:pt x="3232" y="1490"/>
                        <a:pt x="3308" y="1490"/>
                      </a:cubicBezTo>
                      <a:close/>
                      <a:moveTo>
                        <a:pt x="3483" y="427"/>
                      </a:moveTo>
                      <a:cubicBezTo>
                        <a:pt x="3564" y="477"/>
                        <a:pt x="3643" y="533"/>
                        <a:pt x="3717" y="596"/>
                      </a:cubicBezTo>
                      <a:cubicBezTo>
                        <a:pt x="3999" y="835"/>
                        <a:pt x="4279" y="1259"/>
                        <a:pt x="4394" y="1681"/>
                      </a:cubicBezTo>
                      <a:cubicBezTo>
                        <a:pt x="4374" y="1679"/>
                        <a:pt x="4354" y="1679"/>
                        <a:pt x="4334" y="1679"/>
                      </a:cubicBezTo>
                      <a:cubicBezTo>
                        <a:pt x="4179" y="1679"/>
                        <a:pt x="4022" y="1717"/>
                        <a:pt x="3864" y="1793"/>
                      </a:cubicBezTo>
                      <a:cubicBezTo>
                        <a:pt x="3706" y="1870"/>
                        <a:pt x="3593" y="1969"/>
                        <a:pt x="3521" y="2075"/>
                      </a:cubicBezTo>
                      <a:cubicBezTo>
                        <a:pt x="3496" y="2059"/>
                        <a:pt x="3472" y="2041"/>
                        <a:pt x="3449" y="2025"/>
                      </a:cubicBezTo>
                      <a:cubicBezTo>
                        <a:pt x="3499" y="2010"/>
                        <a:pt x="3546" y="1985"/>
                        <a:pt x="3587" y="1951"/>
                      </a:cubicBezTo>
                      <a:cubicBezTo>
                        <a:pt x="3733" y="1829"/>
                        <a:pt x="3760" y="1629"/>
                        <a:pt x="3650" y="1473"/>
                      </a:cubicBezTo>
                      <a:cubicBezTo>
                        <a:pt x="3579" y="1375"/>
                        <a:pt x="3459" y="1307"/>
                        <a:pt x="3308" y="1307"/>
                      </a:cubicBezTo>
                      <a:cubicBezTo>
                        <a:pt x="3200" y="1307"/>
                        <a:pt x="3076" y="1342"/>
                        <a:pt x="2942" y="1426"/>
                      </a:cubicBezTo>
                      <a:cubicBezTo>
                        <a:pt x="2931" y="1433"/>
                        <a:pt x="2917" y="1442"/>
                        <a:pt x="2904" y="1451"/>
                      </a:cubicBezTo>
                      <a:cubicBezTo>
                        <a:pt x="2807" y="1243"/>
                        <a:pt x="2798" y="1031"/>
                        <a:pt x="2886" y="842"/>
                      </a:cubicBezTo>
                      <a:cubicBezTo>
                        <a:pt x="2904" y="804"/>
                        <a:pt x="2926" y="766"/>
                        <a:pt x="2953" y="729"/>
                      </a:cubicBezTo>
                      <a:cubicBezTo>
                        <a:pt x="3174" y="770"/>
                        <a:pt x="3411" y="926"/>
                        <a:pt x="3515" y="1072"/>
                      </a:cubicBezTo>
                      <a:cubicBezTo>
                        <a:pt x="3533" y="1097"/>
                        <a:pt x="3561" y="1111"/>
                        <a:pt x="3590" y="1111"/>
                      </a:cubicBezTo>
                      <a:cubicBezTo>
                        <a:pt x="3608" y="1111"/>
                        <a:pt x="3627" y="1106"/>
                        <a:pt x="3643" y="1095"/>
                      </a:cubicBezTo>
                      <a:cubicBezTo>
                        <a:pt x="3684" y="1065"/>
                        <a:pt x="3693" y="1007"/>
                        <a:pt x="3663" y="966"/>
                      </a:cubicBezTo>
                      <a:cubicBezTo>
                        <a:pt x="3553" y="813"/>
                        <a:pt x="3339" y="653"/>
                        <a:pt x="3107" y="581"/>
                      </a:cubicBezTo>
                      <a:cubicBezTo>
                        <a:pt x="3210" y="506"/>
                        <a:pt x="3339" y="454"/>
                        <a:pt x="3483" y="427"/>
                      </a:cubicBezTo>
                      <a:close/>
                      <a:moveTo>
                        <a:pt x="3774" y="407"/>
                      </a:moveTo>
                      <a:cubicBezTo>
                        <a:pt x="3810" y="409"/>
                        <a:pt x="3846" y="412"/>
                        <a:pt x="3882" y="416"/>
                      </a:cubicBezTo>
                      <a:cubicBezTo>
                        <a:pt x="4297" y="461"/>
                        <a:pt x="4684" y="653"/>
                        <a:pt x="4941" y="946"/>
                      </a:cubicBezTo>
                      <a:cubicBezTo>
                        <a:pt x="5239" y="1284"/>
                        <a:pt x="5354" y="1735"/>
                        <a:pt x="5248" y="2152"/>
                      </a:cubicBezTo>
                      <a:cubicBezTo>
                        <a:pt x="5243" y="2170"/>
                        <a:pt x="5239" y="2190"/>
                        <a:pt x="5232" y="2208"/>
                      </a:cubicBezTo>
                      <a:cubicBezTo>
                        <a:pt x="5142" y="2070"/>
                        <a:pt x="5029" y="1951"/>
                        <a:pt x="4901" y="1861"/>
                      </a:cubicBezTo>
                      <a:cubicBezTo>
                        <a:pt x="4801" y="1791"/>
                        <a:pt x="4696" y="1741"/>
                        <a:pt x="4587" y="1712"/>
                      </a:cubicBezTo>
                      <a:cubicBezTo>
                        <a:pt x="4479" y="1225"/>
                        <a:pt x="4164" y="736"/>
                        <a:pt x="3835" y="457"/>
                      </a:cubicBezTo>
                      <a:cubicBezTo>
                        <a:pt x="3814" y="441"/>
                        <a:pt x="3794" y="425"/>
                        <a:pt x="3774" y="407"/>
                      </a:cubicBezTo>
                      <a:close/>
                      <a:moveTo>
                        <a:pt x="1554" y="1154"/>
                      </a:moveTo>
                      <a:cubicBezTo>
                        <a:pt x="1644" y="1154"/>
                        <a:pt x="1741" y="1172"/>
                        <a:pt x="1842" y="1207"/>
                      </a:cubicBezTo>
                      <a:cubicBezTo>
                        <a:pt x="2038" y="1275"/>
                        <a:pt x="2212" y="1399"/>
                        <a:pt x="2374" y="1532"/>
                      </a:cubicBezTo>
                      <a:cubicBezTo>
                        <a:pt x="2424" y="1608"/>
                        <a:pt x="2496" y="1687"/>
                        <a:pt x="2584" y="1757"/>
                      </a:cubicBezTo>
                      <a:cubicBezTo>
                        <a:pt x="2469" y="1904"/>
                        <a:pt x="2376" y="2068"/>
                        <a:pt x="2286" y="2233"/>
                      </a:cubicBezTo>
                      <a:cubicBezTo>
                        <a:pt x="2050" y="1814"/>
                        <a:pt x="1732" y="1482"/>
                        <a:pt x="1182" y="1442"/>
                      </a:cubicBezTo>
                      <a:cubicBezTo>
                        <a:pt x="1177" y="1442"/>
                        <a:pt x="1171" y="1439"/>
                        <a:pt x="1166" y="1439"/>
                      </a:cubicBezTo>
                      <a:cubicBezTo>
                        <a:pt x="1171" y="1385"/>
                        <a:pt x="1177" y="1331"/>
                        <a:pt x="1189" y="1277"/>
                      </a:cubicBezTo>
                      <a:cubicBezTo>
                        <a:pt x="1294" y="1195"/>
                        <a:pt x="1417" y="1154"/>
                        <a:pt x="1554" y="1154"/>
                      </a:cubicBezTo>
                      <a:close/>
                      <a:moveTo>
                        <a:pt x="1171" y="1622"/>
                      </a:moveTo>
                      <a:cubicBezTo>
                        <a:pt x="1678" y="1660"/>
                        <a:pt x="1962" y="1996"/>
                        <a:pt x="2185" y="2427"/>
                      </a:cubicBezTo>
                      <a:cubicBezTo>
                        <a:pt x="2164" y="2465"/>
                        <a:pt x="2144" y="2503"/>
                        <a:pt x="2124" y="2542"/>
                      </a:cubicBezTo>
                      <a:cubicBezTo>
                        <a:pt x="2093" y="2540"/>
                        <a:pt x="2062" y="2539"/>
                        <a:pt x="2031" y="2539"/>
                      </a:cubicBezTo>
                      <a:cubicBezTo>
                        <a:pt x="1919" y="2539"/>
                        <a:pt x="1810" y="2552"/>
                        <a:pt x="1700" y="2580"/>
                      </a:cubicBezTo>
                      <a:cubicBezTo>
                        <a:pt x="1592" y="2490"/>
                        <a:pt x="1491" y="2397"/>
                        <a:pt x="1407" y="2289"/>
                      </a:cubicBezTo>
                      <a:cubicBezTo>
                        <a:pt x="1263" y="2100"/>
                        <a:pt x="1180" y="1865"/>
                        <a:pt x="1164" y="1622"/>
                      </a:cubicBezTo>
                      <a:close/>
                      <a:moveTo>
                        <a:pt x="4335" y="1859"/>
                      </a:moveTo>
                      <a:cubicBezTo>
                        <a:pt x="4368" y="1859"/>
                        <a:pt x="4399" y="1861"/>
                        <a:pt x="4430" y="1865"/>
                      </a:cubicBezTo>
                      <a:cubicBezTo>
                        <a:pt x="4466" y="2107"/>
                        <a:pt x="4439" y="2336"/>
                        <a:pt x="4317" y="2523"/>
                      </a:cubicBezTo>
                      <a:cubicBezTo>
                        <a:pt x="4306" y="2544"/>
                        <a:pt x="4290" y="2564"/>
                        <a:pt x="4272" y="2580"/>
                      </a:cubicBezTo>
                      <a:cubicBezTo>
                        <a:pt x="4209" y="2523"/>
                        <a:pt x="4139" y="2469"/>
                        <a:pt x="4062" y="2415"/>
                      </a:cubicBezTo>
                      <a:cubicBezTo>
                        <a:pt x="3956" y="2343"/>
                        <a:pt x="3848" y="2278"/>
                        <a:pt x="3742" y="2212"/>
                      </a:cubicBezTo>
                      <a:cubicBezTo>
                        <a:pt x="3720" y="2199"/>
                        <a:pt x="3699" y="2185"/>
                        <a:pt x="3677" y="2172"/>
                      </a:cubicBezTo>
                      <a:cubicBezTo>
                        <a:pt x="3733" y="2091"/>
                        <a:pt x="3819" y="2016"/>
                        <a:pt x="3943" y="1956"/>
                      </a:cubicBezTo>
                      <a:cubicBezTo>
                        <a:pt x="4087" y="1887"/>
                        <a:pt x="4218" y="1859"/>
                        <a:pt x="4335" y="1859"/>
                      </a:cubicBezTo>
                      <a:close/>
                      <a:moveTo>
                        <a:pt x="2732" y="1863"/>
                      </a:moveTo>
                      <a:cubicBezTo>
                        <a:pt x="2744" y="1872"/>
                        <a:pt x="2755" y="1879"/>
                        <a:pt x="2769" y="1886"/>
                      </a:cubicBezTo>
                      <a:cubicBezTo>
                        <a:pt x="2854" y="1978"/>
                        <a:pt x="2920" y="2075"/>
                        <a:pt x="2956" y="2188"/>
                      </a:cubicBezTo>
                      <a:cubicBezTo>
                        <a:pt x="3016" y="2377"/>
                        <a:pt x="2987" y="2548"/>
                        <a:pt x="2922" y="2717"/>
                      </a:cubicBezTo>
                      <a:cubicBezTo>
                        <a:pt x="2771" y="2670"/>
                        <a:pt x="2617" y="2623"/>
                        <a:pt x="2466" y="2591"/>
                      </a:cubicBezTo>
                      <a:cubicBezTo>
                        <a:pt x="2442" y="2537"/>
                        <a:pt x="2417" y="2483"/>
                        <a:pt x="2390" y="2429"/>
                      </a:cubicBezTo>
                      <a:cubicBezTo>
                        <a:pt x="2498" y="2226"/>
                        <a:pt x="2602" y="2028"/>
                        <a:pt x="2732" y="1863"/>
                      </a:cubicBezTo>
                      <a:close/>
                      <a:moveTo>
                        <a:pt x="3605" y="2341"/>
                      </a:moveTo>
                      <a:lnTo>
                        <a:pt x="3605" y="2341"/>
                      </a:lnTo>
                      <a:cubicBezTo>
                        <a:pt x="3618" y="2350"/>
                        <a:pt x="3634" y="2359"/>
                        <a:pt x="3647" y="2368"/>
                      </a:cubicBezTo>
                      <a:cubicBezTo>
                        <a:pt x="3751" y="2431"/>
                        <a:pt x="3857" y="2496"/>
                        <a:pt x="3959" y="2566"/>
                      </a:cubicBezTo>
                      <a:cubicBezTo>
                        <a:pt x="4015" y="2605"/>
                        <a:pt x="4067" y="2645"/>
                        <a:pt x="4116" y="2686"/>
                      </a:cubicBezTo>
                      <a:cubicBezTo>
                        <a:pt x="4057" y="2711"/>
                        <a:pt x="3992" y="2725"/>
                        <a:pt x="3928" y="2725"/>
                      </a:cubicBezTo>
                      <a:cubicBezTo>
                        <a:pt x="3912" y="2725"/>
                        <a:pt x="3896" y="2724"/>
                        <a:pt x="3880" y="2722"/>
                      </a:cubicBezTo>
                      <a:cubicBezTo>
                        <a:pt x="3789" y="2711"/>
                        <a:pt x="3672" y="2670"/>
                        <a:pt x="3618" y="2526"/>
                      </a:cubicBezTo>
                      <a:cubicBezTo>
                        <a:pt x="3598" y="2469"/>
                        <a:pt x="3593" y="2406"/>
                        <a:pt x="3605" y="2341"/>
                      </a:cubicBezTo>
                      <a:close/>
                      <a:moveTo>
                        <a:pt x="2020" y="2722"/>
                      </a:moveTo>
                      <a:cubicBezTo>
                        <a:pt x="2004" y="2747"/>
                        <a:pt x="1989" y="2771"/>
                        <a:pt x="1973" y="2796"/>
                      </a:cubicBezTo>
                      <a:cubicBezTo>
                        <a:pt x="1944" y="2774"/>
                        <a:pt x="1917" y="2751"/>
                        <a:pt x="1890" y="2729"/>
                      </a:cubicBezTo>
                      <a:cubicBezTo>
                        <a:pt x="1932" y="2724"/>
                        <a:pt x="1975" y="2722"/>
                        <a:pt x="2020" y="2722"/>
                      </a:cubicBezTo>
                      <a:close/>
                      <a:moveTo>
                        <a:pt x="4619" y="1915"/>
                      </a:moveTo>
                      <a:cubicBezTo>
                        <a:pt x="4687" y="1942"/>
                        <a:pt x="4745" y="1976"/>
                        <a:pt x="4795" y="2010"/>
                      </a:cubicBezTo>
                      <a:cubicBezTo>
                        <a:pt x="4939" y="2111"/>
                        <a:pt x="5058" y="2251"/>
                        <a:pt x="5146" y="2415"/>
                      </a:cubicBezTo>
                      <a:cubicBezTo>
                        <a:pt x="5022" y="2652"/>
                        <a:pt x="4824" y="2832"/>
                        <a:pt x="4574" y="2927"/>
                      </a:cubicBezTo>
                      <a:cubicBezTo>
                        <a:pt x="4526" y="2853"/>
                        <a:pt x="4470" y="2778"/>
                        <a:pt x="4403" y="2708"/>
                      </a:cubicBezTo>
                      <a:cubicBezTo>
                        <a:pt x="4430" y="2681"/>
                        <a:pt x="4450" y="2654"/>
                        <a:pt x="4470" y="2623"/>
                      </a:cubicBezTo>
                      <a:cubicBezTo>
                        <a:pt x="4603" y="2418"/>
                        <a:pt x="4644" y="2170"/>
                        <a:pt x="4619" y="1915"/>
                      </a:cubicBezTo>
                      <a:close/>
                      <a:moveTo>
                        <a:pt x="3084" y="2023"/>
                      </a:moveTo>
                      <a:lnTo>
                        <a:pt x="3084" y="2023"/>
                      </a:lnTo>
                      <a:cubicBezTo>
                        <a:pt x="3100" y="2028"/>
                        <a:pt x="3113" y="2030"/>
                        <a:pt x="3127" y="2034"/>
                      </a:cubicBezTo>
                      <a:cubicBezTo>
                        <a:pt x="3138" y="2037"/>
                        <a:pt x="3149" y="2039"/>
                        <a:pt x="3163" y="2041"/>
                      </a:cubicBezTo>
                      <a:cubicBezTo>
                        <a:pt x="3251" y="2113"/>
                        <a:pt x="3345" y="2179"/>
                        <a:pt x="3442" y="2240"/>
                      </a:cubicBezTo>
                      <a:cubicBezTo>
                        <a:pt x="3404" y="2363"/>
                        <a:pt x="3409" y="2485"/>
                        <a:pt x="3447" y="2589"/>
                      </a:cubicBezTo>
                      <a:cubicBezTo>
                        <a:pt x="3515" y="2767"/>
                        <a:pt x="3663" y="2880"/>
                        <a:pt x="3859" y="2902"/>
                      </a:cubicBezTo>
                      <a:cubicBezTo>
                        <a:pt x="3882" y="2905"/>
                        <a:pt x="3905" y="2906"/>
                        <a:pt x="3927" y="2906"/>
                      </a:cubicBezTo>
                      <a:cubicBezTo>
                        <a:pt x="4043" y="2906"/>
                        <a:pt x="4158" y="2873"/>
                        <a:pt x="4258" y="2819"/>
                      </a:cubicBezTo>
                      <a:cubicBezTo>
                        <a:pt x="4308" y="2871"/>
                        <a:pt x="4351" y="2925"/>
                        <a:pt x="4389" y="2981"/>
                      </a:cubicBezTo>
                      <a:cubicBezTo>
                        <a:pt x="4305" y="2998"/>
                        <a:pt x="4219" y="3005"/>
                        <a:pt x="4133" y="3005"/>
                      </a:cubicBezTo>
                      <a:cubicBezTo>
                        <a:pt x="3793" y="3005"/>
                        <a:pt x="3441" y="2889"/>
                        <a:pt x="3095" y="2774"/>
                      </a:cubicBezTo>
                      <a:cubicBezTo>
                        <a:pt x="3170" y="2578"/>
                        <a:pt x="3203" y="2368"/>
                        <a:pt x="3129" y="2131"/>
                      </a:cubicBezTo>
                      <a:cubicBezTo>
                        <a:pt x="3116" y="2093"/>
                        <a:pt x="3102" y="2057"/>
                        <a:pt x="3084" y="2023"/>
                      </a:cubicBezTo>
                      <a:close/>
                      <a:moveTo>
                        <a:pt x="2559" y="2798"/>
                      </a:moveTo>
                      <a:lnTo>
                        <a:pt x="2559" y="2798"/>
                      </a:lnTo>
                      <a:cubicBezTo>
                        <a:pt x="2654" y="2823"/>
                        <a:pt x="2750" y="2853"/>
                        <a:pt x="2847" y="2884"/>
                      </a:cubicBezTo>
                      <a:cubicBezTo>
                        <a:pt x="2820" y="2938"/>
                        <a:pt x="2791" y="2992"/>
                        <a:pt x="2762" y="3049"/>
                      </a:cubicBezTo>
                      <a:cubicBezTo>
                        <a:pt x="2744" y="3080"/>
                        <a:pt x="2726" y="3114"/>
                        <a:pt x="2710" y="3146"/>
                      </a:cubicBezTo>
                      <a:cubicBezTo>
                        <a:pt x="2672" y="3060"/>
                        <a:pt x="2636" y="2974"/>
                        <a:pt x="2597" y="2891"/>
                      </a:cubicBezTo>
                      <a:cubicBezTo>
                        <a:pt x="2586" y="2859"/>
                        <a:pt x="2572" y="2830"/>
                        <a:pt x="2559" y="2798"/>
                      </a:cubicBezTo>
                      <a:close/>
                      <a:moveTo>
                        <a:pt x="983" y="1631"/>
                      </a:moveTo>
                      <a:cubicBezTo>
                        <a:pt x="1002" y="1910"/>
                        <a:pt x="1096" y="2183"/>
                        <a:pt x="1265" y="2402"/>
                      </a:cubicBezTo>
                      <a:cubicBezTo>
                        <a:pt x="1335" y="2492"/>
                        <a:pt x="1416" y="2573"/>
                        <a:pt x="1502" y="2647"/>
                      </a:cubicBezTo>
                      <a:cubicBezTo>
                        <a:pt x="1441" y="2674"/>
                        <a:pt x="1380" y="2708"/>
                        <a:pt x="1322" y="2747"/>
                      </a:cubicBezTo>
                      <a:cubicBezTo>
                        <a:pt x="1119" y="2880"/>
                        <a:pt x="972" y="3085"/>
                        <a:pt x="902" y="3310"/>
                      </a:cubicBezTo>
                      <a:cubicBezTo>
                        <a:pt x="785" y="3276"/>
                        <a:pt x="672" y="3218"/>
                        <a:pt x="573" y="3137"/>
                      </a:cubicBezTo>
                      <a:cubicBezTo>
                        <a:pt x="312" y="2922"/>
                        <a:pt x="195" y="2596"/>
                        <a:pt x="269" y="2282"/>
                      </a:cubicBezTo>
                      <a:cubicBezTo>
                        <a:pt x="325" y="2039"/>
                        <a:pt x="503" y="1834"/>
                        <a:pt x="724" y="1719"/>
                      </a:cubicBezTo>
                      <a:lnTo>
                        <a:pt x="724" y="1719"/>
                      </a:lnTo>
                      <a:cubicBezTo>
                        <a:pt x="650" y="2021"/>
                        <a:pt x="675" y="2366"/>
                        <a:pt x="810" y="2643"/>
                      </a:cubicBezTo>
                      <a:cubicBezTo>
                        <a:pt x="824" y="2674"/>
                        <a:pt x="858" y="2693"/>
                        <a:pt x="892" y="2693"/>
                      </a:cubicBezTo>
                      <a:cubicBezTo>
                        <a:pt x="905" y="2693"/>
                        <a:pt x="919" y="2690"/>
                        <a:pt x="932" y="2684"/>
                      </a:cubicBezTo>
                      <a:cubicBezTo>
                        <a:pt x="977" y="2661"/>
                        <a:pt x="995" y="2607"/>
                        <a:pt x="972" y="2562"/>
                      </a:cubicBezTo>
                      <a:cubicBezTo>
                        <a:pt x="839" y="2289"/>
                        <a:pt x="832" y="1926"/>
                        <a:pt x="938" y="1640"/>
                      </a:cubicBezTo>
                      <a:cubicBezTo>
                        <a:pt x="954" y="1638"/>
                        <a:pt x="968" y="1633"/>
                        <a:pt x="983" y="1631"/>
                      </a:cubicBezTo>
                      <a:close/>
                      <a:moveTo>
                        <a:pt x="1660" y="2780"/>
                      </a:moveTo>
                      <a:cubicBezTo>
                        <a:pt x="1684" y="2801"/>
                        <a:pt x="1709" y="2819"/>
                        <a:pt x="1734" y="2839"/>
                      </a:cubicBezTo>
                      <a:cubicBezTo>
                        <a:pt x="1777" y="2873"/>
                        <a:pt x="1822" y="2909"/>
                        <a:pt x="1865" y="2945"/>
                      </a:cubicBezTo>
                      <a:cubicBezTo>
                        <a:pt x="1757" y="3080"/>
                        <a:pt x="1628" y="3193"/>
                        <a:pt x="1466" y="3267"/>
                      </a:cubicBezTo>
                      <a:cubicBezTo>
                        <a:pt x="1357" y="3316"/>
                        <a:pt x="1243" y="3340"/>
                        <a:pt x="1129" y="3340"/>
                      </a:cubicBezTo>
                      <a:cubicBezTo>
                        <a:pt x="1115" y="3340"/>
                        <a:pt x="1101" y="3340"/>
                        <a:pt x="1087" y="3339"/>
                      </a:cubicBezTo>
                      <a:cubicBezTo>
                        <a:pt x="1146" y="3164"/>
                        <a:pt x="1263" y="3001"/>
                        <a:pt x="1423" y="2898"/>
                      </a:cubicBezTo>
                      <a:cubicBezTo>
                        <a:pt x="1500" y="2848"/>
                        <a:pt x="1578" y="2807"/>
                        <a:pt x="1660" y="2780"/>
                      </a:cubicBezTo>
                      <a:close/>
                      <a:moveTo>
                        <a:pt x="2225" y="2733"/>
                      </a:moveTo>
                      <a:cubicBezTo>
                        <a:pt x="2261" y="2738"/>
                        <a:pt x="2300" y="2744"/>
                        <a:pt x="2338" y="2751"/>
                      </a:cubicBezTo>
                      <a:cubicBezTo>
                        <a:pt x="2370" y="2821"/>
                        <a:pt x="2401" y="2891"/>
                        <a:pt x="2430" y="2963"/>
                      </a:cubicBezTo>
                      <a:cubicBezTo>
                        <a:pt x="2487" y="3096"/>
                        <a:pt x="2545" y="3229"/>
                        <a:pt x="2606" y="3360"/>
                      </a:cubicBezTo>
                      <a:cubicBezTo>
                        <a:pt x="2575" y="3436"/>
                        <a:pt x="2545" y="3517"/>
                        <a:pt x="2527" y="3601"/>
                      </a:cubicBezTo>
                      <a:cubicBezTo>
                        <a:pt x="2494" y="3366"/>
                        <a:pt x="2354" y="3137"/>
                        <a:pt x="2110" y="2916"/>
                      </a:cubicBezTo>
                      <a:cubicBezTo>
                        <a:pt x="2151" y="2857"/>
                        <a:pt x="2189" y="2796"/>
                        <a:pt x="2225" y="2733"/>
                      </a:cubicBezTo>
                      <a:close/>
                      <a:moveTo>
                        <a:pt x="2002" y="3062"/>
                      </a:moveTo>
                      <a:cubicBezTo>
                        <a:pt x="2234" y="3279"/>
                        <a:pt x="2352" y="3497"/>
                        <a:pt x="2354" y="3709"/>
                      </a:cubicBezTo>
                      <a:cubicBezTo>
                        <a:pt x="2356" y="4018"/>
                        <a:pt x="2068" y="4306"/>
                        <a:pt x="1748" y="4313"/>
                      </a:cubicBezTo>
                      <a:lnTo>
                        <a:pt x="1734" y="4313"/>
                      </a:lnTo>
                      <a:cubicBezTo>
                        <a:pt x="1427" y="4313"/>
                        <a:pt x="1125" y="4061"/>
                        <a:pt x="1058" y="3747"/>
                      </a:cubicBezTo>
                      <a:cubicBezTo>
                        <a:pt x="1042" y="3673"/>
                        <a:pt x="1038" y="3596"/>
                        <a:pt x="1047" y="3520"/>
                      </a:cubicBezTo>
                      <a:lnTo>
                        <a:pt x="1047" y="3520"/>
                      </a:lnTo>
                      <a:cubicBezTo>
                        <a:pt x="1073" y="3522"/>
                        <a:pt x="1099" y="3523"/>
                        <a:pt x="1126" y="3523"/>
                      </a:cubicBezTo>
                      <a:cubicBezTo>
                        <a:pt x="1267" y="3523"/>
                        <a:pt x="1410" y="3493"/>
                        <a:pt x="1542" y="3432"/>
                      </a:cubicBezTo>
                      <a:cubicBezTo>
                        <a:pt x="1732" y="3346"/>
                        <a:pt x="1878" y="3215"/>
                        <a:pt x="2002" y="3062"/>
                      </a:cubicBezTo>
                      <a:close/>
                      <a:moveTo>
                        <a:pt x="5236" y="2620"/>
                      </a:moveTo>
                      <a:cubicBezTo>
                        <a:pt x="5302" y="2807"/>
                        <a:pt x="5329" y="3010"/>
                        <a:pt x="5311" y="3209"/>
                      </a:cubicBezTo>
                      <a:cubicBezTo>
                        <a:pt x="5266" y="3644"/>
                        <a:pt x="5011" y="4022"/>
                        <a:pt x="4628" y="4216"/>
                      </a:cubicBezTo>
                      <a:cubicBezTo>
                        <a:pt x="4535" y="4263"/>
                        <a:pt x="4439" y="4300"/>
                        <a:pt x="4339" y="4322"/>
                      </a:cubicBezTo>
                      <a:cubicBezTo>
                        <a:pt x="4549" y="4142"/>
                        <a:pt x="4689" y="3914"/>
                        <a:pt x="4732" y="3664"/>
                      </a:cubicBezTo>
                      <a:cubicBezTo>
                        <a:pt x="4765" y="3468"/>
                        <a:pt x="4741" y="3274"/>
                        <a:pt x="4659" y="3089"/>
                      </a:cubicBezTo>
                      <a:cubicBezTo>
                        <a:pt x="4898" y="2992"/>
                        <a:pt x="5097" y="2830"/>
                        <a:pt x="5236" y="2620"/>
                      </a:cubicBezTo>
                      <a:close/>
                      <a:moveTo>
                        <a:pt x="3023" y="2940"/>
                      </a:moveTo>
                      <a:cubicBezTo>
                        <a:pt x="3028" y="2943"/>
                        <a:pt x="3032" y="2945"/>
                        <a:pt x="3037" y="2947"/>
                      </a:cubicBezTo>
                      <a:cubicBezTo>
                        <a:pt x="3397" y="3065"/>
                        <a:pt x="3767" y="3187"/>
                        <a:pt x="4134" y="3187"/>
                      </a:cubicBezTo>
                      <a:cubicBezTo>
                        <a:pt x="4251" y="3187"/>
                        <a:pt x="4367" y="3174"/>
                        <a:pt x="4484" y="3146"/>
                      </a:cubicBezTo>
                      <a:cubicBezTo>
                        <a:pt x="4558" y="3303"/>
                        <a:pt x="4581" y="3468"/>
                        <a:pt x="4554" y="3632"/>
                      </a:cubicBezTo>
                      <a:cubicBezTo>
                        <a:pt x="4502" y="3921"/>
                        <a:pt x="4288" y="4180"/>
                        <a:pt x="3977" y="4347"/>
                      </a:cubicBezTo>
                      <a:cubicBezTo>
                        <a:pt x="3808" y="4331"/>
                        <a:pt x="3641" y="4281"/>
                        <a:pt x="3490" y="4191"/>
                      </a:cubicBezTo>
                      <a:cubicBezTo>
                        <a:pt x="3181" y="4011"/>
                        <a:pt x="2978" y="3700"/>
                        <a:pt x="2807" y="3355"/>
                      </a:cubicBezTo>
                      <a:cubicBezTo>
                        <a:pt x="2843" y="3283"/>
                        <a:pt x="2881" y="3209"/>
                        <a:pt x="2922" y="3134"/>
                      </a:cubicBezTo>
                      <a:cubicBezTo>
                        <a:pt x="2956" y="3071"/>
                        <a:pt x="2989" y="3006"/>
                        <a:pt x="3023" y="2940"/>
                      </a:cubicBezTo>
                      <a:close/>
                      <a:moveTo>
                        <a:pt x="2719" y="3583"/>
                      </a:moveTo>
                      <a:cubicBezTo>
                        <a:pt x="2888" y="3894"/>
                        <a:pt x="3095" y="4171"/>
                        <a:pt x="3397" y="4349"/>
                      </a:cubicBezTo>
                      <a:cubicBezTo>
                        <a:pt x="3485" y="4401"/>
                        <a:pt x="3575" y="4441"/>
                        <a:pt x="3670" y="4471"/>
                      </a:cubicBezTo>
                      <a:cubicBezTo>
                        <a:pt x="3659" y="4473"/>
                        <a:pt x="3647" y="4478"/>
                        <a:pt x="3636" y="4480"/>
                      </a:cubicBezTo>
                      <a:cubicBezTo>
                        <a:pt x="3545" y="4504"/>
                        <a:pt x="3434" y="4525"/>
                        <a:pt x="3321" y="4525"/>
                      </a:cubicBezTo>
                      <a:cubicBezTo>
                        <a:pt x="3195" y="4525"/>
                        <a:pt x="3066" y="4499"/>
                        <a:pt x="2956" y="4426"/>
                      </a:cubicBezTo>
                      <a:cubicBezTo>
                        <a:pt x="2714" y="4268"/>
                        <a:pt x="2651" y="3939"/>
                        <a:pt x="2696" y="3682"/>
                      </a:cubicBezTo>
                      <a:cubicBezTo>
                        <a:pt x="2703" y="3648"/>
                        <a:pt x="2710" y="3614"/>
                        <a:pt x="2719" y="3583"/>
                      </a:cubicBezTo>
                      <a:close/>
                      <a:moveTo>
                        <a:pt x="2613" y="1"/>
                      </a:moveTo>
                      <a:cubicBezTo>
                        <a:pt x="2492" y="1"/>
                        <a:pt x="2371" y="13"/>
                        <a:pt x="2250" y="38"/>
                      </a:cubicBezTo>
                      <a:cubicBezTo>
                        <a:pt x="1754" y="141"/>
                        <a:pt x="1346" y="452"/>
                        <a:pt x="1130" y="892"/>
                      </a:cubicBezTo>
                      <a:cubicBezTo>
                        <a:pt x="1085" y="984"/>
                        <a:pt x="1049" y="1079"/>
                        <a:pt x="1024" y="1178"/>
                      </a:cubicBezTo>
                      <a:cubicBezTo>
                        <a:pt x="1004" y="1196"/>
                        <a:pt x="983" y="1216"/>
                        <a:pt x="965" y="1239"/>
                      </a:cubicBezTo>
                      <a:cubicBezTo>
                        <a:pt x="900" y="1311"/>
                        <a:pt x="846" y="1397"/>
                        <a:pt x="803" y="1489"/>
                      </a:cubicBezTo>
                      <a:cubicBezTo>
                        <a:pt x="463" y="1602"/>
                        <a:pt x="174" y="1890"/>
                        <a:pt x="91" y="2242"/>
                      </a:cubicBezTo>
                      <a:cubicBezTo>
                        <a:pt x="1" y="2623"/>
                        <a:pt x="141" y="3019"/>
                        <a:pt x="456" y="3276"/>
                      </a:cubicBezTo>
                      <a:cubicBezTo>
                        <a:pt x="580" y="3378"/>
                        <a:pt x="720" y="3450"/>
                        <a:pt x="866" y="3488"/>
                      </a:cubicBezTo>
                      <a:cubicBezTo>
                        <a:pt x="855" y="3587"/>
                        <a:pt x="857" y="3689"/>
                        <a:pt x="880" y="3786"/>
                      </a:cubicBezTo>
                      <a:cubicBezTo>
                        <a:pt x="964" y="4184"/>
                        <a:pt x="1335" y="4494"/>
                        <a:pt x="1729" y="4494"/>
                      </a:cubicBezTo>
                      <a:cubicBezTo>
                        <a:pt x="1736" y="4494"/>
                        <a:pt x="1743" y="4494"/>
                        <a:pt x="1750" y="4493"/>
                      </a:cubicBezTo>
                      <a:cubicBezTo>
                        <a:pt x="2097" y="4487"/>
                        <a:pt x="2408" y="4236"/>
                        <a:pt x="2505" y="3919"/>
                      </a:cubicBezTo>
                      <a:cubicBezTo>
                        <a:pt x="2523" y="4171"/>
                        <a:pt x="2629" y="4428"/>
                        <a:pt x="2854" y="4579"/>
                      </a:cubicBezTo>
                      <a:cubicBezTo>
                        <a:pt x="2998" y="4674"/>
                        <a:pt x="3163" y="4707"/>
                        <a:pt x="3321" y="4707"/>
                      </a:cubicBezTo>
                      <a:cubicBezTo>
                        <a:pt x="3451" y="4707"/>
                        <a:pt x="3578" y="4685"/>
                        <a:pt x="3684" y="4656"/>
                      </a:cubicBezTo>
                      <a:cubicBezTo>
                        <a:pt x="3803" y="4624"/>
                        <a:pt x="3913" y="4581"/>
                        <a:pt x="4017" y="4532"/>
                      </a:cubicBezTo>
                      <a:cubicBezTo>
                        <a:pt x="4035" y="4532"/>
                        <a:pt x="4053" y="4533"/>
                        <a:pt x="4071" y="4533"/>
                      </a:cubicBezTo>
                      <a:cubicBezTo>
                        <a:pt x="4288" y="4533"/>
                        <a:pt x="4507" y="4482"/>
                        <a:pt x="4709" y="4378"/>
                      </a:cubicBezTo>
                      <a:cubicBezTo>
                        <a:pt x="5149" y="4155"/>
                        <a:pt x="5442" y="3725"/>
                        <a:pt x="5491" y="3227"/>
                      </a:cubicBezTo>
                      <a:cubicBezTo>
                        <a:pt x="5518" y="2952"/>
                        <a:pt x="5464" y="2665"/>
                        <a:pt x="5349" y="2418"/>
                      </a:cubicBezTo>
                      <a:cubicBezTo>
                        <a:pt x="5378" y="2348"/>
                        <a:pt x="5405" y="2273"/>
                        <a:pt x="5424" y="2197"/>
                      </a:cubicBezTo>
                      <a:cubicBezTo>
                        <a:pt x="5545" y="1721"/>
                        <a:pt x="5417" y="1210"/>
                        <a:pt x="5079" y="826"/>
                      </a:cubicBezTo>
                      <a:cubicBezTo>
                        <a:pt x="4790" y="500"/>
                        <a:pt x="4362" y="285"/>
                        <a:pt x="3902" y="236"/>
                      </a:cubicBezTo>
                      <a:cubicBezTo>
                        <a:pt x="3837" y="229"/>
                        <a:pt x="3774" y="226"/>
                        <a:pt x="3712" y="226"/>
                      </a:cubicBezTo>
                      <a:cubicBezTo>
                        <a:pt x="3646" y="226"/>
                        <a:pt x="3581" y="230"/>
                        <a:pt x="3519" y="238"/>
                      </a:cubicBezTo>
                      <a:cubicBezTo>
                        <a:pt x="3238" y="82"/>
                        <a:pt x="2927" y="1"/>
                        <a:pt x="26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9" name="Google Shape;1119;p28"/>
            <p:cNvGrpSpPr/>
            <p:nvPr/>
          </p:nvGrpSpPr>
          <p:grpSpPr>
            <a:xfrm>
              <a:off x="3555988" y="2726131"/>
              <a:ext cx="2032164" cy="2628304"/>
              <a:chOff x="3555988" y="2726131"/>
              <a:chExt cx="2032164" cy="2628304"/>
            </a:xfrm>
          </p:grpSpPr>
          <p:sp>
            <p:nvSpPr>
              <p:cNvPr id="1120" name="Google Shape;1120;p28"/>
              <p:cNvSpPr/>
              <p:nvPr/>
            </p:nvSpPr>
            <p:spPr>
              <a:xfrm>
                <a:off x="3555989" y="2726264"/>
                <a:ext cx="2032159" cy="2628007"/>
              </a:xfrm>
              <a:custGeom>
                <a:avLst/>
                <a:gdLst/>
                <a:ahLst/>
                <a:cxnLst/>
                <a:rect l="l" t="t" r="r" b="b"/>
                <a:pathLst>
                  <a:path w="23502" h="30393" extrusionOk="0">
                    <a:moveTo>
                      <a:pt x="12802" y="0"/>
                    </a:moveTo>
                    <a:cubicBezTo>
                      <a:pt x="12229" y="0"/>
                      <a:pt x="11681" y="170"/>
                      <a:pt x="11266" y="534"/>
                    </a:cubicBezTo>
                    <a:cubicBezTo>
                      <a:pt x="11203" y="460"/>
                      <a:pt x="10749" y="60"/>
                      <a:pt x="10084" y="60"/>
                    </a:cubicBezTo>
                    <a:cubicBezTo>
                      <a:pt x="9691" y="60"/>
                      <a:pt x="9224" y="200"/>
                      <a:pt x="8720" y="629"/>
                    </a:cubicBezTo>
                    <a:cubicBezTo>
                      <a:pt x="8071" y="1183"/>
                      <a:pt x="7694" y="2007"/>
                      <a:pt x="7640" y="2851"/>
                    </a:cubicBezTo>
                    <a:cubicBezTo>
                      <a:pt x="7633" y="2965"/>
                      <a:pt x="7633" y="3082"/>
                      <a:pt x="7635" y="3196"/>
                    </a:cubicBezTo>
                    <a:cubicBezTo>
                      <a:pt x="7649" y="3575"/>
                      <a:pt x="7861" y="4506"/>
                      <a:pt x="8236" y="4890"/>
                    </a:cubicBezTo>
                    <a:cubicBezTo>
                      <a:pt x="8040" y="4906"/>
                      <a:pt x="7877" y="4990"/>
                      <a:pt x="7761" y="5134"/>
                    </a:cubicBezTo>
                    <a:cubicBezTo>
                      <a:pt x="7645" y="5276"/>
                      <a:pt x="7580" y="5474"/>
                      <a:pt x="7580" y="5688"/>
                    </a:cubicBezTo>
                    <a:cubicBezTo>
                      <a:pt x="7580" y="5988"/>
                      <a:pt x="7701" y="6296"/>
                      <a:pt x="7922" y="6521"/>
                    </a:cubicBezTo>
                    <a:cubicBezTo>
                      <a:pt x="7857" y="6607"/>
                      <a:pt x="7819" y="6717"/>
                      <a:pt x="7819" y="6833"/>
                    </a:cubicBezTo>
                    <a:cubicBezTo>
                      <a:pt x="7819" y="7131"/>
                      <a:pt x="8059" y="7371"/>
                      <a:pt x="8355" y="7371"/>
                    </a:cubicBezTo>
                    <a:cubicBezTo>
                      <a:pt x="8534" y="7371"/>
                      <a:pt x="8694" y="7282"/>
                      <a:pt x="8787" y="7150"/>
                    </a:cubicBezTo>
                    <a:cubicBezTo>
                      <a:pt x="8869" y="7489"/>
                      <a:pt x="8985" y="7799"/>
                      <a:pt x="9141" y="8050"/>
                    </a:cubicBezTo>
                    <a:cubicBezTo>
                      <a:pt x="9339" y="8371"/>
                      <a:pt x="9711" y="8816"/>
                      <a:pt x="10214" y="9163"/>
                    </a:cubicBezTo>
                    <a:cubicBezTo>
                      <a:pt x="10205" y="9286"/>
                      <a:pt x="10191" y="9437"/>
                      <a:pt x="10167" y="9614"/>
                    </a:cubicBezTo>
                    <a:cubicBezTo>
                      <a:pt x="10146" y="9793"/>
                      <a:pt x="10119" y="9984"/>
                      <a:pt x="10088" y="10182"/>
                    </a:cubicBezTo>
                    <a:cubicBezTo>
                      <a:pt x="8950" y="10259"/>
                      <a:pt x="7591" y="10442"/>
                      <a:pt x="6302" y="10975"/>
                    </a:cubicBezTo>
                    <a:cubicBezTo>
                      <a:pt x="5618" y="11255"/>
                      <a:pt x="5024" y="11608"/>
                      <a:pt x="4538" y="12023"/>
                    </a:cubicBezTo>
                    <a:cubicBezTo>
                      <a:pt x="4068" y="12425"/>
                      <a:pt x="3714" y="12765"/>
                      <a:pt x="3486" y="13037"/>
                    </a:cubicBezTo>
                    <a:cubicBezTo>
                      <a:pt x="2648" y="14038"/>
                      <a:pt x="2243" y="14608"/>
                      <a:pt x="1915" y="15562"/>
                    </a:cubicBezTo>
                    <a:cubicBezTo>
                      <a:pt x="1906" y="15592"/>
                      <a:pt x="1894" y="15634"/>
                      <a:pt x="1913" y="15672"/>
                    </a:cubicBezTo>
                    <a:cubicBezTo>
                      <a:pt x="1934" y="15709"/>
                      <a:pt x="1976" y="15723"/>
                      <a:pt x="2006" y="15730"/>
                    </a:cubicBezTo>
                    <a:cubicBezTo>
                      <a:pt x="2069" y="15746"/>
                      <a:pt x="2118" y="15755"/>
                      <a:pt x="2155" y="15762"/>
                    </a:cubicBezTo>
                    <a:cubicBezTo>
                      <a:pt x="2188" y="15769"/>
                      <a:pt x="2218" y="15776"/>
                      <a:pt x="2232" y="15781"/>
                    </a:cubicBezTo>
                    <a:cubicBezTo>
                      <a:pt x="2229" y="15786"/>
                      <a:pt x="2227" y="15790"/>
                      <a:pt x="2220" y="15802"/>
                    </a:cubicBezTo>
                    <a:cubicBezTo>
                      <a:pt x="2199" y="15848"/>
                      <a:pt x="2157" y="15921"/>
                      <a:pt x="2104" y="16021"/>
                    </a:cubicBezTo>
                    <a:cubicBezTo>
                      <a:pt x="1852" y="16470"/>
                      <a:pt x="1329" y="17408"/>
                      <a:pt x="829" y="18718"/>
                    </a:cubicBezTo>
                    <a:cubicBezTo>
                      <a:pt x="542" y="19474"/>
                      <a:pt x="200" y="20468"/>
                      <a:pt x="107" y="21485"/>
                    </a:cubicBezTo>
                    <a:cubicBezTo>
                      <a:pt x="1" y="22640"/>
                      <a:pt x="303" y="23225"/>
                      <a:pt x="1285" y="23225"/>
                    </a:cubicBezTo>
                    <a:cubicBezTo>
                      <a:pt x="1419" y="23225"/>
                      <a:pt x="1565" y="23215"/>
                      <a:pt x="1725" y="23193"/>
                    </a:cubicBezTo>
                    <a:cubicBezTo>
                      <a:pt x="3093" y="23002"/>
                      <a:pt x="4533" y="22146"/>
                      <a:pt x="5655" y="21343"/>
                    </a:cubicBezTo>
                    <a:cubicBezTo>
                      <a:pt x="5760" y="21268"/>
                      <a:pt x="5862" y="21192"/>
                      <a:pt x="5965" y="21117"/>
                    </a:cubicBezTo>
                    <a:cubicBezTo>
                      <a:pt x="6004" y="21087"/>
                      <a:pt x="6258" y="20936"/>
                      <a:pt x="6258" y="20894"/>
                    </a:cubicBezTo>
                    <a:lnTo>
                      <a:pt x="6258" y="20991"/>
                    </a:lnTo>
                    <a:cubicBezTo>
                      <a:pt x="6265" y="23093"/>
                      <a:pt x="6074" y="26383"/>
                      <a:pt x="5513" y="28750"/>
                    </a:cubicBezTo>
                    <a:cubicBezTo>
                      <a:pt x="5508" y="28773"/>
                      <a:pt x="5501" y="28797"/>
                      <a:pt x="5494" y="28820"/>
                    </a:cubicBezTo>
                    <a:cubicBezTo>
                      <a:pt x="5460" y="28941"/>
                      <a:pt x="5418" y="29092"/>
                      <a:pt x="5557" y="29183"/>
                    </a:cubicBezTo>
                    <a:cubicBezTo>
                      <a:pt x="5615" y="29222"/>
                      <a:pt x="5641" y="29234"/>
                      <a:pt x="5723" y="29271"/>
                    </a:cubicBezTo>
                    <a:cubicBezTo>
                      <a:pt x="5767" y="29290"/>
                      <a:pt x="5825" y="29318"/>
                      <a:pt x="5909" y="29357"/>
                    </a:cubicBezTo>
                    <a:cubicBezTo>
                      <a:pt x="7452" y="30088"/>
                      <a:pt x="9232" y="30279"/>
                      <a:pt x="10610" y="30360"/>
                    </a:cubicBezTo>
                    <a:cubicBezTo>
                      <a:pt x="11003" y="30386"/>
                      <a:pt x="11410" y="30393"/>
                      <a:pt x="11785" y="30393"/>
                    </a:cubicBezTo>
                    <a:cubicBezTo>
                      <a:pt x="12541" y="30393"/>
                      <a:pt x="13158" y="30360"/>
                      <a:pt x="13197" y="30353"/>
                    </a:cubicBezTo>
                    <a:cubicBezTo>
                      <a:pt x="13272" y="30339"/>
                      <a:pt x="13407" y="30328"/>
                      <a:pt x="13591" y="30314"/>
                    </a:cubicBezTo>
                    <a:cubicBezTo>
                      <a:pt x="14447" y="30246"/>
                      <a:pt x="16225" y="30107"/>
                      <a:pt x="17973" y="29220"/>
                    </a:cubicBezTo>
                    <a:cubicBezTo>
                      <a:pt x="18066" y="29171"/>
                      <a:pt x="18170" y="29118"/>
                      <a:pt x="18136" y="28990"/>
                    </a:cubicBezTo>
                    <a:cubicBezTo>
                      <a:pt x="17658" y="27168"/>
                      <a:pt x="17463" y="24489"/>
                      <a:pt x="17430" y="23970"/>
                    </a:cubicBezTo>
                    <a:cubicBezTo>
                      <a:pt x="17428" y="23956"/>
                      <a:pt x="17428" y="23949"/>
                      <a:pt x="17428" y="23949"/>
                    </a:cubicBezTo>
                    <a:cubicBezTo>
                      <a:pt x="17375" y="23677"/>
                      <a:pt x="17323" y="21743"/>
                      <a:pt x="17326" y="20889"/>
                    </a:cubicBezTo>
                    <a:lnTo>
                      <a:pt x="17326" y="20889"/>
                    </a:lnTo>
                    <a:cubicBezTo>
                      <a:pt x="18582" y="21857"/>
                      <a:pt x="20549" y="23149"/>
                      <a:pt x="22134" y="23228"/>
                    </a:cubicBezTo>
                    <a:cubicBezTo>
                      <a:pt x="22187" y="23230"/>
                      <a:pt x="22240" y="23232"/>
                      <a:pt x="22292" y="23232"/>
                    </a:cubicBezTo>
                    <a:cubicBezTo>
                      <a:pt x="22789" y="23232"/>
                      <a:pt x="23189" y="23099"/>
                      <a:pt x="23379" y="22620"/>
                    </a:cubicBezTo>
                    <a:cubicBezTo>
                      <a:pt x="23479" y="22371"/>
                      <a:pt x="23502" y="22099"/>
                      <a:pt x="23502" y="21834"/>
                    </a:cubicBezTo>
                    <a:cubicBezTo>
                      <a:pt x="23502" y="21401"/>
                      <a:pt x="23425" y="20873"/>
                      <a:pt x="23267" y="20261"/>
                    </a:cubicBezTo>
                    <a:cubicBezTo>
                      <a:pt x="23116" y="19674"/>
                      <a:pt x="22904" y="19053"/>
                      <a:pt x="22625" y="18359"/>
                    </a:cubicBezTo>
                    <a:lnTo>
                      <a:pt x="22622" y="18359"/>
                    </a:lnTo>
                    <a:cubicBezTo>
                      <a:pt x="22387" y="17782"/>
                      <a:pt x="22122" y="17210"/>
                      <a:pt x="21838" y="16661"/>
                    </a:cubicBezTo>
                    <a:cubicBezTo>
                      <a:pt x="21652" y="16302"/>
                      <a:pt x="21528" y="16083"/>
                      <a:pt x="21454" y="15955"/>
                    </a:cubicBezTo>
                    <a:cubicBezTo>
                      <a:pt x="21407" y="15872"/>
                      <a:pt x="21370" y="15809"/>
                      <a:pt x="21363" y="15786"/>
                    </a:cubicBezTo>
                    <a:cubicBezTo>
                      <a:pt x="21368" y="15786"/>
                      <a:pt x="21373" y="15783"/>
                      <a:pt x="21373" y="15781"/>
                    </a:cubicBezTo>
                    <a:cubicBezTo>
                      <a:pt x="21412" y="15767"/>
                      <a:pt x="21454" y="15760"/>
                      <a:pt x="21494" y="15753"/>
                    </a:cubicBezTo>
                    <a:cubicBezTo>
                      <a:pt x="21573" y="15734"/>
                      <a:pt x="21640" y="15723"/>
                      <a:pt x="21670" y="15667"/>
                    </a:cubicBezTo>
                    <a:cubicBezTo>
                      <a:pt x="21689" y="15632"/>
                      <a:pt x="21689" y="15585"/>
                      <a:pt x="21668" y="15525"/>
                    </a:cubicBezTo>
                    <a:lnTo>
                      <a:pt x="21645" y="15467"/>
                    </a:lnTo>
                    <a:cubicBezTo>
                      <a:pt x="21466" y="14992"/>
                      <a:pt x="21284" y="14501"/>
                      <a:pt x="20400" y="13379"/>
                    </a:cubicBezTo>
                    <a:cubicBezTo>
                      <a:pt x="19353" y="12055"/>
                      <a:pt x="18112" y="11183"/>
                      <a:pt x="16509" y="10678"/>
                    </a:cubicBezTo>
                    <a:cubicBezTo>
                      <a:pt x="16776" y="10287"/>
                      <a:pt x="16918" y="9796"/>
                      <a:pt x="16918" y="9263"/>
                    </a:cubicBezTo>
                    <a:cubicBezTo>
                      <a:pt x="16918" y="8339"/>
                      <a:pt x="16395" y="7541"/>
                      <a:pt x="15643" y="7184"/>
                    </a:cubicBezTo>
                    <a:cubicBezTo>
                      <a:pt x="15722" y="7091"/>
                      <a:pt x="15773" y="6968"/>
                      <a:pt x="15773" y="6833"/>
                    </a:cubicBezTo>
                    <a:cubicBezTo>
                      <a:pt x="15773" y="6717"/>
                      <a:pt x="15736" y="6607"/>
                      <a:pt x="15669" y="6521"/>
                    </a:cubicBezTo>
                    <a:cubicBezTo>
                      <a:pt x="15890" y="6296"/>
                      <a:pt x="16011" y="5991"/>
                      <a:pt x="16011" y="5690"/>
                    </a:cubicBezTo>
                    <a:cubicBezTo>
                      <a:pt x="16011" y="5474"/>
                      <a:pt x="15946" y="5276"/>
                      <a:pt x="15829" y="5134"/>
                    </a:cubicBezTo>
                    <a:cubicBezTo>
                      <a:pt x="15718" y="4997"/>
                      <a:pt x="15566" y="4916"/>
                      <a:pt x="15383" y="4892"/>
                    </a:cubicBezTo>
                    <a:cubicBezTo>
                      <a:pt x="15373" y="4892"/>
                      <a:pt x="15362" y="4890"/>
                      <a:pt x="15350" y="4888"/>
                    </a:cubicBezTo>
                    <a:cubicBezTo>
                      <a:pt x="15601" y="4643"/>
                      <a:pt x="15727" y="4180"/>
                      <a:pt x="15790" y="3847"/>
                    </a:cubicBezTo>
                    <a:cubicBezTo>
                      <a:pt x="15904" y="3259"/>
                      <a:pt x="15897" y="2633"/>
                      <a:pt x="15727" y="2055"/>
                    </a:cubicBezTo>
                    <a:cubicBezTo>
                      <a:pt x="15345" y="767"/>
                      <a:pt x="14019" y="0"/>
                      <a:pt x="128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1" name="Google Shape;1121;p28"/>
              <p:cNvGrpSpPr/>
              <p:nvPr/>
            </p:nvGrpSpPr>
            <p:grpSpPr>
              <a:xfrm>
                <a:off x="3555988" y="2726131"/>
                <a:ext cx="2032164" cy="2628304"/>
                <a:chOff x="8121274" y="2353600"/>
                <a:chExt cx="1923305" cy="2487511"/>
              </a:xfrm>
            </p:grpSpPr>
            <p:sp>
              <p:nvSpPr>
                <p:cNvPr id="1122" name="Google Shape;1122;p28"/>
                <p:cNvSpPr/>
                <p:nvPr/>
              </p:nvSpPr>
              <p:spPr>
                <a:xfrm>
                  <a:off x="8283264" y="3211034"/>
                  <a:ext cx="1603303" cy="16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4" h="19171" extrusionOk="0">
                      <a:moveTo>
                        <a:pt x="12621" y="1"/>
                      </a:moveTo>
                      <a:cubicBezTo>
                        <a:pt x="12565" y="1"/>
                        <a:pt x="12555" y="38"/>
                        <a:pt x="12534" y="110"/>
                      </a:cubicBezTo>
                      <a:cubicBezTo>
                        <a:pt x="12223" y="1154"/>
                        <a:pt x="11371" y="1884"/>
                        <a:pt x="10361" y="2177"/>
                      </a:cubicBezTo>
                      <a:cubicBezTo>
                        <a:pt x="10083" y="2258"/>
                        <a:pt x="9797" y="2297"/>
                        <a:pt x="9512" y="2297"/>
                      </a:cubicBezTo>
                      <a:cubicBezTo>
                        <a:pt x="8476" y="2297"/>
                        <a:pt x="7453" y="1781"/>
                        <a:pt x="6834" y="872"/>
                      </a:cubicBezTo>
                      <a:cubicBezTo>
                        <a:pt x="6459" y="319"/>
                        <a:pt x="6529" y="5"/>
                        <a:pt x="6384" y="5"/>
                      </a:cubicBezTo>
                      <a:cubicBezTo>
                        <a:pt x="6378" y="5"/>
                        <a:pt x="6373" y="6"/>
                        <a:pt x="6368" y="7"/>
                      </a:cubicBezTo>
                      <a:cubicBezTo>
                        <a:pt x="6174" y="31"/>
                        <a:pt x="5608" y="149"/>
                        <a:pt x="5265" y="243"/>
                      </a:cubicBezTo>
                      <a:cubicBezTo>
                        <a:pt x="3967" y="606"/>
                        <a:pt x="3091" y="1050"/>
                        <a:pt x="2067" y="2030"/>
                      </a:cubicBezTo>
                      <a:cubicBezTo>
                        <a:pt x="1355" y="2711"/>
                        <a:pt x="422" y="3874"/>
                        <a:pt x="136" y="4746"/>
                      </a:cubicBezTo>
                      <a:cubicBezTo>
                        <a:pt x="30" y="5069"/>
                        <a:pt x="1" y="4904"/>
                        <a:pt x="532" y="5093"/>
                      </a:cubicBezTo>
                      <a:cubicBezTo>
                        <a:pt x="1132" y="5308"/>
                        <a:pt x="1702" y="5688"/>
                        <a:pt x="2182" y="6108"/>
                      </a:cubicBezTo>
                      <a:cubicBezTo>
                        <a:pt x="2926" y="6755"/>
                        <a:pt x="3381" y="7370"/>
                        <a:pt x="3668" y="7843"/>
                      </a:cubicBezTo>
                      <a:cubicBezTo>
                        <a:pt x="3778" y="8026"/>
                        <a:pt x="3864" y="8186"/>
                        <a:pt x="3929" y="8319"/>
                      </a:cubicBezTo>
                      <a:cubicBezTo>
                        <a:pt x="4061" y="8586"/>
                        <a:pt x="4122" y="8743"/>
                        <a:pt x="4163" y="8743"/>
                      </a:cubicBezTo>
                      <a:cubicBezTo>
                        <a:pt x="4164" y="8743"/>
                        <a:pt x="4165" y="8743"/>
                        <a:pt x="4166" y="8742"/>
                      </a:cubicBezTo>
                      <a:cubicBezTo>
                        <a:pt x="4195" y="8736"/>
                        <a:pt x="4204" y="8677"/>
                        <a:pt x="4199" y="8650"/>
                      </a:cubicBezTo>
                      <a:cubicBezTo>
                        <a:pt x="4190" y="8612"/>
                        <a:pt x="4184" y="8519"/>
                        <a:pt x="4177" y="8380"/>
                      </a:cubicBezTo>
                      <a:cubicBezTo>
                        <a:pt x="4168" y="8265"/>
                        <a:pt x="4161" y="8116"/>
                        <a:pt x="4148" y="7938"/>
                      </a:cubicBezTo>
                      <a:cubicBezTo>
                        <a:pt x="4116" y="7467"/>
                        <a:pt x="4062" y="6793"/>
                        <a:pt x="3949" y="6009"/>
                      </a:cubicBezTo>
                      <a:cubicBezTo>
                        <a:pt x="3688" y="4160"/>
                        <a:pt x="3300" y="3067"/>
                        <a:pt x="3352" y="3067"/>
                      </a:cubicBezTo>
                      <a:cubicBezTo>
                        <a:pt x="3361" y="3067"/>
                        <a:pt x="3372" y="3070"/>
                        <a:pt x="3375" y="3072"/>
                      </a:cubicBezTo>
                      <a:cubicBezTo>
                        <a:pt x="3429" y="3218"/>
                        <a:pt x="3728" y="4314"/>
                        <a:pt x="3956" y="5747"/>
                      </a:cubicBezTo>
                      <a:cubicBezTo>
                        <a:pt x="4064" y="6439"/>
                        <a:pt x="4145" y="7178"/>
                        <a:pt x="4197" y="7947"/>
                      </a:cubicBezTo>
                      <a:cubicBezTo>
                        <a:pt x="4206" y="8093"/>
                        <a:pt x="4215" y="8242"/>
                        <a:pt x="4224" y="8391"/>
                      </a:cubicBezTo>
                      <a:cubicBezTo>
                        <a:pt x="4256" y="8975"/>
                        <a:pt x="4272" y="9572"/>
                        <a:pt x="4274" y="10169"/>
                      </a:cubicBezTo>
                      <a:cubicBezTo>
                        <a:pt x="4274" y="10316"/>
                        <a:pt x="4274" y="10464"/>
                        <a:pt x="4274" y="10611"/>
                      </a:cubicBezTo>
                      <a:cubicBezTo>
                        <a:pt x="4269" y="11199"/>
                        <a:pt x="4254" y="11787"/>
                        <a:pt x="4224" y="12367"/>
                      </a:cubicBezTo>
                      <a:cubicBezTo>
                        <a:pt x="4217" y="12513"/>
                        <a:pt x="4208" y="12657"/>
                        <a:pt x="4199" y="12802"/>
                      </a:cubicBezTo>
                      <a:cubicBezTo>
                        <a:pt x="4166" y="13399"/>
                        <a:pt x="4116" y="13983"/>
                        <a:pt x="4057" y="14544"/>
                      </a:cubicBezTo>
                      <a:cubicBezTo>
                        <a:pt x="4044" y="14686"/>
                        <a:pt x="4028" y="14826"/>
                        <a:pt x="4012" y="14963"/>
                      </a:cubicBezTo>
                      <a:cubicBezTo>
                        <a:pt x="3940" y="15576"/>
                        <a:pt x="3855" y="16158"/>
                        <a:pt x="3760" y="16692"/>
                      </a:cubicBezTo>
                      <a:cubicBezTo>
                        <a:pt x="3735" y="16827"/>
                        <a:pt x="3710" y="16958"/>
                        <a:pt x="3683" y="17088"/>
                      </a:cubicBezTo>
                      <a:cubicBezTo>
                        <a:pt x="3631" y="17350"/>
                        <a:pt x="3577" y="17600"/>
                        <a:pt x="3519" y="17834"/>
                      </a:cubicBezTo>
                      <a:cubicBezTo>
                        <a:pt x="3514" y="17855"/>
                        <a:pt x="3505" y="17877"/>
                        <a:pt x="3503" y="17900"/>
                      </a:cubicBezTo>
                      <a:cubicBezTo>
                        <a:pt x="3487" y="17985"/>
                        <a:pt x="3507" y="18006"/>
                        <a:pt x="3598" y="18051"/>
                      </a:cubicBezTo>
                      <a:cubicBezTo>
                        <a:pt x="3933" y="18222"/>
                        <a:pt x="4278" y="18371"/>
                        <a:pt x="4634" y="18495"/>
                      </a:cubicBezTo>
                      <a:cubicBezTo>
                        <a:pt x="5991" y="18968"/>
                        <a:pt x="7945" y="19160"/>
                        <a:pt x="9345" y="19171"/>
                      </a:cubicBezTo>
                      <a:cubicBezTo>
                        <a:pt x="9352" y="19171"/>
                        <a:pt x="9360" y="19171"/>
                        <a:pt x="9369" y="19171"/>
                      </a:cubicBezTo>
                      <a:cubicBezTo>
                        <a:pt x="9638" y="19171"/>
                        <a:pt x="10600" y="19139"/>
                        <a:pt x="10607" y="19139"/>
                      </a:cubicBezTo>
                      <a:cubicBezTo>
                        <a:pt x="10929" y="19087"/>
                        <a:pt x="13445" y="19072"/>
                        <a:pt x="15403" y="18057"/>
                      </a:cubicBezTo>
                      <a:cubicBezTo>
                        <a:pt x="15565" y="17976"/>
                        <a:pt x="15523" y="17956"/>
                        <a:pt x="15475" y="17758"/>
                      </a:cubicBezTo>
                      <a:cubicBezTo>
                        <a:pt x="15426" y="17550"/>
                        <a:pt x="15378" y="17332"/>
                        <a:pt x="15333" y="17102"/>
                      </a:cubicBezTo>
                      <a:cubicBezTo>
                        <a:pt x="15306" y="16969"/>
                        <a:pt x="15279" y="16834"/>
                        <a:pt x="15254" y="16694"/>
                      </a:cubicBezTo>
                      <a:cubicBezTo>
                        <a:pt x="15160" y="16171"/>
                        <a:pt x="15074" y="15599"/>
                        <a:pt x="15002" y="14979"/>
                      </a:cubicBezTo>
                      <a:cubicBezTo>
                        <a:pt x="14984" y="14837"/>
                        <a:pt x="14970" y="14693"/>
                        <a:pt x="14955" y="14546"/>
                      </a:cubicBezTo>
                      <a:cubicBezTo>
                        <a:pt x="14896" y="14001"/>
                        <a:pt x="14851" y="13421"/>
                        <a:pt x="14815" y="12815"/>
                      </a:cubicBezTo>
                      <a:cubicBezTo>
                        <a:pt x="14806" y="12669"/>
                        <a:pt x="14799" y="12520"/>
                        <a:pt x="14792" y="12369"/>
                      </a:cubicBezTo>
                      <a:cubicBezTo>
                        <a:pt x="14768" y="11810"/>
                        <a:pt x="14752" y="11226"/>
                        <a:pt x="14747" y="10622"/>
                      </a:cubicBezTo>
                      <a:cubicBezTo>
                        <a:pt x="14747" y="10541"/>
                        <a:pt x="14747" y="10458"/>
                        <a:pt x="14747" y="10374"/>
                      </a:cubicBezTo>
                      <a:lnTo>
                        <a:pt x="14741" y="10374"/>
                      </a:lnTo>
                      <a:cubicBezTo>
                        <a:pt x="14741" y="10307"/>
                        <a:pt x="14741" y="10237"/>
                        <a:pt x="14743" y="10169"/>
                      </a:cubicBezTo>
                      <a:cubicBezTo>
                        <a:pt x="14745" y="9585"/>
                        <a:pt x="14761" y="8995"/>
                        <a:pt x="14792" y="8404"/>
                      </a:cubicBezTo>
                      <a:cubicBezTo>
                        <a:pt x="14799" y="8253"/>
                        <a:pt x="14808" y="8100"/>
                        <a:pt x="14819" y="7947"/>
                      </a:cubicBezTo>
                      <a:cubicBezTo>
                        <a:pt x="14903" y="6687"/>
                        <a:pt x="15067" y="5427"/>
                        <a:pt x="15345" y="4217"/>
                      </a:cubicBezTo>
                      <a:cubicBezTo>
                        <a:pt x="15394" y="3991"/>
                        <a:pt x="15563" y="3313"/>
                        <a:pt x="15640" y="3072"/>
                      </a:cubicBezTo>
                      <a:cubicBezTo>
                        <a:pt x="15640" y="3066"/>
                        <a:pt x="15650" y="3060"/>
                        <a:pt x="15656" y="3060"/>
                      </a:cubicBezTo>
                      <a:cubicBezTo>
                        <a:pt x="15656" y="3060"/>
                        <a:pt x="15657" y="3060"/>
                        <a:pt x="15658" y="3060"/>
                      </a:cubicBezTo>
                      <a:cubicBezTo>
                        <a:pt x="15775" y="3076"/>
                        <a:pt x="15189" y="4118"/>
                        <a:pt x="14894" y="7606"/>
                      </a:cubicBezTo>
                      <a:cubicBezTo>
                        <a:pt x="14883" y="7737"/>
                        <a:pt x="14874" y="7848"/>
                        <a:pt x="14867" y="7940"/>
                      </a:cubicBezTo>
                      <a:cubicBezTo>
                        <a:pt x="14844" y="8229"/>
                        <a:pt x="14840" y="8339"/>
                        <a:pt x="14837" y="8395"/>
                      </a:cubicBezTo>
                      <a:cubicBezTo>
                        <a:pt x="14835" y="8443"/>
                        <a:pt x="14833" y="8454"/>
                        <a:pt x="14824" y="8504"/>
                      </a:cubicBezTo>
                      <a:cubicBezTo>
                        <a:pt x="14802" y="8619"/>
                        <a:pt x="14823" y="8717"/>
                        <a:pt x="14861" y="8717"/>
                      </a:cubicBezTo>
                      <a:cubicBezTo>
                        <a:pt x="14879" y="8717"/>
                        <a:pt x="14902" y="8695"/>
                        <a:pt x="14925" y="8643"/>
                      </a:cubicBezTo>
                      <a:cubicBezTo>
                        <a:pt x="14973" y="8540"/>
                        <a:pt x="15022" y="8438"/>
                        <a:pt x="15074" y="8339"/>
                      </a:cubicBezTo>
                      <a:cubicBezTo>
                        <a:pt x="15162" y="8168"/>
                        <a:pt x="15257" y="8003"/>
                        <a:pt x="15356" y="7843"/>
                      </a:cubicBezTo>
                      <a:cubicBezTo>
                        <a:pt x="16284" y="6338"/>
                        <a:pt x="17628" y="5344"/>
                        <a:pt x="18635" y="5044"/>
                      </a:cubicBezTo>
                      <a:cubicBezTo>
                        <a:pt x="18858" y="4979"/>
                        <a:pt x="18973" y="5006"/>
                        <a:pt x="18926" y="4879"/>
                      </a:cubicBezTo>
                      <a:lnTo>
                        <a:pt x="18928" y="4877"/>
                      </a:lnTo>
                      <a:cubicBezTo>
                        <a:pt x="18883" y="4755"/>
                        <a:pt x="18843" y="4634"/>
                        <a:pt x="18791" y="4514"/>
                      </a:cubicBezTo>
                      <a:cubicBezTo>
                        <a:pt x="18477" y="3804"/>
                        <a:pt x="17819" y="2932"/>
                        <a:pt x="17294" y="2375"/>
                      </a:cubicBezTo>
                      <a:cubicBezTo>
                        <a:pt x="15874" y="874"/>
                        <a:pt x="14621" y="374"/>
                        <a:pt x="12656" y="4"/>
                      </a:cubicBezTo>
                      <a:cubicBezTo>
                        <a:pt x="12642" y="2"/>
                        <a:pt x="12631" y="1"/>
                        <a:pt x="126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28"/>
                <p:cNvSpPr/>
                <p:nvPr/>
              </p:nvSpPr>
              <p:spPr>
                <a:xfrm>
                  <a:off x="8593131" y="3873777"/>
                  <a:ext cx="987721" cy="97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5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1" y="183"/>
                        <a:pt x="197" y="343"/>
                        <a:pt x="262" y="478"/>
                      </a:cubicBezTo>
                      <a:cubicBezTo>
                        <a:pt x="343" y="498"/>
                        <a:pt x="426" y="519"/>
                        <a:pt x="510" y="537"/>
                      </a:cubicBezTo>
                      <a:cubicBezTo>
                        <a:pt x="526" y="541"/>
                        <a:pt x="541" y="546"/>
                        <a:pt x="557" y="550"/>
                      </a:cubicBezTo>
                      <a:cubicBezTo>
                        <a:pt x="1031" y="661"/>
                        <a:pt x="1508" y="755"/>
                        <a:pt x="1988" y="836"/>
                      </a:cubicBezTo>
                      <a:cubicBezTo>
                        <a:pt x="2626" y="944"/>
                        <a:pt x="3269" y="1021"/>
                        <a:pt x="3915" y="1077"/>
                      </a:cubicBezTo>
                      <a:lnTo>
                        <a:pt x="4157" y="1098"/>
                      </a:lnTo>
                      <a:lnTo>
                        <a:pt x="4400" y="1111"/>
                      </a:lnTo>
                      <a:cubicBezTo>
                        <a:pt x="4562" y="1120"/>
                        <a:pt x="4722" y="1134"/>
                        <a:pt x="4885" y="1136"/>
                      </a:cubicBezTo>
                      <a:lnTo>
                        <a:pt x="5371" y="1154"/>
                      </a:lnTo>
                      <a:lnTo>
                        <a:pt x="5858" y="1159"/>
                      </a:lnTo>
                      <a:cubicBezTo>
                        <a:pt x="6505" y="1156"/>
                        <a:pt x="7154" y="1132"/>
                        <a:pt x="7799" y="1080"/>
                      </a:cubicBezTo>
                      <a:cubicBezTo>
                        <a:pt x="8446" y="1026"/>
                        <a:pt x="9090" y="949"/>
                        <a:pt x="9728" y="841"/>
                      </a:cubicBezTo>
                      <a:cubicBezTo>
                        <a:pt x="10197" y="762"/>
                        <a:pt x="10663" y="670"/>
                        <a:pt x="11125" y="561"/>
                      </a:cubicBezTo>
                      <a:cubicBezTo>
                        <a:pt x="11141" y="559"/>
                        <a:pt x="11155" y="555"/>
                        <a:pt x="11170" y="552"/>
                      </a:cubicBezTo>
                      <a:cubicBezTo>
                        <a:pt x="11249" y="534"/>
                        <a:pt x="11328" y="514"/>
                        <a:pt x="11407" y="496"/>
                      </a:cubicBezTo>
                      <a:cubicBezTo>
                        <a:pt x="11495" y="325"/>
                        <a:pt x="11590" y="158"/>
                        <a:pt x="11689" y="0"/>
                      </a:cubicBezTo>
                      <a:lnTo>
                        <a:pt x="11689" y="0"/>
                      </a:lnTo>
                      <a:cubicBezTo>
                        <a:pt x="11637" y="9"/>
                        <a:pt x="11585" y="20"/>
                        <a:pt x="11533" y="29"/>
                      </a:cubicBezTo>
                      <a:cubicBezTo>
                        <a:pt x="11423" y="52"/>
                        <a:pt x="11310" y="75"/>
                        <a:pt x="11200" y="95"/>
                      </a:cubicBezTo>
                      <a:cubicBezTo>
                        <a:pt x="11184" y="99"/>
                        <a:pt x="11168" y="102"/>
                        <a:pt x="11152" y="104"/>
                      </a:cubicBezTo>
                      <a:cubicBezTo>
                        <a:pt x="10654" y="198"/>
                        <a:pt x="10154" y="277"/>
                        <a:pt x="9654" y="345"/>
                      </a:cubicBezTo>
                      <a:cubicBezTo>
                        <a:pt x="9023" y="426"/>
                        <a:pt x="8391" y="496"/>
                        <a:pt x="7758" y="534"/>
                      </a:cubicBezTo>
                      <a:cubicBezTo>
                        <a:pt x="7125" y="577"/>
                        <a:pt x="6492" y="600"/>
                        <a:pt x="5858" y="600"/>
                      </a:cubicBezTo>
                      <a:cubicBezTo>
                        <a:pt x="5812" y="600"/>
                        <a:pt x="5765" y="600"/>
                        <a:pt x="5719" y="600"/>
                      </a:cubicBezTo>
                      <a:cubicBezTo>
                        <a:pt x="5130" y="600"/>
                        <a:pt x="4543" y="574"/>
                        <a:pt x="3956" y="537"/>
                      </a:cubicBezTo>
                      <a:cubicBezTo>
                        <a:pt x="3323" y="498"/>
                        <a:pt x="2689" y="431"/>
                        <a:pt x="2061" y="349"/>
                      </a:cubicBezTo>
                      <a:cubicBezTo>
                        <a:pt x="1549" y="282"/>
                        <a:pt x="1037" y="201"/>
                        <a:pt x="530" y="104"/>
                      </a:cubicBezTo>
                      <a:cubicBezTo>
                        <a:pt x="514" y="102"/>
                        <a:pt x="499" y="99"/>
                        <a:pt x="481" y="95"/>
                      </a:cubicBezTo>
                      <a:cubicBezTo>
                        <a:pt x="321" y="65"/>
                        <a:pt x="161" y="34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28"/>
                <p:cNvSpPr/>
                <p:nvPr/>
              </p:nvSpPr>
              <p:spPr>
                <a:xfrm>
                  <a:off x="8644339" y="4070327"/>
                  <a:ext cx="885307" cy="88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" h="1042" extrusionOk="0">
                      <a:moveTo>
                        <a:pt x="1" y="0"/>
                      </a:moveTo>
                      <a:cubicBezTo>
                        <a:pt x="1" y="147"/>
                        <a:pt x="1" y="295"/>
                        <a:pt x="1" y="442"/>
                      </a:cubicBezTo>
                      <a:cubicBezTo>
                        <a:pt x="458" y="548"/>
                        <a:pt x="918" y="640"/>
                        <a:pt x="1380" y="717"/>
                      </a:cubicBezTo>
                      <a:cubicBezTo>
                        <a:pt x="2020" y="827"/>
                        <a:pt x="2663" y="902"/>
                        <a:pt x="3309" y="958"/>
                      </a:cubicBezTo>
                      <a:lnTo>
                        <a:pt x="3551" y="978"/>
                      </a:lnTo>
                      <a:lnTo>
                        <a:pt x="3794" y="994"/>
                      </a:lnTo>
                      <a:cubicBezTo>
                        <a:pt x="3956" y="1001"/>
                        <a:pt x="4116" y="1014"/>
                        <a:pt x="4279" y="1019"/>
                      </a:cubicBezTo>
                      <a:lnTo>
                        <a:pt x="4765" y="1035"/>
                      </a:lnTo>
                      <a:lnTo>
                        <a:pt x="5250" y="1041"/>
                      </a:lnTo>
                      <a:cubicBezTo>
                        <a:pt x="5899" y="1037"/>
                        <a:pt x="6548" y="1012"/>
                        <a:pt x="7193" y="962"/>
                      </a:cubicBezTo>
                      <a:cubicBezTo>
                        <a:pt x="7840" y="906"/>
                        <a:pt x="8484" y="832"/>
                        <a:pt x="9122" y="721"/>
                      </a:cubicBezTo>
                      <a:cubicBezTo>
                        <a:pt x="9575" y="647"/>
                        <a:pt x="10028" y="557"/>
                        <a:pt x="10477" y="453"/>
                      </a:cubicBezTo>
                      <a:cubicBezTo>
                        <a:pt x="10474" y="372"/>
                        <a:pt x="10474" y="289"/>
                        <a:pt x="10474" y="205"/>
                      </a:cubicBezTo>
                      <a:lnTo>
                        <a:pt x="10470" y="205"/>
                      </a:lnTo>
                      <a:cubicBezTo>
                        <a:pt x="10470" y="138"/>
                        <a:pt x="10470" y="68"/>
                        <a:pt x="10470" y="0"/>
                      </a:cubicBezTo>
                      <a:cubicBezTo>
                        <a:pt x="9997" y="88"/>
                        <a:pt x="9523" y="162"/>
                        <a:pt x="9048" y="225"/>
                      </a:cubicBezTo>
                      <a:cubicBezTo>
                        <a:pt x="8417" y="309"/>
                        <a:pt x="7785" y="376"/>
                        <a:pt x="7152" y="417"/>
                      </a:cubicBezTo>
                      <a:cubicBezTo>
                        <a:pt x="6519" y="458"/>
                        <a:pt x="5886" y="480"/>
                        <a:pt x="5252" y="480"/>
                      </a:cubicBezTo>
                      <a:cubicBezTo>
                        <a:pt x="5206" y="480"/>
                        <a:pt x="5159" y="481"/>
                        <a:pt x="5113" y="481"/>
                      </a:cubicBezTo>
                      <a:cubicBezTo>
                        <a:pt x="4524" y="481"/>
                        <a:pt x="3937" y="455"/>
                        <a:pt x="3350" y="417"/>
                      </a:cubicBezTo>
                      <a:cubicBezTo>
                        <a:pt x="2717" y="379"/>
                        <a:pt x="2083" y="311"/>
                        <a:pt x="1455" y="230"/>
                      </a:cubicBezTo>
                      <a:cubicBezTo>
                        <a:pt x="968" y="167"/>
                        <a:pt x="483" y="9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28"/>
                <p:cNvSpPr/>
                <p:nvPr/>
              </p:nvSpPr>
              <p:spPr>
                <a:xfrm>
                  <a:off x="8638086" y="4256145"/>
                  <a:ext cx="897305" cy="8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9" h="1049" extrusionOk="0">
                      <a:moveTo>
                        <a:pt x="25" y="1"/>
                      </a:moveTo>
                      <a:cubicBezTo>
                        <a:pt x="18" y="145"/>
                        <a:pt x="9" y="292"/>
                        <a:pt x="0" y="434"/>
                      </a:cubicBezTo>
                      <a:lnTo>
                        <a:pt x="3" y="434"/>
                      </a:lnTo>
                      <a:cubicBezTo>
                        <a:pt x="483" y="546"/>
                        <a:pt x="967" y="645"/>
                        <a:pt x="1456" y="727"/>
                      </a:cubicBezTo>
                      <a:cubicBezTo>
                        <a:pt x="2094" y="835"/>
                        <a:pt x="2737" y="911"/>
                        <a:pt x="3383" y="968"/>
                      </a:cubicBezTo>
                      <a:lnTo>
                        <a:pt x="3625" y="988"/>
                      </a:lnTo>
                      <a:lnTo>
                        <a:pt x="3868" y="1002"/>
                      </a:lnTo>
                      <a:cubicBezTo>
                        <a:pt x="4030" y="1011"/>
                        <a:pt x="4190" y="1024"/>
                        <a:pt x="4353" y="1026"/>
                      </a:cubicBezTo>
                      <a:lnTo>
                        <a:pt x="4839" y="1044"/>
                      </a:lnTo>
                      <a:lnTo>
                        <a:pt x="5326" y="1049"/>
                      </a:lnTo>
                      <a:cubicBezTo>
                        <a:pt x="5973" y="1047"/>
                        <a:pt x="6622" y="1022"/>
                        <a:pt x="7267" y="970"/>
                      </a:cubicBezTo>
                      <a:cubicBezTo>
                        <a:pt x="7914" y="916"/>
                        <a:pt x="8558" y="839"/>
                        <a:pt x="9196" y="731"/>
                      </a:cubicBezTo>
                      <a:cubicBezTo>
                        <a:pt x="9674" y="652"/>
                        <a:pt x="10147" y="558"/>
                        <a:pt x="10618" y="447"/>
                      </a:cubicBezTo>
                      <a:cubicBezTo>
                        <a:pt x="10609" y="301"/>
                        <a:pt x="10600" y="152"/>
                        <a:pt x="10593" y="1"/>
                      </a:cubicBezTo>
                      <a:cubicBezTo>
                        <a:pt x="10104" y="91"/>
                        <a:pt x="9613" y="168"/>
                        <a:pt x="9122" y="235"/>
                      </a:cubicBezTo>
                      <a:cubicBezTo>
                        <a:pt x="8491" y="316"/>
                        <a:pt x="7859" y="386"/>
                        <a:pt x="7226" y="425"/>
                      </a:cubicBezTo>
                      <a:cubicBezTo>
                        <a:pt x="6593" y="467"/>
                        <a:pt x="5960" y="490"/>
                        <a:pt x="5326" y="490"/>
                      </a:cubicBezTo>
                      <a:cubicBezTo>
                        <a:pt x="5280" y="490"/>
                        <a:pt x="5233" y="490"/>
                        <a:pt x="5187" y="490"/>
                      </a:cubicBezTo>
                      <a:cubicBezTo>
                        <a:pt x="4598" y="490"/>
                        <a:pt x="4011" y="464"/>
                        <a:pt x="3424" y="427"/>
                      </a:cubicBezTo>
                      <a:cubicBezTo>
                        <a:pt x="2791" y="388"/>
                        <a:pt x="2157" y="321"/>
                        <a:pt x="1529" y="240"/>
                      </a:cubicBezTo>
                      <a:cubicBezTo>
                        <a:pt x="1026" y="174"/>
                        <a:pt x="523" y="93"/>
                        <a:pt x="2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28"/>
                <p:cNvSpPr/>
                <p:nvPr/>
              </p:nvSpPr>
              <p:spPr>
                <a:xfrm>
                  <a:off x="8622285" y="4439935"/>
                  <a:ext cx="928908" cy="91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3" h="1083" extrusionOk="0">
                      <a:moveTo>
                        <a:pt x="45" y="1"/>
                      </a:moveTo>
                      <a:cubicBezTo>
                        <a:pt x="32" y="142"/>
                        <a:pt x="16" y="281"/>
                        <a:pt x="1" y="420"/>
                      </a:cubicBezTo>
                      <a:lnTo>
                        <a:pt x="1" y="420"/>
                      </a:lnTo>
                      <a:cubicBezTo>
                        <a:pt x="1" y="420"/>
                        <a:pt x="0" y="420"/>
                        <a:pt x="0" y="420"/>
                      </a:cubicBezTo>
                      <a:lnTo>
                        <a:pt x="0" y="422"/>
                      </a:lnTo>
                      <a:cubicBezTo>
                        <a:pt x="0" y="422"/>
                        <a:pt x="1" y="421"/>
                        <a:pt x="1" y="420"/>
                      </a:cubicBezTo>
                      <a:lnTo>
                        <a:pt x="1" y="420"/>
                      </a:lnTo>
                      <a:cubicBezTo>
                        <a:pt x="541" y="553"/>
                        <a:pt x="1091" y="666"/>
                        <a:pt x="1643" y="758"/>
                      </a:cubicBezTo>
                      <a:cubicBezTo>
                        <a:pt x="2281" y="868"/>
                        <a:pt x="2924" y="943"/>
                        <a:pt x="3570" y="999"/>
                      </a:cubicBezTo>
                      <a:lnTo>
                        <a:pt x="3812" y="1020"/>
                      </a:lnTo>
                      <a:lnTo>
                        <a:pt x="4055" y="1035"/>
                      </a:lnTo>
                      <a:cubicBezTo>
                        <a:pt x="4217" y="1042"/>
                        <a:pt x="4377" y="1056"/>
                        <a:pt x="4540" y="1060"/>
                      </a:cubicBezTo>
                      <a:lnTo>
                        <a:pt x="5026" y="1076"/>
                      </a:lnTo>
                      <a:lnTo>
                        <a:pt x="5511" y="1083"/>
                      </a:lnTo>
                      <a:cubicBezTo>
                        <a:pt x="6160" y="1078"/>
                        <a:pt x="6809" y="1056"/>
                        <a:pt x="7454" y="1004"/>
                      </a:cubicBezTo>
                      <a:cubicBezTo>
                        <a:pt x="8101" y="947"/>
                        <a:pt x="8745" y="873"/>
                        <a:pt x="9383" y="763"/>
                      </a:cubicBezTo>
                      <a:cubicBezTo>
                        <a:pt x="9924" y="675"/>
                        <a:pt x="10460" y="564"/>
                        <a:pt x="10992" y="436"/>
                      </a:cubicBezTo>
                      <a:cubicBezTo>
                        <a:pt x="10974" y="294"/>
                        <a:pt x="10958" y="150"/>
                        <a:pt x="10943" y="3"/>
                      </a:cubicBezTo>
                      <a:cubicBezTo>
                        <a:pt x="10402" y="107"/>
                        <a:pt x="9856" y="195"/>
                        <a:pt x="9309" y="267"/>
                      </a:cubicBezTo>
                      <a:cubicBezTo>
                        <a:pt x="8678" y="350"/>
                        <a:pt x="8046" y="420"/>
                        <a:pt x="7413" y="458"/>
                      </a:cubicBezTo>
                      <a:cubicBezTo>
                        <a:pt x="6809" y="499"/>
                        <a:pt x="6204" y="522"/>
                        <a:pt x="5600" y="522"/>
                      </a:cubicBezTo>
                      <a:cubicBezTo>
                        <a:pt x="5571" y="522"/>
                        <a:pt x="5542" y="522"/>
                        <a:pt x="5513" y="521"/>
                      </a:cubicBezTo>
                      <a:cubicBezTo>
                        <a:pt x="5448" y="522"/>
                        <a:pt x="5383" y="522"/>
                        <a:pt x="5317" y="522"/>
                      </a:cubicBezTo>
                      <a:cubicBezTo>
                        <a:pt x="4747" y="522"/>
                        <a:pt x="4179" y="497"/>
                        <a:pt x="3611" y="458"/>
                      </a:cubicBezTo>
                      <a:cubicBezTo>
                        <a:pt x="2978" y="420"/>
                        <a:pt x="2344" y="352"/>
                        <a:pt x="1716" y="273"/>
                      </a:cubicBezTo>
                      <a:cubicBezTo>
                        <a:pt x="1157" y="199"/>
                        <a:pt x="600" y="107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28"/>
                <p:cNvSpPr/>
                <p:nvPr/>
              </p:nvSpPr>
              <p:spPr>
                <a:xfrm>
                  <a:off x="8594484" y="4621444"/>
                  <a:ext cx="984510" cy="96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1" h="1142" extrusionOk="0">
                      <a:moveTo>
                        <a:pt x="77" y="1"/>
                      </a:moveTo>
                      <a:cubicBezTo>
                        <a:pt x="52" y="136"/>
                        <a:pt x="27" y="269"/>
                        <a:pt x="0" y="397"/>
                      </a:cubicBezTo>
                      <a:cubicBezTo>
                        <a:pt x="649" y="566"/>
                        <a:pt x="1308" y="708"/>
                        <a:pt x="1972" y="819"/>
                      </a:cubicBezTo>
                      <a:cubicBezTo>
                        <a:pt x="2610" y="927"/>
                        <a:pt x="3253" y="1004"/>
                        <a:pt x="3899" y="1060"/>
                      </a:cubicBezTo>
                      <a:lnTo>
                        <a:pt x="4141" y="1080"/>
                      </a:lnTo>
                      <a:lnTo>
                        <a:pt x="4384" y="1094"/>
                      </a:lnTo>
                      <a:cubicBezTo>
                        <a:pt x="4546" y="1103"/>
                        <a:pt x="4706" y="1116"/>
                        <a:pt x="4869" y="1119"/>
                      </a:cubicBezTo>
                      <a:lnTo>
                        <a:pt x="5355" y="1137"/>
                      </a:lnTo>
                      <a:lnTo>
                        <a:pt x="5842" y="1141"/>
                      </a:lnTo>
                      <a:cubicBezTo>
                        <a:pt x="6489" y="1139"/>
                        <a:pt x="7138" y="1114"/>
                        <a:pt x="7783" y="1062"/>
                      </a:cubicBezTo>
                      <a:cubicBezTo>
                        <a:pt x="8430" y="1008"/>
                        <a:pt x="9074" y="932"/>
                        <a:pt x="9712" y="823"/>
                      </a:cubicBezTo>
                      <a:cubicBezTo>
                        <a:pt x="10363" y="715"/>
                        <a:pt x="11012" y="578"/>
                        <a:pt x="11650" y="411"/>
                      </a:cubicBezTo>
                      <a:cubicBezTo>
                        <a:pt x="11623" y="280"/>
                        <a:pt x="11598" y="143"/>
                        <a:pt x="11574" y="3"/>
                      </a:cubicBezTo>
                      <a:cubicBezTo>
                        <a:pt x="11553" y="7"/>
                        <a:pt x="11535" y="10"/>
                        <a:pt x="11517" y="14"/>
                      </a:cubicBezTo>
                      <a:cubicBezTo>
                        <a:pt x="10893" y="138"/>
                        <a:pt x="10266" y="242"/>
                        <a:pt x="9638" y="327"/>
                      </a:cubicBezTo>
                      <a:cubicBezTo>
                        <a:pt x="9007" y="409"/>
                        <a:pt x="8375" y="478"/>
                        <a:pt x="7742" y="517"/>
                      </a:cubicBezTo>
                      <a:cubicBezTo>
                        <a:pt x="7109" y="560"/>
                        <a:pt x="6476" y="582"/>
                        <a:pt x="5842" y="582"/>
                      </a:cubicBezTo>
                      <a:cubicBezTo>
                        <a:pt x="5796" y="582"/>
                        <a:pt x="5749" y="583"/>
                        <a:pt x="5703" y="583"/>
                      </a:cubicBezTo>
                      <a:cubicBezTo>
                        <a:pt x="5114" y="583"/>
                        <a:pt x="4527" y="557"/>
                        <a:pt x="3940" y="519"/>
                      </a:cubicBezTo>
                      <a:cubicBezTo>
                        <a:pt x="3307" y="478"/>
                        <a:pt x="2673" y="413"/>
                        <a:pt x="2045" y="332"/>
                      </a:cubicBezTo>
                      <a:cubicBezTo>
                        <a:pt x="1384" y="244"/>
                        <a:pt x="728" y="134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28"/>
                <p:cNvSpPr/>
                <p:nvPr/>
              </p:nvSpPr>
              <p:spPr>
                <a:xfrm>
                  <a:off x="8755037" y="3240187"/>
                  <a:ext cx="661466" cy="24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8" h="2919" extrusionOk="0">
                      <a:moveTo>
                        <a:pt x="111" y="0"/>
                      </a:moveTo>
                      <a:cubicBezTo>
                        <a:pt x="102" y="0"/>
                        <a:pt x="93" y="2"/>
                        <a:pt x="84" y="4"/>
                      </a:cubicBezTo>
                      <a:cubicBezTo>
                        <a:pt x="32" y="20"/>
                        <a:pt x="0" y="76"/>
                        <a:pt x="16" y="128"/>
                      </a:cubicBezTo>
                      <a:cubicBezTo>
                        <a:pt x="135" y="534"/>
                        <a:pt x="325" y="921"/>
                        <a:pt x="573" y="1271"/>
                      </a:cubicBezTo>
                      <a:cubicBezTo>
                        <a:pt x="821" y="1618"/>
                        <a:pt x="1132" y="1924"/>
                        <a:pt x="1486" y="2172"/>
                      </a:cubicBezTo>
                      <a:cubicBezTo>
                        <a:pt x="2193" y="2668"/>
                        <a:pt x="3059" y="2916"/>
                        <a:pt x="3917" y="2918"/>
                      </a:cubicBezTo>
                      <a:cubicBezTo>
                        <a:pt x="4778" y="2916"/>
                        <a:pt x="5644" y="2668"/>
                        <a:pt x="6349" y="2170"/>
                      </a:cubicBezTo>
                      <a:cubicBezTo>
                        <a:pt x="6701" y="1922"/>
                        <a:pt x="7012" y="1618"/>
                        <a:pt x="7262" y="1271"/>
                      </a:cubicBezTo>
                      <a:cubicBezTo>
                        <a:pt x="7508" y="921"/>
                        <a:pt x="7697" y="534"/>
                        <a:pt x="7814" y="128"/>
                      </a:cubicBezTo>
                      <a:cubicBezTo>
                        <a:pt x="7828" y="83"/>
                        <a:pt x="7803" y="33"/>
                        <a:pt x="7758" y="15"/>
                      </a:cubicBezTo>
                      <a:cubicBezTo>
                        <a:pt x="7747" y="11"/>
                        <a:pt x="7735" y="8"/>
                        <a:pt x="7723" y="8"/>
                      </a:cubicBezTo>
                      <a:cubicBezTo>
                        <a:pt x="7687" y="8"/>
                        <a:pt x="7652" y="31"/>
                        <a:pt x="7636" y="67"/>
                      </a:cubicBezTo>
                      <a:cubicBezTo>
                        <a:pt x="7336" y="813"/>
                        <a:pt x="6820" y="1460"/>
                        <a:pt x="6155" y="1882"/>
                      </a:cubicBezTo>
                      <a:cubicBezTo>
                        <a:pt x="5496" y="2303"/>
                        <a:pt x="4712" y="2522"/>
                        <a:pt x="3929" y="2522"/>
                      </a:cubicBezTo>
                      <a:cubicBezTo>
                        <a:pt x="3925" y="2522"/>
                        <a:pt x="3921" y="2522"/>
                        <a:pt x="3917" y="2522"/>
                      </a:cubicBezTo>
                      <a:cubicBezTo>
                        <a:pt x="3131" y="2522"/>
                        <a:pt x="2344" y="2303"/>
                        <a:pt x="1684" y="1877"/>
                      </a:cubicBezTo>
                      <a:cubicBezTo>
                        <a:pt x="1023" y="1451"/>
                        <a:pt x="505" y="811"/>
                        <a:pt x="205" y="63"/>
                      </a:cubicBezTo>
                      <a:cubicBezTo>
                        <a:pt x="189" y="24"/>
                        <a:pt x="151" y="0"/>
                        <a:pt x="1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28"/>
                <p:cNvSpPr/>
                <p:nvPr/>
              </p:nvSpPr>
              <p:spPr>
                <a:xfrm>
                  <a:off x="8571077" y="3472396"/>
                  <a:ext cx="1039012" cy="1359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6" h="16083" extrusionOk="0">
                      <a:moveTo>
                        <a:pt x="12187" y="1"/>
                      </a:moveTo>
                      <a:cubicBezTo>
                        <a:pt x="12181" y="1"/>
                        <a:pt x="12175" y="3"/>
                        <a:pt x="12166" y="8"/>
                      </a:cubicBezTo>
                      <a:cubicBezTo>
                        <a:pt x="11736" y="258"/>
                        <a:pt x="10282" y="1892"/>
                        <a:pt x="9520" y="3587"/>
                      </a:cubicBezTo>
                      <a:cubicBezTo>
                        <a:pt x="7467" y="8165"/>
                        <a:pt x="9173" y="12442"/>
                        <a:pt x="3498" y="14320"/>
                      </a:cubicBezTo>
                      <a:cubicBezTo>
                        <a:pt x="1591" y="14951"/>
                        <a:pt x="0" y="14820"/>
                        <a:pt x="156" y="14933"/>
                      </a:cubicBezTo>
                      <a:cubicBezTo>
                        <a:pt x="248" y="15001"/>
                        <a:pt x="778" y="15242"/>
                        <a:pt x="1199" y="15390"/>
                      </a:cubicBezTo>
                      <a:cubicBezTo>
                        <a:pt x="2454" y="15832"/>
                        <a:pt x="4318" y="16044"/>
                        <a:pt x="5224" y="16051"/>
                      </a:cubicBezTo>
                      <a:cubicBezTo>
                        <a:pt x="5461" y="16053"/>
                        <a:pt x="5696" y="16082"/>
                        <a:pt x="5889" y="16082"/>
                      </a:cubicBezTo>
                      <a:cubicBezTo>
                        <a:pt x="5929" y="16082"/>
                        <a:pt x="5968" y="16081"/>
                        <a:pt x="6004" y="16078"/>
                      </a:cubicBezTo>
                      <a:cubicBezTo>
                        <a:pt x="6284" y="16071"/>
                        <a:pt x="6484" y="16076"/>
                        <a:pt x="6687" y="16058"/>
                      </a:cubicBezTo>
                      <a:cubicBezTo>
                        <a:pt x="6953" y="16035"/>
                        <a:pt x="7645" y="16055"/>
                        <a:pt x="8957" y="15868"/>
                      </a:cubicBezTo>
                      <a:cubicBezTo>
                        <a:pt x="10302" y="15677"/>
                        <a:pt x="11353" y="15314"/>
                        <a:pt x="12029" y="14949"/>
                      </a:cubicBezTo>
                      <a:cubicBezTo>
                        <a:pt x="12214" y="14850"/>
                        <a:pt x="12058" y="14980"/>
                        <a:pt x="11749" y="12968"/>
                      </a:cubicBezTo>
                      <a:cubicBezTo>
                        <a:pt x="11373" y="10533"/>
                        <a:pt x="11260" y="7572"/>
                        <a:pt x="11366" y="5622"/>
                      </a:cubicBezTo>
                      <a:cubicBezTo>
                        <a:pt x="11418" y="4676"/>
                        <a:pt x="11452" y="4279"/>
                        <a:pt x="11499" y="3844"/>
                      </a:cubicBezTo>
                      <a:cubicBezTo>
                        <a:pt x="11800" y="1049"/>
                        <a:pt x="12295" y="1"/>
                        <a:pt x="12187" y="1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28"/>
                <p:cNvSpPr/>
                <p:nvPr/>
              </p:nvSpPr>
              <p:spPr>
                <a:xfrm>
                  <a:off x="8137414" y="3498676"/>
                  <a:ext cx="1905391" cy="744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9" h="8816" extrusionOk="0">
                      <a:moveTo>
                        <a:pt x="10025" y="1099"/>
                      </a:moveTo>
                      <a:cubicBezTo>
                        <a:pt x="10095" y="1140"/>
                        <a:pt x="10163" y="1180"/>
                        <a:pt x="10230" y="1216"/>
                      </a:cubicBezTo>
                      <a:cubicBezTo>
                        <a:pt x="10232" y="1218"/>
                        <a:pt x="10237" y="1221"/>
                        <a:pt x="10239" y="1223"/>
                      </a:cubicBezTo>
                      <a:cubicBezTo>
                        <a:pt x="10210" y="1230"/>
                        <a:pt x="10181" y="1234"/>
                        <a:pt x="10151" y="1241"/>
                      </a:cubicBezTo>
                      <a:cubicBezTo>
                        <a:pt x="10142" y="1241"/>
                        <a:pt x="10133" y="1243"/>
                        <a:pt x="10122" y="1245"/>
                      </a:cubicBezTo>
                      <a:cubicBezTo>
                        <a:pt x="10120" y="1243"/>
                        <a:pt x="10115" y="1241"/>
                        <a:pt x="10113" y="1241"/>
                      </a:cubicBezTo>
                      <a:cubicBezTo>
                        <a:pt x="10063" y="1212"/>
                        <a:pt x="10014" y="1182"/>
                        <a:pt x="9967" y="1153"/>
                      </a:cubicBezTo>
                      <a:cubicBezTo>
                        <a:pt x="9971" y="1149"/>
                        <a:pt x="9976" y="1144"/>
                        <a:pt x="9982" y="1140"/>
                      </a:cubicBezTo>
                      <a:cubicBezTo>
                        <a:pt x="9996" y="1128"/>
                        <a:pt x="10009" y="1112"/>
                        <a:pt x="10025" y="1099"/>
                      </a:cubicBezTo>
                      <a:close/>
                      <a:moveTo>
                        <a:pt x="12439" y="1099"/>
                      </a:moveTo>
                      <a:cubicBezTo>
                        <a:pt x="12455" y="1112"/>
                        <a:pt x="12468" y="1128"/>
                        <a:pt x="12482" y="1140"/>
                      </a:cubicBezTo>
                      <a:cubicBezTo>
                        <a:pt x="12489" y="1144"/>
                        <a:pt x="12493" y="1149"/>
                        <a:pt x="12498" y="1153"/>
                      </a:cubicBezTo>
                      <a:cubicBezTo>
                        <a:pt x="12450" y="1182"/>
                        <a:pt x="12401" y="1212"/>
                        <a:pt x="12351" y="1241"/>
                      </a:cubicBezTo>
                      <a:cubicBezTo>
                        <a:pt x="12347" y="1241"/>
                        <a:pt x="12344" y="1243"/>
                        <a:pt x="12342" y="1245"/>
                      </a:cubicBezTo>
                      <a:cubicBezTo>
                        <a:pt x="12331" y="1243"/>
                        <a:pt x="12322" y="1241"/>
                        <a:pt x="12313" y="1241"/>
                      </a:cubicBezTo>
                      <a:cubicBezTo>
                        <a:pt x="12283" y="1234"/>
                        <a:pt x="12254" y="1230"/>
                        <a:pt x="12225" y="1223"/>
                      </a:cubicBezTo>
                      <a:cubicBezTo>
                        <a:pt x="12227" y="1221"/>
                        <a:pt x="12232" y="1218"/>
                        <a:pt x="12234" y="1216"/>
                      </a:cubicBezTo>
                      <a:cubicBezTo>
                        <a:pt x="12301" y="1180"/>
                        <a:pt x="12369" y="1140"/>
                        <a:pt x="12439" y="1099"/>
                      </a:cubicBezTo>
                      <a:close/>
                      <a:moveTo>
                        <a:pt x="11233" y="1701"/>
                      </a:moveTo>
                      <a:cubicBezTo>
                        <a:pt x="11258" y="1712"/>
                        <a:pt x="11285" y="1726"/>
                        <a:pt x="11312" y="1737"/>
                      </a:cubicBezTo>
                      <a:cubicBezTo>
                        <a:pt x="11317" y="1739"/>
                        <a:pt x="11323" y="1741"/>
                        <a:pt x="11330" y="1746"/>
                      </a:cubicBezTo>
                      <a:cubicBezTo>
                        <a:pt x="11301" y="1757"/>
                        <a:pt x="11276" y="1771"/>
                        <a:pt x="11251" y="1780"/>
                      </a:cubicBezTo>
                      <a:cubicBezTo>
                        <a:pt x="11244" y="1784"/>
                        <a:pt x="11240" y="1786"/>
                        <a:pt x="11233" y="1789"/>
                      </a:cubicBezTo>
                      <a:cubicBezTo>
                        <a:pt x="11226" y="1786"/>
                        <a:pt x="11220" y="1784"/>
                        <a:pt x="11213" y="1780"/>
                      </a:cubicBezTo>
                      <a:cubicBezTo>
                        <a:pt x="11190" y="1771"/>
                        <a:pt x="11163" y="1759"/>
                        <a:pt x="11134" y="1746"/>
                      </a:cubicBezTo>
                      <a:cubicBezTo>
                        <a:pt x="11141" y="1741"/>
                        <a:pt x="11148" y="1739"/>
                        <a:pt x="11154" y="1737"/>
                      </a:cubicBezTo>
                      <a:cubicBezTo>
                        <a:pt x="11179" y="1726"/>
                        <a:pt x="11206" y="1712"/>
                        <a:pt x="11233" y="1701"/>
                      </a:cubicBezTo>
                      <a:close/>
                      <a:moveTo>
                        <a:pt x="10698" y="1"/>
                      </a:moveTo>
                      <a:cubicBezTo>
                        <a:pt x="10684" y="1"/>
                        <a:pt x="10671" y="1"/>
                        <a:pt x="10658" y="1"/>
                      </a:cubicBezTo>
                      <a:cubicBezTo>
                        <a:pt x="10485" y="1"/>
                        <a:pt x="10320" y="46"/>
                        <a:pt x="10158" y="96"/>
                      </a:cubicBezTo>
                      <a:cubicBezTo>
                        <a:pt x="10057" y="128"/>
                        <a:pt x="9960" y="164"/>
                        <a:pt x="9867" y="202"/>
                      </a:cubicBezTo>
                      <a:cubicBezTo>
                        <a:pt x="9813" y="224"/>
                        <a:pt x="9764" y="247"/>
                        <a:pt x="9714" y="272"/>
                      </a:cubicBezTo>
                      <a:lnTo>
                        <a:pt x="9701" y="279"/>
                      </a:lnTo>
                      <a:cubicBezTo>
                        <a:pt x="9692" y="276"/>
                        <a:pt x="9683" y="274"/>
                        <a:pt x="9676" y="272"/>
                      </a:cubicBezTo>
                      <a:cubicBezTo>
                        <a:pt x="9624" y="261"/>
                        <a:pt x="9570" y="249"/>
                        <a:pt x="9509" y="238"/>
                      </a:cubicBezTo>
                      <a:lnTo>
                        <a:pt x="9507" y="238"/>
                      </a:lnTo>
                      <a:cubicBezTo>
                        <a:pt x="9488" y="234"/>
                        <a:pt x="9470" y="233"/>
                        <a:pt x="9453" y="233"/>
                      </a:cubicBezTo>
                      <a:cubicBezTo>
                        <a:pt x="9404" y="233"/>
                        <a:pt x="9358" y="246"/>
                        <a:pt x="9313" y="267"/>
                      </a:cubicBezTo>
                      <a:cubicBezTo>
                        <a:pt x="9236" y="306"/>
                        <a:pt x="9211" y="357"/>
                        <a:pt x="9221" y="414"/>
                      </a:cubicBezTo>
                      <a:cubicBezTo>
                        <a:pt x="9225" y="445"/>
                        <a:pt x="9241" y="479"/>
                        <a:pt x="9263" y="513"/>
                      </a:cubicBezTo>
                      <a:cubicBezTo>
                        <a:pt x="9268" y="517"/>
                        <a:pt x="9272" y="524"/>
                        <a:pt x="9277" y="531"/>
                      </a:cubicBezTo>
                      <a:cubicBezTo>
                        <a:pt x="9209" y="578"/>
                        <a:pt x="9146" y="626"/>
                        <a:pt x="9083" y="675"/>
                      </a:cubicBezTo>
                      <a:cubicBezTo>
                        <a:pt x="9081" y="680"/>
                        <a:pt x="9076" y="682"/>
                        <a:pt x="9074" y="684"/>
                      </a:cubicBezTo>
                      <a:cubicBezTo>
                        <a:pt x="9063" y="682"/>
                        <a:pt x="9054" y="680"/>
                        <a:pt x="9045" y="675"/>
                      </a:cubicBezTo>
                      <a:cubicBezTo>
                        <a:pt x="9004" y="664"/>
                        <a:pt x="8964" y="650"/>
                        <a:pt x="8921" y="644"/>
                      </a:cubicBezTo>
                      <a:cubicBezTo>
                        <a:pt x="8909" y="639"/>
                        <a:pt x="8900" y="637"/>
                        <a:pt x="8889" y="635"/>
                      </a:cubicBezTo>
                      <a:cubicBezTo>
                        <a:pt x="8863" y="629"/>
                        <a:pt x="8838" y="627"/>
                        <a:pt x="8816" y="627"/>
                      </a:cubicBezTo>
                      <a:cubicBezTo>
                        <a:pt x="8659" y="627"/>
                        <a:pt x="8582" y="747"/>
                        <a:pt x="8657" y="885"/>
                      </a:cubicBezTo>
                      <a:cubicBezTo>
                        <a:pt x="8671" y="910"/>
                        <a:pt x="8689" y="937"/>
                        <a:pt x="8713" y="961"/>
                      </a:cubicBezTo>
                      <a:cubicBezTo>
                        <a:pt x="8716" y="966"/>
                        <a:pt x="8720" y="968"/>
                        <a:pt x="8722" y="973"/>
                      </a:cubicBezTo>
                      <a:cubicBezTo>
                        <a:pt x="8729" y="979"/>
                        <a:pt x="8736" y="986"/>
                        <a:pt x="8743" y="993"/>
                      </a:cubicBezTo>
                      <a:cubicBezTo>
                        <a:pt x="8722" y="1013"/>
                        <a:pt x="8704" y="1034"/>
                        <a:pt x="8686" y="1052"/>
                      </a:cubicBezTo>
                      <a:cubicBezTo>
                        <a:pt x="8181" y="1604"/>
                        <a:pt x="7947" y="2170"/>
                        <a:pt x="7904" y="2233"/>
                      </a:cubicBezTo>
                      <a:cubicBezTo>
                        <a:pt x="7787" y="2395"/>
                        <a:pt x="7650" y="2528"/>
                        <a:pt x="7476" y="2632"/>
                      </a:cubicBezTo>
                      <a:cubicBezTo>
                        <a:pt x="6660" y="3121"/>
                        <a:pt x="5770" y="3461"/>
                        <a:pt x="4864" y="3765"/>
                      </a:cubicBezTo>
                      <a:cubicBezTo>
                        <a:pt x="4557" y="3378"/>
                        <a:pt x="4215" y="3021"/>
                        <a:pt x="3865" y="2722"/>
                      </a:cubicBezTo>
                      <a:cubicBezTo>
                        <a:pt x="3241" y="2183"/>
                        <a:pt x="2734" y="1915"/>
                        <a:pt x="2247" y="1735"/>
                      </a:cubicBezTo>
                      <a:cubicBezTo>
                        <a:pt x="2209" y="1720"/>
                        <a:pt x="2184" y="1712"/>
                        <a:pt x="2165" y="1712"/>
                      </a:cubicBezTo>
                      <a:cubicBezTo>
                        <a:pt x="2132" y="1712"/>
                        <a:pt x="2115" y="1736"/>
                        <a:pt x="2078" y="1800"/>
                      </a:cubicBezTo>
                      <a:cubicBezTo>
                        <a:pt x="1319" y="3121"/>
                        <a:pt x="446" y="5023"/>
                        <a:pt x="151" y="6531"/>
                      </a:cubicBezTo>
                      <a:cubicBezTo>
                        <a:pt x="0" y="7301"/>
                        <a:pt x="38" y="7407"/>
                        <a:pt x="32" y="7757"/>
                      </a:cubicBezTo>
                      <a:cubicBezTo>
                        <a:pt x="29" y="7966"/>
                        <a:pt x="68" y="8167"/>
                        <a:pt x="147" y="8361"/>
                      </a:cubicBezTo>
                      <a:cubicBezTo>
                        <a:pt x="275" y="8677"/>
                        <a:pt x="571" y="8816"/>
                        <a:pt x="975" y="8816"/>
                      </a:cubicBezTo>
                      <a:cubicBezTo>
                        <a:pt x="1083" y="8816"/>
                        <a:pt x="1199" y="8806"/>
                        <a:pt x="1321" y="8787"/>
                      </a:cubicBezTo>
                      <a:cubicBezTo>
                        <a:pt x="1562" y="8782"/>
                        <a:pt x="1796" y="8751"/>
                        <a:pt x="1970" y="8715"/>
                      </a:cubicBezTo>
                      <a:cubicBezTo>
                        <a:pt x="3291" y="8433"/>
                        <a:pt x="4395" y="7565"/>
                        <a:pt x="5502" y="6842"/>
                      </a:cubicBezTo>
                      <a:cubicBezTo>
                        <a:pt x="6097" y="6454"/>
                        <a:pt x="6617" y="5909"/>
                        <a:pt x="7154" y="5438"/>
                      </a:cubicBezTo>
                      <a:cubicBezTo>
                        <a:pt x="7690" y="4967"/>
                        <a:pt x="7879" y="4737"/>
                        <a:pt x="7997" y="4619"/>
                      </a:cubicBezTo>
                      <a:cubicBezTo>
                        <a:pt x="8177" y="4437"/>
                        <a:pt x="8177" y="4536"/>
                        <a:pt x="9036" y="4441"/>
                      </a:cubicBezTo>
                      <a:cubicBezTo>
                        <a:pt x="9597" y="4381"/>
                        <a:pt x="10350" y="4252"/>
                        <a:pt x="11066" y="4045"/>
                      </a:cubicBezTo>
                      <a:cubicBezTo>
                        <a:pt x="11123" y="4029"/>
                        <a:pt x="11177" y="4011"/>
                        <a:pt x="11233" y="3995"/>
                      </a:cubicBezTo>
                      <a:cubicBezTo>
                        <a:pt x="11287" y="4011"/>
                        <a:pt x="11341" y="4029"/>
                        <a:pt x="11398" y="4045"/>
                      </a:cubicBezTo>
                      <a:cubicBezTo>
                        <a:pt x="12114" y="4252"/>
                        <a:pt x="12867" y="4381"/>
                        <a:pt x="13428" y="4441"/>
                      </a:cubicBezTo>
                      <a:cubicBezTo>
                        <a:pt x="14287" y="4536"/>
                        <a:pt x="14287" y="4437"/>
                        <a:pt x="14467" y="4619"/>
                      </a:cubicBezTo>
                      <a:cubicBezTo>
                        <a:pt x="14585" y="4737"/>
                        <a:pt x="14774" y="4967"/>
                        <a:pt x="15310" y="5438"/>
                      </a:cubicBezTo>
                      <a:cubicBezTo>
                        <a:pt x="15847" y="5909"/>
                        <a:pt x="16367" y="6454"/>
                        <a:pt x="16965" y="6842"/>
                      </a:cubicBezTo>
                      <a:cubicBezTo>
                        <a:pt x="18069" y="7565"/>
                        <a:pt x="19173" y="8433"/>
                        <a:pt x="20494" y="8715"/>
                      </a:cubicBezTo>
                      <a:cubicBezTo>
                        <a:pt x="20686" y="8753"/>
                        <a:pt x="20949" y="8787"/>
                        <a:pt x="21215" y="8789"/>
                      </a:cubicBezTo>
                      <a:lnTo>
                        <a:pt x="21222" y="8789"/>
                      </a:lnTo>
                      <a:cubicBezTo>
                        <a:pt x="21322" y="8801"/>
                        <a:pt x="21418" y="8808"/>
                        <a:pt x="21508" y="8808"/>
                      </a:cubicBezTo>
                      <a:cubicBezTo>
                        <a:pt x="22170" y="8808"/>
                        <a:pt x="22548" y="8440"/>
                        <a:pt x="22421" y="7214"/>
                      </a:cubicBezTo>
                      <a:lnTo>
                        <a:pt x="22421" y="7211"/>
                      </a:lnTo>
                      <a:cubicBezTo>
                        <a:pt x="22227" y="5372"/>
                        <a:pt x="21247" y="3371"/>
                        <a:pt x="20379" y="1780"/>
                      </a:cubicBezTo>
                      <a:cubicBezTo>
                        <a:pt x="20353" y="1731"/>
                        <a:pt x="20338" y="1711"/>
                        <a:pt x="20309" y="1711"/>
                      </a:cubicBezTo>
                      <a:cubicBezTo>
                        <a:pt x="20292" y="1711"/>
                        <a:pt x="20270" y="1717"/>
                        <a:pt x="20239" y="1728"/>
                      </a:cubicBezTo>
                      <a:cubicBezTo>
                        <a:pt x="19419" y="2009"/>
                        <a:pt x="18423" y="2726"/>
                        <a:pt x="17605" y="3767"/>
                      </a:cubicBezTo>
                      <a:cubicBezTo>
                        <a:pt x="16696" y="3461"/>
                        <a:pt x="15806" y="3121"/>
                        <a:pt x="14988" y="2632"/>
                      </a:cubicBezTo>
                      <a:cubicBezTo>
                        <a:pt x="14814" y="2528"/>
                        <a:pt x="14677" y="2395"/>
                        <a:pt x="14562" y="2233"/>
                      </a:cubicBezTo>
                      <a:cubicBezTo>
                        <a:pt x="14517" y="2170"/>
                        <a:pt x="14285" y="1604"/>
                        <a:pt x="13778" y="1052"/>
                      </a:cubicBezTo>
                      <a:cubicBezTo>
                        <a:pt x="13760" y="1034"/>
                        <a:pt x="13742" y="1013"/>
                        <a:pt x="13721" y="993"/>
                      </a:cubicBezTo>
                      <a:cubicBezTo>
                        <a:pt x="13728" y="986"/>
                        <a:pt x="13735" y="979"/>
                        <a:pt x="13742" y="973"/>
                      </a:cubicBezTo>
                      <a:cubicBezTo>
                        <a:pt x="13744" y="968"/>
                        <a:pt x="13748" y="966"/>
                        <a:pt x="13751" y="961"/>
                      </a:cubicBezTo>
                      <a:cubicBezTo>
                        <a:pt x="13775" y="937"/>
                        <a:pt x="13794" y="910"/>
                        <a:pt x="13807" y="885"/>
                      </a:cubicBezTo>
                      <a:cubicBezTo>
                        <a:pt x="13882" y="747"/>
                        <a:pt x="13805" y="627"/>
                        <a:pt x="13649" y="627"/>
                      </a:cubicBezTo>
                      <a:cubicBezTo>
                        <a:pt x="13626" y="627"/>
                        <a:pt x="13601" y="629"/>
                        <a:pt x="13575" y="635"/>
                      </a:cubicBezTo>
                      <a:cubicBezTo>
                        <a:pt x="13564" y="637"/>
                        <a:pt x="13555" y="639"/>
                        <a:pt x="13543" y="644"/>
                      </a:cubicBezTo>
                      <a:cubicBezTo>
                        <a:pt x="13503" y="653"/>
                        <a:pt x="13460" y="664"/>
                        <a:pt x="13419" y="675"/>
                      </a:cubicBezTo>
                      <a:cubicBezTo>
                        <a:pt x="13410" y="680"/>
                        <a:pt x="13401" y="682"/>
                        <a:pt x="13392" y="684"/>
                      </a:cubicBezTo>
                      <a:cubicBezTo>
                        <a:pt x="13388" y="682"/>
                        <a:pt x="13383" y="680"/>
                        <a:pt x="13381" y="675"/>
                      </a:cubicBezTo>
                      <a:cubicBezTo>
                        <a:pt x="13318" y="626"/>
                        <a:pt x="13255" y="578"/>
                        <a:pt x="13187" y="531"/>
                      </a:cubicBezTo>
                      <a:cubicBezTo>
                        <a:pt x="13192" y="524"/>
                        <a:pt x="13196" y="517"/>
                        <a:pt x="13201" y="513"/>
                      </a:cubicBezTo>
                      <a:cubicBezTo>
                        <a:pt x="13223" y="479"/>
                        <a:pt x="13239" y="445"/>
                        <a:pt x="13244" y="414"/>
                      </a:cubicBezTo>
                      <a:cubicBezTo>
                        <a:pt x="13253" y="357"/>
                        <a:pt x="13228" y="306"/>
                        <a:pt x="13151" y="267"/>
                      </a:cubicBezTo>
                      <a:cubicBezTo>
                        <a:pt x="13106" y="246"/>
                        <a:pt x="13062" y="233"/>
                        <a:pt x="13012" y="233"/>
                      </a:cubicBezTo>
                      <a:cubicBezTo>
                        <a:pt x="12995" y="233"/>
                        <a:pt x="12976" y="234"/>
                        <a:pt x="12957" y="238"/>
                      </a:cubicBezTo>
                      <a:lnTo>
                        <a:pt x="12955" y="238"/>
                      </a:lnTo>
                      <a:cubicBezTo>
                        <a:pt x="12894" y="249"/>
                        <a:pt x="12840" y="261"/>
                        <a:pt x="12791" y="272"/>
                      </a:cubicBezTo>
                      <a:cubicBezTo>
                        <a:pt x="12782" y="274"/>
                        <a:pt x="12773" y="276"/>
                        <a:pt x="12764" y="279"/>
                      </a:cubicBezTo>
                      <a:lnTo>
                        <a:pt x="12750" y="272"/>
                      </a:lnTo>
                      <a:cubicBezTo>
                        <a:pt x="12700" y="247"/>
                        <a:pt x="12651" y="224"/>
                        <a:pt x="12599" y="202"/>
                      </a:cubicBezTo>
                      <a:cubicBezTo>
                        <a:pt x="12504" y="164"/>
                        <a:pt x="12407" y="128"/>
                        <a:pt x="12306" y="96"/>
                      </a:cubicBezTo>
                      <a:cubicBezTo>
                        <a:pt x="12144" y="46"/>
                        <a:pt x="11979" y="1"/>
                        <a:pt x="11808" y="1"/>
                      </a:cubicBezTo>
                      <a:cubicBezTo>
                        <a:pt x="11794" y="1"/>
                        <a:pt x="11780" y="1"/>
                        <a:pt x="11766" y="1"/>
                      </a:cubicBezTo>
                      <a:cubicBezTo>
                        <a:pt x="11753" y="1"/>
                        <a:pt x="11739" y="1"/>
                        <a:pt x="11727" y="4"/>
                      </a:cubicBezTo>
                      <a:cubicBezTo>
                        <a:pt x="11407" y="42"/>
                        <a:pt x="11510" y="357"/>
                        <a:pt x="11752" y="576"/>
                      </a:cubicBezTo>
                      <a:cubicBezTo>
                        <a:pt x="11783" y="603"/>
                        <a:pt x="11815" y="630"/>
                        <a:pt x="11848" y="653"/>
                      </a:cubicBezTo>
                      <a:cubicBezTo>
                        <a:pt x="11855" y="657"/>
                        <a:pt x="11860" y="659"/>
                        <a:pt x="11864" y="664"/>
                      </a:cubicBezTo>
                      <a:cubicBezTo>
                        <a:pt x="11835" y="675"/>
                        <a:pt x="11806" y="689"/>
                        <a:pt x="11774" y="702"/>
                      </a:cubicBezTo>
                      <a:cubicBezTo>
                        <a:pt x="11679" y="743"/>
                        <a:pt x="11571" y="786"/>
                        <a:pt x="11450" y="833"/>
                      </a:cubicBezTo>
                      <a:cubicBezTo>
                        <a:pt x="11436" y="838"/>
                        <a:pt x="11422" y="844"/>
                        <a:pt x="11409" y="849"/>
                      </a:cubicBezTo>
                      <a:cubicBezTo>
                        <a:pt x="11357" y="869"/>
                        <a:pt x="11305" y="889"/>
                        <a:pt x="11251" y="910"/>
                      </a:cubicBezTo>
                      <a:cubicBezTo>
                        <a:pt x="11244" y="912"/>
                        <a:pt x="11238" y="914"/>
                        <a:pt x="11233" y="916"/>
                      </a:cubicBezTo>
                      <a:cubicBezTo>
                        <a:pt x="11226" y="914"/>
                        <a:pt x="11220" y="912"/>
                        <a:pt x="11213" y="910"/>
                      </a:cubicBezTo>
                      <a:cubicBezTo>
                        <a:pt x="11159" y="889"/>
                        <a:pt x="11107" y="869"/>
                        <a:pt x="11057" y="849"/>
                      </a:cubicBezTo>
                      <a:cubicBezTo>
                        <a:pt x="11042" y="844"/>
                        <a:pt x="11028" y="838"/>
                        <a:pt x="11015" y="833"/>
                      </a:cubicBezTo>
                      <a:cubicBezTo>
                        <a:pt x="10893" y="786"/>
                        <a:pt x="10785" y="743"/>
                        <a:pt x="10690" y="702"/>
                      </a:cubicBezTo>
                      <a:cubicBezTo>
                        <a:pt x="10658" y="689"/>
                        <a:pt x="10629" y="675"/>
                        <a:pt x="10600" y="664"/>
                      </a:cubicBezTo>
                      <a:cubicBezTo>
                        <a:pt x="10604" y="659"/>
                        <a:pt x="10611" y="657"/>
                        <a:pt x="10616" y="653"/>
                      </a:cubicBezTo>
                      <a:cubicBezTo>
                        <a:pt x="10649" y="630"/>
                        <a:pt x="10683" y="603"/>
                        <a:pt x="10713" y="576"/>
                      </a:cubicBezTo>
                      <a:cubicBezTo>
                        <a:pt x="10954" y="357"/>
                        <a:pt x="11060" y="42"/>
                        <a:pt x="10737" y="4"/>
                      </a:cubicBezTo>
                      <a:cubicBezTo>
                        <a:pt x="10725" y="1"/>
                        <a:pt x="10711" y="1"/>
                        <a:pt x="106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28"/>
                <p:cNvSpPr/>
                <p:nvPr/>
              </p:nvSpPr>
              <p:spPr>
                <a:xfrm>
                  <a:off x="8721151" y="2485506"/>
                  <a:ext cx="730840" cy="9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9" h="10839" extrusionOk="0">
                      <a:moveTo>
                        <a:pt x="4314" y="1"/>
                      </a:moveTo>
                      <a:cubicBezTo>
                        <a:pt x="3228" y="26"/>
                        <a:pt x="2317" y="587"/>
                        <a:pt x="1814" y="1646"/>
                      </a:cubicBezTo>
                      <a:cubicBezTo>
                        <a:pt x="1600" y="2093"/>
                        <a:pt x="1449" y="2739"/>
                        <a:pt x="1391" y="3427"/>
                      </a:cubicBezTo>
                      <a:cubicBezTo>
                        <a:pt x="1269" y="3332"/>
                        <a:pt x="1120" y="3274"/>
                        <a:pt x="956" y="3274"/>
                      </a:cubicBezTo>
                      <a:cubicBezTo>
                        <a:pt x="0" y="3274"/>
                        <a:pt x="178" y="4989"/>
                        <a:pt x="1393" y="4989"/>
                      </a:cubicBezTo>
                      <a:cubicBezTo>
                        <a:pt x="1409" y="4989"/>
                        <a:pt x="1424" y="4986"/>
                        <a:pt x="1438" y="4984"/>
                      </a:cubicBezTo>
                      <a:cubicBezTo>
                        <a:pt x="1510" y="5439"/>
                        <a:pt x="1641" y="5859"/>
                        <a:pt x="1841" y="6183"/>
                      </a:cubicBezTo>
                      <a:cubicBezTo>
                        <a:pt x="2051" y="6526"/>
                        <a:pt x="2418" y="6950"/>
                        <a:pt x="2898" y="7265"/>
                      </a:cubicBezTo>
                      <a:cubicBezTo>
                        <a:pt x="2889" y="7398"/>
                        <a:pt x="2874" y="7563"/>
                        <a:pt x="2851" y="7763"/>
                      </a:cubicBezTo>
                      <a:cubicBezTo>
                        <a:pt x="2829" y="7952"/>
                        <a:pt x="2797" y="8171"/>
                        <a:pt x="2754" y="8424"/>
                      </a:cubicBezTo>
                      <a:cubicBezTo>
                        <a:pt x="2116" y="8469"/>
                        <a:pt x="1519" y="8529"/>
                        <a:pt x="1377" y="8561"/>
                      </a:cubicBezTo>
                      <a:cubicBezTo>
                        <a:pt x="1341" y="8568"/>
                        <a:pt x="1325" y="8595"/>
                        <a:pt x="1330" y="8629"/>
                      </a:cubicBezTo>
                      <a:cubicBezTo>
                        <a:pt x="1350" y="8746"/>
                        <a:pt x="1463" y="9064"/>
                        <a:pt x="1603" y="9298"/>
                      </a:cubicBezTo>
                      <a:cubicBezTo>
                        <a:pt x="2139" y="10191"/>
                        <a:pt x="3108" y="10804"/>
                        <a:pt x="4296" y="10835"/>
                      </a:cubicBezTo>
                      <a:cubicBezTo>
                        <a:pt x="4312" y="10838"/>
                        <a:pt x="4327" y="10839"/>
                        <a:pt x="4341" y="10839"/>
                      </a:cubicBezTo>
                      <a:cubicBezTo>
                        <a:pt x="4404" y="10839"/>
                        <a:pt x="4452" y="10819"/>
                        <a:pt x="4503" y="10819"/>
                      </a:cubicBezTo>
                      <a:cubicBezTo>
                        <a:pt x="4518" y="10820"/>
                        <a:pt x="4533" y="10820"/>
                        <a:pt x="4548" y="10820"/>
                      </a:cubicBezTo>
                      <a:cubicBezTo>
                        <a:pt x="4737" y="10820"/>
                        <a:pt x="4919" y="10782"/>
                        <a:pt x="5100" y="10736"/>
                      </a:cubicBezTo>
                      <a:cubicBezTo>
                        <a:pt x="6144" y="10468"/>
                        <a:pt x="7028" y="9688"/>
                        <a:pt x="7314" y="8669"/>
                      </a:cubicBezTo>
                      <a:cubicBezTo>
                        <a:pt x="7334" y="8595"/>
                        <a:pt x="7316" y="8566"/>
                        <a:pt x="7244" y="8554"/>
                      </a:cubicBezTo>
                      <a:cubicBezTo>
                        <a:pt x="6811" y="8487"/>
                        <a:pt x="6333" y="8442"/>
                        <a:pt x="5853" y="8415"/>
                      </a:cubicBezTo>
                      <a:cubicBezTo>
                        <a:pt x="5817" y="8203"/>
                        <a:pt x="5781" y="7984"/>
                        <a:pt x="5754" y="7770"/>
                      </a:cubicBezTo>
                      <a:cubicBezTo>
                        <a:pt x="5732" y="7608"/>
                        <a:pt x="5716" y="7448"/>
                        <a:pt x="5705" y="7297"/>
                      </a:cubicBezTo>
                      <a:cubicBezTo>
                        <a:pt x="5705" y="7297"/>
                        <a:pt x="5705" y="7294"/>
                        <a:pt x="5705" y="7294"/>
                      </a:cubicBezTo>
                      <a:cubicBezTo>
                        <a:pt x="6205" y="6977"/>
                        <a:pt x="6590" y="6537"/>
                        <a:pt x="6809" y="6183"/>
                      </a:cubicBezTo>
                      <a:cubicBezTo>
                        <a:pt x="7007" y="5856"/>
                        <a:pt x="7138" y="5439"/>
                        <a:pt x="7210" y="4984"/>
                      </a:cubicBezTo>
                      <a:cubicBezTo>
                        <a:pt x="7224" y="4986"/>
                        <a:pt x="7239" y="4989"/>
                        <a:pt x="7255" y="4989"/>
                      </a:cubicBezTo>
                      <a:cubicBezTo>
                        <a:pt x="8470" y="4989"/>
                        <a:pt x="8648" y="3274"/>
                        <a:pt x="7692" y="3274"/>
                      </a:cubicBezTo>
                      <a:cubicBezTo>
                        <a:pt x="7528" y="3274"/>
                        <a:pt x="7379" y="3330"/>
                        <a:pt x="7257" y="3427"/>
                      </a:cubicBezTo>
                      <a:cubicBezTo>
                        <a:pt x="7199" y="2739"/>
                        <a:pt x="7048" y="2093"/>
                        <a:pt x="6834" y="1646"/>
                      </a:cubicBezTo>
                      <a:cubicBezTo>
                        <a:pt x="6331" y="587"/>
                        <a:pt x="5421" y="26"/>
                        <a:pt x="43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8"/>
                <p:cNvSpPr/>
                <p:nvPr/>
              </p:nvSpPr>
              <p:spPr>
                <a:xfrm>
                  <a:off x="9332690" y="2877677"/>
                  <a:ext cx="70726" cy="70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837" extrusionOk="0">
                      <a:moveTo>
                        <a:pt x="419" y="1"/>
                      </a:moveTo>
                      <a:cubicBezTo>
                        <a:pt x="187" y="1"/>
                        <a:pt x="0" y="188"/>
                        <a:pt x="0" y="418"/>
                      </a:cubicBezTo>
                      <a:cubicBezTo>
                        <a:pt x="0" y="650"/>
                        <a:pt x="187" y="837"/>
                        <a:pt x="419" y="837"/>
                      </a:cubicBezTo>
                      <a:cubicBezTo>
                        <a:pt x="649" y="837"/>
                        <a:pt x="836" y="650"/>
                        <a:pt x="836" y="418"/>
                      </a:cubicBezTo>
                      <a:cubicBezTo>
                        <a:pt x="836" y="188"/>
                        <a:pt x="649" y="1"/>
                        <a:pt x="419" y="1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28"/>
                <p:cNvSpPr/>
                <p:nvPr/>
              </p:nvSpPr>
              <p:spPr>
                <a:xfrm>
                  <a:off x="8769655" y="2877677"/>
                  <a:ext cx="70726" cy="70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837" extrusionOk="0">
                      <a:moveTo>
                        <a:pt x="418" y="1"/>
                      </a:moveTo>
                      <a:cubicBezTo>
                        <a:pt x="188" y="1"/>
                        <a:pt x="1" y="188"/>
                        <a:pt x="1" y="418"/>
                      </a:cubicBezTo>
                      <a:cubicBezTo>
                        <a:pt x="1" y="650"/>
                        <a:pt x="188" y="837"/>
                        <a:pt x="418" y="837"/>
                      </a:cubicBezTo>
                      <a:cubicBezTo>
                        <a:pt x="650" y="837"/>
                        <a:pt x="837" y="650"/>
                        <a:pt x="837" y="418"/>
                      </a:cubicBezTo>
                      <a:cubicBezTo>
                        <a:pt x="837" y="188"/>
                        <a:pt x="650" y="1"/>
                        <a:pt x="418" y="1"/>
                      </a:cubicBezTo>
                      <a:close/>
                    </a:path>
                  </a:pathLst>
                </a:custGeom>
                <a:solidFill>
                  <a:srgbClr val="FBCD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28"/>
                <p:cNvSpPr/>
                <p:nvPr/>
              </p:nvSpPr>
              <p:spPr>
                <a:xfrm>
                  <a:off x="8139273" y="3882058"/>
                  <a:ext cx="673718" cy="35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3" h="4251" extrusionOk="0">
                      <a:moveTo>
                        <a:pt x="7345" y="0"/>
                      </a:moveTo>
                      <a:cubicBezTo>
                        <a:pt x="7230" y="0"/>
                        <a:pt x="7115" y="8"/>
                        <a:pt x="7001" y="24"/>
                      </a:cubicBezTo>
                      <a:cubicBezTo>
                        <a:pt x="5615" y="213"/>
                        <a:pt x="4589" y="1306"/>
                        <a:pt x="3379" y="1924"/>
                      </a:cubicBezTo>
                      <a:cubicBezTo>
                        <a:pt x="2595" y="2322"/>
                        <a:pt x="1718" y="2523"/>
                        <a:pt x="840" y="2523"/>
                      </a:cubicBezTo>
                      <a:cubicBezTo>
                        <a:pt x="595" y="2523"/>
                        <a:pt x="350" y="2507"/>
                        <a:pt x="107" y="2476"/>
                      </a:cubicBezTo>
                      <a:cubicBezTo>
                        <a:pt x="104" y="2487"/>
                        <a:pt x="102" y="2499"/>
                        <a:pt x="100" y="2512"/>
                      </a:cubicBezTo>
                      <a:cubicBezTo>
                        <a:pt x="19" y="3021"/>
                        <a:pt x="1" y="3643"/>
                        <a:pt x="273" y="3975"/>
                      </a:cubicBezTo>
                      <a:cubicBezTo>
                        <a:pt x="448" y="4184"/>
                        <a:pt x="831" y="4251"/>
                        <a:pt x="1212" y="4251"/>
                      </a:cubicBezTo>
                      <a:cubicBezTo>
                        <a:pt x="1484" y="4251"/>
                        <a:pt x="1754" y="4217"/>
                        <a:pt x="1948" y="4175"/>
                      </a:cubicBezTo>
                      <a:cubicBezTo>
                        <a:pt x="3269" y="3896"/>
                        <a:pt x="4373" y="3028"/>
                        <a:pt x="5480" y="2305"/>
                      </a:cubicBezTo>
                      <a:cubicBezTo>
                        <a:pt x="6075" y="1917"/>
                        <a:pt x="6595" y="1369"/>
                        <a:pt x="7132" y="898"/>
                      </a:cubicBezTo>
                      <a:cubicBezTo>
                        <a:pt x="7668" y="430"/>
                        <a:pt x="7857" y="200"/>
                        <a:pt x="7972" y="82"/>
                      </a:cubicBezTo>
                      <a:cubicBezTo>
                        <a:pt x="7963" y="80"/>
                        <a:pt x="7954" y="76"/>
                        <a:pt x="7945" y="73"/>
                      </a:cubicBezTo>
                      <a:cubicBezTo>
                        <a:pt x="7750" y="25"/>
                        <a:pt x="7547" y="0"/>
                        <a:pt x="7345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8"/>
                <p:cNvSpPr/>
                <p:nvPr/>
              </p:nvSpPr>
              <p:spPr>
                <a:xfrm>
                  <a:off x="9359899" y="3882058"/>
                  <a:ext cx="673888" cy="35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5" h="4251" extrusionOk="0">
                      <a:moveTo>
                        <a:pt x="630" y="0"/>
                      </a:moveTo>
                      <a:cubicBezTo>
                        <a:pt x="428" y="0"/>
                        <a:pt x="225" y="25"/>
                        <a:pt x="30" y="73"/>
                      </a:cubicBezTo>
                      <a:cubicBezTo>
                        <a:pt x="21" y="76"/>
                        <a:pt x="12" y="80"/>
                        <a:pt x="0" y="82"/>
                      </a:cubicBezTo>
                      <a:cubicBezTo>
                        <a:pt x="118" y="200"/>
                        <a:pt x="307" y="430"/>
                        <a:pt x="843" y="898"/>
                      </a:cubicBezTo>
                      <a:cubicBezTo>
                        <a:pt x="1380" y="1369"/>
                        <a:pt x="1900" y="1917"/>
                        <a:pt x="2498" y="2305"/>
                      </a:cubicBezTo>
                      <a:cubicBezTo>
                        <a:pt x="3602" y="3028"/>
                        <a:pt x="4706" y="3896"/>
                        <a:pt x="6027" y="4175"/>
                      </a:cubicBezTo>
                      <a:cubicBezTo>
                        <a:pt x="6221" y="4217"/>
                        <a:pt x="6492" y="4251"/>
                        <a:pt x="6764" y="4251"/>
                      </a:cubicBezTo>
                      <a:cubicBezTo>
                        <a:pt x="7144" y="4251"/>
                        <a:pt x="7527" y="4184"/>
                        <a:pt x="7702" y="3975"/>
                      </a:cubicBezTo>
                      <a:cubicBezTo>
                        <a:pt x="7974" y="3643"/>
                        <a:pt x="7956" y="3021"/>
                        <a:pt x="7875" y="2512"/>
                      </a:cubicBezTo>
                      <a:cubicBezTo>
                        <a:pt x="7873" y="2499"/>
                        <a:pt x="7871" y="2487"/>
                        <a:pt x="7869" y="2476"/>
                      </a:cubicBezTo>
                      <a:cubicBezTo>
                        <a:pt x="7625" y="2507"/>
                        <a:pt x="7380" y="2523"/>
                        <a:pt x="7135" y="2523"/>
                      </a:cubicBezTo>
                      <a:cubicBezTo>
                        <a:pt x="6258" y="2523"/>
                        <a:pt x="5380" y="2322"/>
                        <a:pt x="4596" y="1924"/>
                      </a:cubicBezTo>
                      <a:cubicBezTo>
                        <a:pt x="3386" y="1306"/>
                        <a:pt x="2360" y="213"/>
                        <a:pt x="974" y="24"/>
                      </a:cubicBezTo>
                      <a:cubicBezTo>
                        <a:pt x="860" y="8"/>
                        <a:pt x="745" y="0"/>
                        <a:pt x="630" y="0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28"/>
                <p:cNvSpPr/>
                <p:nvPr/>
              </p:nvSpPr>
              <p:spPr>
                <a:xfrm>
                  <a:off x="8962066" y="3099408"/>
                  <a:ext cx="245388" cy="109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" h="1290" extrusionOk="0">
                      <a:moveTo>
                        <a:pt x="47" y="0"/>
                      </a:moveTo>
                      <a:cubicBezTo>
                        <a:pt x="38" y="131"/>
                        <a:pt x="23" y="298"/>
                        <a:pt x="0" y="498"/>
                      </a:cubicBezTo>
                      <a:cubicBezTo>
                        <a:pt x="356" y="983"/>
                        <a:pt x="875" y="1289"/>
                        <a:pt x="1454" y="1289"/>
                      </a:cubicBezTo>
                      <a:cubicBezTo>
                        <a:pt x="2031" y="1289"/>
                        <a:pt x="2547" y="985"/>
                        <a:pt x="2903" y="505"/>
                      </a:cubicBezTo>
                      <a:cubicBezTo>
                        <a:pt x="2881" y="343"/>
                        <a:pt x="2863" y="183"/>
                        <a:pt x="2854" y="32"/>
                      </a:cubicBezTo>
                      <a:cubicBezTo>
                        <a:pt x="2461" y="280"/>
                        <a:pt x="1997" y="455"/>
                        <a:pt x="1483" y="462"/>
                      </a:cubicBezTo>
                      <a:lnTo>
                        <a:pt x="1463" y="462"/>
                      </a:lnTo>
                      <a:cubicBezTo>
                        <a:pt x="929" y="455"/>
                        <a:pt x="449" y="266"/>
                        <a:pt x="47" y="0"/>
                      </a:cubicBezTo>
                      <a:close/>
                    </a:path>
                  </a:pathLst>
                </a:custGeom>
                <a:solidFill>
                  <a:srgbClr val="FF364A">
                    <a:alpha val="44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28"/>
                <p:cNvSpPr/>
                <p:nvPr/>
              </p:nvSpPr>
              <p:spPr>
                <a:xfrm>
                  <a:off x="9350435" y="2802724"/>
                  <a:ext cx="49517" cy="52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626" extrusionOk="0">
                      <a:moveTo>
                        <a:pt x="474" y="1"/>
                      </a:moveTo>
                      <a:cubicBezTo>
                        <a:pt x="427" y="1"/>
                        <a:pt x="391" y="85"/>
                        <a:pt x="331" y="166"/>
                      </a:cubicBezTo>
                      <a:cubicBezTo>
                        <a:pt x="191" y="353"/>
                        <a:pt x="99" y="430"/>
                        <a:pt x="27" y="536"/>
                      </a:cubicBezTo>
                      <a:cubicBezTo>
                        <a:pt x="0" y="575"/>
                        <a:pt x="17" y="626"/>
                        <a:pt x="85" y="626"/>
                      </a:cubicBezTo>
                      <a:cubicBezTo>
                        <a:pt x="126" y="626"/>
                        <a:pt x="186" y="607"/>
                        <a:pt x="266" y="556"/>
                      </a:cubicBezTo>
                      <a:cubicBezTo>
                        <a:pt x="532" y="385"/>
                        <a:pt x="586" y="69"/>
                        <a:pt x="502" y="11"/>
                      </a:cubicBezTo>
                      <a:cubicBezTo>
                        <a:pt x="492" y="4"/>
                        <a:pt x="483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28"/>
                <p:cNvSpPr/>
                <p:nvPr/>
              </p:nvSpPr>
              <p:spPr>
                <a:xfrm>
                  <a:off x="8773120" y="2802893"/>
                  <a:ext cx="49601" cy="53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628" extrusionOk="0">
                      <a:moveTo>
                        <a:pt x="114" y="0"/>
                      </a:moveTo>
                      <a:cubicBezTo>
                        <a:pt x="92" y="0"/>
                        <a:pt x="70" y="14"/>
                        <a:pt x="63" y="40"/>
                      </a:cubicBezTo>
                      <a:cubicBezTo>
                        <a:pt x="0" y="284"/>
                        <a:pt x="233" y="577"/>
                        <a:pt x="496" y="626"/>
                      </a:cubicBezTo>
                      <a:cubicBezTo>
                        <a:pt x="501" y="627"/>
                        <a:pt x="505" y="628"/>
                        <a:pt x="509" y="628"/>
                      </a:cubicBezTo>
                      <a:cubicBezTo>
                        <a:pt x="556" y="628"/>
                        <a:pt x="586" y="573"/>
                        <a:pt x="559" y="534"/>
                      </a:cubicBezTo>
                      <a:lnTo>
                        <a:pt x="559" y="534"/>
                      </a:lnTo>
                      <a:cubicBezTo>
                        <a:pt x="560" y="535"/>
                        <a:pt x="560" y="536"/>
                        <a:pt x="560" y="536"/>
                      </a:cubicBezTo>
                      <a:cubicBezTo>
                        <a:pt x="560" y="536"/>
                        <a:pt x="528" y="488"/>
                        <a:pt x="449" y="399"/>
                      </a:cubicBezTo>
                      <a:cubicBezTo>
                        <a:pt x="408" y="349"/>
                        <a:pt x="354" y="297"/>
                        <a:pt x="255" y="164"/>
                      </a:cubicBezTo>
                      <a:cubicBezTo>
                        <a:pt x="226" y="124"/>
                        <a:pt x="158" y="22"/>
                        <a:pt x="158" y="22"/>
                      </a:cubicBezTo>
                      <a:cubicBezTo>
                        <a:pt x="147" y="7"/>
                        <a:pt x="130" y="0"/>
                        <a:pt x="114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28"/>
                <p:cNvSpPr/>
                <p:nvPr/>
              </p:nvSpPr>
              <p:spPr>
                <a:xfrm>
                  <a:off x="9170616" y="2852749"/>
                  <a:ext cx="121596" cy="99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9" h="1180" extrusionOk="0">
                      <a:moveTo>
                        <a:pt x="719" y="0"/>
                      </a:moveTo>
                      <a:cubicBezTo>
                        <a:pt x="322" y="0"/>
                        <a:pt x="0" y="264"/>
                        <a:pt x="0" y="589"/>
                      </a:cubicBezTo>
                      <a:cubicBezTo>
                        <a:pt x="0" y="913"/>
                        <a:pt x="322" y="1179"/>
                        <a:pt x="719" y="1179"/>
                      </a:cubicBezTo>
                      <a:cubicBezTo>
                        <a:pt x="1116" y="1179"/>
                        <a:pt x="1438" y="913"/>
                        <a:pt x="1438" y="589"/>
                      </a:cubicBezTo>
                      <a:cubicBezTo>
                        <a:pt x="1438" y="264"/>
                        <a:pt x="1116" y="0"/>
                        <a:pt x="719" y="0"/>
                      </a:cubicBezTo>
                      <a:close/>
                    </a:path>
                  </a:pathLst>
                </a:custGeom>
                <a:solidFill>
                  <a:srgbClr val="FF364A">
                    <a:alpha val="44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28"/>
                <p:cNvSpPr/>
                <p:nvPr/>
              </p:nvSpPr>
              <p:spPr>
                <a:xfrm>
                  <a:off x="8881705" y="2852749"/>
                  <a:ext cx="121511" cy="99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8" h="1180" extrusionOk="0">
                      <a:moveTo>
                        <a:pt x="719" y="0"/>
                      </a:moveTo>
                      <a:cubicBezTo>
                        <a:pt x="322" y="0"/>
                        <a:pt x="0" y="264"/>
                        <a:pt x="0" y="589"/>
                      </a:cubicBezTo>
                      <a:cubicBezTo>
                        <a:pt x="0" y="913"/>
                        <a:pt x="322" y="1179"/>
                        <a:pt x="719" y="1179"/>
                      </a:cubicBezTo>
                      <a:cubicBezTo>
                        <a:pt x="1116" y="1179"/>
                        <a:pt x="1438" y="913"/>
                        <a:pt x="1438" y="589"/>
                      </a:cubicBezTo>
                      <a:cubicBezTo>
                        <a:pt x="1438" y="264"/>
                        <a:pt x="1116" y="0"/>
                        <a:pt x="719" y="0"/>
                      </a:cubicBezTo>
                      <a:close/>
                    </a:path>
                  </a:pathLst>
                </a:custGeom>
                <a:solidFill>
                  <a:srgbClr val="FF364A">
                    <a:alpha val="44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28"/>
                <p:cNvSpPr/>
                <p:nvPr/>
              </p:nvSpPr>
              <p:spPr>
                <a:xfrm>
                  <a:off x="8121274" y="2353600"/>
                  <a:ext cx="1923305" cy="2487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61" h="29438" extrusionOk="0">
                      <a:moveTo>
                        <a:pt x="8055" y="4936"/>
                      </a:moveTo>
                      <a:cubicBezTo>
                        <a:pt x="8176" y="4936"/>
                        <a:pt x="8289" y="4972"/>
                        <a:pt x="8386" y="5037"/>
                      </a:cubicBezTo>
                      <a:cubicBezTo>
                        <a:pt x="8357" y="5423"/>
                        <a:pt x="8357" y="5819"/>
                        <a:pt x="8393" y="6198"/>
                      </a:cubicBezTo>
                      <a:cubicBezTo>
                        <a:pt x="8309" y="6137"/>
                        <a:pt x="8203" y="6101"/>
                        <a:pt x="8091" y="6101"/>
                      </a:cubicBezTo>
                      <a:cubicBezTo>
                        <a:pt x="7992" y="6101"/>
                        <a:pt x="7897" y="6128"/>
                        <a:pt x="7818" y="6180"/>
                      </a:cubicBezTo>
                      <a:cubicBezTo>
                        <a:pt x="7638" y="6002"/>
                        <a:pt x="7545" y="5752"/>
                        <a:pt x="7545" y="5513"/>
                      </a:cubicBezTo>
                      <a:cubicBezTo>
                        <a:pt x="7545" y="5348"/>
                        <a:pt x="7590" y="5204"/>
                        <a:pt x="7674" y="5103"/>
                      </a:cubicBezTo>
                      <a:cubicBezTo>
                        <a:pt x="7764" y="4992"/>
                        <a:pt x="7892" y="4936"/>
                        <a:pt x="8055" y="4936"/>
                      </a:cubicBezTo>
                      <a:close/>
                      <a:moveTo>
                        <a:pt x="14791" y="4936"/>
                      </a:moveTo>
                      <a:cubicBezTo>
                        <a:pt x="14951" y="4936"/>
                        <a:pt x="15082" y="4992"/>
                        <a:pt x="15172" y="5103"/>
                      </a:cubicBezTo>
                      <a:cubicBezTo>
                        <a:pt x="15256" y="5204"/>
                        <a:pt x="15301" y="5348"/>
                        <a:pt x="15301" y="5513"/>
                      </a:cubicBezTo>
                      <a:cubicBezTo>
                        <a:pt x="15301" y="5752"/>
                        <a:pt x="15208" y="6002"/>
                        <a:pt x="15028" y="6180"/>
                      </a:cubicBezTo>
                      <a:cubicBezTo>
                        <a:pt x="14947" y="6128"/>
                        <a:pt x="14854" y="6101"/>
                        <a:pt x="14753" y="6101"/>
                      </a:cubicBezTo>
                      <a:cubicBezTo>
                        <a:pt x="14643" y="6101"/>
                        <a:pt x="14537" y="6137"/>
                        <a:pt x="14453" y="6198"/>
                      </a:cubicBezTo>
                      <a:cubicBezTo>
                        <a:pt x="14487" y="5819"/>
                        <a:pt x="14487" y="5425"/>
                        <a:pt x="14460" y="5037"/>
                      </a:cubicBezTo>
                      <a:cubicBezTo>
                        <a:pt x="14478" y="5024"/>
                        <a:pt x="14498" y="5013"/>
                        <a:pt x="14519" y="5001"/>
                      </a:cubicBezTo>
                      <a:cubicBezTo>
                        <a:pt x="14571" y="4974"/>
                        <a:pt x="14627" y="4956"/>
                        <a:pt x="14688" y="4945"/>
                      </a:cubicBezTo>
                      <a:cubicBezTo>
                        <a:pt x="14722" y="4938"/>
                        <a:pt x="14755" y="4936"/>
                        <a:pt x="14791" y="4936"/>
                      </a:cubicBezTo>
                      <a:close/>
                      <a:moveTo>
                        <a:pt x="8091" y="6306"/>
                      </a:moveTo>
                      <a:cubicBezTo>
                        <a:pt x="8197" y="6306"/>
                        <a:pt x="8291" y="6358"/>
                        <a:pt x="8348" y="6437"/>
                      </a:cubicBezTo>
                      <a:cubicBezTo>
                        <a:pt x="8384" y="6489"/>
                        <a:pt x="8406" y="6554"/>
                        <a:pt x="8406" y="6620"/>
                      </a:cubicBezTo>
                      <a:cubicBezTo>
                        <a:pt x="8406" y="6629"/>
                        <a:pt x="8406" y="6640"/>
                        <a:pt x="8404" y="6649"/>
                      </a:cubicBezTo>
                      <a:cubicBezTo>
                        <a:pt x="8393" y="6809"/>
                        <a:pt x="8258" y="6935"/>
                        <a:pt x="8091" y="6935"/>
                      </a:cubicBezTo>
                      <a:cubicBezTo>
                        <a:pt x="7917" y="6935"/>
                        <a:pt x="7777" y="6795"/>
                        <a:pt x="7777" y="6620"/>
                      </a:cubicBezTo>
                      <a:cubicBezTo>
                        <a:pt x="7777" y="6559"/>
                        <a:pt x="7796" y="6498"/>
                        <a:pt x="7827" y="6451"/>
                      </a:cubicBezTo>
                      <a:cubicBezTo>
                        <a:pt x="7865" y="6390"/>
                        <a:pt x="7926" y="6342"/>
                        <a:pt x="7996" y="6320"/>
                      </a:cubicBezTo>
                      <a:cubicBezTo>
                        <a:pt x="8028" y="6311"/>
                        <a:pt x="8057" y="6306"/>
                        <a:pt x="8091" y="6306"/>
                      </a:cubicBezTo>
                      <a:close/>
                      <a:moveTo>
                        <a:pt x="14753" y="6306"/>
                      </a:moveTo>
                      <a:cubicBezTo>
                        <a:pt x="14787" y="6306"/>
                        <a:pt x="14818" y="6311"/>
                        <a:pt x="14848" y="6320"/>
                      </a:cubicBezTo>
                      <a:cubicBezTo>
                        <a:pt x="14920" y="6342"/>
                        <a:pt x="14978" y="6390"/>
                        <a:pt x="15019" y="6451"/>
                      </a:cubicBezTo>
                      <a:cubicBezTo>
                        <a:pt x="15051" y="6498"/>
                        <a:pt x="15071" y="6559"/>
                        <a:pt x="15071" y="6620"/>
                      </a:cubicBezTo>
                      <a:lnTo>
                        <a:pt x="15069" y="6620"/>
                      </a:lnTo>
                      <a:cubicBezTo>
                        <a:pt x="15069" y="6723"/>
                        <a:pt x="15019" y="6816"/>
                        <a:pt x="14942" y="6874"/>
                      </a:cubicBezTo>
                      <a:cubicBezTo>
                        <a:pt x="14891" y="6913"/>
                        <a:pt x="14825" y="6935"/>
                        <a:pt x="14753" y="6935"/>
                      </a:cubicBezTo>
                      <a:cubicBezTo>
                        <a:pt x="14636" y="6935"/>
                        <a:pt x="14530" y="6870"/>
                        <a:pt x="14478" y="6773"/>
                      </a:cubicBezTo>
                      <a:cubicBezTo>
                        <a:pt x="14456" y="6734"/>
                        <a:pt x="14442" y="6694"/>
                        <a:pt x="14440" y="6649"/>
                      </a:cubicBezTo>
                      <a:cubicBezTo>
                        <a:pt x="14438" y="6640"/>
                        <a:pt x="14438" y="6629"/>
                        <a:pt x="14438" y="6620"/>
                      </a:cubicBezTo>
                      <a:cubicBezTo>
                        <a:pt x="14438" y="6554"/>
                        <a:pt x="14460" y="6489"/>
                        <a:pt x="14496" y="6437"/>
                      </a:cubicBezTo>
                      <a:cubicBezTo>
                        <a:pt x="14552" y="6358"/>
                        <a:pt x="14649" y="6306"/>
                        <a:pt x="14753" y="6306"/>
                      </a:cubicBezTo>
                      <a:close/>
                      <a:moveTo>
                        <a:pt x="11688" y="2615"/>
                      </a:moveTo>
                      <a:cubicBezTo>
                        <a:pt x="11714" y="2615"/>
                        <a:pt x="11759" y="2707"/>
                        <a:pt x="11843" y="2779"/>
                      </a:cubicBezTo>
                      <a:cubicBezTo>
                        <a:pt x="12619" y="3442"/>
                        <a:pt x="13236" y="3250"/>
                        <a:pt x="13667" y="3863"/>
                      </a:cubicBezTo>
                      <a:cubicBezTo>
                        <a:pt x="13822" y="4084"/>
                        <a:pt x="13975" y="4573"/>
                        <a:pt x="14239" y="4789"/>
                      </a:cubicBezTo>
                      <a:cubicBezTo>
                        <a:pt x="14241" y="4816"/>
                        <a:pt x="14244" y="4844"/>
                        <a:pt x="14246" y="4873"/>
                      </a:cubicBezTo>
                      <a:cubicBezTo>
                        <a:pt x="14250" y="4895"/>
                        <a:pt x="14250" y="4918"/>
                        <a:pt x="14253" y="4938"/>
                      </a:cubicBezTo>
                      <a:cubicBezTo>
                        <a:pt x="14262" y="5033"/>
                        <a:pt x="14268" y="5128"/>
                        <a:pt x="14273" y="5222"/>
                      </a:cubicBezTo>
                      <a:cubicBezTo>
                        <a:pt x="14293" y="5623"/>
                        <a:pt x="14280" y="6031"/>
                        <a:pt x="14226" y="6412"/>
                      </a:cubicBezTo>
                      <a:cubicBezTo>
                        <a:pt x="14217" y="6484"/>
                        <a:pt x="14208" y="6556"/>
                        <a:pt x="14194" y="6626"/>
                      </a:cubicBezTo>
                      <a:cubicBezTo>
                        <a:pt x="14185" y="6674"/>
                        <a:pt x="14176" y="6719"/>
                        <a:pt x="14165" y="6766"/>
                      </a:cubicBezTo>
                      <a:cubicBezTo>
                        <a:pt x="14090" y="7118"/>
                        <a:pt x="13978" y="7435"/>
                        <a:pt x="13820" y="7690"/>
                      </a:cubicBezTo>
                      <a:cubicBezTo>
                        <a:pt x="13644" y="7976"/>
                        <a:pt x="13324" y="8362"/>
                        <a:pt x="12894" y="8671"/>
                      </a:cubicBezTo>
                      <a:cubicBezTo>
                        <a:pt x="12831" y="8716"/>
                        <a:pt x="12765" y="8761"/>
                        <a:pt x="12698" y="8804"/>
                      </a:cubicBezTo>
                      <a:cubicBezTo>
                        <a:pt x="12535" y="8900"/>
                        <a:pt x="12362" y="8988"/>
                        <a:pt x="12177" y="9051"/>
                      </a:cubicBezTo>
                      <a:cubicBezTo>
                        <a:pt x="11947" y="9135"/>
                        <a:pt x="11697" y="9182"/>
                        <a:pt x="11435" y="9187"/>
                      </a:cubicBezTo>
                      <a:lnTo>
                        <a:pt x="11413" y="9187"/>
                      </a:lnTo>
                      <a:cubicBezTo>
                        <a:pt x="10919" y="9182"/>
                        <a:pt x="10478" y="9011"/>
                        <a:pt x="10106" y="8774"/>
                      </a:cubicBezTo>
                      <a:cubicBezTo>
                        <a:pt x="10038" y="8731"/>
                        <a:pt x="9973" y="8686"/>
                        <a:pt x="9910" y="8639"/>
                      </a:cubicBezTo>
                      <a:cubicBezTo>
                        <a:pt x="9502" y="8337"/>
                        <a:pt x="9197" y="7965"/>
                        <a:pt x="9026" y="7690"/>
                      </a:cubicBezTo>
                      <a:cubicBezTo>
                        <a:pt x="8848" y="7404"/>
                        <a:pt x="8726" y="7034"/>
                        <a:pt x="8652" y="6626"/>
                      </a:cubicBezTo>
                      <a:cubicBezTo>
                        <a:pt x="8638" y="6556"/>
                        <a:pt x="8629" y="6484"/>
                        <a:pt x="8620" y="6412"/>
                      </a:cubicBezTo>
                      <a:cubicBezTo>
                        <a:pt x="8566" y="6031"/>
                        <a:pt x="8553" y="5623"/>
                        <a:pt x="8573" y="5222"/>
                      </a:cubicBezTo>
                      <a:cubicBezTo>
                        <a:pt x="8578" y="5128"/>
                        <a:pt x="8584" y="5033"/>
                        <a:pt x="8593" y="4938"/>
                      </a:cubicBezTo>
                      <a:cubicBezTo>
                        <a:pt x="8598" y="4889"/>
                        <a:pt x="8602" y="4839"/>
                        <a:pt x="8609" y="4789"/>
                      </a:cubicBezTo>
                      <a:cubicBezTo>
                        <a:pt x="8659" y="4753"/>
                        <a:pt x="8706" y="4708"/>
                        <a:pt x="8758" y="4654"/>
                      </a:cubicBezTo>
                      <a:cubicBezTo>
                        <a:pt x="9683" y="3648"/>
                        <a:pt x="9888" y="2796"/>
                        <a:pt x="10040" y="2796"/>
                      </a:cubicBezTo>
                      <a:cubicBezTo>
                        <a:pt x="10061" y="2796"/>
                        <a:pt x="10081" y="2811"/>
                        <a:pt x="10101" y="2844"/>
                      </a:cubicBezTo>
                      <a:cubicBezTo>
                        <a:pt x="10371" y="3282"/>
                        <a:pt x="11060" y="3757"/>
                        <a:pt x="11619" y="3757"/>
                      </a:cubicBezTo>
                      <a:cubicBezTo>
                        <a:pt x="11722" y="3757"/>
                        <a:pt x="11820" y="3741"/>
                        <a:pt x="11911" y="3705"/>
                      </a:cubicBezTo>
                      <a:cubicBezTo>
                        <a:pt x="12044" y="3654"/>
                        <a:pt x="12181" y="3534"/>
                        <a:pt x="12096" y="3383"/>
                      </a:cubicBezTo>
                      <a:cubicBezTo>
                        <a:pt x="11992" y="3194"/>
                        <a:pt x="11974" y="3268"/>
                        <a:pt x="11686" y="2673"/>
                      </a:cubicBezTo>
                      <a:cubicBezTo>
                        <a:pt x="11679" y="2657"/>
                        <a:pt x="11668" y="2626"/>
                        <a:pt x="11683" y="2617"/>
                      </a:cubicBezTo>
                      <a:cubicBezTo>
                        <a:pt x="11685" y="2616"/>
                        <a:pt x="11687" y="2615"/>
                        <a:pt x="11688" y="2615"/>
                      </a:cubicBezTo>
                      <a:close/>
                      <a:moveTo>
                        <a:pt x="10085" y="9002"/>
                      </a:moveTo>
                      <a:cubicBezTo>
                        <a:pt x="10466" y="9227"/>
                        <a:pt x="10915" y="9385"/>
                        <a:pt x="11411" y="9392"/>
                      </a:cubicBezTo>
                      <a:lnTo>
                        <a:pt x="11435" y="9392"/>
                      </a:lnTo>
                      <a:cubicBezTo>
                        <a:pt x="11701" y="9390"/>
                        <a:pt x="11956" y="9340"/>
                        <a:pt x="12193" y="9261"/>
                      </a:cubicBezTo>
                      <a:cubicBezTo>
                        <a:pt x="12378" y="9200"/>
                        <a:pt x="12551" y="9119"/>
                        <a:pt x="12713" y="9029"/>
                      </a:cubicBezTo>
                      <a:cubicBezTo>
                        <a:pt x="12725" y="9128"/>
                        <a:pt x="12736" y="9234"/>
                        <a:pt x="12752" y="9344"/>
                      </a:cubicBezTo>
                      <a:cubicBezTo>
                        <a:pt x="12770" y="9493"/>
                        <a:pt x="12794" y="9651"/>
                        <a:pt x="12822" y="9820"/>
                      </a:cubicBezTo>
                      <a:cubicBezTo>
                        <a:pt x="12824" y="9831"/>
                        <a:pt x="12826" y="9845"/>
                        <a:pt x="12826" y="9856"/>
                      </a:cubicBezTo>
                      <a:cubicBezTo>
                        <a:pt x="12831" y="9865"/>
                        <a:pt x="12831" y="9879"/>
                        <a:pt x="12833" y="9890"/>
                      </a:cubicBezTo>
                      <a:cubicBezTo>
                        <a:pt x="12840" y="9921"/>
                        <a:pt x="12844" y="9953"/>
                        <a:pt x="12849" y="9985"/>
                      </a:cubicBezTo>
                      <a:cubicBezTo>
                        <a:pt x="12853" y="9996"/>
                        <a:pt x="12853" y="10009"/>
                        <a:pt x="12855" y="10021"/>
                      </a:cubicBezTo>
                      <a:cubicBezTo>
                        <a:pt x="12858" y="10032"/>
                        <a:pt x="12860" y="10043"/>
                        <a:pt x="12860" y="10054"/>
                      </a:cubicBezTo>
                      <a:cubicBezTo>
                        <a:pt x="12898" y="10255"/>
                        <a:pt x="12939" y="10474"/>
                        <a:pt x="12988" y="10703"/>
                      </a:cubicBezTo>
                      <a:cubicBezTo>
                        <a:pt x="12997" y="10753"/>
                        <a:pt x="13009" y="10803"/>
                        <a:pt x="13018" y="10852"/>
                      </a:cubicBezTo>
                      <a:cubicBezTo>
                        <a:pt x="13027" y="10900"/>
                        <a:pt x="13070" y="10933"/>
                        <a:pt x="13117" y="10933"/>
                      </a:cubicBezTo>
                      <a:cubicBezTo>
                        <a:pt x="13124" y="10933"/>
                        <a:pt x="13130" y="10933"/>
                        <a:pt x="13137" y="10931"/>
                      </a:cubicBezTo>
                      <a:cubicBezTo>
                        <a:pt x="13175" y="10924"/>
                        <a:pt x="13202" y="10897"/>
                        <a:pt x="13216" y="10866"/>
                      </a:cubicBezTo>
                      <a:cubicBezTo>
                        <a:pt x="13220" y="10850"/>
                        <a:pt x="13223" y="10830"/>
                        <a:pt x="13218" y="10812"/>
                      </a:cubicBezTo>
                      <a:cubicBezTo>
                        <a:pt x="13162" y="10543"/>
                        <a:pt x="13115" y="10298"/>
                        <a:pt x="13074" y="10068"/>
                      </a:cubicBezTo>
                      <a:lnTo>
                        <a:pt x="13074" y="10068"/>
                      </a:lnTo>
                      <a:cubicBezTo>
                        <a:pt x="13504" y="10099"/>
                        <a:pt x="13892" y="10140"/>
                        <a:pt x="14248" y="10183"/>
                      </a:cubicBezTo>
                      <a:cubicBezTo>
                        <a:pt x="14275" y="10187"/>
                        <a:pt x="14318" y="10192"/>
                        <a:pt x="14327" y="10205"/>
                      </a:cubicBezTo>
                      <a:cubicBezTo>
                        <a:pt x="14332" y="10210"/>
                        <a:pt x="14332" y="10217"/>
                        <a:pt x="14327" y="10228"/>
                      </a:cubicBezTo>
                      <a:cubicBezTo>
                        <a:pt x="14214" y="10584"/>
                        <a:pt x="14059" y="10888"/>
                        <a:pt x="13867" y="11132"/>
                      </a:cubicBezTo>
                      <a:cubicBezTo>
                        <a:pt x="13845" y="11157"/>
                        <a:pt x="13827" y="11179"/>
                        <a:pt x="13806" y="11204"/>
                      </a:cubicBezTo>
                      <a:cubicBezTo>
                        <a:pt x="13175" y="11923"/>
                        <a:pt x="12327" y="12315"/>
                        <a:pt x="11428" y="12315"/>
                      </a:cubicBezTo>
                      <a:cubicBezTo>
                        <a:pt x="11281" y="12315"/>
                        <a:pt x="11133" y="12305"/>
                        <a:pt x="10985" y="12283"/>
                      </a:cubicBezTo>
                      <a:cubicBezTo>
                        <a:pt x="9950" y="12135"/>
                        <a:pt x="9073" y="11492"/>
                        <a:pt x="8638" y="10562"/>
                      </a:cubicBezTo>
                      <a:cubicBezTo>
                        <a:pt x="8582" y="10438"/>
                        <a:pt x="8544" y="10311"/>
                        <a:pt x="8517" y="10212"/>
                      </a:cubicBezTo>
                      <a:cubicBezTo>
                        <a:pt x="8514" y="10208"/>
                        <a:pt x="8514" y="10205"/>
                        <a:pt x="8514" y="10203"/>
                      </a:cubicBezTo>
                      <a:lnTo>
                        <a:pt x="8519" y="10203"/>
                      </a:lnTo>
                      <a:cubicBezTo>
                        <a:pt x="8738" y="10140"/>
                        <a:pt x="8981" y="10124"/>
                        <a:pt x="9218" y="10111"/>
                      </a:cubicBezTo>
                      <a:cubicBezTo>
                        <a:pt x="9283" y="10106"/>
                        <a:pt x="9346" y="10104"/>
                        <a:pt x="9407" y="10099"/>
                      </a:cubicBezTo>
                      <a:cubicBezTo>
                        <a:pt x="9517" y="10090"/>
                        <a:pt x="9626" y="10081"/>
                        <a:pt x="9732" y="10077"/>
                      </a:cubicBezTo>
                      <a:lnTo>
                        <a:pt x="9732" y="10077"/>
                      </a:lnTo>
                      <a:cubicBezTo>
                        <a:pt x="9691" y="10311"/>
                        <a:pt x="9644" y="10555"/>
                        <a:pt x="9590" y="10809"/>
                      </a:cubicBezTo>
                      <a:cubicBezTo>
                        <a:pt x="9576" y="10864"/>
                        <a:pt x="9612" y="10920"/>
                        <a:pt x="9666" y="10931"/>
                      </a:cubicBezTo>
                      <a:cubicBezTo>
                        <a:pt x="9675" y="10931"/>
                        <a:pt x="9682" y="10933"/>
                        <a:pt x="9689" y="10933"/>
                      </a:cubicBezTo>
                      <a:cubicBezTo>
                        <a:pt x="9736" y="10933"/>
                        <a:pt x="9779" y="10902"/>
                        <a:pt x="9788" y="10852"/>
                      </a:cubicBezTo>
                      <a:cubicBezTo>
                        <a:pt x="9849" y="10580"/>
                        <a:pt x="9898" y="10316"/>
                        <a:pt x="9943" y="10063"/>
                      </a:cubicBezTo>
                      <a:cubicBezTo>
                        <a:pt x="9946" y="10052"/>
                        <a:pt x="9946" y="10039"/>
                        <a:pt x="9948" y="10027"/>
                      </a:cubicBezTo>
                      <a:cubicBezTo>
                        <a:pt x="9950" y="10016"/>
                        <a:pt x="9952" y="10005"/>
                        <a:pt x="9955" y="9994"/>
                      </a:cubicBezTo>
                      <a:cubicBezTo>
                        <a:pt x="9959" y="9969"/>
                        <a:pt x="9964" y="9944"/>
                        <a:pt x="9968" y="9917"/>
                      </a:cubicBezTo>
                      <a:cubicBezTo>
                        <a:pt x="9968" y="9906"/>
                        <a:pt x="9973" y="9894"/>
                        <a:pt x="9973" y="9883"/>
                      </a:cubicBezTo>
                      <a:cubicBezTo>
                        <a:pt x="9975" y="9870"/>
                        <a:pt x="9977" y="9861"/>
                        <a:pt x="9977" y="9847"/>
                      </a:cubicBezTo>
                      <a:cubicBezTo>
                        <a:pt x="10007" y="9671"/>
                        <a:pt x="10031" y="9500"/>
                        <a:pt x="10049" y="9338"/>
                      </a:cubicBezTo>
                      <a:cubicBezTo>
                        <a:pt x="10065" y="9211"/>
                        <a:pt x="10076" y="9099"/>
                        <a:pt x="10085" y="9002"/>
                      </a:cubicBezTo>
                      <a:close/>
                      <a:moveTo>
                        <a:pt x="10844" y="13621"/>
                      </a:moveTo>
                      <a:cubicBezTo>
                        <a:pt x="10945" y="13621"/>
                        <a:pt x="11009" y="13639"/>
                        <a:pt x="11030" y="13665"/>
                      </a:cubicBezTo>
                      <a:cubicBezTo>
                        <a:pt x="11088" y="13737"/>
                        <a:pt x="11048" y="13872"/>
                        <a:pt x="10978" y="13954"/>
                      </a:cubicBezTo>
                      <a:cubicBezTo>
                        <a:pt x="10935" y="14008"/>
                        <a:pt x="10892" y="14050"/>
                        <a:pt x="10852" y="14086"/>
                      </a:cubicBezTo>
                      <a:lnTo>
                        <a:pt x="10847" y="14082"/>
                      </a:lnTo>
                      <a:cubicBezTo>
                        <a:pt x="10680" y="14012"/>
                        <a:pt x="10523" y="13938"/>
                        <a:pt x="10374" y="13863"/>
                      </a:cubicBezTo>
                      <a:cubicBezTo>
                        <a:pt x="10306" y="13830"/>
                        <a:pt x="10241" y="13798"/>
                        <a:pt x="10176" y="13773"/>
                      </a:cubicBezTo>
                      <a:cubicBezTo>
                        <a:pt x="10462" y="13661"/>
                        <a:pt x="10693" y="13621"/>
                        <a:pt x="10844" y="13621"/>
                      </a:cubicBezTo>
                      <a:close/>
                      <a:moveTo>
                        <a:pt x="13848" y="14244"/>
                      </a:moveTo>
                      <a:cubicBezTo>
                        <a:pt x="13894" y="14244"/>
                        <a:pt x="13931" y="14257"/>
                        <a:pt x="13948" y="14278"/>
                      </a:cubicBezTo>
                      <a:cubicBezTo>
                        <a:pt x="13964" y="14301"/>
                        <a:pt x="13964" y="14334"/>
                        <a:pt x="13948" y="14377"/>
                      </a:cubicBezTo>
                      <a:cubicBezTo>
                        <a:pt x="13906" y="14334"/>
                        <a:pt x="13858" y="14292"/>
                        <a:pt x="13809" y="14247"/>
                      </a:cubicBezTo>
                      <a:cubicBezTo>
                        <a:pt x="13822" y="14245"/>
                        <a:pt x="13835" y="14244"/>
                        <a:pt x="13848" y="14244"/>
                      </a:cubicBezTo>
                      <a:close/>
                      <a:moveTo>
                        <a:pt x="11963" y="14323"/>
                      </a:moveTo>
                      <a:cubicBezTo>
                        <a:pt x="12001" y="14350"/>
                        <a:pt x="12039" y="14375"/>
                        <a:pt x="12078" y="14395"/>
                      </a:cubicBezTo>
                      <a:cubicBezTo>
                        <a:pt x="12197" y="14458"/>
                        <a:pt x="12339" y="14573"/>
                        <a:pt x="12405" y="14627"/>
                      </a:cubicBezTo>
                      <a:cubicBezTo>
                        <a:pt x="12296" y="14607"/>
                        <a:pt x="12067" y="14544"/>
                        <a:pt x="11722" y="14425"/>
                      </a:cubicBezTo>
                      <a:cubicBezTo>
                        <a:pt x="11810" y="14389"/>
                        <a:pt x="11886" y="14359"/>
                        <a:pt x="11958" y="14325"/>
                      </a:cubicBezTo>
                      <a:cubicBezTo>
                        <a:pt x="11961" y="14325"/>
                        <a:pt x="11963" y="14323"/>
                        <a:pt x="11963" y="14323"/>
                      </a:cubicBezTo>
                      <a:close/>
                      <a:moveTo>
                        <a:pt x="8265" y="10237"/>
                      </a:moveTo>
                      <a:cubicBezTo>
                        <a:pt x="8293" y="10237"/>
                        <a:pt x="8314" y="10264"/>
                        <a:pt x="8330" y="10316"/>
                      </a:cubicBezTo>
                      <a:cubicBezTo>
                        <a:pt x="8348" y="10374"/>
                        <a:pt x="8379" y="10469"/>
                        <a:pt x="8440" y="10616"/>
                      </a:cubicBezTo>
                      <a:cubicBezTo>
                        <a:pt x="8814" y="11481"/>
                        <a:pt x="9621" y="12150"/>
                        <a:pt x="10597" y="12410"/>
                      </a:cubicBezTo>
                      <a:cubicBezTo>
                        <a:pt x="10882" y="12485"/>
                        <a:pt x="11167" y="12522"/>
                        <a:pt x="11449" y="12522"/>
                      </a:cubicBezTo>
                      <a:cubicBezTo>
                        <a:pt x="12148" y="12522"/>
                        <a:pt x="12825" y="12294"/>
                        <a:pt x="13414" y="11851"/>
                      </a:cubicBezTo>
                      <a:cubicBezTo>
                        <a:pt x="13678" y="11652"/>
                        <a:pt x="13903" y="11425"/>
                        <a:pt x="14090" y="11168"/>
                      </a:cubicBezTo>
                      <a:cubicBezTo>
                        <a:pt x="14228" y="10974"/>
                        <a:pt x="14345" y="10764"/>
                        <a:pt x="14440" y="10541"/>
                      </a:cubicBezTo>
                      <a:cubicBezTo>
                        <a:pt x="14480" y="10444"/>
                        <a:pt x="14503" y="10374"/>
                        <a:pt x="14516" y="10325"/>
                      </a:cubicBezTo>
                      <a:cubicBezTo>
                        <a:pt x="14534" y="10269"/>
                        <a:pt x="14562" y="10241"/>
                        <a:pt x="14603" y="10241"/>
                      </a:cubicBezTo>
                      <a:cubicBezTo>
                        <a:pt x="14610" y="10241"/>
                        <a:pt x="14617" y="10242"/>
                        <a:pt x="14625" y="10244"/>
                      </a:cubicBezTo>
                      <a:cubicBezTo>
                        <a:pt x="15080" y="10327"/>
                        <a:pt x="15481" y="10417"/>
                        <a:pt x="15848" y="10525"/>
                      </a:cubicBezTo>
                      <a:cubicBezTo>
                        <a:pt x="16263" y="10645"/>
                        <a:pt x="16633" y="10785"/>
                        <a:pt x="16989" y="10951"/>
                      </a:cubicBezTo>
                      <a:cubicBezTo>
                        <a:pt x="18278" y="11555"/>
                        <a:pt x="19236" y="12597"/>
                        <a:pt x="19815" y="13363"/>
                      </a:cubicBezTo>
                      <a:cubicBezTo>
                        <a:pt x="20491" y="14262"/>
                        <a:pt x="20778" y="14954"/>
                        <a:pt x="20764" y="15053"/>
                      </a:cubicBezTo>
                      <a:cubicBezTo>
                        <a:pt x="20744" y="15060"/>
                        <a:pt x="20721" y="15067"/>
                        <a:pt x="20701" y="15071"/>
                      </a:cubicBezTo>
                      <a:cubicBezTo>
                        <a:pt x="19741" y="15290"/>
                        <a:pt x="18643" y="16074"/>
                        <a:pt x="17748" y="17181"/>
                      </a:cubicBezTo>
                      <a:cubicBezTo>
                        <a:pt x="17512" y="17120"/>
                        <a:pt x="17271" y="17048"/>
                        <a:pt x="16969" y="16926"/>
                      </a:cubicBezTo>
                      <a:cubicBezTo>
                        <a:pt x="16980" y="16816"/>
                        <a:pt x="16989" y="16728"/>
                        <a:pt x="16996" y="16669"/>
                      </a:cubicBezTo>
                      <a:cubicBezTo>
                        <a:pt x="17203" y="15015"/>
                        <a:pt x="17509" y="13857"/>
                        <a:pt x="17629" y="13419"/>
                      </a:cubicBezTo>
                      <a:cubicBezTo>
                        <a:pt x="17661" y="13293"/>
                        <a:pt x="17676" y="13241"/>
                        <a:pt x="17676" y="13221"/>
                      </a:cubicBezTo>
                      <a:cubicBezTo>
                        <a:pt x="17681" y="13176"/>
                        <a:pt x="17656" y="13138"/>
                        <a:pt x="17613" y="13124"/>
                      </a:cubicBezTo>
                      <a:cubicBezTo>
                        <a:pt x="17602" y="13120"/>
                        <a:pt x="17591" y="13117"/>
                        <a:pt x="17577" y="13117"/>
                      </a:cubicBezTo>
                      <a:cubicBezTo>
                        <a:pt x="17546" y="13117"/>
                        <a:pt x="17516" y="13131"/>
                        <a:pt x="17500" y="13156"/>
                      </a:cubicBezTo>
                      <a:cubicBezTo>
                        <a:pt x="17413" y="13289"/>
                        <a:pt x="17002" y="15024"/>
                        <a:pt x="16860" y="16133"/>
                      </a:cubicBezTo>
                      <a:cubicBezTo>
                        <a:pt x="16829" y="16381"/>
                        <a:pt x="16800" y="16622"/>
                        <a:pt x="16775" y="16845"/>
                      </a:cubicBezTo>
                      <a:cubicBezTo>
                        <a:pt x="16705" y="16816"/>
                        <a:pt x="16631" y="16782"/>
                        <a:pt x="16556" y="16748"/>
                      </a:cubicBezTo>
                      <a:cubicBezTo>
                        <a:pt x="16045" y="16509"/>
                        <a:pt x="15607" y="16277"/>
                        <a:pt x="15220" y="16036"/>
                      </a:cubicBezTo>
                      <a:cubicBezTo>
                        <a:pt x="14949" y="15867"/>
                        <a:pt x="14873" y="15721"/>
                        <a:pt x="14760" y="15497"/>
                      </a:cubicBezTo>
                      <a:cubicBezTo>
                        <a:pt x="14733" y="15443"/>
                        <a:pt x="14703" y="15385"/>
                        <a:pt x="14665" y="15319"/>
                      </a:cubicBezTo>
                      <a:lnTo>
                        <a:pt x="14645" y="15281"/>
                      </a:lnTo>
                      <a:cubicBezTo>
                        <a:pt x="14492" y="15013"/>
                        <a:pt x="14309" y="14760"/>
                        <a:pt x="14104" y="14537"/>
                      </a:cubicBezTo>
                      <a:cubicBezTo>
                        <a:pt x="14104" y="14535"/>
                        <a:pt x="14104" y="14535"/>
                        <a:pt x="14104" y="14535"/>
                      </a:cubicBezTo>
                      <a:cubicBezTo>
                        <a:pt x="14158" y="14454"/>
                        <a:pt x="14178" y="14377"/>
                        <a:pt x="14172" y="14301"/>
                      </a:cubicBezTo>
                      <a:cubicBezTo>
                        <a:pt x="14156" y="14136"/>
                        <a:pt x="14014" y="14048"/>
                        <a:pt x="13879" y="14037"/>
                      </a:cubicBezTo>
                      <a:cubicBezTo>
                        <a:pt x="13865" y="14036"/>
                        <a:pt x="13852" y="14035"/>
                        <a:pt x="13839" y="14035"/>
                      </a:cubicBezTo>
                      <a:cubicBezTo>
                        <a:pt x="13765" y="14035"/>
                        <a:pt x="13690" y="14054"/>
                        <a:pt x="13619" y="14075"/>
                      </a:cubicBezTo>
                      <a:lnTo>
                        <a:pt x="13610" y="14080"/>
                      </a:lnTo>
                      <a:cubicBezTo>
                        <a:pt x="13592" y="14066"/>
                        <a:pt x="13577" y="14053"/>
                        <a:pt x="13561" y="14041"/>
                      </a:cubicBezTo>
                      <a:cubicBezTo>
                        <a:pt x="13597" y="13940"/>
                        <a:pt x="13579" y="13839"/>
                        <a:pt x="13513" y="13762"/>
                      </a:cubicBezTo>
                      <a:cubicBezTo>
                        <a:pt x="13447" y="13682"/>
                        <a:pt x="13340" y="13639"/>
                        <a:pt x="13215" y="13639"/>
                      </a:cubicBezTo>
                      <a:cubicBezTo>
                        <a:pt x="13188" y="13639"/>
                        <a:pt x="13161" y="13641"/>
                        <a:pt x="13133" y="13645"/>
                      </a:cubicBezTo>
                      <a:cubicBezTo>
                        <a:pt x="13081" y="13654"/>
                        <a:pt x="13031" y="13663"/>
                        <a:pt x="12986" y="13674"/>
                      </a:cubicBezTo>
                      <a:cubicBezTo>
                        <a:pt x="12982" y="13676"/>
                        <a:pt x="12977" y="13676"/>
                        <a:pt x="12973" y="13676"/>
                      </a:cubicBezTo>
                      <a:lnTo>
                        <a:pt x="12970" y="13676"/>
                      </a:lnTo>
                      <a:cubicBezTo>
                        <a:pt x="12614" y="13500"/>
                        <a:pt x="12258" y="13403"/>
                        <a:pt x="12006" y="13403"/>
                      </a:cubicBezTo>
                      <a:cubicBezTo>
                        <a:pt x="11904" y="13403"/>
                        <a:pt x="11819" y="13419"/>
                        <a:pt x="11758" y="13451"/>
                      </a:cubicBezTo>
                      <a:cubicBezTo>
                        <a:pt x="11650" y="13507"/>
                        <a:pt x="11582" y="13620"/>
                        <a:pt x="11580" y="13744"/>
                      </a:cubicBezTo>
                      <a:cubicBezTo>
                        <a:pt x="11575" y="13877"/>
                        <a:pt x="11650" y="14028"/>
                        <a:pt x="11787" y="14170"/>
                      </a:cubicBezTo>
                      <a:cubicBezTo>
                        <a:pt x="11672" y="14217"/>
                        <a:pt x="11553" y="14265"/>
                        <a:pt x="11433" y="14310"/>
                      </a:cubicBezTo>
                      <a:cubicBezTo>
                        <a:pt x="11429" y="14312"/>
                        <a:pt x="11429" y="14312"/>
                        <a:pt x="11424" y="14312"/>
                      </a:cubicBezTo>
                      <a:cubicBezTo>
                        <a:pt x="11422" y="14312"/>
                        <a:pt x="11420" y="14312"/>
                        <a:pt x="11415" y="14310"/>
                      </a:cubicBezTo>
                      <a:cubicBezTo>
                        <a:pt x="11298" y="14265"/>
                        <a:pt x="11179" y="14219"/>
                        <a:pt x="11064" y="14172"/>
                      </a:cubicBezTo>
                      <a:cubicBezTo>
                        <a:pt x="11199" y="14030"/>
                        <a:pt x="11273" y="13879"/>
                        <a:pt x="11269" y="13744"/>
                      </a:cubicBezTo>
                      <a:cubicBezTo>
                        <a:pt x="11266" y="13618"/>
                        <a:pt x="11199" y="13505"/>
                        <a:pt x="11091" y="13449"/>
                      </a:cubicBezTo>
                      <a:cubicBezTo>
                        <a:pt x="11030" y="13417"/>
                        <a:pt x="10946" y="13401"/>
                        <a:pt x="10845" y="13401"/>
                      </a:cubicBezTo>
                      <a:cubicBezTo>
                        <a:pt x="10593" y="13401"/>
                        <a:pt x="10237" y="13499"/>
                        <a:pt x="9880" y="13676"/>
                      </a:cubicBezTo>
                      <a:lnTo>
                        <a:pt x="9878" y="13676"/>
                      </a:lnTo>
                      <a:cubicBezTo>
                        <a:pt x="9874" y="13676"/>
                        <a:pt x="9867" y="13676"/>
                        <a:pt x="9862" y="13674"/>
                      </a:cubicBezTo>
                      <a:cubicBezTo>
                        <a:pt x="9817" y="13663"/>
                        <a:pt x="9768" y="13654"/>
                        <a:pt x="9716" y="13645"/>
                      </a:cubicBezTo>
                      <a:cubicBezTo>
                        <a:pt x="9687" y="13641"/>
                        <a:pt x="9660" y="13639"/>
                        <a:pt x="9633" y="13639"/>
                      </a:cubicBezTo>
                      <a:cubicBezTo>
                        <a:pt x="9507" y="13639"/>
                        <a:pt x="9402" y="13682"/>
                        <a:pt x="9335" y="13762"/>
                      </a:cubicBezTo>
                      <a:cubicBezTo>
                        <a:pt x="9270" y="13839"/>
                        <a:pt x="9254" y="13940"/>
                        <a:pt x="9288" y="14041"/>
                      </a:cubicBezTo>
                      <a:cubicBezTo>
                        <a:pt x="9272" y="14053"/>
                        <a:pt x="9256" y="14066"/>
                        <a:pt x="9238" y="14080"/>
                      </a:cubicBezTo>
                      <a:lnTo>
                        <a:pt x="9229" y="14075"/>
                      </a:lnTo>
                      <a:cubicBezTo>
                        <a:pt x="9156" y="14053"/>
                        <a:pt x="9077" y="14033"/>
                        <a:pt x="9001" y="14033"/>
                      </a:cubicBezTo>
                      <a:cubicBezTo>
                        <a:pt x="8991" y="14033"/>
                        <a:pt x="8980" y="14034"/>
                        <a:pt x="8970" y="14035"/>
                      </a:cubicBezTo>
                      <a:cubicBezTo>
                        <a:pt x="8835" y="14048"/>
                        <a:pt x="8690" y="14136"/>
                        <a:pt x="8677" y="14301"/>
                      </a:cubicBezTo>
                      <a:cubicBezTo>
                        <a:pt x="8670" y="14377"/>
                        <a:pt x="8693" y="14454"/>
                        <a:pt x="8744" y="14535"/>
                      </a:cubicBezTo>
                      <a:cubicBezTo>
                        <a:pt x="8744" y="14535"/>
                        <a:pt x="8744" y="14537"/>
                        <a:pt x="8744" y="14537"/>
                      </a:cubicBezTo>
                      <a:cubicBezTo>
                        <a:pt x="8539" y="14760"/>
                        <a:pt x="8357" y="15011"/>
                        <a:pt x="8203" y="15281"/>
                      </a:cubicBezTo>
                      <a:lnTo>
                        <a:pt x="8183" y="15319"/>
                      </a:lnTo>
                      <a:cubicBezTo>
                        <a:pt x="8145" y="15385"/>
                        <a:pt x="8116" y="15443"/>
                        <a:pt x="8089" y="15497"/>
                      </a:cubicBezTo>
                      <a:cubicBezTo>
                        <a:pt x="7976" y="15718"/>
                        <a:pt x="7899" y="15867"/>
                        <a:pt x="7629" y="16036"/>
                      </a:cubicBezTo>
                      <a:cubicBezTo>
                        <a:pt x="7241" y="16277"/>
                        <a:pt x="6804" y="16509"/>
                        <a:pt x="6292" y="16746"/>
                      </a:cubicBezTo>
                      <a:cubicBezTo>
                        <a:pt x="6220" y="16782"/>
                        <a:pt x="6152" y="16811"/>
                        <a:pt x="6085" y="16841"/>
                      </a:cubicBezTo>
                      <a:cubicBezTo>
                        <a:pt x="5929" y="15464"/>
                        <a:pt x="5557" y="13697"/>
                        <a:pt x="5366" y="13185"/>
                      </a:cubicBezTo>
                      <a:cubicBezTo>
                        <a:pt x="5348" y="13140"/>
                        <a:pt x="5310" y="13120"/>
                        <a:pt x="5273" y="13120"/>
                      </a:cubicBezTo>
                      <a:cubicBezTo>
                        <a:pt x="5262" y="13120"/>
                        <a:pt x="5251" y="13122"/>
                        <a:pt x="5242" y="13124"/>
                      </a:cubicBezTo>
                      <a:cubicBezTo>
                        <a:pt x="5197" y="13138"/>
                        <a:pt x="5161" y="13185"/>
                        <a:pt x="5177" y="13246"/>
                      </a:cubicBezTo>
                      <a:cubicBezTo>
                        <a:pt x="5226" y="13451"/>
                        <a:pt x="5269" y="13613"/>
                        <a:pt x="5310" y="13764"/>
                      </a:cubicBezTo>
                      <a:cubicBezTo>
                        <a:pt x="5445" y="14278"/>
                        <a:pt x="5542" y="14648"/>
                        <a:pt x="5776" y="16079"/>
                      </a:cubicBezTo>
                      <a:cubicBezTo>
                        <a:pt x="5814" y="16313"/>
                        <a:pt x="5853" y="16613"/>
                        <a:pt x="5884" y="16924"/>
                      </a:cubicBezTo>
                      <a:cubicBezTo>
                        <a:pt x="5580" y="17046"/>
                        <a:pt x="5339" y="17120"/>
                        <a:pt x="5107" y="17181"/>
                      </a:cubicBezTo>
                      <a:cubicBezTo>
                        <a:pt x="4345" y="16230"/>
                        <a:pt x="3410" y="15513"/>
                        <a:pt x="2454" y="15155"/>
                      </a:cubicBezTo>
                      <a:cubicBezTo>
                        <a:pt x="2373" y="15123"/>
                        <a:pt x="2289" y="15103"/>
                        <a:pt x="2208" y="15085"/>
                      </a:cubicBezTo>
                      <a:cubicBezTo>
                        <a:pt x="2172" y="15076"/>
                        <a:pt x="2138" y="15065"/>
                        <a:pt x="2102" y="15056"/>
                      </a:cubicBezTo>
                      <a:lnTo>
                        <a:pt x="2100" y="15058"/>
                      </a:lnTo>
                      <a:cubicBezTo>
                        <a:pt x="2092" y="15055"/>
                        <a:pt x="2086" y="15052"/>
                        <a:pt x="2084" y="15052"/>
                      </a:cubicBezTo>
                      <a:cubicBezTo>
                        <a:pt x="2083" y="15052"/>
                        <a:pt x="2082" y="15052"/>
                        <a:pt x="2082" y="15053"/>
                      </a:cubicBezTo>
                      <a:cubicBezTo>
                        <a:pt x="2082" y="15049"/>
                        <a:pt x="2082" y="15044"/>
                        <a:pt x="2087" y="15035"/>
                      </a:cubicBezTo>
                      <a:lnTo>
                        <a:pt x="2114" y="14961"/>
                      </a:lnTo>
                      <a:cubicBezTo>
                        <a:pt x="2206" y="14709"/>
                        <a:pt x="2310" y="14481"/>
                        <a:pt x="2427" y="14278"/>
                      </a:cubicBezTo>
                      <a:lnTo>
                        <a:pt x="2465" y="14213"/>
                      </a:lnTo>
                      <a:cubicBezTo>
                        <a:pt x="2880" y="13494"/>
                        <a:pt x="3549" y="12673"/>
                        <a:pt x="4210" y="12074"/>
                      </a:cubicBezTo>
                      <a:cubicBezTo>
                        <a:pt x="5021" y="11335"/>
                        <a:pt x="5805" y="10895"/>
                        <a:pt x="6912" y="10555"/>
                      </a:cubicBezTo>
                      <a:cubicBezTo>
                        <a:pt x="7536" y="10363"/>
                        <a:pt x="8192" y="10244"/>
                        <a:pt x="8262" y="10237"/>
                      </a:cubicBezTo>
                      <a:cubicBezTo>
                        <a:pt x="8263" y="10237"/>
                        <a:pt x="8264" y="10237"/>
                        <a:pt x="8265" y="10237"/>
                      </a:cubicBezTo>
                      <a:close/>
                      <a:moveTo>
                        <a:pt x="11999" y="13621"/>
                      </a:moveTo>
                      <a:cubicBezTo>
                        <a:pt x="12149" y="13621"/>
                        <a:pt x="12381" y="13660"/>
                        <a:pt x="12668" y="13773"/>
                      </a:cubicBezTo>
                      <a:cubicBezTo>
                        <a:pt x="12684" y="13780"/>
                        <a:pt x="12698" y="13784"/>
                        <a:pt x="12713" y="13791"/>
                      </a:cubicBezTo>
                      <a:cubicBezTo>
                        <a:pt x="12720" y="13793"/>
                        <a:pt x="12725" y="13796"/>
                        <a:pt x="12731" y="13798"/>
                      </a:cubicBezTo>
                      <a:cubicBezTo>
                        <a:pt x="12740" y="13803"/>
                        <a:pt x="12752" y="13807"/>
                        <a:pt x="12763" y="13812"/>
                      </a:cubicBezTo>
                      <a:cubicBezTo>
                        <a:pt x="12792" y="13825"/>
                        <a:pt x="12824" y="13839"/>
                        <a:pt x="12855" y="13854"/>
                      </a:cubicBezTo>
                      <a:cubicBezTo>
                        <a:pt x="12862" y="13859"/>
                        <a:pt x="12871" y="13863"/>
                        <a:pt x="12880" y="13868"/>
                      </a:cubicBezTo>
                      <a:cubicBezTo>
                        <a:pt x="12887" y="13870"/>
                        <a:pt x="12894" y="13872"/>
                        <a:pt x="12900" y="13877"/>
                      </a:cubicBezTo>
                      <a:cubicBezTo>
                        <a:pt x="12905" y="13879"/>
                        <a:pt x="12909" y="13881"/>
                        <a:pt x="12916" y="13886"/>
                      </a:cubicBezTo>
                      <a:cubicBezTo>
                        <a:pt x="12925" y="13890"/>
                        <a:pt x="12932" y="13895"/>
                        <a:pt x="12941" y="13897"/>
                      </a:cubicBezTo>
                      <a:cubicBezTo>
                        <a:pt x="13063" y="13958"/>
                        <a:pt x="13180" y="14028"/>
                        <a:pt x="13295" y="14105"/>
                      </a:cubicBezTo>
                      <a:cubicBezTo>
                        <a:pt x="13297" y="14107"/>
                        <a:pt x="13299" y="14107"/>
                        <a:pt x="13302" y="14109"/>
                      </a:cubicBezTo>
                      <a:lnTo>
                        <a:pt x="13313" y="14120"/>
                      </a:lnTo>
                      <a:cubicBezTo>
                        <a:pt x="13317" y="14120"/>
                        <a:pt x="13317" y="14123"/>
                        <a:pt x="13322" y="14125"/>
                      </a:cubicBezTo>
                      <a:cubicBezTo>
                        <a:pt x="13331" y="14132"/>
                        <a:pt x="13340" y="14136"/>
                        <a:pt x="13349" y="14145"/>
                      </a:cubicBezTo>
                      <a:cubicBezTo>
                        <a:pt x="13403" y="14179"/>
                        <a:pt x="13453" y="14219"/>
                        <a:pt x="13504" y="14258"/>
                      </a:cubicBezTo>
                      <a:cubicBezTo>
                        <a:pt x="13509" y="14260"/>
                        <a:pt x="13513" y="14262"/>
                        <a:pt x="13516" y="14267"/>
                      </a:cubicBezTo>
                      <a:cubicBezTo>
                        <a:pt x="13522" y="14271"/>
                        <a:pt x="13529" y="14278"/>
                        <a:pt x="13538" y="14283"/>
                      </a:cubicBezTo>
                      <a:cubicBezTo>
                        <a:pt x="13538" y="14285"/>
                        <a:pt x="13541" y="14287"/>
                        <a:pt x="13543" y="14287"/>
                      </a:cubicBezTo>
                      <a:cubicBezTo>
                        <a:pt x="13552" y="14296"/>
                        <a:pt x="13559" y="14301"/>
                        <a:pt x="13568" y="14310"/>
                      </a:cubicBezTo>
                      <a:cubicBezTo>
                        <a:pt x="13658" y="14382"/>
                        <a:pt x="13743" y="14458"/>
                        <a:pt x="13829" y="14544"/>
                      </a:cubicBezTo>
                      <a:lnTo>
                        <a:pt x="13836" y="14553"/>
                      </a:lnTo>
                      <a:cubicBezTo>
                        <a:pt x="13840" y="14558"/>
                        <a:pt x="13845" y="14562"/>
                        <a:pt x="13852" y="14569"/>
                      </a:cubicBezTo>
                      <a:cubicBezTo>
                        <a:pt x="13861" y="14578"/>
                        <a:pt x="13870" y="14587"/>
                        <a:pt x="13876" y="14594"/>
                      </a:cubicBezTo>
                      <a:cubicBezTo>
                        <a:pt x="13892" y="14609"/>
                        <a:pt x="13908" y="14625"/>
                        <a:pt x="13926" y="14645"/>
                      </a:cubicBezTo>
                      <a:cubicBezTo>
                        <a:pt x="13933" y="14652"/>
                        <a:pt x="13939" y="14661"/>
                        <a:pt x="13946" y="14668"/>
                      </a:cubicBezTo>
                      <a:cubicBezTo>
                        <a:pt x="13955" y="14675"/>
                        <a:pt x="13962" y="14684"/>
                        <a:pt x="13969" y="14693"/>
                      </a:cubicBezTo>
                      <a:cubicBezTo>
                        <a:pt x="14048" y="14778"/>
                        <a:pt x="14122" y="14871"/>
                        <a:pt x="14194" y="14965"/>
                      </a:cubicBezTo>
                      <a:cubicBezTo>
                        <a:pt x="14410" y="15258"/>
                        <a:pt x="14510" y="15455"/>
                        <a:pt x="14589" y="15610"/>
                      </a:cubicBezTo>
                      <a:cubicBezTo>
                        <a:pt x="14753" y="15941"/>
                        <a:pt x="14827" y="16090"/>
                        <a:pt x="15673" y="16536"/>
                      </a:cubicBezTo>
                      <a:cubicBezTo>
                        <a:pt x="16108" y="16766"/>
                        <a:pt x="16455" y="16933"/>
                        <a:pt x="16750" y="17055"/>
                      </a:cubicBezTo>
                      <a:cubicBezTo>
                        <a:pt x="16759" y="17062"/>
                        <a:pt x="16770" y="17066"/>
                        <a:pt x="16782" y="17071"/>
                      </a:cubicBezTo>
                      <a:cubicBezTo>
                        <a:pt x="16793" y="17075"/>
                        <a:pt x="16804" y="17080"/>
                        <a:pt x="16815" y="17084"/>
                      </a:cubicBezTo>
                      <a:cubicBezTo>
                        <a:pt x="16836" y="17093"/>
                        <a:pt x="16858" y="17102"/>
                        <a:pt x="16881" y="17111"/>
                      </a:cubicBezTo>
                      <a:cubicBezTo>
                        <a:pt x="16890" y="17116"/>
                        <a:pt x="16901" y="17120"/>
                        <a:pt x="16914" y="17125"/>
                      </a:cubicBezTo>
                      <a:cubicBezTo>
                        <a:pt x="16924" y="17129"/>
                        <a:pt x="16935" y="17134"/>
                        <a:pt x="16946" y="17138"/>
                      </a:cubicBezTo>
                      <a:cubicBezTo>
                        <a:pt x="17198" y="17237"/>
                        <a:pt x="17410" y="17303"/>
                        <a:pt x="17609" y="17357"/>
                      </a:cubicBezTo>
                      <a:cubicBezTo>
                        <a:pt x="17620" y="17359"/>
                        <a:pt x="17631" y="17364"/>
                        <a:pt x="17642" y="17368"/>
                      </a:cubicBezTo>
                      <a:cubicBezTo>
                        <a:pt x="17656" y="17370"/>
                        <a:pt x="17670" y="17373"/>
                        <a:pt x="17681" y="17377"/>
                      </a:cubicBezTo>
                      <a:cubicBezTo>
                        <a:pt x="17703" y="17382"/>
                        <a:pt x="17726" y="17388"/>
                        <a:pt x="17748" y="17393"/>
                      </a:cubicBezTo>
                      <a:cubicBezTo>
                        <a:pt x="17760" y="17397"/>
                        <a:pt x="17773" y="17400"/>
                        <a:pt x="17784" y="17402"/>
                      </a:cubicBezTo>
                      <a:cubicBezTo>
                        <a:pt x="17796" y="17406"/>
                        <a:pt x="17807" y="17409"/>
                        <a:pt x="17821" y="17411"/>
                      </a:cubicBezTo>
                      <a:cubicBezTo>
                        <a:pt x="17908" y="17433"/>
                        <a:pt x="17994" y="17454"/>
                        <a:pt x="18082" y="17474"/>
                      </a:cubicBezTo>
                      <a:cubicBezTo>
                        <a:pt x="18172" y="17494"/>
                        <a:pt x="18267" y="17517"/>
                        <a:pt x="18364" y="17542"/>
                      </a:cubicBezTo>
                      <a:cubicBezTo>
                        <a:pt x="18722" y="17630"/>
                        <a:pt x="19182" y="17756"/>
                        <a:pt x="19892" y="18037"/>
                      </a:cubicBezTo>
                      <a:cubicBezTo>
                        <a:pt x="19939" y="18053"/>
                        <a:pt x="19984" y="18074"/>
                        <a:pt x="20027" y="18092"/>
                      </a:cubicBezTo>
                      <a:cubicBezTo>
                        <a:pt x="20667" y="18355"/>
                        <a:pt x="20960" y="18558"/>
                        <a:pt x="21154" y="18691"/>
                      </a:cubicBezTo>
                      <a:cubicBezTo>
                        <a:pt x="21183" y="18711"/>
                        <a:pt x="21210" y="18729"/>
                        <a:pt x="21235" y="18745"/>
                      </a:cubicBezTo>
                      <a:cubicBezTo>
                        <a:pt x="21253" y="18759"/>
                        <a:pt x="21275" y="18765"/>
                        <a:pt x="21295" y="18765"/>
                      </a:cubicBezTo>
                      <a:cubicBezTo>
                        <a:pt x="21305" y="18765"/>
                        <a:pt x="21314" y="18764"/>
                        <a:pt x="21323" y="18761"/>
                      </a:cubicBezTo>
                      <a:cubicBezTo>
                        <a:pt x="21352" y="18750"/>
                        <a:pt x="21375" y="18725"/>
                        <a:pt x="21384" y="18696"/>
                      </a:cubicBezTo>
                      <a:cubicBezTo>
                        <a:pt x="21395" y="18662"/>
                        <a:pt x="21388" y="18628"/>
                        <a:pt x="21366" y="18601"/>
                      </a:cubicBezTo>
                      <a:cubicBezTo>
                        <a:pt x="21219" y="18418"/>
                        <a:pt x="20108" y="17776"/>
                        <a:pt x="18373" y="17334"/>
                      </a:cubicBezTo>
                      <a:cubicBezTo>
                        <a:pt x="18256" y="17303"/>
                        <a:pt x="18145" y="17278"/>
                        <a:pt x="18039" y="17253"/>
                      </a:cubicBezTo>
                      <a:cubicBezTo>
                        <a:pt x="18014" y="17246"/>
                        <a:pt x="17990" y="17242"/>
                        <a:pt x="17965" y="17235"/>
                      </a:cubicBezTo>
                      <a:cubicBezTo>
                        <a:pt x="18715" y="16331"/>
                        <a:pt x="19648" y="15619"/>
                        <a:pt x="20428" y="15364"/>
                      </a:cubicBezTo>
                      <a:cubicBezTo>
                        <a:pt x="20451" y="15358"/>
                        <a:pt x="20473" y="15351"/>
                        <a:pt x="20480" y="15351"/>
                      </a:cubicBezTo>
                      <a:cubicBezTo>
                        <a:pt x="20485" y="15355"/>
                        <a:pt x="20498" y="15378"/>
                        <a:pt x="20507" y="15391"/>
                      </a:cubicBezTo>
                      <a:cubicBezTo>
                        <a:pt x="20570" y="15500"/>
                        <a:pt x="20636" y="15608"/>
                        <a:pt x="20696" y="15718"/>
                      </a:cubicBezTo>
                      <a:cubicBezTo>
                        <a:pt x="20956" y="16180"/>
                        <a:pt x="21201" y="16674"/>
                        <a:pt x="21447" y="17226"/>
                      </a:cubicBezTo>
                      <a:cubicBezTo>
                        <a:pt x="21706" y="17803"/>
                        <a:pt x="21918" y="18344"/>
                        <a:pt x="22098" y="18878"/>
                      </a:cubicBezTo>
                      <a:cubicBezTo>
                        <a:pt x="22238" y="19300"/>
                        <a:pt x="22342" y="19658"/>
                        <a:pt x="22412" y="19976"/>
                      </a:cubicBezTo>
                      <a:lnTo>
                        <a:pt x="22416" y="19994"/>
                      </a:lnTo>
                      <a:cubicBezTo>
                        <a:pt x="22515" y="20447"/>
                        <a:pt x="22536" y="20771"/>
                        <a:pt x="22549" y="21064"/>
                      </a:cubicBezTo>
                      <a:cubicBezTo>
                        <a:pt x="22563" y="21353"/>
                        <a:pt x="22554" y="21666"/>
                        <a:pt x="22412" y="21925"/>
                      </a:cubicBezTo>
                      <a:cubicBezTo>
                        <a:pt x="22265" y="22191"/>
                        <a:pt x="21918" y="22276"/>
                        <a:pt x="21548" y="22276"/>
                      </a:cubicBezTo>
                      <a:cubicBezTo>
                        <a:pt x="21249" y="22276"/>
                        <a:pt x="20934" y="22220"/>
                        <a:pt x="20696" y="22160"/>
                      </a:cubicBezTo>
                      <a:lnTo>
                        <a:pt x="20696" y="22162"/>
                      </a:lnTo>
                      <a:cubicBezTo>
                        <a:pt x="20365" y="22079"/>
                        <a:pt x="20043" y="21957"/>
                        <a:pt x="19730" y="21817"/>
                      </a:cubicBezTo>
                      <a:cubicBezTo>
                        <a:pt x="19452" y="21695"/>
                        <a:pt x="19184" y="21558"/>
                        <a:pt x="18920" y="21414"/>
                      </a:cubicBezTo>
                      <a:cubicBezTo>
                        <a:pt x="18609" y="21245"/>
                        <a:pt x="18339" y="21078"/>
                        <a:pt x="18127" y="20940"/>
                      </a:cubicBezTo>
                      <a:cubicBezTo>
                        <a:pt x="18125" y="20940"/>
                        <a:pt x="18123" y="20938"/>
                        <a:pt x="18118" y="20936"/>
                      </a:cubicBezTo>
                      <a:cubicBezTo>
                        <a:pt x="18071" y="20907"/>
                        <a:pt x="18026" y="20877"/>
                        <a:pt x="17985" y="20848"/>
                      </a:cubicBezTo>
                      <a:cubicBezTo>
                        <a:pt x="17814" y="20735"/>
                        <a:pt x="17645" y="20620"/>
                        <a:pt x="17480" y="20503"/>
                      </a:cubicBezTo>
                      <a:cubicBezTo>
                        <a:pt x="17246" y="20339"/>
                        <a:pt x="17014" y="20165"/>
                        <a:pt x="16782" y="19983"/>
                      </a:cubicBezTo>
                      <a:cubicBezTo>
                        <a:pt x="16770" y="19974"/>
                        <a:pt x="16759" y="19967"/>
                        <a:pt x="16750" y="19958"/>
                      </a:cubicBezTo>
                      <a:cubicBezTo>
                        <a:pt x="16739" y="19951"/>
                        <a:pt x="16727" y="19942"/>
                        <a:pt x="16716" y="19931"/>
                      </a:cubicBezTo>
                      <a:cubicBezTo>
                        <a:pt x="16689" y="19913"/>
                        <a:pt x="16667" y="19892"/>
                        <a:pt x="16642" y="19872"/>
                      </a:cubicBezTo>
                      <a:cubicBezTo>
                        <a:pt x="16631" y="19865"/>
                        <a:pt x="16619" y="19856"/>
                        <a:pt x="16608" y="19847"/>
                      </a:cubicBezTo>
                      <a:cubicBezTo>
                        <a:pt x="16597" y="19838"/>
                        <a:pt x="16585" y="19829"/>
                        <a:pt x="16574" y="19820"/>
                      </a:cubicBezTo>
                      <a:cubicBezTo>
                        <a:pt x="16232" y="19543"/>
                        <a:pt x="15884" y="19246"/>
                        <a:pt x="15515" y="18914"/>
                      </a:cubicBezTo>
                      <a:cubicBezTo>
                        <a:pt x="15134" y="18569"/>
                        <a:pt x="14920" y="18351"/>
                        <a:pt x="14794" y="18220"/>
                      </a:cubicBezTo>
                      <a:cubicBezTo>
                        <a:pt x="14762" y="18188"/>
                        <a:pt x="14735" y="18161"/>
                        <a:pt x="14712" y="18137"/>
                      </a:cubicBezTo>
                      <a:cubicBezTo>
                        <a:pt x="14559" y="17986"/>
                        <a:pt x="14525" y="17986"/>
                        <a:pt x="14336" y="17981"/>
                      </a:cubicBezTo>
                      <a:cubicBezTo>
                        <a:pt x="14241" y="17979"/>
                        <a:pt x="14099" y="17977"/>
                        <a:pt x="13874" y="17952"/>
                      </a:cubicBezTo>
                      <a:cubicBezTo>
                        <a:pt x="13090" y="17866"/>
                        <a:pt x="12456" y="17772"/>
                        <a:pt x="11771" y="17580"/>
                      </a:cubicBezTo>
                      <a:cubicBezTo>
                        <a:pt x="11753" y="17575"/>
                        <a:pt x="11735" y="17571"/>
                        <a:pt x="11715" y="17564"/>
                      </a:cubicBezTo>
                      <a:cubicBezTo>
                        <a:pt x="11695" y="17560"/>
                        <a:pt x="11677" y="17555"/>
                        <a:pt x="11659" y="17548"/>
                      </a:cubicBezTo>
                      <a:cubicBezTo>
                        <a:pt x="11654" y="17546"/>
                        <a:pt x="11650" y="17546"/>
                        <a:pt x="11647" y="17546"/>
                      </a:cubicBezTo>
                      <a:cubicBezTo>
                        <a:pt x="11609" y="17535"/>
                        <a:pt x="11571" y="17524"/>
                        <a:pt x="11535" y="17512"/>
                      </a:cubicBezTo>
                      <a:cubicBezTo>
                        <a:pt x="11517" y="17508"/>
                        <a:pt x="11496" y="17501"/>
                        <a:pt x="11478" y="17494"/>
                      </a:cubicBezTo>
                      <a:cubicBezTo>
                        <a:pt x="11474" y="17494"/>
                        <a:pt x="11469" y="17492"/>
                        <a:pt x="11465" y="17490"/>
                      </a:cubicBezTo>
                      <a:lnTo>
                        <a:pt x="11424" y="17476"/>
                      </a:lnTo>
                      <a:lnTo>
                        <a:pt x="11413" y="17474"/>
                      </a:lnTo>
                      <a:cubicBezTo>
                        <a:pt x="11302" y="17438"/>
                        <a:pt x="11190" y="17400"/>
                        <a:pt x="11068" y="17355"/>
                      </a:cubicBezTo>
                      <a:cubicBezTo>
                        <a:pt x="10074" y="16996"/>
                        <a:pt x="9603" y="16527"/>
                        <a:pt x="9529" y="16300"/>
                      </a:cubicBezTo>
                      <a:cubicBezTo>
                        <a:pt x="9517" y="16261"/>
                        <a:pt x="9517" y="16232"/>
                        <a:pt x="9529" y="16216"/>
                      </a:cubicBezTo>
                      <a:cubicBezTo>
                        <a:pt x="9541" y="16198"/>
                        <a:pt x="9573" y="16176"/>
                        <a:pt x="9654" y="16176"/>
                      </a:cubicBezTo>
                      <a:cubicBezTo>
                        <a:pt x="9781" y="16176"/>
                        <a:pt x="10029" y="16230"/>
                        <a:pt x="10514" y="16439"/>
                      </a:cubicBezTo>
                      <a:cubicBezTo>
                        <a:pt x="10611" y="16482"/>
                        <a:pt x="10710" y="16530"/>
                        <a:pt x="10802" y="16575"/>
                      </a:cubicBezTo>
                      <a:cubicBezTo>
                        <a:pt x="10982" y="16658"/>
                        <a:pt x="11165" y="16748"/>
                        <a:pt x="11354" y="16809"/>
                      </a:cubicBezTo>
                      <a:cubicBezTo>
                        <a:pt x="11367" y="16812"/>
                        <a:pt x="11379" y="16814"/>
                        <a:pt x="11391" y="16814"/>
                      </a:cubicBezTo>
                      <a:cubicBezTo>
                        <a:pt x="11398" y="16814"/>
                        <a:pt x="11405" y="16813"/>
                        <a:pt x="11411" y="16811"/>
                      </a:cubicBezTo>
                      <a:cubicBezTo>
                        <a:pt x="11415" y="16809"/>
                        <a:pt x="11420" y="16809"/>
                        <a:pt x="11424" y="16807"/>
                      </a:cubicBezTo>
                      <a:cubicBezTo>
                        <a:pt x="11440" y="16800"/>
                        <a:pt x="11451" y="16791"/>
                        <a:pt x="11462" y="16778"/>
                      </a:cubicBezTo>
                      <a:cubicBezTo>
                        <a:pt x="11467" y="16773"/>
                        <a:pt x="11471" y="16766"/>
                        <a:pt x="11474" y="16762"/>
                      </a:cubicBezTo>
                      <a:cubicBezTo>
                        <a:pt x="11478" y="16753"/>
                        <a:pt x="11481" y="16746"/>
                        <a:pt x="11483" y="16737"/>
                      </a:cubicBezTo>
                      <a:cubicBezTo>
                        <a:pt x="11490" y="16714"/>
                        <a:pt x="11485" y="16692"/>
                        <a:pt x="11476" y="16674"/>
                      </a:cubicBezTo>
                      <a:cubicBezTo>
                        <a:pt x="11471" y="16663"/>
                        <a:pt x="11465" y="16654"/>
                        <a:pt x="11456" y="16645"/>
                      </a:cubicBezTo>
                      <a:cubicBezTo>
                        <a:pt x="11451" y="16640"/>
                        <a:pt x="11444" y="16636"/>
                        <a:pt x="11438" y="16631"/>
                      </a:cubicBezTo>
                      <a:cubicBezTo>
                        <a:pt x="11433" y="16629"/>
                        <a:pt x="11431" y="16627"/>
                        <a:pt x="11420" y="16622"/>
                      </a:cubicBezTo>
                      <a:cubicBezTo>
                        <a:pt x="11377" y="16600"/>
                        <a:pt x="11307" y="16570"/>
                        <a:pt x="11208" y="16527"/>
                      </a:cubicBezTo>
                      <a:cubicBezTo>
                        <a:pt x="10931" y="16410"/>
                        <a:pt x="10414" y="16192"/>
                        <a:pt x="9750" y="15806"/>
                      </a:cubicBezTo>
                      <a:cubicBezTo>
                        <a:pt x="9006" y="15376"/>
                        <a:pt x="8859" y="15121"/>
                        <a:pt x="8891" y="15040"/>
                      </a:cubicBezTo>
                      <a:cubicBezTo>
                        <a:pt x="8903" y="15007"/>
                        <a:pt x="8949" y="14989"/>
                        <a:pt x="9015" y="14989"/>
                      </a:cubicBezTo>
                      <a:cubicBezTo>
                        <a:pt x="9044" y="14989"/>
                        <a:pt x="9076" y="14992"/>
                        <a:pt x="9112" y="14999"/>
                      </a:cubicBezTo>
                      <a:cubicBezTo>
                        <a:pt x="9499" y="15078"/>
                        <a:pt x="10081" y="15373"/>
                        <a:pt x="10644" y="15657"/>
                      </a:cubicBezTo>
                      <a:cubicBezTo>
                        <a:pt x="10879" y="15777"/>
                        <a:pt x="11097" y="15887"/>
                        <a:pt x="11305" y="15984"/>
                      </a:cubicBezTo>
                      <a:cubicBezTo>
                        <a:pt x="11323" y="15993"/>
                        <a:pt x="11341" y="15997"/>
                        <a:pt x="11357" y="15997"/>
                      </a:cubicBezTo>
                      <a:cubicBezTo>
                        <a:pt x="11385" y="15997"/>
                        <a:pt x="11408" y="15985"/>
                        <a:pt x="11424" y="15971"/>
                      </a:cubicBezTo>
                      <a:lnTo>
                        <a:pt x="11429" y="15966"/>
                      </a:lnTo>
                      <a:cubicBezTo>
                        <a:pt x="11433" y="15959"/>
                        <a:pt x="11440" y="15953"/>
                        <a:pt x="11444" y="15944"/>
                      </a:cubicBezTo>
                      <a:cubicBezTo>
                        <a:pt x="11449" y="15932"/>
                        <a:pt x="11451" y="15919"/>
                        <a:pt x="11451" y="15903"/>
                      </a:cubicBezTo>
                      <a:lnTo>
                        <a:pt x="11453" y="15887"/>
                      </a:lnTo>
                      <a:cubicBezTo>
                        <a:pt x="11451" y="15876"/>
                        <a:pt x="11449" y="15867"/>
                        <a:pt x="11442" y="15858"/>
                      </a:cubicBezTo>
                      <a:cubicBezTo>
                        <a:pt x="11440" y="15851"/>
                        <a:pt x="11435" y="15842"/>
                        <a:pt x="11429" y="15838"/>
                      </a:cubicBezTo>
                      <a:cubicBezTo>
                        <a:pt x="11429" y="15833"/>
                        <a:pt x="11424" y="15833"/>
                        <a:pt x="11424" y="15829"/>
                      </a:cubicBezTo>
                      <a:cubicBezTo>
                        <a:pt x="11415" y="15824"/>
                        <a:pt x="11408" y="15815"/>
                        <a:pt x="11397" y="15808"/>
                      </a:cubicBezTo>
                      <a:cubicBezTo>
                        <a:pt x="11357" y="15784"/>
                        <a:pt x="11253" y="15732"/>
                        <a:pt x="11133" y="15675"/>
                      </a:cubicBezTo>
                      <a:cubicBezTo>
                        <a:pt x="11014" y="15617"/>
                        <a:pt x="10881" y="15554"/>
                        <a:pt x="10784" y="15502"/>
                      </a:cubicBezTo>
                      <a:cubicBezTo>
                        <a:pt x="10333" y="15258"/>
                        <a:pt x="10058" y="15139"/>
                        <a:pt x="9840" y="15040"/>
                      </a:cubicBezTo>
                      <a:cubicBezTo>
                        <a:pt x="9680" y="14970"/>
                        <a:pt x="9556" y="14914"/>
                        <a:pt x="9421" y="14837"/>
                      </a:cubicBezTo>
                      <a:cubicBezTo>
                        <a:pt x="9249" y="14740"/>
                        <a:pt x="9112" y="14641"/>
                        <a:pt x="9017" y="14544"/>
                      </a:cubicBezTo>
                      <a:cubicBezTo>
                        <a:pt x="9008" y="14537"/>
                        <a:pt x="9001" y="14528"/>
                        <a:pt x="8995" y="14519"/>
                      </a:cubicBezTo>
                      <a:cubicBezTo>
                        <a:pt x="8988" y="14515"/>
                        <a:pt x="8981" y="14508"/>
                        <a:pt x="8977" y="14501"/>
                      </a:cubicBezTo>
                      <a:lnTo>
                        <a:pt x="8972" y="14494"/>
                      </a:lnTo>
                      <a:lnTo>
                        <a:pt x="8961" y="14481"/>
                      </a:lnTo>
                      <a:cubicBezTo>
                        <a:pt x="8947" y="14467"/>
                        <a:pt x="8938" y="14454"/>
                        <a:pt x="8929" y="14440"/>
                      </a:cubicBezTo>
                      <a:cubicBezTo>
                        <a:pt x="8922" y="14429"/>
                        <a:pt x="8918" y="14420"/>
                        <a:pt x="8913" y="14411"/>
                      </a:cubicBezTo>
                      <a:cubicBezTo>
                        <a:pt x="8909" y="14407"/>
                        <a:pt x="8909" y="14400"/>
                        <a:pt x="8904" y="14395"/>
                      </a:cubicBezTo>
                      <a:cubicBezTo>
                        <a:pt x="8902" y="14389"/>
                        <a:pt x="8900" y="14382"/>
                        <a:pt x="8898" y="14377"/>
                      </a:cubicBezTo>
                      <a:cubicBezTo>
                        <a:pt x="8882" y="14334"/>
                        <a:pt x="8882" y="14301"/>
                        <a:pt x="8898" y="14278"/>
                      </a:cubicBezTo>
                      <a:cubicBezTo>
                        <a:pt x="8915" y="14257"/>
                        <a:pt x="8950" y="14244"/>
                        <a:pt x="8996" y="14244"/>
                      </a:cubicBezTo>
                      <a:cubicBezTo>
                        <a:pt x="9009" y="14244"/>
                        <a:pt x="9021" y="14245"/>
                        <a:pt x="9035" y="14247"/>
                      </a:cubicBezTo>
                      <a:cubicBezTo>
                        <a:pt x="9051" y="14247"/>
                        <a:pt x="9064" y="14251"/>
                        <a:pt x="9082" y="14253"/>
                      </a:cubicBezTo>
                      <a:cubicBezTo>
                        <a:pt x="9096" y="14256"/>
                        <a:pt x="9109" y="14260"/>
                        <a:pt x="9121" y="14262"/>
                      </a:cubicBezTo>
                      <a:cubicBezTo>
                        <a:pt x="9148" y="14267"/>
                        <a:pt x="9173" y="14276"/>
                        <a:pt x="9200" y="14283"/>
                      </a:cubicBezTo>
                      <a:cubicBezTo>
                        <a:pt x="9200" y="14283"/>
                        <a:pt x="9202" y="14285"/>
                        <a:pt x="9204" y="14285"/>
                      </a:cubicBezTo>
                      <a:cubicBezTo>
                        <a:pt x="9211" y="14287"/>
                        <a:pt x="9218" y="14289"/>
                        <a:pt x="9227" y="14292"/>
                      </a:cubicBezTo>
                      <a:lnTo>
                        <a:pt x="9236" y="14294"/>
                      </a:lnTo>
                      <a:cubicBezTo>
                        <a:pt x="9236" y="14294"/>
                        <a:pt x="9240" y="14296"/>
                        <a:pt x="9242" y="14296"/>
                      </a:cubicBezTo>
                      <a:cubicBezTo>
                        <a:pt x="9256" y="14301"/>
                        <a:pt x="9267" y="14305"/>
                        <a:pt x="9279" y="14310"/>
                      </a:cubicBezTo>
                      <a:cubicBezTo>
                        <a:pt x="9520" y="14393"/>
                        <a:pt x="9738" y="14524"/>
                        <a:pt x="10011" y="14688"/>
                      </a:cubicBezTo>
                      <a:lnTo>
                        <a:pt x="10056" y="14713"/>
                      </a:lnTo>
                      <a:lnTo>
                        <a:pt x="10094" y="14736"/>
                      </a:lnTo>
                      <a:lnTo>
                        <a:pt x="10216" y="14810"/>
                      </a:lnTo>
                      <a:lnTo>
                        <a:pt x="10266" y="14839"/>
                      </a:lnTo>
                      <a:lnTo>
                        <a:pt x="10295" y="14855"/>
                      </a:lnTo>
                      <a:cubicBezTo>
                        <a:pt x="10300" y="14857"/>
                        <a:pt x="10306" y="14862"/>
                        <a:pt x="10311" y="14866"/>
                      </a:cubicBezTo>
                      <a:cubicBezTo>
                        <a:pt x="10518" y="14984"/>
                        <a:pt x="10798" y="15139"/>
                        <a:pt x="11169" y="15304"/>
                      </a:cubicBezTo>
                      <a:cubicBezTo>
                        <a:pt x="11183" y="15308"/>
                        <a:pt x="11194" y="15313"/>
                        <a:pt x="11208" y="15319"/>
                      </a:cubicBezTo>
                      <a:cubicBezTo>
                        <a:pt x="11219" y="15326"/>
                        <a:pt x="11230" y="15328"/>
                        <a:pt x="11244" y="15335"/>
                      </a:cubicBezTo>
                      <a:cubicBezTo>
                        <a:pt x="11246" y="15335"/>
                        <a:pt x="11248" y="15335"/>
                        <a:pt x="11248" y="15337"/>
                      </a:cubicBezTo>
                      <a:cubicBezTo>
                        <a:pt x="11271" y="15349"/>
                        <a:pt x="11296" y="15355"/>
                        <a:pt x="11318" y="15367"/>
                      </a:cubicBezTo>
                      <a:lnTo>
                        <a:pt x="11332" y="15373"/>
                      </a:lnTo>
                      <a:lnTo>
                        <a:pt x="11368" y="15387"/>
                      </a:lnTo>
                      <a:cubicBezTo>
                        <a:pt x="11370" y="15389"/>
                        <a:pt x="11375" y="15391"/>
                        <a:pt x="11379" y="15391"/>
                      </a:cubicBezTo>
                      <a:cubicBezTo>
                        <a:pt x="11384" y="15394"/>
                        <a:pt x="11388" y="15396"/>
                        <a:pt x="11393" y="15398"/>
                      </a:cubicBezTo>
                      <a:lnTo>
                        <a:pt x="11408" y="15405"/>
                      </a:lnTo>
                      <a:cubicBezTo>
                        <a:pt x="11413" y="15405"/>
                        <a:pt x="11417" y="15409"/>
                        <a:pt x="11424" y="15412"/>
                      </a:cubicBezTo>
                      <a:cubicBezTo>
                        <a:pt x="11460" y="15425"/>
                        <a:pt x="11496" y="15439"/>
                        <a:pt x="11535" y="15455"/>
                      </a:cubicBezTo>
                      <a:cubicBezTo>
                        <a:pt x="11558" y="15465"/>
                        <a:pt x="11589" y="15475"/>
                        <a:pt x="11620" y="15475"/>
                      </a:cubicBezTo>
                      <a:cubicBezTo>
                        <a:pt x="11635" y="15475"/>
                        <a:pt x="11651" y="15473"/>
                        <a:pt x="11665" y="15466"/>
                      </a:cubicBezTo>
                      <a:cubicBezTo>
                        <a:pt x="11683" y="15457"/>
                        <a:pt x="11704" y="15439"/>
                        <a:pt x="11713" y="15403"/>
                      </a:cubicBezTo>
                      <a:cubicBezTo>
                        <a:pt x="11726" y="15358"/>
                        <a:pt x="11706" y="15326"/>
                        <a:pt x="11677" y="15301"/>
                      </a:cubicBezTo>
                      <a:cubicBezTo>
                        <a:pt x="11665" y="15295"/>
                        <a:pt x="11656" y="15288"/>
                        <a:pt x="11643" y="15279"/>
                      </a:cubicBezTo>
                      <a:cubicBezTo>
                        <a:pt x="11632" y="15274"/>
                        <a:pt x="11618" y="15265"/>
                        <a:pt x="11604" y="15261"/>
                      </a:cubicBezTo>
                      <a:cubicBezTo>
                        <a:pt x="11604" y="15261"/>
                        <a:pt x="11602" y="15258"/>
                        <a:pt x="11600" y="15258"/>
                      </a:cubicBezTo>
                      <a:cubicBezTo>
                        <a:pt x="11591" y="15254"/>
                        <a:pt x="11577" y="15247"/>
                        <a:pt x="11566" y="15245"/>
                      </a:cubicBezTo>
                      <a:lnTo>
                        <a:pt x="11555" y="15238"/>
                      </a:lnTo>
                      <a:cubicBezTo>
                        <a:pt x="11541" y="15231"/>
                        <a:pt x="11526" y="15227"/>
                        <a:pt x="11510" y="15218"/>
                      </a:cubicBezTo>
                      <a:cubicBezTo>
                        <a:pt x="11496" y="15213"/>
                        <a:pt x="11483" y="15207"/>
                        <a:pt x="11465" y="15200"/>
                      </a:cubicBezTo>
                      <a:cubicBezTo>
                        <a:pt x="11462" y="15200"/>
                        <a:pt x="11460" y="15198"/>
                        <a:pt x="11456" y="15195"/>
                      </a:cubicBezTo>
                      <a:lnTo>
                        <a:pt x="11424" y="15184"/>
                      </a:lnTo>
                      <a:lnTo>
                        <a:pt x="11417" y="15180"/>
                      </a:lnTo>
                      <a:cubicBezTo>
                        <a:pt x="11233" y="15101"/>
                        <a:pt x="10980" y="14988"/>
                        <a:pt x="10624" y="14801"/>
                      </a:cubicBezTo>
                      <a:cubicBezTo>
                        <a:pt x="10608" y="14794"/>
                        <a:pt x="10593" y="14785"/>
                        <a:pt x="10577" y="14776"/>
                      </a:cubicBezTo>
                      <a:cubicBezTo>
                        <a:pt x="10563" y="14769"/>
                        <a:pt x="10547" y="14763"/>
                        <a:pt x="10532" y="14754"/>
                      </a:cubicBezTo>
                      <a:lnTo>
                        <a:pt x="10484" y="14729"/>
                      </a:lnTo>
                      <a:cubicBezTo>
                        <a:pt x="10466" y="14718"/>
                        <a:pt x="10448" y="14709"/>
                        <a:pt x="10430" y="14697"/>
                      </a:cubicBezTo>
                      <a:cubicBezTo>
                        <a:pt x="10414" y="14691"/>
                        <a:pt x="10401" y="14684"/>
                        <a:pt x="10387" y="14675"/>
                      </a:cubicBezTo>
                      <a:cubicBezTo>
                        <a:pt x="10383" y="14672"/>
                        <a:pt x="10381" y="14670"/>
                        <a:pt x="10374" y="14668"/>
                      </a:cubicBezTo>
                      <a:cubicBezTo>
                        <a:pt x="10372" y="14666"/>
                        <a:pt x="10369" y="14663"/>
                        <a:pt x="10367" y="14663"/>
                      </a:cubicBezTo>
                      <a:cubicBezTo>
                        <a:pt x="10356" y="14657"/>
                        <a:pt x="10347" y="14652"/>
                        <a:pt x="10338" y="14645"/>
                      </a:cubicBezTo>
                      <a:cubicBezTo>
                        <a:pt x="10313" y="14634"/>
                        <a:pt x="10290" y="14621"/>
                        <a:pt x="10268" y="14607"/>
                      </a:cubicBezTo>
                      <a:cubicBezTo>
                        <a:pt x="10259" y="14603"/>
                        <a:pt x="10248" y="14596"/>
                        <a:pt x="10236" y="14591"/>
                      </a:cubicBezTo>
                      <a:cubicBezTo>
                        <a:pt x="10236" y="14589"/>
                        <a:pt x="10232" y="14589"/>
                        <a:pt x="10232" y="14587"/>
                      </a:cubicBezTo>
                      <a:cubicBezTo>
                        <a:pt x="10225" y="14580"/>
                        <a:pt x="10216" y="14578"/>
                        <a:pt x="10207" y="14571"/>
                      </a:cubicBezTo>
                      <a:cubicBezTo>
                        <a:pt x="10076" y="14494"/>
                        <a:pt x="9950" y="14411"/>
                        <a:pt x="9833" y="14328"/>
                      </a:cubicBezTo>
                      <a:cubicBezTo>
                        <a:pt x="9819" y="14319"/>
                        <a:pt x="9804" y="14307"/>
                        <a:pt x="9788" y="14296"/>
                      </a:cubicBezTo>
                      <a:cubicBezTo>
                        <a:pt x="9718" y="14247"/>
                        <a:pt x="9621" y="14181"/>
                        <a:pt x="9551" y="14107"/>
                      </a:cubicBezTo>
                      <a:lnTo>
                        <a:pt x="9529" y="14080"/>
                      </a:lnTo>
                      <a:cubicBezTo>
                        <a:pt x="9524" y="14073"/>
                        <a:pt x="9520" y="14068"/>
                        <a:pt x="9517" y="14062"/>
                      </a:cubicBezTo>
                      <a:cubicBezTo>
                        <a:pt x="9515" y="14059"/>
                        <a:pt x="9513" y="14055"/>
                        <a:pt x="9511" y="14050"/>
                      </a:cubicBezTo>
                      <a:cubicBezTo>
                        <a:pt x="9508" y="14046"/>
                        <a:pt x="9504" y="14041"/>
                        <a:pt x="9502" y="14037"/>
                      </a:cubicBezTo>
                      <a:cubicBezTo>
                        <a:pt x="9493" y="14019"/>
                        <a:pt x="9486" y="14001"/>
                        <a:pt x="9484" y="13985"/>
                      </a:cubicBezTo>
                      <a:cubicBezTo>
                        <a:pt x="9481" y="13972"/>
                        <a:pt x="9481" y="13960"/>
                        <a:pt x="9481" y="13945"/>
                      </a:cubicBezTo>
                      <a:cubicBezTo>
                        <a:pt x="9484" y="13942"/>
                        <a:pt x="9484" y="13938"/>
                        <a:pt x="9486" y="13933"/>
                      </a:cubicBezTo>
                      <a:cubicBezTo>
                        <a:pt x="9490" y="13915"/>
                        <a:pt x="9504" y="13895"/>
                        <a:pt x="9526" y="13877"/>
                      </a:cubicBezTo>
                      <a:cubicBezTo>
                        <a:pt x="9531" y="13872"/>
                        <a:pt x="9538" y="13870"/>
                        <a:pt x="9544" y="13866"/>
                      </a:cubicBezTo>
                      <a:cubicBezTo>
                        <a:pt x="9565" y="13857"/>
                        <a:pt x="9594" y="13850"/>
                        <a:pt x="9637" y="13848"/>
                      </a:cubicBezTo>
                      <a:lnTo>
                        <a:pt x="9655" y="13848"/>
                      </a:lnTo>
                      <a:cubicBezTo>
                        <a:pt x="9668" y="13848"/>
                        <a:pt x="9682" y="13850"/>
                        <a:pt x="9695" y="13852"/>
                      </a:cubicBezTo>
                      <a:cubicBezTo>
                        <a:pt x="9729" y="13857"/>
                        <a:pt x="9765" y="13861"/>
                        <a:pt x="9808" y="13872"/>
                      </a:cubicBezTo>
                      <a:cubicBezTo>
                        <a:pt x="9813" y="13872"/>
                        <a:pt x="9819" y="13872"/>
                        <a:pt x="9824" y="13875"/>
                      </a:cubicBezTo>
                      <a:cubicBezTo>
                        <a:pt x="9835" y="13877"/>
                        <a:pt x="9846" y="13881"/>
                        <a:pt x="9858" y="13884"/>
                      </a:cubicBezTo>
                      <a:cubicBezTo>
                        <a:pt x="9862" y="13886"/>
                        <a:pt x="9865" y="13886"/>
                        <a:pt x="9867" y="13888"/>
                      </a:cubicBezTo>
                      <a:cubicBezTo>
                        <a:pt x="9880" y="13890"/>
                        <a:pt x="9894" y="13895"/>
                        <a:pt x="9907" y="13899"/>
                      </a:cubicBezTo>
                      <a:cubicBezTo>
                        <a:pt x="10121" y="13965"/>
                        <a:pt x="10378" y="14089"/>
                        <a:pt x="10608" y="14197"/>
                      </a:cubicBezTo>
                      <a:lnTo>
                        <a:pt x="10658" y="14222"/>
                      </a:lnTo>
                      <a:lnTo>
                        <a:pt x="10696" y="14238"/>
                      </a:lnTo>
                      <a:lnTo>
                        <a:pt x="10728" y="14253"/>
                      </a:lnTo>
                      <a:cubicBezTo>
                        <a:pt x="10728" y="14256"/>
                        <a:pt x="10732" y="14256"/>
                        <a:pt x="10732" y="14256"/>
                      </a:cubicBezTo>
                      <a:cubicBezTo>
                        <a:pt x="10759" y="14269"/>
                        <a:pt x="10786" y="14283"/>
                        <a:pt x="10809" y="14292"/>
                      </a:cubicBezTo>
                      <a:cubicBezTo>
                        <a:pt x="10820" y="14296"/>
                        <a:pt x="10831" y="14301"/>
                        <a:pt x="10840" y="14305"/>
                      </a:cubicBezTo>
                      <a:cubicBezTo>
                        <a:pt x="10840" y="14307"/>
                        <a:pt x="10845" y="14307"/>
                        <a:pt x="10845" y="14307"/>
                      </a:cubicBezTo>
                      <a:cubicBezTo>
                        <a:pt x="10856" y="14312"/>
                        <a:pt x="10867" y="14316"/>
                        <a:pt x="10881" y="14325"/>
                      </a:cubicBezTo>
                      <a:cubicBezTo>
                        <a:pt x="10883" y="14325"/>
                        <a:pt x="10888" y="14328"/>
                        <a:pt x="10892" y="14330"/>
                      </a:cubicBezTo>
                      <a:cubicBezTo>
                        <a:pt x="10960" y="14359"/>
                        <a:pt x="11034" y="14389"/>
                        <a:pt x="11122" y="14425"/>
                      </a:cubicBezTo>
                      <a:cubicBezTo>
                        <a:pt x="11138" y="14429"/>
                        <a:pt x="11154" y="14436"/>
                        <a:pt x="11174" y="14443"/>
                      </a:cubicBezTo>
                      <a:cubicBezTo>
                        <a:pt x="11179" y="14445"/>
                        <a:pt x="11183" y="14447"/>
                        <a:pt x="11190" y="14449"/>
                      </a:cubicBezTo>
                      <a:cubicBezTo>
                        <a:pt x="11199" y="14454"/>
                        <a:pt x="11210" y="14458"/>
                        <a:pt x="11224" y="14461"/>
                      </a:cubicBezTo>
                      <a:cubicBezTo>
                        <a:pt x="11255" y="14474"/>
                        <a:pt x="11287" y="14485"/>
                        <a:pt x="11320" y="14499"/>
                      </a:cubicBezTo>
                      <a:cubicBezTo>
                        <a:pt x="11330" y="14501"/>
                        <a:pt x="11339" y="14506"/>
                        <a:pt x="11350" y="14508"/>
                      </a:cubicBezTo>
                      <a:cubicBezTo>
                        <a:pt x="11350" y="14508"/>
                        <a:pt x="11370" y="14517"/>
                        <a:pt x="11372" y="14517"/>
                      </a:cubicBezTo>
                      <a:lnTo>
                        <a:pt x="11393" y="14524"/>
                      </a:lnTo>
                      <a:cubicBezTo>
                        <a:pt x="11404" y="14528"/>
                        <a:pt x="11413" y="14533"/>
                        <a:pt x="11424" y="14535"/>
                      </a:cubicBezTo>
                      <a:cubicBezTo>
                        <a:pt x="11602" y="14598"/>
                        <a:pt x="11785" y="14659"/>
                        <a:pt x="11963" y="14718"/>
                      </a:cubicBezTo>
                      <a:lnTo>
                        <a:pt x="12109" y="14767"/>
                      </a:lnTo>
                      <a:cubicBezTo>
                        <a:pt x="12150" y="14781"/>
                        <a:pt x="12188" y="14792"/>
                        <a:pt x="12224" y="14801"/>
                      </a:cubicBezTo>
                      <a:cubicBezTo>
                        <a:pt x="12242" y="14808"/>
                        <a:pt x="12256" y="14810"/>
                        <a:pt x="12274" y="14814"/>
                      </a:cubicBezTo>
                      <a:lnTo>
                        <a:pt x="12283" y="14814"/>
                      </a:lnTo>
                      <a:cubicBezTo>
                        <a:pt x="12296" y="14819"/>
                        <a:pt x="12310" y="14823"/>
                        <a:pt x="12323" y="14828"/>
                      </a:cubicBezTo>
                      <a:lnTo>
                        <a:pt x="12332" y="14828"/>
                      </a:lnTo>
                      <a:cubicBezTo>
                        <a:pt x="12364" y="14837"/>
                        <a:pt x="12396" y="14842"/>
                        <a:pt x="12427" y="14848"/>
                      </a:cubicBezTo>
                      <a:cubicBezTo>
                        <a:pt x="12434" y="14851"/>
                        <a:pt x="12441" y="14851"/>
                        <a:pt x="12450" y="14853"/>
                      </a:cubicBezTo>
                      <a:cubicBezTo>
                        <a:pt x="12459" y="14853"/>
                        <a:pt x="12468" y="14857"/>
                        <a:pt x="12477" y="14857"/>
                      </a:cubicBezTo>
                      <a:cubicBezTo>
                        <a:pt x="12481" y="14857"/>
                        <a:pt x="12486" y="14860"/>
                        <a:pt x="12490" y="14860"/>
                      </a:cubicBezTo>
                      <a:cubicBezTo>
                        <a:pt x="12506" y="14862"/>
                        <a:pt x="12520" y="14864"/>
                        <a:pt x="12533" y="14866"/>
                      </a:cubicBezTo>
                      <a:cubicBezTo>
                        <a:pt x="12668" y="14889"/>
                        <a:pt x="12810" y="14898"/>
                        <a:pt x="12957" y="14900"/>
                      </a:cubicBezTo>
                      <a:cubicBezTo>
                        <a:pt x="12964" y="14900"/>
                        <a:pt x="13144" y="14898"/>
                        <a:pt x="13184" y="14819"/>
                      </a:cubicBezTo>
                      <a:cubicBezTo>
                        <a:pt x="13193" y="14796"/>
                        <a:pt x="13200" y="14765"/>
                        <a:pt x="13166" y="14724"/>
                      </a:cubicBezTo>
                      <a:cubicBezTo>
                        <a:pt x="13141" y="14692"/>
                        <a:pt x="13105" y="14685"/>
                        <a:pt x="13069" y="14685"/>
                      </a:cubicBezTo>
                      <a:cubicBezTo>
                        <a:pt x="13051" y="14685"/>
                        <a:pt x="13032" y="14687"/>
                        <a:pt x="13015" y="14688"/>
                      </a:cubicBezTo>
                      <a:cubicBezTo>
                        <a:pt x="13002" y="14691"/>
                        <a:pt x="12993" y="14693"/>
                        <a:pt x="12984" y="14693"/>
                      </a:cubicBezTo>
                      <a:cubicBezTo>
                        <a:pt x="12968" y="14693"/>
                        <a:pt x="12952" y="14694"/>
                        <a:pt x="12938" y="14694"/>
                      </a:cubicBezTo>
                      <a:cubicBezTo>
                        <a:pt x="12898" y="14694"/>
                        <a:pt x="12865" y="14692"/>
                        <a:pt x="12835" y="14688"/>
                      </a:cubicBezTo>
                      <a:cubicBezTo>
                        <a:pt x="12817" y="14684"/>
                        <a:pt x="12804" y="14682"/>
                        <a:pt x="12788" y="14677"/>
                      </a:cubicBezTo>
                      <a:cubicBezTo>
                        <a:pt x="12772" y="14672"/>
                        <a:pt x="12758" y="14668"/>
                        <a:pt x="12745" y="14659"/>
                      </a:cubicBezTo>
                      <a:cubicBezTo>
                        <a:pt x="12736" y="14654"/>
                        <a:pt x="12729" y="14650"/>
                        <a:pt x="12722" y="14645"/>
                      </a:cubicBezTo>
                      <a:cubicBezTo>
                        <a:pt x="12711" y="14636"/>
                        <a:pt x="12700" y="14630"/>
                        <a:pt x="12689" y="14621"/>
                      </a:cubicBezTo>
                      <a:cubicBezTo>
                        <a:pt x="12680" y="14612"/>
                        <a:pt x="12671" y="14605"/>
                        <a:pt x="12662" y="14596"/>
                      </a:cubicBezTo>
                      <a:cubicBezTo>
                        <a:pt x="12655" y="14589"/>
                        <a:pt x="12650" y="14585"/>
                        <a:pt x="12643" y="14576"/>
                      </a:cubicBezTo>
                      <a:lnTo>
                        <a:pt x="12639" y="14571"/>
                      </a:lnTo>
                      <a:lnTo>
                        <a:pt x="12619" y="14551"/>
                      </a:lnTo>
                      <a:cubicBezTo>
                        <a:pt x="12538" y="14470"/>
                        <a:pt x="12429" y="14357"/>
                        <a:pt x="12188" y="14222"/>
                      </a:cubicBezTo>
                      <a:cubicBezTo>
                        <a:pt x="12177" y="14215"/>
                        <a:pt x="12166" y="14208"/>
                        <a:pt x="12150" y="14199"/>
                      </a:cubicBezTo>
                      <a:cubicBezTo>
                        <a:pt x="12139" y="14192"/>
                        <a:pt x="12130" y="14186"/>
                        <a:pt x="12116" y="14179"/>
                      </a:cubicBezTo>
                      <a:lnTo>
                        <a:pt x="12109" y="14174"/>
                      </a:lnTo>
                      <a:cubicBezTo>
                        <a:pt x="12105" y="14172"/>
                        <a:pt x="12098" y="14168"/>
                        <a:pt x="12094" y="14163"/>
                      </a:cubicBezTo>
                      <a:cubicBezTo>
                        <a:pt x="12094" y="14163"/>
                        <a:pt x="12085" y="14156"/>
                        <a:pt x="12082" y="14156"/>
                      </a:cubicBezTo>
                      <a:lnTo>
                        <a:pt x="12051" y="14134"/>
                      </a:lnTo>
                      <a:cubicBezTo>
                        <a:pt x="12042" y="14125"/>
                        <a:pt x="12030" y="14118"/>
                        <a:pt x="12021" y="14109"/>
                      </a:cubicBezTo>
                      <a:cubicBezTo>
                        <a:pt x="12012" y="14102"/>
                        <a:pt x="12003" y="14096"/>
                        <a:pt x="11997" y="14089"/>
                      </a:cubicBezTo>
                      <a:cubicBezTo>
                        <a:pt x="11994" y="14086"/>
                        <a:pt x="11994" y="14084"/>
                        <a:pt x="11992" y="14084"/>
                      </a:cubicBezTo>
                      <a:cubicBezTo>
                        <a:pt x="11952" y="14048"/>
                        <a:pt x="11911" y="14008"/>
                        <a:pt x="11868" y="13954"/>
                      </a:cubicBezTo>
                      <a:cubicBezTo>
                        <a:pt x="11798" y="13872"/>
                        <a:pt x="11758" y="13737"/>
                        <a:pt x="11816" y="13663"/>
                      </a:cubicBezTo>
                      <a:cubicBezTo>
                        <a:pt x="11837" y="13638"/>
                        <a:pt x="11900" y="13621"/>
                        <a:pt x="11999" y="13621"/>
                      </a:cubicBezTo>
                      <a:close/>
                      <a:moveTo>
                        <a:pt x="8877" y="14695"/>
                      </a:moveTo>
                      <a:cubicBezTo>
                        <a:pt x="8886" y="14702"/>
                        <a:pt x="8893" y="14711"/>
                        <a:pt x="8902" y="14720"/>
                      </a:cubicBezTo>
                      <a:cubicBezTo>
                        <a:pt x="8920" y="14738"/>
                        <a:pt x="8938" y="14751"/>
                        <a:pt x="8949" y="14765"/>
                      </a:cubicBezTo>
                      <a:cubicBezTo>
                        <a:pt x="8952" y="14767"/>
                        <a:pt x="8958" y="14774"/>
                        <a:pt x="8963" y="14781"/>
                      </a:cubicBezTo>
                      <a:lnTo>
                        <a:pt x="8936" y="14785"/>
                      </a:lnTo>
                      <a:cubicBezTo>
                        <a:pt x="8828" y="14799"/>
                        <a:pt x="8738" y="14866"/>
                        <a:pt x="8702" y="14968"/>
                      </a:cubicBezTo>
                      <a:cubicBezTo>
                        <a:pt x="8688" y="15002"/>
                        <a:pt x="8681" y="15038"/>
                        <a:pt x="8681" y="15076"/>
                      </a:cubicBezTo>
                      <a:cubicBezTo>
                        <a:pt x="8681" y="15166"/>
                        <a:pt x="8720" y="15263"/>
                        <a:pt x="8792" y="15340"/>
                      </a:cubicBezTo>
                      <a:cubicBezTo>
                        <a:pt x="8913" y="15477"/>
                        <a:pt x="9062" y="15606"/>
                        <a:pt x="9245" y="15732"/>
                      </a:cubicBezTo>
                      <a:cubicBezTo>
                        <a:pt x="9398" y="15835"/>
                        <a:pt x="9502" y="15901"/>
                        <a:pt x="9572" y="15946"/>
                      </a:cubicBezTo>
                      <a:cubicBezTo>
                        <a:pt x="9585" y="15953"/>
                        <a:pt x="9596" y="15959"/>
                        <a:pt x="9605" y="15966"/>
                      </a:cubicBezTo>
                      <a:lnTo>
                        <a:pt x="9601" y="15966"/>
                      </a:lnTo>
                      <a:cubicBezTo>
                        <a:pt x="9493" y="15977"/>
                        <a:pt x="9396" y="16038"/>
                        <a:pt x="9351" y="16126"/>
                      </a:cubicBezTo>
                      <a:cubicBezTo>
                        <a:pt x="9168" y="16469"/>
                        <a:pt x="9858" y="16965"/>
                        <a:pt x="9937" y="17021"/>
                      </a:cubicBezTo>
                      <a:cubicBezTo>
                        <a:pt x="10239" y="17231"/>
                        <a:pt x="10622" y="17420"/>
                        <a:pt x="11073" y="17580"/>
                      </a:cubicBezTo>
                      <a:cubicBezTo>
                        <a:pt x="10392" y="17774"/>
                        <a:pt x="9756" y="17866"/>
                        <a:pt x="8970" y="17954"/>
                      </a:cubicBezTo>
                      <a:cubicBezTo>
                        <a:pt x="8747" y="17979"/>
                        <a:pt x="8605" y="17979"/>
                        <a:pt x="8508" y="17983"/>
                      </a:cubicBezTo>
                      <a:cubicBezTo>
                        <a:pt x="8318" y="17986"/>
                        <a:pt x="8285" y="17988"/>
                        <a:pt x="8134" y="18139"/>
                      </a:cubicBezTo>
                      <a:cubicBezTo>
                        <a:pt x="8109" y="18161"/>
                        <a:pt x="8084" y="18188"/>
                        <a:pt x="8052" y="18222"/>
                      </a:cubicBezTo>
                      <a:cubicBezTo>
                        <a:pt x="7926" y="18353"/>
                        <a:pt x="7712" y="18572"/>
                        <a:pt x="7329" y="18916"/>
                      </a:cubicBezTo>
                      <a:cubicBezTo>
                        <a:pt x="6959" y="19248"/>
                        <a:pt x="6610" y="19548"/>
                        <a:pt x="6265" y="19822"/>
                      </a:cubicBezTo>
                      <a:cubicBezTo>
                        <a:pt x="6254" y="19834"/>
                        <a:pt x="6243" y="19843"/>
                        <a:pt x="6231" y="19850"/>
                      </a:cubicBezTo>
                      <a:cubicBezTo>
                        <a:pt x="6220" y="19861"/>
                        <a:pt x="6209" y="19870"/>
                        <a:pt x="6198" y="19879"/>
                      </a:cubicBezTo>
                      <a:cubicBezTo>
                        <a:pt x="6177" y="19895"/>
                        <a:pt x="6157" y="19910"/>
                        <a:pt x="6134" y="19928"/>
                      </a:cubicBezTo>
                      <a:cubicBezTo>
                        <a:pt x="6125" y="19937"/>
                        <a:pt x="6114" y="19944"/>
                        <a:pt x="6103" y="19953"/>
                      </a:cubicBezTo>
                      <a:cubicBezTo>
                        <a:pt x="6092" y="19962"/>
                        <a:pt x="6080" y="19971"/>
                        <a:pt x="6069" y="19980"/>
                      </a:cubicBezTo>
                      <a:cubicBezTo>
                        <a:pt x="5796" y="20192"/>
                        <a:pt x="5526" y="20393"/>
                        <a:pt x="5251" y="20587"/>
                      </a:cubicBezTo>
                      <a:lnTo>
                        <a:pt x="5251" y="20584"/>
                      </a:lnTo>
                      <a:cubicBezTo>
                        <a:pt x="5122" y="20674"/>
                        <a:pt x="4994" y="20762"/>
                        <a:pt x="4863" y="20848"/>
                      </a:cubicBezTo>
                      <a:cubicBezTo>
                        <a:pt x="4791" y="20898"/>
                        <a:pt x="4706" y="20952"/>
                        <a:pt x="4611" y="21010"/>
                      </a:cubicBezTo>
                      <a:cubicBezTo>
                        <a:pt x="4433" y="21123"/>
                        <a:pt x="4221" y="21249"/>
                        <a:pt x="3987" y="21380"/>
                      </a:cubicBezTo>
                      <a:cubicBezTo>
                        <a:pt x="3984" y="21380"/>
                        <a:pt x="3982" y="21382"/>
                        <a:pt x="3982" y="21382"/>
                      </a:cubicBezTo>
                      <a:cubicBezTo>
                        <a:pt x="3455" y="21673"/>
                        <a:pt x="2812" y="21982"/>
                        <a:pt x="2186" y="22151"/>
                      </a:cubicBezTo>
                      <a:cubicBezTo>
                        <a:pt x="1938" y="22222"/>
                        <a:pt x="1584" y="22294"/>
                        <a:pt x="1257" y="22294"/>
                      </a:cubicBezTo>
                      <a:cubicBezTo>
                        <a:pt x="980" y="22294"/>
                        <a:pt x="722" y="22242"/>
                        <a:pt x="563" y="22094"/>
                      </a:cubicBezTo>
                      <a:cubicBezTo>
                        <a:pt x="277" y="21826"/>
                        <a:pt x="218" y="21236"/>
                        <a:pt x="385" y="20289"/>
                      </a:cubicBezTo>
                      <a:cubicBezTo>
                        <a:pt x="450" y="19915"/>
                        <a:pt x="549" y="19523"/>
                        <a:pt x="696" y="19058"/>
                      </a:cubicBezTo>
                      <a:cubicBezTo>
                        <a:pt x="1158" y="17573"/>
                        <a:pt x="1771" y="16435"/>
                        <a:pt x="2217" y="15603"/>
                      </a:cubicBezTo>
                      <a:lnTo>
                        <a:pt x="2283" y="15486"/>
                      </a:lnTo>
                      <a:cubicBezTo>
                        <a:pt x="2339" y="15378"/>
                        <a:pt x="2355" y="15353"/>
                        <a:pt x="2377" y="15353"/>
                      </a:cubicBezTo>
                      <a:cubicBezTo>
                        <a:pt x="2384" y="15353"/>
                        <a:pt x="2391" y="15355"/>
                        <a:pt x="2400" y="15358"/>
                      </a:cubicBezTo>
                      <a:cubicBezTo>
                        <a:pt x="3252" y="15660"/>
                        <a:pt x="4162" y="16374"/>
                        <a:pt x="4881" y="17235"/>
                      </a:cubicBezTo>
                      <a:cubicBezTo>
                        <a:pt x="4854" y="17242"/>
                        <a:pt x="4832" y="17249"/>
                        <a:pt x="4807" y="17253"/>
                      </a:cubicBezTo>
                      <a:cubicBezTo>
                        <a:pt x="4701" y="17278"/>
                        <a:pt x="4591" y="17305"/>
                        <a:pt x="4473" y="17334"/>
                      </a:cubicBezTo>
                      <a:cubicBezTo>
                        <a:pt x="2738" y="17776"/>
                        <a:pt x="1629" y="18421"/>
                        <a:pt x="1478" y="18601"/>
                      </a:cubicBezTo>
                      <a:cubicBezTo>
                        <a:pt x="1458" y="18628"/>
                        <a:pt x="1451" y="18662"/>
                        <a:pt x="1462" y="18696"/>
                      </a:cubicBezTo>
                      <a:cubicBezTo>
                        <a:pt x="1471" y="18725"/>
                        <a:pt x="1492" y="18750"/>
                        <a:pt x="1523" y="18761"/>
                      </a:cubicBezTo>
                      <a:cubicBezTo>
                        <a:pt x="1532" y="18765"/>
                        <a:pt x="1542" y="18766"/>
                        <a:pt x="1552" y="18766"/>
                      </a:cubicBezTo>
                      <a:cubicBezTo>
                        <a:pt x="1572" y="18766"/>
                        <a:pt x="1592" y="18759"/>
                        <a:pt x="1609" y="18747"/>
                      </a:cubicBezTo>
                      <a:cubicBezTo>
                        <a:pt x="1636" y="18729"/>
                        <a:pt x="1661" y="18711"/>
                        <a:pt x="1692" y="18691"/>
                      </a:cubicBezTo>
                      <a:cubicBezTo>
                        <a:pt x="1884" y="18558"/>
                        <a:pt x="2179" y="18355"/>
                        <a:pt x="2819" y="18092"/>
                      </a:cubicBezTo>
                      <a:cubicBezTo>
                        <a:pt x="2862" y="18074"/>
                        <a:pt x="2907" y="18055"/>
                        <a:pt x="2954" y="18037"/>
                      </a:cubicBezTo>
                      <a:cubicBezTo>
                        <a:pt x="3664" y="17756"/>
                        <a:pt x="4124" y="17630"/>
                        <a:pt x="4482" y="17542"/>
                      </a:cubicBezTo>
                      <a:cubicBezTo>
                        <a:pt x="4579" y="17517"/>
                        <a:pt x="4674" y="17497"/>
                        <a:pt x="4766" y="17474"/>
                      </a:cubicBezTo>
                      <a:cubicBezTo>
                        <a:pt x="4854" y="17454"/>
                        <a:pt x="4938" y="17436"/>
                        <a:pt x="5023" y="17413"/>
                      </a:cubicBezTo>
                      <a:cubicBezTo>
                        <a:pt x="5037" y="17409"/>
                        <a:pt x="5050" y="17406"/>
                        <a:pt x="5064" y="17404"/>
                      </a:cubicBezTo>
                      <a:cubicBezTo>
                        <a:pt x="5075" y="17400"/>
                        <a:pt x="5086" y="17397"/>
                        <a:pt x="5098" y="17395"/>
                      </a:cubicBezTo>
                      <a:cubicBezTo>
                        <a:pt x="5122" y="17388"/>
                        <a:pt x="5145" y="17382"/>
                        <a:pt x="5172" y="17375"/>
                      </a:cubicBezTo>
                      <a:cubicBezTo>
                        <a:pt x="5183" y="17373"/>
                        <a:pt x="5195" y="17370"/>
                        <a:pt x="5206" y="17366"/>
                      </a:cubicBezTo>
                      <a:cubicBezTo>
                        <a:pt x="5217" y="17364"/>
                        <a:pt x="5228" y="17361"/>
                        <a:pt x="5240" y="17357"/>
                      </a:cubicBezTo>
                      <a:cubicBezTo>
                        <a:pt x="5440" y="17303"/>
                        <a:pt x="5652" y="17235"/>
                        <a:pt x="5905" y="17136"/>
                      </a:cubicBezTo>
                      <a:cubicBezTo>
                        <a:pt x="5916" y="17131"/>
                        <a:pt x="5927" y="17127"/>
                        <a:pt x="5938" y="17122"/>
                      </a:cubicBezTo>
                      <a:cubicBezTo>
                        <a:pt x="5947" y="17118"/>
                        <a:pt x="5961" y="17113"/>
                        <a:pt x="5970" y="17109"/>
                      </a:cubicBezTo>
                      <a:cubicBezTo>
                        <a:pt x="5992" y="17100"/>
                        <a:pt x="6017" y="17091"/>
                        <a:pt x="6040" y="17080"/>
                      </a:cubicBezTo>
                      <a:cubicBezTo>
                        <a:pt x="6051" y="17075"/>
                        <a:pt x="6062" y="17071"/>
                        <a:pt x="6074" y="17066"/>
                      </a:cubicBezTo>
                      <a:cubicBezTo>
                        <a:pt x="6083" y="17062"/>
                        <a:pt x="6096" y="17057"/>
                        <a:pt x="6105" y="17055"/>
                      </a:cubicBezTo>
                      <a:cubicBezTo>
                        <a:pt x="6396" y="16931"/>
                        <a:pt x="6743" y="16766"/>
                        <a:pt x="7171" y="16539"/>
                      </a:cubicBezTo>
                      <a:cubicBezTo>
                        <a:pt x="8019" y="16090"/>
                        <a:pt x="8093" y="15941"/>
                        <a:pt x="8258" y="15612"/>
                      </a:cubicBezTo>
                      <a:cubicBezTo>
                        <a:pt x="8336" y="15455"/>
                        <a:pt x="8436" y="15258"/>
                        <a:pt x="8652" y="14968"/>
                      </a:cubicBezTo>
                      <a:cubicBezTo>
                        <a:pt x="8724" y="14873"/>
                        <a:pt x="8798" y="14781"/>
                        <a:pt x="8877" y="14695"/>
                      </a:cubicBezTo>
                      <a:close/>
                      <a:moveTo>
                        <a:pt x="11424" y="17695"/>
                      </a:moveTo>
                      <a:cubicBezTo>
                        <a:pt x="12576" y="18051"/>
                        <a:pt x="13779" y="18159"/>
                        <a:pt x="14399" y="18193"/>
                      </a:cubicBezTo>
                      <a:cubicBezTo>
                        <a:pt x="14449" y="18195"/>
                        <a:pt x="14485" y="18206"/>
                        <a:pt x="14521" y="18234"/>
                      </a:cubicBezTo>
                      <a:cubicBezTo>
                        <a:pt x="14573" y="18267"/>
                        <a:pt x="14627" y="18326"/>
                        <a:pt x="14719" y="18423"/>
                      </a:cubicBezTo>
                      <a:cubicBezTo>
                        <a:pt x="14882" y="18594"/>
                        <a:pt x="15154" y="18883"/>
                        <a:pt x="15702" y="19354"/>
                      </a:cubicBezTo>
                      <a:cubicBezTo>
                        <a:pt x="15997" y="19606"/>
                        <a:pt x="16283" y="19843"/>
                        <a:pt x="16567" y="20066"/>
                      </a:cubicBezTo>
                      <a:cubicBezTo>
                        <a:pt x="16538" y="21245"/>
                        <a:pt x="16640" y="22863"/>
                        <a:pt x="16680" y="23492"/>
                      </a:cubicBezTo>
                      <a:cubicBezTo>
                        <a:pt x="16718" y="24066"/>
                        <a:pt x="16869" y="25518"/>
                        <a:pt x="17117" y="26967"/>
                      </a:cubicBezTo>
                      <a:cubicBezTo>
                        <a:pt x="17201" y="27463"/>
                        <a:pt x="17268" y="27736"/>
                        <a:pt x="17311" y="27900"/>
                      </a:cubicBezTo>
                      <a:cubicBezTo>
                        <a:pt x="17343" y="28026"/>
                        <a:pt x="17336" y="28103"/>
                        <a:pt x="17295" y="28126"/>
                      </a:cubicBezTo>
                      <a:lnTo>
                        <a:pt x="17284" y="28130"/>
                      </a:lnTo>
                      <a:cubicBezTo>
                        <a:pt x="15535" y="29029"/>
                        <a:pt x="13187" y="29226"/>
                        <a:pt x="11468" y="29226"/>
                      </a:cubicBezTo>
                      <a:cubicBezTo>
                        <a:pt x="10599" y="29226"/>
                        <a:pt x="9891" y="29175"/>
                        <a:pt x="9502" y="29140"/>
                      </a:cubicBezTo>
                      <a:cubicBezTo>
                        <a:pt x="7874" y="28993"/>
                        <a:pt x="6619" y="28671"/>
                        <a:pt x="5546" y="28126"/>
                      </a:cubicBezTo>
                      <a:lnTo>
                        <a:pt x="5535" y="28119"/>
                      </a:lnTo>
                      <a:cubicBezTo>
                        <a:pt x="5506" y="28105"/>
                        <a:pt x="5506" y="28035"/>
                        <a:pt x="5537" y="27911"/>
                      </a:cubicBezTo>
                      <a:cubicBezTo>
                        <a:pt x="5607" y="27621"/>
                        <a:pt x="5772" y="26942"/>
                        <a:pt x="5988" y="25256"/>
                      </a:cubicBezTo>
                      <a:cubicBezTo>
                        <a:pt x="6200" y="23622"/>
                        <a:pt x="6274" y="21619"/>
                        <a:pt x="6267" y="20075"/>
                      </a:cubicBezTo>
                      <a:cubicBezTo>
                        <a:pt x="6554" y="19852"/>
                        <a:pt x="6844" y="19608"/>
                        <a:pt x="7142" y="19354"/>
                      </a:cubicBezTo>
                      <a:cubicBezTo>
                        <a:pt x="7690" y="18883"/>
                        <a:pt x="7962" y="18594"/>
                        <a:pt x="8127" y="18423"/>
                      </a:cubicBezTo>
                      <a:cubicBezTo>
                        <a:pt x="8217" y="18326"/>
                        <a:pt x="8273" y="18267"/>
                        <a:pt x="8323" y="18234"/>
                      </a:cubicBezTo>
                      <a:cubicBezTo>
                        <a:pt x="8361" y="18206"/>
                        <a:pt x="8395" y="18195"/>
                        <a:pt x="8447" y="18193"/>
                      </a:cubicBezTo>
                      <a:cubicBezTo>
                        <a:pt x="9067" y="18159"/>
                        <a:pt x="10272" y="18051"/>
                        <a:pt x="11424" y="17695"/>
                      </a:cubicBezTo>
                      <a:close/>
                      <a:moveTo>
                        <a:pt x="12399" y="1"/>
                      </a:moveTo>
                      <a:cubicBezTo>
                        <a:pt x="11845" y="1"/>
                        <a:pt x="11313" y="165"/>
                        <a:pt x="10910" y="518"/>
                      </a:cubicBezTo>
                      <a:cubicBezTo>
                        <a:pt x="10849" y="446"/>
                        <a:pt x="10410" y="59"/>
                        <a:pt x="9767" y="59"/>
                      </a:cubicBezTo>
                      <a:cubicBezTo>
                        <a:pt x="9386" y="59"/>
                        <a:pt x="8934" y="194"/>
                        <a:pt x="8447" y="611"/>
                      </a:cubicBezTo>
                      <a:cubicBezTo>
                        <a:pt x="7816" y="1145"/>
                        <a:pt x="7451" y="1945"/>
                        <a:pt x="7399" y="2763"/>
                      </a:cubicBezTo>
                      <a:cubicBezTo>
                        <a:pt x="7392" y="2874"/>
                        <a:pt x="7392" y="2984"/>
                        <a:pt x="7397" y="3097"/>
                      </a:cubicBezTo>
                      <a:cubicBezTo>
                        <a:pt x="7408" y="3462"/>
                        <a:pt x="7613" y="4366"/>
                        <a:pt x="7978" y="4738"/>
                      </a:cubicBezTo>
                      <a:cubicBezTo>
                        <a:pt x="7786" y="4753"/>
                        <a:pt x="7629" y="4835"/>
                        <a:pt x="7516" y="4972"/>
                      </a:cubicBezTo>
                      <a:cubicBezTo>
                        <a:pt x="7403" y="5109"/>
                        <a:pt x="7340" y="5301"/>
                        <a:pt x="7340" y="5511"/>
                      </a:cubicBezTo>
                      <a:cubicBezTo>
                        <a:pt x="7340" y="5801"/>
                        <a:pt x="7457" y="6099"/>
                        <a:pt x="7672" y="6318"/>
                      </a:cubicBezTo>
                      <a:cubicBezTo>
                        <a:pt x="7608" y="6401"/>
                        <a:pt x="7572" y="6507"/>
                        <a:pt x="7572" y="6620"/>
                      </a:cubicBezTo>
                      <a:cubicBezTo>
                        <a:pt x="7572" y="6906"/>
                        <a:pt x="7805" y="7140"/>
                        <a:pt x="8091" y="7140"/>
                      </a:cubicBezTo>
                      <a:cubicBezTo>
                        <a:pt x="8264" y="7140"/>
                        <a:pt x="8420" y="7055"/>
                        <a:pt x="8510" y="6924"/>
                      </a:cubicBezTo>
                      <a:cubicBezTo>
                        <a:pt x="8589" y="7253"/>
                        <a:pt x="8702" y="7553"/>
                        <a:pt x="8853" y="7796"/>
                      </a:cubicBezTo>
                      <a:cubicBezTo>
                        <a:pt x="9044" y="8109"/>
                        <a:pt x="9405" y="8540"/>
                        <a:pt x="9892" y="8876"/>
                      </a:cubicBezTo>
                      <a:cubicBezTo>
                        <a:pt x="9883" y="8995"/>
                        <a:pt x="9869" y="9142"/>
                        <a:pt x="9846" y="9311"/>
                      </a:cubicBezTo>
                      <a:cubicBezTo>
                        <a:pt x="9826" y="9486"/>
                        <a:pt x="9801" y="9671"/>
                        <a:pt x="9770" y="9861"/>
                      </a:cubicBezTo>
                      <a:cubicBezTo>
                        <a:pt x="8668" y="9937"/>
                        <a:pt x="7354" y="10115"/>
                        <a:pt x="6103" y="10629"/>
                      </a:cubicBezTo>
                      <a:cubicBezTo>
                        <a:pt x="5440" y="10902"/>
                        <a:pt x="4866" y="11244"/>
                        <a:pt x="4394" y="11646"/>
                      </a:cubicBezTo>
                      <a:cubicBezTo>
                        <a:pt x="3939" y="12036"/>
                        <a:pt x="3597" y="12365"/>
                        <a:pt x="3376" y="12628"/>
                      </a:cubicBezTo>
                      <a:cubicBezTo>
                        <a:pt x="2564" y="13597"/>
                        <a:pt x="2172" y="14150"/>
                        <a:pt x="1854" y="15074"/>
                      </a:cubicBezTo>
                      <a:cubicBezTo>
                        <a:pt x="1845" y="15103"/>
                        <a:pt x="1834" y="15144"/>
                        <a:pt x="1852" y="15180"/>
                      </a:cubicBezTo>
                      <a:cubicBezTo>
                        <a:pt x="1872" y="15216"/>
                        <a:pt x="1913" y="15229"/>
                        <a:pt x="1942" y="15236"/>
                      </a:cubicBezTo>
                      <a:cubicBezTo>
                        <a:pt x="2003" y="15249"/>
                        <a:pt x="2051" y="15258"/>
                        <a:pt x="2087" y="15268"/>
                      </a:cubicBezTo>
                      <a:cubicBezTo>
                        <a:pt x="2118" y="15274"/>
                        <a:pt x="2147" y="15281"/>
                        <a:pt x="2161" y="15286"/>
                      </a:cubicBezTo>
                      <a:cubicBezTo>
                        <a:pt x="2161" y="15290"/>
                        <a:pt x="2156" y="15295"/>
                        <a:pt x="2152" y="15306"/>
                      </a:cubicBezTo>
                      <a:cubicBezTo>
                        <a:pt x="2129" y="15351"/>
                        <a:pt x="2091" y="15419"/>
                        <a:pt x="2037" y="15515"/>
                      </a:cubicBezTo>
                      <a:cubicBezTo>
                        <a:pt x="1794" y="15953"/>
                        <a:pt x="1289" y="16861"/>
                        <a:pt x="802" y="18130"/>
                      </a:cubicBezTo>
                      <a:cubicBezTo>
                        <a:pt x="525" y="18860"/>
                        <a:pt x="193" y="19825"/>
                        <a:pt x="103" y="20810"/>
                      </a:cubicBezTo>
                      <a:cubicBezTo>
                        <a:pt x="0" y="21925"/>
                        <a:pt x="293" y="22494"/>
                        <a:pt x="1241" y="22494"/>
                      </a:cubicBezTo>
                      <a:cubicBezTo>
                        <a:pt x="1371" y="22494"/>
                        <a:pt x="1514" y="22483"/>
                        <a:pt x="1670" y="22462"/>
                      </a:cubicBezTo>
                      <a:cubicBezTo>
                        <a:pt x="2995" y="22279"/>
                        <a:pt x="4390" y="21450"/>
                        <a:pt x="5476" y="20670"/>
                      </a:cubicBezTo>
                      <a:cubicBezTo>
                        <a:pt x="5578" y="20598"/>
                        <a:pt x="5677" y="20526"/>
                        <a:pt x="5776" y="20451"/>
                      </a:cubicBezTo>
                      <a:cubicBezTo>
                        <a:pt x="5814" y="20424"/>
                        <a:pt x="6062" y="20278"/>
                        <a:pt x="6062" y="20237"/>
                      </a:cubicBezTo>
                      <a:lnTo>
                        <a:pt x="6062" y="20332"/>
                      </a:lnTo>
                      <a:cubicBezTo>
                        <a:pt x="6067" y="22367"/>
                        <a:pt x="5882" y="25554"/>
                        <a:pt x="5339" y="27846"/>
                      </a:cubicBezTo>
                      <a:cubicBezTo>
                        <a:pt x="5334" y="27869"/>
                        <a:pt x="5328" y="27891"/>
                        <a:pt x="5321" y="27914"/>
                      </a:cubicBezTo>
                      <a:cubicBezTo>
                        <a:pt x="5287" y="28031"/>
                        <a:pt x="5246" y="28177"/>
                        <a:pt x="5382" y="28265"/>
                      </a:cubicBezTo>
                      <a:cubicBezTo>
                        <a:pt x="5438" y="28304"/>
                        <a:pt x="5463" y="28315"/>
                        <a:pt x="5542" y="28351"/>
                      </a:cubicBezTo>
                      <a:cubicBezTo>
                        <a:pt x="5585" y="28369"/>
                        <a:pt x="5641" y="28394"/>
                        <a:pt x="5724" y="28434"/>
                      </a:cubicBezTo>
                      <a:cubicBezTo>
                        <a:pt x="7216" y="29142"/>
                        <a:pt x="8940" y="29327"/>
                        <a:pt x="10275" y="29406"/>
                      </a:cubicBezTo>
                      <a:cubicBezTo>
                        <a:pt x="10656" y="29431"/>
                        <a:pt x="11052" y="29437"/>
                        <a:pt x="11413" y="29437"/>
                      </a:cubicBezTo>
                      <a:cubicBezTo>
                        <a:pt x="12145" y="29437"/>
                        <a:pt x="12743" y="29406"/>
                        <a:pt x="12781" y="29397"/>
                      </a:cubicBezTo>
                      <a:cubicBezTo>
                        <a:pt x="12853" y="29383"/>
                        <a:pt x="12984" y="29374"/>
                        <a:pt x="13164" y="29361"/>
                      </a:cubicBezTo>
                      <a:cubicBezTo>
                        <a:pt x="13991" y="29295"/>
                        <a:pt x="15715" y="29160"/>
                        <a:pt x="17406" y="28299"/>
                      </a:cubicBezTo>
                      <a:cubicBezTo>
                        <a:pt x="17496" y="28254"/>
                        <a:pt x="17597" y="28202"/>
                        <a:pt x="17564" y="28078"/>
                      </a:cubicBezTo>
                      <a:cubicBezTo>
                        <a:pt x="17104" y="26311"/>
                        <a:pt x="16912" y="23717"/>
                        <a:pt x="16881" y="23217"/>
                      </a:cubicBezTo>
                      <a:cubicBezTo>
                        <a:pt x="16878" y="23203"/>
                        <a:pt x="16878" y="23196"/>
                        <a:pt x="16878" y="23196"/>
                      </a:cubicBezTo>
                      <a:cubicBezTo>
                        <a:pt x="16827" y="22933"/>
                        <a:pt x="16777" y="21058"/>
                        <a:pt x="16779" y="20233"/>
                      </a:cubicBezTo>
                      <a:lnTo>
                        <a:pt x="16779" y="20233"/>
                      </a:lnTo>
                      <a:cubicBezTo>
                        <a:pt x="17996" y="21168"/>
                        <a:pt x="19901" y="22421"/>
                        <a:pt x="21436" y="22496"/>
                      </a:cubicBezTo>
                      <a:cubicBezTo>
                        <a:pt x="21488" y="22498"/>
                        <a:pt x="21539" y="22499"/>
                        <a:pt x="21589" y="22499"/>
                      </a:cubicBezTo>
                      <a:cubicBezTo>
                        <a:pt x="22072" y="22499"/>
                        <a:pt x="22458" y="22371"/>
                        <a:pt x="22641" y="21910"/>
                      </a:cubicBezTo>
                      <a:cubicBezTo>
                        <a:pt x="22738" y="21668"/>
                        <a:pt x="22761" y="21402"/>
                        <a:pt x="22761" y="21148"/>
                      </a:cubicBezTo>
                      <a:cubicBezTo>
                        <a:pt x="22761" y="20729"/>
                        <a:pt x="22687" y="20217"/>
                        <a:pt x="22533" y="19624"/>
                      </a:cubicBezTo>
                      <a:cubicBezTo>
                        <a:pt x="22387" y="19056"/>
                        <a:pt x="22182" y="18454"/>
                        <a:pt x="21909" y="17783"/>
                      </a:cubicBezTo>
                      <a:cubicBezTo>
                        <a:pt x="21681" y="17222"/>
                        <a:pt x="21424" y="16667"/>
                        <a:pt x="21149" y="16137"/>
                      </a:cubicBezTo>
                      <a:cubicBezTo>
                        <a:pt x="20969" y="15790"/>
                        <a:pt x="20850" y="15579"/>
                        <a:pt x="20778" y="15452"/>
                      </a:cubicBezTo>
                      <a:cubicBezTo>
                        <a:pt x="20732" y="15373"/>
                        <a:pt x="20696" y="15313"/>
                        <a:pt x="20690" y="15290"/>
                      </a:cubicBezTo>
                      <a:cubicBezTo>
                        <a:pt x="20694" y="15288"/>
                        <a:pt x="20696" y="15288"/>
                        <a:pt x="20699" y="15286"/>
                      </a:cubicBezTo>
                      <a:cubicBezTo>
                        <a:pt x="20737" y="15272"/>
                        <a:pt x="20775" y="15265"/>
                        <a:pt x="20816" y="15256"/>
                      </a:cubicBezTo>
                      <a:cubicBezTo>
                        <a:pt x="20892" y="15240"/>
                        <a:pt x="20958" y="15227"/>
                        <a:pt x="20987" y="15175"/>
                      </a:cubicBezTo>
                      <a:cubicBezTo>
                        <a:pt x="21005" y="15139"/>
                        <a:pt x="21005" y="15096"/>
                        <a:pt x="20985" y="15038"/>
                      </a:cubicBezTo>
                      <a:lnTo>
                        <a:pt x="20962" y="14981"/>
                      </a:lnTo>
                      <a:cubicBezTo>
                        <a:pt x="20789" y="14521"/>
                        <a:pt x="20613" y="14046"/>
                        <a:pt x="19757" y="12960"/>
                      </a:cubicBezTo>
                      <a:cubicBezTo>
                        <a:pt x="18742" y="11677"/>
                        <a:pt x="17541" y="10832"/>
                        <a:pt x="15988" y="10341"/>
                      </a:cubicBezTo>
                      <a:cubicBezTo>
                        <a:pt x="16247" y="9964"/>
                        <a:pt x="16385" y="9489"/>
                        <a:pt x="16385" y="8973"/>
                      </a:cubicBezTo>
                      <a:cubicBezTo>
                        <a:pt x="16385" y="8076"/>
                        <a:pt x="15878" y="7305"/>
                        <a:pt x="15147" y="6960"/>
                      </a:cubicBezTo>
                      <a:cubicBezTo>
                        <a:pt x="15226" y="6870"/>
                        <a:pt x="15274" y="6750"/>
                        <a:pt x="15274" y="6620"/>
                      </a:cubicBezTo>
                      <a:cubicBezTo>
                        <a:pt x="15274" y="6507"/>
                        <a:pt x="15240" y="6401"/>
                        <a:pt x="15175" y="6318"/>
                      </a:cubicBezTo>
                      <a:cubicBezTo>
                        <a:pt x="15389" y="6099"/>
                        <a:pt x="15504" y="5801"/>
                        <a:pt x="15504" y="5511"/>
                      </a:cubicBezTo>
                      <a:cubicBezTo>
                        <a:pt x="15504" y="5303"/>
                        <a:pt x="15443" y="5109"/>
                        <a:pt x="15330" y="4972"/>
                      </a:cubicBezTo>
                      <a:cubicBezTo>
                        <a:pt x="15222" y="4841"/>
                        <a:pt x="15075" y="4762"/>
                        <a:pt x="14897" y="4740"/>
                      </a:cubicBezTo>
                      <a:cubicBezTo>
                        <a:pt x="14888" y="4738"/>
                        <a:pt x="14877" y="4738"/>
                        <a:pt x="14866" y="4735"/>
                      </a:cubicBezTo>
                      <a:cubicBezTo>
                        <a:pt x="15109" y="4499"/>
                        <a:pt x="15231" y="4048"/>
                        <a:pt x="15292" y="3726"/>
                      </a:cubicBezTo>
                      <a:cubicBezTo>
                        <a:pt x="15402" y="3158"/>
                        <a:pt x="15395" y="2549"/>
                        <a:pt x="15231" y="1990"/>
                      </a:cubicBezTo>
                      <a:cubicBezTo>
                        <a:pt x="14862" y="743"/>
                        <a:pt x="13578" y="1"/>
                        <a:pt x="12399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28"/>
                <p:cNvSpPr/>
                <p:nvPr/>
              </p:nvSpPr>
              <p:spPr>
                <a:xfrm>
                  <a:off x="9151687" y="2767234"/>
                  <a:ext cx="92696" cy="6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715" extrusionOk="0">
                      <a:moveTo>
                        <a:pt x="995" y="0"/>
                      </a:moveTo>
                      <a:cubicBezTo>
                        <a:pt x="939" y="0"/>
                        <a:pt x="893" y="45"/>
                        <a:pt x="893" y="102"/>
                      </a:cubicBezTo>
                      <a:cubicBezTo>
                        <a:pt x="893" y="365"/>
                        <a:pt x="729" y="501"/>
                        <a:pt x="578" y="510"/>
                      </a:cubicBezTo>
                      <a:cubicBezTo>
                        <a:pt x="570" y="510"/>
                        <a:pt x="563" y="511"/>
                        <a:pt x="555" y="511"/>
                      </a:cubicBezTo>
                      <a:cubicBezTo>
                        <a:pt x="417" y="511"/>
                        <a:pt x="253" y="413"/>
                        <a:pt x="211" y="133"/>
                      </a:cubicBezTo>
                      <a:cubicBezTo>
                        <a:pt x="204" y="85"/>
                        <a:pt x="162" y="49"/>
                        <a:pt x="112" y="49"/>
                      </a:cubicBezTo>
                      <a:cubicBezTo>
                        <a:pt x="107" y="49"/>
                        <a:pt x="101" y="49"/>
                        <a:pt x="96" y="50"/>
                      </a:cubicBezTo>
                      <a:cubicBezTo>
                        <a:pt x="39" y="57"/>
                        <a:pt x="1" y="109"/>
                        <a:pt x="8" y="165"/>
                      </a:cubicBezTo>
                      <a:cubicBezTo>
                        <a:pt x="66" y="548"/>
                        <a:pt x="319" y="715"/>
                        <a:pt x="555" y="715"/>
                      </a:cubicBezTo>
                      <a:lnTo>
                        <a:pt x="594" y="715"/>
                      </a:lnTo>
                      <a:cubicBezTo>
                        <a:pt x="844" y="695"/>
                        <a:pt x="1096" y="478"/>
                        <a:pt x="1096" y="102"/>
                      </a:cubicBezTo>
                      <a:cubicBezTo>
                        <a:pt x="1096" y="45"/>
                        <a:pt x="1051" y="0"/>
                        <a:pt x="995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28"/>
                <p:cNvSpPr/>
                <p:nvPr/>
              </p:nvSpPr>
              <p:spPr>
                <a:xfrm>
                  <a:off x="8928687" y="2767234"/>
                  <a:ext cx="92696" cy="6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715" extrusionOk="0">
                      <a:moveTo>
                        <a:pt x="102" y="0"/>
                      </a:moveTo>
                      <a:cubicBezTo>
                        <a:pt x="46" y="0"/>
                        <a:pt x="1" y="45"/>
                        <a:pt x="1" y="102"/>
                      </a:cubicBezTo>
                      <a:cubicBezTo>
                        <a:pt x="1" y="478"/>
                        <a:pt x="253" y="695"/>
                        <a:pt x="503" y="715"/>
                      </a:cubicBezTo>
                      <a:lnTo>
                        <a:pt x="539" y="715"/>
                      </a:lnTo>
                      <a:cubicBezTo>
                        <a:pt x="778" y="715"/>
                        <a:pt x="1028" y="548"/>
                        <a:pt x="1087" y="165"/>
                      </a:cubicBezTo>
                      <a:cubicBezTo>
                        <a:pt x="1096" y="109"/>
                        <a:pt x="1058" y="57"/>
                        <a:pt x="1004" y="48"/>
                      </a:cubicBezTo>
                      <a:cubicBezTo>
                        <a:pt x="998" y="47"/>
                        <a:pt x="993" y="46"/>
                        <a:pt x="988" y="46"/>
                      </a:cubicBezTo>
                      <a:cubicBezTo>
                        <a:pt x="938" y="46"/>
                        <a:pt x="894" y="84"/>
                        <a:pt x="884" y="133"/>
                      </a:cubicBezTo>
                      <a:cubicBezTo>
                        <a:pt x="844" y="413"/>
                        <a:pt x="678" y="511"/>
                        <a:pt x="540" y="511"/>
                      </a:cubicBezTo>
                      <a:cubicBezTo>
                        <a:pt x="532" y="511"/>
                        <a:pt x="524" y="510"/>
                        <a:pt x="517" y="510"/>
                      </a:cubicBezTo>
                      <a:cubicBezTo>
                        <a:pt x="366" y="498"/>
                        <a:pt x="204" y="365"/>
                        <a:pt x="204" y="102"/>
                      </a:cubicBezTo>
                      <a:cubicBezTo>
                        <a:pt x="204" y="45"/>
                        <a:pt x="159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28"/>
                <p:cNvSpPr/>
                <p:nvPr/>
              </p:nvSpPr>
              <p:spPr>
                <a:xfrm>
                  <a:off x="9016738" y="2920181"/>
                  <a:ext cx="139087" cy="66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" h="785" extrusionOk="0">
                      <a:moveTo>
                        <a:pt x="113" y="0"/>
                      </a:moveTo>
                      <a:cubicBezTo>
                        <a:pt x="106" y="0"/>
                        <a:pt x="99" y="1"/>
                        <a:pt x="92" y="2"/>
                      </a:cubicBezTo>
                      <a:cubicBezTo>
                        <a:pt x="36" y="14"/>
                        <a:pt x="0" y="66"/>
                        <a:pt x="11" y="122"/>
                      </a:cubicBezTo>
                      <a:cubicBezTo>
                        <a:pt x="86" y="503"/>
                        <a:pt x="426" y="782"/>
                        <a:pt x="820" y="785"/>
                      </a:cubicBezTo>
                      <a:lnTo>
                        <a:pt x="825" y="785"/>
                      </a:lnTo>
                      <a:cubicBezTo>
                        <a:pt x="1224" y="785"/>
                        <a:pt x="1566" y="507"/>
                        <a:pt x="1641" y="122"/>
                      </a:cubicBezTo>
                      <a:cubicBezTo>
                        <a:pt x="1643" y="111"/>
                        <a:pt x="1645" y="99"/>
                        <a:pt x="1641" y="88"/>
                      </a:cubicBezTo>
                      <a:cubicBezTo>
                        <a:pt x="1636" y="57"/>
                        <a:pt x="1618" y="27"/>
                        <a:pt x="1589" y="14"/>
                      </a:cubicBezTo>
                      <a:cubicBezTo>
                        <a:pt x="1580" y="7"/>
                        <a:pt x="1571" y="5"/>
                        <a:pt x="1560" y="2"/>
                      </a:cubicBezTo>
                      <a:cubicBezTo>
                        <a:pt x="1553" y="1"/>
                        <a:pt x="1546" y="0"/>
                        <a:pt x="1540" y="0"/>
                      </a:cubicBezTo>
                      <a:cubicBezTo>
                        <a:pt x="1493" y="0"/>
                        <a:pt x="1450" y="34"/>
                        <a:pt x="1440" y="81"/>
                      </a:cubicBezTo>
                      <a:cubicBezTo>
                        <a:pt x="1384" y="372"/>
                        <a:pt x="1127" y="582"/>
                        <a:pt x="825" y="582"/>
                      </a:cubicBezTo>
                      <a:lnTo>
                        <a:pt x="823" y="582"/>
                      </a:lnTo>
                      <a:cubicBezTo>
                        <a:pt x="525" y="579"/>
                        <a:pt x="268" y="370"/>
                        <a:pt x="212" y="81"/>
                      </a:cubicBezTo>
                      <a:cubicBezTo>
                        <a:pt x="202" y="34"/>
                        <a:pt x="161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28"/>
                <p:cNvSpPr/>
                <p:nvPr/>
              </p:nvSpPr>
              <p:spPr>
                <a:xfrm>
                  <a:off x="9153800" y="2673015"/>
                  <a:ext cx="107484" cy="5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" h="682" extrusionOk="0">
                      <a:moveTo>
                        <a:pt x="364" y="1"/>
                      </a:moveTo>
                      <a:cubicBezTo>
                        <a:pt x="270" y="1"/>
                        <a:pt x="181" y="12"/>
                        <a:pt x="82" y="43"/>
                      </a:cubicBezTo>
                      <a:cubicBezTo>
                        <a:pt x="37" y="56"/>
                        <a:pt x="1" y="97"/>
                        <a:pt x="1" y="148"/>
                      </a:cubicBezTo>
                      <a:cubicBezTo>
                        <a:pt x="1" y="212"/>
                        <a:pt x="50" y="263"/>
                        <a:pt x="113" y="263"/>
                      </a:cubicBezTo>
                      <a:lnTo>
                        <a:pt x="127" y="266"/>
                      </a:lnTo>
                      <a:cubicBezTo>
                        <a:pt x="208" y="266"/>
                        <a:pt x="305" y="275"/>
                        <a:pt x="388" y="286"/>
                      </a:cubicBezTo>
                      <a:cubicBezTo>
                        <a:pt x="474" y="302"/>
                        <a:pt x="557" y="324"/>
                        <a:pt x="636" y="356"/>
                      </a:cubicBezTo>
                      <a:cubicBezTo>
                        <a:pt x="715" y="387"/>
                        <a:pt x="787" y="426"/>
                        <a:pt x="855" y="475"/>
                      </a:cubicBezTo>
                      <a:cubicBezTo>
                        <a:pt x="925" y="520"/>
                        <a:pt x="986" y="581"/>
                        <a:pt x="1053" y="642"/>
                      </a:cubicBezTo>
                      <a:lnTo>
                        <a:pt x="1065" y="651"/>
                      </a:lnTo>
                      <a:cubicBezTo>
                        <a:pt x="1086" y="671"/>
                        <a:pt x="1113" y="682"/>
                        <a:pt x="1141" y="682"/>
                      </a:cubicBezTo>
                      <a:cubicBezTo>
                        <a:pt x="1158" y="682"/>
                        <a:pt x="1176" y="678"/>
                        <a:pt x="1193" y="669"/>
                      </a:cubicBezTo>
                      <a:cubicBezTo>
                        <a:pt x="1249" y="642"/>
                        <a:pt x="1272" y="572"/>
                        <a:pt x="1243" y="516"/>
                      </a:cubicBezTo>
                      <a:cubicBezTo>
                        <a:pt x="1193" y="417"/>
                        <a:pt x="1130" y="322"/>
                        <a:pt x="1042" y="245"/>
                      </a:cubicBezTo>
                      <a:cubicBezTo>
                        <a:pt x="954" y="169"/>
                        <a:pt x="855" y="108"/>
                        <a:pt x="747" y="67"/>
                      </a:cubicBezTo>
                      <a:cubicBezTo>
                        <a:pt x="639" y="29"/>
                        <a:pt x="526" y="6"/>
                        <a:pt x="415" y="2"/>
                      </a:cubicBezTo>
                      <a:cubicBezTo>
                        <a:pt x="398" y="1"/>
                        <a:pt x="381" y="1"/>
                        <a:pt x="364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28"/>
                <p:cNvSpPr/>
                <p:nvPr/>
              </p:nvSpPr>
              <p:spPr>
                <a:xfrm>
                  <a:off x="8912548" y="2673099"/>
                  <a:ext cx="107822" cy="5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682" extrusionOk="0">
                      <a:moveTo>
                        <a:pt x="894" y="0"/>
                      </a:moveTo>
                      <a:cubicBezTo>
                        <a:pt x="879" y="0"/>
                        <a:pt x="863" y="0"/>
                        <a:pt x="848" y="1"/>
                      </a:cubicBezTo>
                      <a:cubicBezTo>
                        <a:pt x="735" y="5"/>
                        <a:pt x="624" y="28"/>
                        <a:pt x="516" y="69"/>
                      </a:cubicBezTo>
                      <a:cubicBezTo>
                        <a:pt x="408" y="107"/>
                        <a:pt x="307" y="168"/>
                        <a:pt x="223" y="244"/>
                      </a:cubicBezTo>
                      <a:cubicBezTo>
                        <a:pt x="133" y="321"/>
                        <a:pt x="70" y="418"/>
                        <a:pt x="20" y="517"/>
                      </a:cubicBezTo>
                      <a:cubicBezTo>
                        <a:pt x="0" y="558"/>
                        <a:pt x="5" y="607"/>
                        <a:pt x="38" y="643"/>
                      </a:cubicBezTo>
                      <a:cubicBezTo>
                        <a:pt x="60" y="669"/>
                        <a:pt x="92" y="682"/>
                        <a:pt x="123" y="682"/>
                      </a:cubicBezTo>
                      <a:cubicBezTo>
                        <a:pt x="151" y="682"/>
                        <a:pt x="178" y="672"/>
                        <a:pt x="199" y="652"/>
                      </a:cubicBezTo>
                      <a:lnTo>
                        <a:pt x="210" y="643"/>
                      </a:lnTo>
                      <a:lnTo>
                        <a:pt x="210" y="641"/>
                      </a:lnTo>
                      <a:cubicBezTo>
                        <a:pt x="275" y="580"/>
                        <a:pt x="336" y="519"/>
                        <a:pt x="408" y="474"/>
                      </a:cubicBezTo>
                      <a:cubicBezTo>
                        <a:pt x="473" y="425"/>
                        <a:pt x="548" y="386"/>
                        <a:pt x="627" y="355"/>
                      </a:cubicBezTo>
                      <a:cubicBezTo>
                        <a:pt x="703" y="323"/>
                        <a:pt x="787" y="301"/>
                        <a:pt x="875" y="287"/>
                      </a:cubicBezTo>
                      <a:cubicBezTo>
                        <a:pt x="960" y="274"/>
                        <a:pt x="1055" y="265"/>
                        <a:pt x="1136" y="265"/>
                      </a:cubicBezTo>
                      <a:lnTo>
                        <a:pt x="1152" y="262"/>
                      </a:lnTo>
                      <a:cubicBezTo>
                        <a:pt x="1199" y="262"/>
                        <a:pt x="1242" y="231"/>
                        <a:pt x="1258" y="181"/>
                      </a:cubicBezTo>
                      <a:cubicBezTo>
                        <a:pt x="1276" y="120"/>
                        <a:pt x="1240" y="57"/>
                        <a:pt x="1181" y="42"/>
                      </a:cubicBezTo>
                      <a:cubicBezTo>
                        <a:pt x="1080" y="12"/>
                        <a:pt x="989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28"/>
                <p:cNvSpPr/>
                <p:nvPr/>
              </p:nvSpPr>
              <p:spPr>
                <a:xfrm>
                  <a:off x="9036680" y="2767741"/>
                  <a:ext cx="65826" cy="131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" h="1559" extrusionOk="0">
                      <a:moveTo>
                        <a:pt x="555" y="1"/>
                      </a:moveTo>
                      <a:cubicBezTo>
                        <a:pt x="515" y="1"/>
                        <a:pt x="477" y="19"/>
                        <a:pt x="460" y="57"/>
                      </a:cubicBezTo>
                      <a:cubicBezTo>
                        <a:pt x="458" y="60"/>
                        <a:pt x="456" y="64"/>
                        <a:pt x="456" y="69"/>
                      </a:cubicBezTo>
                      <a:cubicBezTo>
                        <a:pt x="343" y="330"/>
                        <a:pt x="53" y="1018"/>
                        <a:pt x="48" y="1029"/>
                      </a:cubicBezTo>
                      <a:cubicBezTo>
                        <a:pt x="1" y="1144"/>
                        <a:pt x="25" y="1234"/>
                        <a:pt x="62" y="1295"/>
                      </a:cubicBezTo>
                      <a:cubicBezTo>
                        <a:pt x="62" y="1299"/>
                        <a:pt x="66" y="1306"/>
                        <a:pt x="71" y="1311"/>
                      </a:cubicBezTo>
                      <a:cubicBezTo>
                        <a:pt x="107" y="1365"/>
                        <a:pt x="158" y="1408"/>
                        <a:pt x="217" y="1441"/>
                      </a:cubicBezTo>
                      <a:cubicBezTo>
                        <a:pt x="384" y="1536"/>
                        <a:pt x="609" y="1559"/>
                        <a:pt x="679" y="1559"/>
                      </a:cubicBezTo>
                      <a:cubicBezTo>
                        <a:pt x="735" y="1559"/>
                        <a:pt x="778" y="1513"/>
                        <a:pt x="778" y="1457"/>
                      </a:cubicBezTo>
                      <a:cubicBezTo>
                        <a:pt x="778" y="1419"/>
                        <a:pt x="758" y="1383"/>
                        <a:pt x="726" y="1367"/>
                      </a:cubicBezTo>
                      <a:cubicBezTo>
                        <a:pt x="713" y="1358"/>
                        <a:pt x="695" y="1353"/>
                        <a:pt x="679" y="1353"/>
                      </a:cubicBezTo>
                      <a:cubicBezTo>
                        <a:pt x="661" y="1353"/>
                        <a:pt x="643" y="1353"/>
                        <a:pt x="623" y="1351"/>
                      </a:cubicBezTo>
                      <a:cubicBezTo>
                        <a:pt x="490" y="1338"/>
                        <a:pt x="305" y="1284"/>
                        <a:pt x="246" y="1205"/>
                      </a:cubicBezTo>
                      <a:cubicBezTo>
                        <a:pt x="244" y="1202"/>
                        <a:pt x="242" y="1200"/>
                        <a:pt x="240" y="1198"/>
                      </a:cubicBezTo>
                      <a:cubicBezTo>
                        <a:pt x="228" y="1180"/>
                        <a:pt x="219" y="1153"/>
                        <a:pt x="237" y="1110"/>
                      </a:cubicBezTo>
                      <a:cubicBezTo>
                        <a:pt x="240" y="1106"/>
                        <a:pt x="242" y="1099"/>
                        <a:pt x="244" y="1094"/>
                      </a:cubicBezTo>
                      <a:cubicBezTo>
                        <a:pt x="249" y="1081"/>
                        <a:pt x="255" y="1067"/>
                        <a:pt x="262" y="1054"/>
                      </a:cubicBezTo>
                      <a:lnTo>
                        <a:pt x="287" y="993"/>
                      </a:lnTo>
                      <a:cubicBezTo>
                        <a:pt x="298" y="966"/>
                        <a:pt x="309" y="939"/>
                        <a:pt x="321" y="914"/>
                      </a:cubicBezTo>
                      <a:cubicBezTo>
                        <a:pt x="334" y="882"/>
                        <a:pt x="346" y="853"/>
                        <a:pt x="359" y="822"/>
                      </a:cubicBezTo>
                      <a:cubicBezTo>
                        <a:pt x="373" y="790"/>
                        <a:pt x="388" y="756"/>
                        <a:pt x="402" y="722"/>
                      </a:cubicBezTo>
                      <a:cubicBezTo>
                        <a:pt x="415" y="689"/>
                        <a:pt x="431" y="652"/>
                        <a:pt x="445" y="619"/>
                      </a:cubicBezTo>
                      <a:lnTo>
                        <a:pt x="490" y="513"/>
                      </a:lnTo>
                      <a:lnTo>
                        <a:pt x="533" y="414"/>
                      </a:lnTo>
                      <a:cubicBezTo>
                        <a:pt x="544" y="384"/>
                        <a:pt x="557" y="353"/>
                        <a:pt x="571" y="323"/>
                      </a:cubicBezTo>
                      <a:cubicBezTo>
                        <a:pt x="582" y="296"/>
                        <a:pt x="593" y="269"/>
                        <a:pt x="602" y="245"/>
                      </a:cubicBezTo>
                      <a:cubicBezTo>
                        <a:pt x="611" y="224"/>
                        <a:pt x="620" y="204"/>
                        <a:pt x="629" y="181"/>
                      </a:cubicBezTo>
                      <a:cubicBezTo>
                        <a:pt x="648" y="139"/>
                        <a:pt x="666" y="107"/>
                        <a:pt x="648" y="64"/>
                      </a:cubicBezTo>
                      <a:cubicBezTo>
                        <a:pt x="634" y="30"/>
                        <a:pt x="602" y="3"/>
                        <a:pt x="562" y="1"/>
                      </a:cubicBezTo>
                      <a:cubicBezTo>
                        <a:pt x="559" y="1"/>
                        <a:pt x="557" y="1"/>
                        <a:pt x="555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28"/>
                <p:cNvSpPr/>
                <p:nvPr/>
              </p:nvSpPr>
              <p:spPr>
                <a:xfrm>
                  <a:off x="8962995" y="2404470"/>
                  <a:ext cx="70557" cy="170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2020" extrusionOk="0">
                      <a:moveTo>
                        <a:pt x="738" y="1"/>
                      </a:moveTo>
                      <a:cubicBezTo>
                        <a:pt x="721" y="1"/>
                        <a:pt x="703" y="7"/>
                        <a:pt x="688" y="20"/>
                      </a:cubicBezTo>
                      <a:cubicBezTo>
                        <a:pt x="118" y="536"/>
                        <a:pt x="0" y="1445"/>
                        <a:pt x="417" y="1988"/>
                      </a:cubicBezTo>
                      <a:cubicBezTo>
                        <a:pt x="435" y="2010"/>
                        <a:pt x="458" y="2020"/>
                        <a:pt x="480" y="2020"/>
                      </a:cubicBezTo>
                      <a:cubicBezTo>
                        <a:pt x="529" y="2020"/>
                        <a:pt x="575" y="1976"/>
                        <a:pt x="559" y="1918"/>
                      </a:cubicBezTo>
                      <a:lnTo>
                        <a:pt x="559" y="1918"/>
                      </a:lnTo>
                      <a:cubicBezTo>
                        <a:pt x="559" y="1918"/>
                        <a:pt x="559" y="1918"/>
                        <a:pt x="559" y="1918"/>
                      </a:cubicBezTo>
                      <a:cubicBezTo>
                        <a:pt x="560" y="1918"/>
                        <a:pt x="418" y="1486"/>
                        <a:pt x="501" y="1001"/>
                      </a:cubicBezTo>
                      <a:cubicBezTo>
                        <a:pt x="550" y="680"/>
                        <a:pt x="810" y="110"/>
                        <a:pt x="810" y="110"/>
                      </a:cubicBezTo>
                      <a:cubicBezTo>
                        <a:pt x="835" y="54"/>
                        <a:pt x="789" y="1"/>
                        <a:pt x="738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28"/>
                <p:cNvSpPr/>
                <p:nvPr/>
              </p:nvSpPr>
              <p:spPr>
                <a:xfrm>
                  <a:off x="9033469" y="2416807"/>
                  <a:ext cx="69037" cy="191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2271" extrusionOk="0">
                      <a:moveTo>
                        <a:pt x="395" y="0"/>
                      </a:moveTo>
                      <a:cubicBezTo>
                        <a:pt x="370" y="0"/>
                        <a:pt x="344" y="13"/>
                        <a:pt x="329" y="41"/>
                      </a:cubicBezTo>
                      <a:cubicBezTo>
                        <a:pt x="0" y="667"/>
                        <a:pt x="5" y="1666"/>
                        <a:pt x="593" y="2247"/>
                      </a:cubicBezTo>
                      <a:cubicBezTo>
                        <a:pt x="608" y="2262"/>
                        <a:pt x="628" y="2270"/>
                        <a:pt x="650" y="2270"/>
                      </a:cubicBezTo>
                      <a:cubicBezTo>
                        <a:pt x="661" y="2270"/>
                        <a:pt x="672" y="2268"/>
                        <a:pt x="683" y="2263"/>
                      </a:cubicBezTo>
                      <a:cubicBezTo>
                        <a:pt x="816" y="2202"/>
                        <a:pt x="627" y="2056"/>
                        <a:pt x="525" y="1661"/>
                      </a:cubicBezTo>
                      <a:cubicBezTo>
                        <a:pt x="381" y="1116"/>
                        <a:pt x="404" y="667"/>
                        <a:pt x="471" y="84"/>
                      </a:cubicBezTo>
                      <a:cubicBezTo>
                        <a:pt x="478" y="33"/>
                        <a:pt x="437" y="0"/>
                        <a:pt x="395" y="0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28"/>
                <p:cNvSpPr/>
                <p:nvPr/>
              </p:nvSpPr>
              <p:spPr>
                <a:xfrm>
                  <a:off x="9124647" y="2399569"/>
                  <a:ext cx="283244" cy="314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" h="3727" extrusionOk="0">
                      <a:moveTo>
                        <a:pt x="630" y="1"/>
                      </a:moveTo>
                      <a:cubicBezTo>
                        <a:pt x="447" y="1"/>
                        <a:pt x="258" y="18"/>
                        <a:pt x="64" y="53"/>
                      </a:cubicBezTo>
                      <a:cubicBezTo>
                        <a:pt x="28" y="60"/>
                        <a:pt x="1" y="92"/>
                        <a:pt x="3" y="130"/>
                      </a:cubicBezTo>
                      <a:cubicBezTo>
                        <a:pt x="3" y="169"/>
                        <a:pt x="37" y="202"/>
                        <a:pt x="76" y="202"/>
                      </a:cubicBezTo>
                      <a:cubicBezTo>
                        <a:pt x="77" y="202"/>
                        <a:pt x="79" y="202"/>
                        <a:pt x="80" y="202"/>
                      </a:cubicBezTo>
                      <a:cubicBezTo>
                        <a:pt x="77" y="202"/>
                        <a:pt x="104" y="201"/>
                        <a:pt x="154" y="201"/>
                      </a:cubicBezTo>
                      <a:cubicBezTo>
                        <a:pt x="348" y="201"/>
                        <a:pt x="884" y="219"/>
                        <a:pt x="1340" y="400"/>
                      </a:cubicBezTo>
                      <a:cubicBezTo>
                        <a:pt x="2638" y="905"/>
                        <a:pt x="2782" y="2251"/>
                        <a:pt x="2681" y="3641"/>
                      </a:cubicBezTo>
                      <a:cubicBezTo>
                        <a:pt x="2676" y="3680"/>
                        <a:pt x="2703" y="3716"/>
                        <a:pt x="2742" y="3725"/>
                      </a:cubicBezTo>
                      <a:cubicBezTo>
                        <a:pt x="2747" y="3726"/>
                        <a:pt x="2753" y="3727"/>
                        <a:pt x="2759" y="3727"/>
                      </a:cubicBezTo>
                      <a:cubicBezTo>
                        <a:pt x="2797" y="3727"/>
                        <a:pt x="2829" y="3701"/>
                        <a:pt x="2838" y="3664"/>
                      </a:cubicBezTo>
                      <a:cubicBezTo>
                        <a:pt x="3352" y="1306"/>
                        <a:pt x="2217" y="1"/>
                        <a:pt x="630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28"/>
                <p:cNvSpPr/>
                <p:nvPr/>
              </p:nvSpPr>
              <p:spPr>
                <a:xfrm>
                  <a:off x="9114422" y="2488971"/>
                  <a:ext cx="2366" cy="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6" extrusionOk="0">
                      <a:moveTo>
                        <a:pt x="9" y="1"/>
                      </a:moveTo>
                      <a:cubicBezTo>
                        <a:pt x="0" y="3"/>
                        <a:pt x="5" y="5"/>
                        <a:pt x="27" y="5"/>
                      </a:cubicBezTo>
                      <a:cubicBezTo>
                        <a:pt x="21" y="5"/>
                        <a:pt x="14" y="3"/>
                        <a:pt x="9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28"/>
                <p:cNvSpPr/>
                <p:nvPr/>
              </p:nvSpPr>
              <p:spPr>
                <a:xfrm>
                  <a:off x="9110366" y="2473761"/>
                  <a:ext cx="185309" cy="159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1883" extrusionOk="0">
                      <a:moveTo>
                        <a:pt x="397" y="0"/>
                      </a:moveTo>
                      <a:cubicBezTo>
                        <a:pt x="287" y="0"/>
                        <a:pt x="175" y="12"/>
                        <a:pt x="64" y="36"/>
                      </a:cubicBezTo>
                      <a:cubicBezTo>
                        <a:pt x="30" y="43"/>
                        <a:pt x="5" y="70"/>
                        <a:pt x="3" y="104"/>
                      </a:cubicBezTo>
                      <a:cubicBezTo>
                        <a:pt x="1" y="140"/>
                        <a:pt x="23" y="172"/>
                        <a:pt x="57" y="181"/>
                      </a:cubicBezTo>
                      <a:cubicBezTo>
                        <a:pt x="61" y="180"/>
                        <a:pt x="68" y="180"/>
                        <a:pt x="78" y="180"/>
                      </a:cubicBezTo>
                      <a:cubicBezTo>
                        <a:pt x="246" y="180"/>
                        <a:pt x="1220" y="275"/>
                        <a:pt x="1732" y="1179"/>
                      </a:cubicBezTo>
                      <a:cubicBezTo>
                        <a:pt x="1840" y="1373"/>
                        <a:pt x="1914" y="1587"/>
                        <a:pt x="1964" y="1817"/>
                      </a:cubicBezTo>
                      <a:cubicBezTo>
                        <a:pt x="1963" y="1816"/>
                        <a:pt x="1963" y="1816"/>
                        <a:pt x="1963" y="1816"/>
                      </a:cubicBezTo>
                      <a:cubicBezTo>
                        <a:pt x="1960" y="1816"/>
                        <a:pt x="1978" y="1878"/>
                        <a:pt x="2036" y="1882"/>
                      </a:cubicBezTo>
                      <a:cubicBezTo>
                        <a:pt x="2038" y="1882"/>
                        <a:pt x="2039" y="1882"/>
                        <a:pt x="2040" y="1882"/>
                      </a:cubicBezTo>
                      <a:cubicBezTo>
                        <a:pt x="2082" y="1882"/>
                        <a:pt x="2120" y="1851"/>
                        <a:pt x="2122" y="1808"/>
                      </a:cubicBezTo>
                      <a:cubicBezTo>
                        <a:pt x="2192" y="842"/>
                        <a:pt x="1335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28"/>
                <p:cNvSpPr/>
                <p:nvPr/>
              </p:nvSpPr>
              <p:spPr>
                <a:xfrm>
                  <a:off x="8747431" y="2396189"/>
                  <a:ext cx="195533" cy="32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4" h="3840" extrusionOk="0">
                      <a:moveTo>
                        <a:pt x="2207" y="0"/>
                      </a:moveTo>
                      <a:cubicBezTo>
                        <a:pt x="2195" y="0"/>
                        <a:pt x="2183" y="3"/>
                        <a:pt x="2171" y="10"/>
                      </a:cubicBezTo>
                      <a:cubicBezTo>
                        <a:pt x="780" y="763"/>
                        <a:pt x="0" y="2379"/>
                        <a:pt x="1010" y="3805"/>
                      </a:cubicBezTo>
                      <a:cubicBezTo>
                        <a:pt x="1026" y="3827"/>
                        <a:pt x="1051" y="3839"/>
                        <a:pt x="1077" y="3839"/>
                      </a:cubicBezTo>
                      <a:cubicBezTo>
                        <a:pt x="1089" y="3839"/>
                        <a:pt x="1100" y="3837"/>
                        <a:pt x="1111" y="3832"/>
                      </a:cubicBezTo>
                      <a:cubicBezTo>
                        <a:pt x="1150" y="3814"/>
                        <a:pt x="1168" y="3767"/>
                        <a:pt x="1147" y="3726"/>
                      </a:cubicBezTo>
                      <a:lnTo>
                        <a:pt x="1147" y="3724"/>
                      </a:lnTo>
                      <a:cubicBezTo>
                        <a:pt x="843" y="3082"/>
                        <a:pt x="730" y="2424"/>
                        <a:pt x="990" y="1754"/>
                      </a:cubicBezTo>
                      <a:cubicBezTo>
                        <a:pt x="1323" y="837"/>
                        <a:pt x="2186" y="199"/>
                        <a:pt x="2254" y="136"/>
                      </a:cubicBezTo>
                      <a:cubicBezTo>
                        <a:pt x="2313" y="88"/>
                        <a:pt x="2271" y="0"/>
                        <a:pt x="2207" y="0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28"/>
                <p:cNvSpPr/>
                <p:nvPr/>
              </p:nvSpPr>
              <p:spPr>
                <a:xfrm>
                  <a:off x="8848833" y="2444608"/>
                  <a:ext cx="114075" cy="22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2652" extrusionOk="0">
                      <a:moveTo>
                        <a:pt x="1250" y="0"/>
                      </a:moveTo>
                      <a:cubicBezTo>
                        <a:pt x="1235" y="0"/>
                        <a:pt x="1219" y="5"/>
                        <a:pt x="1205" y="16"/>
                      </a:cubicBezTo>
                      <a:cubicBezTo>
                        <a:pt x="1011" y="165"/>
                        <a:pt x="856" y="343"/>
                        <a:pt x="723" y="544"/>
                      </a:cubicBezTo>
                      <a:cubicBezTo>
                        <a:pt x="1" y="1611"/>
                        <a:pt x="506" y="2652"/>
                        <a:pt x="680" y="2652"/>
                      </a:cubicBezTo>
                      <a:cubicBezTo>
                        <a:pt x="683" y="2652"/>
                        <a:pt x="686" y="2652"/>
                        <a:pt x="689" y="2651"/>
                      </a:cubicBezTo>
                      <a:cubicBezTo>
                        <a:pt x="971" y="2586"/>
                        <a:pt x="78" y="1858"/>
                        <a:pt x="1309" y="124"/>
                      </a:cubicBezTo>
                      <a:lnTo>
                        <a:pt x="1311" y="120"/>
                      </a:lnTo>
                      <a:cubicBezTo>
                        <a:pt x="1350" y="65"/>
                        <a:pt x="1304" y="0"/>
                        <a:pt x="1250" y="0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28"/>
                <p:cNvSpPr/>
                <p:nvPr/>
              </p:nvSpPr>
              <p:spPr>
                <a:xfrm>
                  <a:off x="9356435" y="2990486"/>
                  <a:ext cx="108836" cy="188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2236" extrusionOk="0">
                      <a:moveTo>
                        <a:pt x="92" y="0"/>
                      </a:moveTo>
                      <a:cubicBezTo>
                        <a:pt x="64" y="0"/>
                        <a:pt x="38" y="14"/>
                        <a:pt x="23" y="40"/>
                      </a:cubicBezTo>
                      <a:cubicBezTo>
                        <a:pt x="1" y="79"/>
                        <a:pt x="12" y="128"/>
                        <a:pt x="50" y="151"/>
                      </a:cubicBezTo>
                      <a:lnTo>
                        <a:pt x="57" y="155"/>
                      </a:lnTo>
                      <a:cubicBezTo>
                        <a:pt x="228" y="257"/>
                        <a:pt x="393" y="381"/>
                        <a:pt x="530" y="516"/>
                      </a:cubicBezTo>
                      <a:cubicBezTo>
                        <a:pt x="668" y="653"/>
                        <a:pt x="778" y="809"/>
                        <a:pt x="844" y="980"/>
                      </a:cubicBezTo>
                      <a:cubicBezTo>
                        <a:pt x="866" y="1021"/>
                        <a:pt x="878" y="1066"/>
                        <a:pt x="891" y="1111"/>
                      </a:cubicBezTo>
                      <a:cubicBezTo>
                        <a:pt x="902" y="1156"/>
                        <a:pt x="918" y="1199"/>
                        <a:pt x="923" y="1246"/>
                      </a:cubicBezTo>
                      <a:lnTo>
                        <a:pt x="943" y="1386"/>
                      </a:lnTo>
                      <a:cubicBezTo>
                        <a:pt x="943" y="1433"/>
                        <a:pt x="943" y="1481"/>
                        <a:pt x="945" y="1530"/>
                      </a:cubicBezTo>
                      <a:cubicBezTo>
                        <a:pt x="945" y="1553"/>
                        <a:pt x="947" y="1578"/>
                        <a:pt x="947" y="1602"/>
                      </a:cubicBezTo>
                      <a:lnTo>
                        <a:pt x="938" y="1674"/>
                      </a:lnTo>
                      <a:lnTo>
                        <a:pt x="925" y="1823"/>
                      </a:lnTo>
                      <a:cubicBezTo>
                        <a:pt x="911" y="1922"/>
                        <a:pt x="887" y="2022"/>
                        <a:pt x="873" y="2127"/>
                      </a:cubicBezTo>
                      <a:lnTo>
                        <a:pt x="871" y="2141"/>
                      </a:lnTo>
                      <a:cubicBezTo>
                        <a:pt x="869" y="2175"/>
                        <a:pt x="884" y="2209"/>
                        <a:pt x="918" y="2227"/>
                      </a:cubicBezTo>
                      <a:cubicBezTo>
                        <a:pt x="930" y="2233"/>
                        <a:pt x="943" y="2235"/>
                        <a:pt x="956" y="2235"/>
                      </a:cubicBezTo>
                      <a:cubicBezTo>
                        <a:pt x="987" y="2235"/>
                        <a:pt x="1017" y="2219"/>
                        <a:pt x="1033" y="2191"/>
                      </a:cubicBezTo>
                      <a:cubicBezTo>
                        <a:pt x="1083" y="2091"/>
                        <a:pt x="1132" y="1990"/>
                        <a:pt x="1173" y="1884"/>
                      </a:cubicBezTo>
                      <a:lnTo>
                        <a:pt x="1218" y="1720"/>
                      </a:lnTo>
                      <a:lnTo>
                        <a:pt x="1240" y="1636"/>
                      </a:lnTo>
                      <a:cubicBezTo>
                        <a:pt x="1245" y="1607"/>
                        <a:pt x="1247" y="1578"/>
                        <a:pt x="1249" y="1550"/>
                      </a:cubicBezTo>
                      <a:cubicBezTo>
                        <a:pt x="1288" y="1318"/>
                        <a:pt x="1245" y="1073"/>
                        <a:pt x="1159" y="850"/>
                      </a:cubicBezTo>
                      <a:cubicBezTo>
                        <a:pt x="1067" y="626"/>
                        <a:pt x="911" y="433"/>
                        <a:pt x="727" y="291"/>
                      </a:cubicBezTo>
                      <a:cubicBezTo>
                        <a:pt x="542" y="149"/>
                        <a:pt x="337" y="49"/>
                        <a:pt x="109" y="2"/>
                      </a:cubicBezTo>
                      <a:cubicBezTo>
                        <a:pt x="103" y="1"/>
                        <a:pt x="98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28"/>
                <p:cNvSpPr/>
                <p:nvPr/>
              </p:nvSpPr>
              <p:spPr>
                <a:xfrm>
                  <a:off x="9296100" y="3032483"/>
                  <a:ext cx="86359" cy="143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704" extrusionOk="0">
                      <a:moveTo>
                        <a:pt x="93" y="0"/>
                      </a:moveTo>
                      <a:cubicBezTo>
                        <a:pt x="67" y="0"/>
                        <a:pt x="41" y="13"/>
                        <a:pt x="25" y="35"/>
                      </a:cubicBezTo>
                      <a:cubicBezTo>
                        <a:pt x="0" y="71"/>
                        <a:pt x="9" y="123"/>
                        <a:pt x="45" y="147"/>
                      </a:cubicBezTo>
                      <a:lnTo>
                        <a:pt x="54" y="154"/>
                      </a:lnTo>
                      <a:cubicBezTo>
                        <a:pt x="174" y="238"/>
                        <a:pt x="293" y="332"/>
                        <a:pt x="388" y="434"/>
                      </a:cubicBezTo>
                      <a:cubicBezTo>
                        <a:pt x="485" y="535"/>
                        <a:pt x="562" y="646"/>
                        <a:pt x="609" y="767"/>
                      </a:cubicBezTo>
                      <a:cubicBezTo>
                        <a:pt x="625" y="797"/>
                        <a:pt x="631" y="828"/>
                        <a:pt x="640" y="860"/>
                      </a:cubicBezTo>
                      <a:cubicBezTo>
                        <a:pt x="649" y="891"/>
                        <a:pt x="661" y="923"/>
                        <a:pt x="665" y="954"/>
                      </a:cubicBezTo>
                      <a:lnTo>
                        <a:pt x="681" y="1053"/>
                      </a:lnTo>
                      <a:cubicBezTo>
                        <a:pt x="681" y="1090"/>
                        <a:pt x="683" y="1123"/>
                        <a:pt x="686" y="1157"/>
                      </a:cubicBezTo>
                      <a:cubicBezTo>
                        <a:pt x="686" y="1175"/>
                        <a:pt x="688" y="1193"/>
                        <a:pt x="688" y="1211"/>
                      </a:cubicBezTo>
                      <a:cubicBezTo>
                        <a:pt x="686" y="1227"/>
                        <a:pt x="683" y="1245"/>
                        <a:pt x="683" y="1263"/>
                      </a:cubicBezTo>
                      <a:lnTo>
                        <a:pt x="677" y="1374"/>
                      </a:lnTo>
                      <a:cubicBezTo>
                        <a:pt x="670" y="1446"/>
                        <a:pt x="654" y="1520"/>
                        <a:pt x="649" y="1599"/>
                      </a:cubicBezTo>
                      <a:lnTo>
                        <a:pt x="649" y="1612"/>
                      </a:lnTo>
                      <a:cubicBezTo>
                        <a:pt x="647" y="1644"/>
                        <a:pt x="663" y="1673"/>
                        <a:pt x="690" y="1691"/>
                      </a:cubicBezTo>
                      <a:cubicBezTo>
                        <a:pt x="704" y="1700"/>
                        <a:pt x="719" y="1704"/>
                        <a:pt x="734" y="1704"/>
                      </a:cubicBezTo>
                      <a:cubicBezTo>
                        <a:pt x="764" y="1704"/>
                        <a:pt x="792" y="1689"/>
                        <a:pt x="807" y="1662"/>
                      </a:cubicBezTo>
                      <a:cubicBezTo>
                        <a:pt x="852" y="1588"/>
                        <a:pt x="891" y="1513"/>
                        <a:pt x="924" y="1434"/>
                      </a:cubicBezTo>
                      <a:cubicBezTo>
                        <a:pt x="947" y="1349"/>
                        <a:pt x="983" y="1268"/>
                        <a:pt x="990" y="1177"/>
                      </a:cubicBezTo>
                      <a:cubicBezTo>
                        <a:pt x="1021" y="1002"/>
                        <a:pt x="990" y="810"/>
                        <a:pt x="922" y="637"/>
                      </a:cubicBezTo>
                      <a:cubicBezTo>
                        <a:pt x="850" y="463"/>
                        <a:pt x="728" y="314"/>
                        <a:pt x="584" y="208"/>
                      </a:cubicBezTo>
                      <a:lnTo>
                        <a:pt x="586" y="208"/>
                      </a:lnTo>
                      <a:cubicBezTo>
                        <a:pt x="440" y="102"/>
                        <a:pt x="282" y="28"/>
                        <a:pt x="104" y="1"/>
                      </a:cubicBezTo>
                      <a:cubicBezTo>
                        <a:pt x="100" y="0"/>
                        <a:pt x="97" y="0"/>
                        <a:pt x="93" y="0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28"/>
                <p:cNvSpPr/>
                <p:nvPr/>
              </p:nvSpPr>
              <p:spPr>
                <a:xfrm>
                  <a:off x="9250723" y="3086648"/>
                  <a:ext cx="59910" cy="91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1085" extrusionOk="0">
                      <a:moveTo>
                        <a:pt x="96" y="0"/>
                      </a:moveTo>
                      <a:cubicBezTo>
                        <a:pt x="73" y="0"/>
                        <a:pt x="51" y="7"/>
                        <a:pt x="35" y="25"/>
                      </a:cubicBezTo>
                      <a:cubicBezTo>
                        <a:pt x="1" y="56"/>
                        <a:pt x="1" y="108"/>
                        <a:pt x="33" y="140"/>
                      </a:cubicBezTo>
                      <a:lnTo>
                        <a:pt x="46" y="153"/>
                      </a:lnTo>
                      <a:cubicBezTo>
                        <a:pt x="107" y="214"/>
                        <a:pt x="172" y="277"/>
                        <a:pt x="220" y="336"/>
                      </a:cubicBezTo>
                      <a:cubicBezTo>
                        <a:pt x="269" y="399"/>
                        <a:pt x="305" y="458"/>
                        <a:pt x="330" y="521"/>
                      </a:cubicBezTo>
                      <a:cubicBezTo>
                        <a:pt x="355" y="584"/>
                        <a:pt x="375" y="651"/>
                        <a:pt x="380" y="728"/>
                      </a:cubicBezTo>
                      <a:cubicBezTo>
                        <a:pt x="386" y="766"/>
                        <a:pt x="382" y="809"/>
                        <a:pt x="386" y="852"/>
                      </a:cubicBezTo>
                      <a:cubicBezTo>
                        <a:pt x="386" y="895"/>
                        <a:pt x="382" y="940"/>
                        <a:pt x="386" y="989"/>
                      </a:cubicBezTo>
                      <a:lnTo>
                        <a:pt x="389" y="1005"/>
                      </a:lnTo>
                      <a:cubicBezTo>
                        <a:pt x="391" y="1028"/>
                        <a:pt x="402" y="1050"/>
                        <a:pt x="420" y="1066"/>
                      </a:cubicBezTo>
                      <a:cubicBezTo>
                        <a:pt x="436" y="1078"/>
                        <a:pt x="455" y="1084"/>
                        <a:pt x="474" y="1084"/>
                      </a:cubicBezTo>
                      <a:cubicBezTo>
                        <a:pt x="501" y="1084"/>
                        <a:pt x="528" y="1073"/>
                        <a:pt x="546" y="1050"/>
                      </a:cubicBezTo>
                      <a:cubicBezTo>
                        <a:pt x="580" y="1010"/>
                        <a:pt x="607" y="962"/>
                        <a:pt x="634" y="913"/>
                      </a:cubicBezTo>
                      <a:cubicBezTo>
                        <a:pt x="652" y="861"/>
                        <a:pt x="677" y="809"/>
                        <a:pt x="684" y="751"/>
                      </a:cubicBezTo>
                      <a:cubicBezTo>
                        <a:pt x="709" y="636"/>
                        <a:pt x="691" y="505"/>
                        <a:pt x="646" y="390"/>
                      </a:cubicBezTo>
                      <a:cubicBezTo>
                        <a:pt x="598" y="275"/>
                        <a:pt x="515" y="176"/>
                        <a:pt x="418" y="113"/>
                      </a:cubicBezTo>
                      <a:cubicBezTo>
                        <a:pt x="319" y="45"/>
                        <a:pt x="215" y="7"/>
                        <a:pt x="96" y="0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28"/>
                <p:cNvSpPr/>
                <p:nvPr/>
              </p:nvSpPr>
              <p:spPr>
                <a:xfrm>
                  <a:off x="8169187" y="3476114"/>
                  <a:ext cx="254" cy="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3" extrusionOk="0">
                      <a:moveTo>
                        <a:pt x="0" y="2"/>
                      </a:moveTo>
                      <a:lnTo>
                        <a:pt x="3" y="0"/>
                      </a:lnTo>
                      <a:cubicBezTo>
                        <a:pt x="3" y="0"/>
                        <a:pt x="0" y="2"/>
                        <a:pt x="0" y="2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5" name="Google Shape;3805;p44"/>
          <p:cNvSpPr txBox="1">
            <a:spLocks noGrp="1"/>
          </p:cNvSpPr>
          <p:nvPr>
            <p:ph type="title"/>
          </p:nvPr>
        </p:nvSpPr>
        <p:spPr>
          <a:xfrm>
            <a:off x="2494050" y="1030289"/>
            <a:ext cx="4155900" cy="2613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00B050"/>
                </a:solidFill>
              </a:rPr>
              <a:t>Teman-teman mau tanya apa nih?</a:t>
            </a:r>
            <a:endParaRPr sz="4800" dirty="0">
              <a:solidFill>
                <a:srgbClr val="00B050"/>
              </a:solidFill>
            </a:endParaRPr>
          </a:p>
        </p:txBody>
      </p:sp>
      <p:grpSp>
        <p:nvGrpSpPr>
          <p:cNvPr id="3807" name="Google Shape;3807;p44"/>
          <p:cNvGrpSpPr/>
          <p:nvPr/>
        </p:nvGrpSpPr>
        <p:grpSpPr>
          <a:xfrm>
            <a:off x="1762660" y="3984120"/>
            <a:ext cx="717831" cy="670906"/>
            <a:chOff x="4251225" y="-490214"/>
            <a:chExt cx="641550" cy="599612"/>
          </a:xfrm>
        </p:grpSpPr>
        <p:sp>
          <p:nvSpPr>
            <p:cNvPr id="3808" name="Google Shape;3808;p44"/>
            <p:cNvSpPr/>
            <p:nvPr/>
          </p:nvSpPr>
          <p:spPr>
            <a:xfrm>
              <a:off x="4251225" y="-483950"/>
              <a:ext cx="641550" cy="587078"/>
            </a:xfrm>
            <a:custGeom>
              <a:avLst/>
              <a:gdLst/>
              <a:ahLst/>
              <a:cxnLst/>
              <a:rect l="l" t="t" r="r" b="b"/>
              <a:pathLst>
                <a:path w="5728" h="5242" extrusionOk="0">
                  <a:moveTo>
                    <a:pt x="2860" y="1"/>
                  </a:moveTo>
                  <a:cubicBezTo>
                    <a:pt x="2680" y="1"/>
                    <a:pt x="2499" y="19"/>
                    <a:pt x="2321" y="57"/>
                  </a:cubicBezTo>
                  <a:cubicBezTo>
                    <a:pt x="908" y="357"/>
                    <a:pt x="0" y="1751"/>
                    <a:pt x="301" y="3164"/>
                  </a:cubicBezTo>
                  <a:cubicBezTo>
                    <a:pt x="482" y="4025"/>
                    <a:pt x="1080" y="4732"/>
                    <a:pt x="1899" y="5056"/>
                  </a:cubicBezTo>
                  <a:cubicBezTo>
                    <a:pt x="2209" y="5179"/>
                    <a:pt x="2535" y="5242"/>
                    <a:pt x="2863" y="5242"/>
                  </a:cubicBezTo>
                  <a:cubicBezTo>
                    <a:pt x="3044" y="5242"/>
                    <a:pt x="3226" y="5223"/>
                    <a:pt x="3407" y="5184"/>
                  </a:cubicBezTo>
                  <a:cubicBezTo>
                    <a:pt x="4822" y="4883"/>
                    <a:pt x="5728" y="3489"/>
                    <a:pt x="5430" y="2077"/>
                  </a:cubicBezTo>
                  <a:cubicBezTo>
                    <a:pt x="5313" y="1528"/>
                    <a:pt x="5032" y="1041"/>
                    <a:pt x="4613" y="669"/>
                  </a:cubicBezTo>
                  <a:cubicBezTo>
                    <a:pt x="4128" y="235"/>
                    <a:pt x="3500" y="1"/>
                    <a:pt x="286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9" name="Google Shape;3809;p44"/>
            <p:cNvGrpSpPr/>
            <p:nvPr/>
          </p:nvGrpSpPr>
          <p:grpSpPr>
            <a:xfrm>
              <a:off x="4257650" y="-490214"/>
              <a:ext cx="628712" cy="599612"/>
              <a:chOff x="4257650" y="-490214"/>
              <a:chExt cx="628712" cy="599612"/>
            </a:xfrm>
          </p:grpSpPr>
          <p:sp>
            <p:nvSpPr>
              <p:cNvPr id="3810" name="Google Shape;3810;p44"/>
              <p:cNvSpPr/>
              <p:nvPr/>
            </p:nvSpPr>
            <p:spPr>
              <a:xfrm>
                <a:off x="4432909" y="-327152"/>
                <a:ext cx="278662" cy="273619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086" extrusionOk="0">
                    <a:moveTo>
                      <a:pt x="2073" y="0"/>
                    </a:moveTo>
                    <a:cubicBezTo>
                      <a:pt x="1077" y="0"/>
                      <a:pt x="206" y="732"/>
                      <a:pt x="56" y="1747"/>
                    </a:cubicBezTo>
                    <a:cubicBezTo>
                      <a:pt x="0" y="2141"/>
                      <a:pt x="59" y="2527"/>
                      <a:pt x="210" y="2867"/>
                    </a:cubicBezTo>
                    <a:cubicBezTo>
                      <a:pt x="485" y="3487"/>
                      <a:pt x="1062" y="3958"/>
                      <a:pt x="1783" y="4064"/>
                    </a:cubicBezTo>
                    <a:cubicBezTo>
                      <a:pt x="1882" y="4078"/>
                      <a:pt x="1981" y="4085"/>
                      <a:pt x="2079" y="4085"/>
                    </a:cubicBezTo>
                    <a:cubicBezTo>
                      <a:pt x="3077" y="4085"/>
                      <a:pt x="3950" y="3353"/>
                      <a:pt x="4097" y="2337"/>
                    </a:cubicBezTo>
                    <a:cubicBezTo>
                      <a:pt x="4161" y="1913"/>
                      <a:pt x="4086" y="1501"/>
                      <a:pt x="3913" y="1145"/>
                    </a:cubicBezTo>
                    <a:cubicBezTo>
                      <a:pt x="3624" y="559"/>
                      <a:pt x="3065" y="124"/>
                      <a:pt x="2373" y="23"/>
                    </a:cubicBezTo>
                    <a:cubicBezTo>
                      <a:pt x="2273" y="8"/>
                      <a:pt x="2172" y="0"/>
                      <a:pt x="2073" y="0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4"/>
              <p:cNvSpPr/>
              <p:nvPr/>
            </p:nvSpPr>
            <p:spPr>
              <a:xfrm>
                <a:off x="4446906" y="-250543"/>
                <a:ext cx="264665" cy="19701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2942" extrusionOk="0">
                    <a:moveTo>
                      <a:pt x="3704" y="1"/>
                    </a:moveTo>
                    <a:cubicBezTo>
                      <a:pt x="3402" y="632"/>
                      <a:pt x="2856" y="1153"/>
                      <a:pt x="2216" y="1448"/>
                    </a:cubicBezTo>
                    <a:cubicBezTo>
                      <a:pt x="1731" y="1671"/>
                      <a:pt x="1198" y="1774"/>
                      <a:pt x="662" y="1774"/>
                    </a:cubicBezTo>
                    <a:cubicBezTo>
                      <a:pt x="441" y="1774"/>
                      <a:pt x="220" y="1756"/>
                      <a:pt x="1" y="1723"/>
                    </a:cubicBezTo>
                    <a:lnTo>
                      <a:pt x="1" y="1723"/>
                    </a:lnTo>
                    <a:cubicBezTo>
                      <a:pt x="276" y="2343"/>
                      <a:pt x="853" y="2814"/>
                      <a:pt x="1574" y="2920"/>
                    </a:cubicBezTo>
                    <a:cubicBezTo>
                      <a:pt x="1673" y="2934"/>
                      <a:pt x="1772" y="2941"/>
                      <a:pt x="1870" y="2941"/>
                    </a:cubicBezTo>
                    <a:cubicBezTo>
                      <a:pt x="2868" y="2941"/>
                      <a:pt x="3741" y="2209"/>
                      <a:pt x="3888" y="1193"/>
                    </a:cubicBezTo>
                    <a:cubicBezTo>
                      <a:pt x="3952" y="769"/>
                      <a:pt x="3877" y="357"/>
                      <a:pt x="370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4"/>
              <p:cNvSpPr/>
              <p:nvPr/>
            </p:nvSpPr>
            <p:spPr>
              <a:xfrm>
                <a:off x="4474832" y="-298491"/>
                <a:ext cx="131998" cy="5839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872" extrusionOk="0">
                    <a:moveTo>
                      <a:pt x="1251" y="1"/>
                    </a:moveTo>
                    <a:cubicBezTo>
                      <a:pt x="579" y="1"/>
                      <a:pt x="0" y="685"/>
                      <a:pt x="116" y="836"/>
                    </a:cubicBezTo>
                    <a:cubicBezTo>
                      <a:pt x="133" y="859"/>
                      <a:pt x="160" y="872"/>
                      <a:pt x="188" y="872"/>
                    </a:cubicBezTo>
                    <a:cubicBezTo>
                      <a:pt x="206" y="872"/>
                      <a:pt x="224" y="866"/>
                      <a:pt x="240" y="854"/>
                    </a:cubicBezTo>
                    <a:lnTo>
                      <a:pt x="251" y="845"/>
                    </a:lnTo>
                    <a:cubicBezTo>
                      <a:pt x="810" y="419"/>
                      <a:pt x="1130" y="322"/>
                      <a:pt x="1813" y="316"/>
                    </a:cubicBezTo>
                    <a:cubicBezTo>
                      <a:pt x="1844" y="311"/>
                      <a:pt x="1874" y="293"/>
                      <a:pt x="1889" y="264"/>
                    </a:cubicBezTo>
                    <a:cubicBezTo>
                      <a:pt x="1970" y="97"/>
                      <a:pt x="1522" y="14"/>
                      <a:pt x="1360" y="7"/>
                    </a:cubicBezTo>
                    <a:cubicBezTo>
                      <a:pt x="1323" y="3"/>
                      <a:pt x="1287" y="1"/>
                      <a:pt x="1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4"/>
              <p:cNvSpPr/>
              <p:nvPr/>
            </p:nvSpPr>
            <p:spPr>
              <a:xfrm>
                <a:off x="4599530" y="-167907"/>
                <a:ext cx="65363" cy="3455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516" extrusionOk="0">
                    <a:moveTo>
                      <a:pt x="415" y="0"/>
                    </a:moveTo>
                    <a:cubicBezTo>
                      <a:pt x="372" y="0"/>
                      <a:pt x="327" y="4"/>
                      <a:pt x="282" y="13"/>
                    </a:cubicBezTo>
                    <a:cubicBezTo>
                      <a:pt x="120" y="47"/>
                      <a:pt x="0" y="191"/>
                      <a:pt x="97" y="329"/>
                    </a:cubicBezTo>
                    <a:cubicBezTo>
                      <a:pt x="189" y="460"/>
                      <a:pt x="355" y="516"/>
                      <a:pt x="511" y="516"/>
                    </a:cubicBezTo>
                    <a:cubicBezTo>
                      <a:pt x="756" y="516"/>
                      <a:pt x="976" y="378"/>
                      <a:pt x="841" y="182"/>
                    </a:cubicBezTo>
                    <a:cubicBezTo>
                      <a:pt x="773" y="84"/>
                      <a:pt x="609" y="0"/>
                      <a:pt x="415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4"/>
              <p:cNvSpPr/>
              <p:nvPr/>
            </p:nvSpPr>
            <p:spPr>
              <a:xfrm>
                <a:off x="4466394" y="-186456"/>
                <a:ext cx="69180" cy="34956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22" extrusionOk="0">
                    <a:moveTo>
                      <a:pt x="505" y="0"/>
                    </a:moveTo>
                    <a:cubicBezTo>
                      <a:pt x="391" y="0"/>
                      <a:pt x="291" y="32"/>
                      <a:pt x="230" y="81"/>
                    </a:cubicBezTo>
                    <a:cubicBezTo>
                      <a:pt x="1" y="266"/>
                      <a:pt x="321" y="521"/>
                      <a:pt x="629" y="521"/>
                    </a:cubicBezTo>
                    <a:cubicBezTo>
                      <a:pt x="726" y="521"/>
                      <a:pt x="822" y="496"/>
                      <a:pt x="900" y="435"/>
                    </a:cubicBezTo>
                    <a:cubicBezTo>
                      <a:pt x="1033" y="329"/>
                      <a:pt x="961" y="155"/>
                      <a:pt x="816" y="78"/>
                    </a:cubicBezTo>
                    <a:cubicBezTo>
                      <a:pt x="711" y="23"/>
                      <a:pt x="603" y="0"/>
                      <a:pt x="505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4"/>
              <p:cNvSpPr/>
              <p:nvPr/>
            </p:nvSpPr>
            <p:spPr>
              <a:xfrm>
                <a:off x="4574885" y="-483853"/>
                <a:ext cx="61545" cy="13064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951" extrusionOk="0">
                    <a:moveTo>
                      <a:pt x="553" y="0"/>
                    </a:moveTo>
                    <a:cubicBezTo>
                      <a:pt x="409" y="0"/>
                      <a:pt x="231" y="102"/>
                      <a:pt x="156" y="388"/>
                    </a:cubicBezTo>
                    <a:cubicBezTo>
                      <a:pt x="68" y="731"/>
                      <a:pt x="1" y="1560"/>
                      <a:pt x="195" y="1858"/>
                    </a:cubicBezTo>
                    <a:cubicBezTo>
                      <a:pt x="229" y="1912"/>
                      <a:pt x="269" y="1943"/>
                      <a:pt x="312" y="1950"/>
                    </a:cubicBezTo>
                    <a:lnTo>
                      <a:pt x="328" y="1950"/>
                    </a:lnTo>
                    <a:cubicBezTo>
                      <a:pt x="465" y="1950"/>
                      <a:pt x="612" y="1747"/>
                      <a:pt x="733" y="1391"/>
                    </a:cubicBezTo>
                    <a:cubicBezTo>
                      <a:pt x="839" y="1076"/>
                      <a:pt x="905" y="704"/>
                      <a:pt x="911" y="499"/>
                    </a:cubicBezTo>
                    <a:cubicBezTo>
                      <a:pt x="918" y="334"/>
                      <a:pt x="873" y="192"/>
                      <a:pt x="785" y="104"/>
                    </a:cubicBezTo>
                    <a:cubicBezTo>
                      <a:pt x="722" y="39"/>
                      <a:pt x="639" y="0"/>
                      <a:pt x="553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4"/>
              <p:cNvSpPr/>
              <p:nvPr/>
            </p:nvSpPr>
            <p:spPr>
              <a:xfrm>
                <a:off x="4507714" y="-27613"/>
                <a:ext cx="61345" cy="130649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951" extrusionOk="0">
                    <a:moveTo>
                      <a:pt x="589" y="1"/>
                    </a:moveTo>
                    <a:cubicBezTo>
                      <a:pt x="454" y="1"/>
                      <a:pt x="307" y="204"/>
                      <a:pt x="186" y="560"/>
                    </a:cubicBezTo>
                    <a:cubicBezTo>
                      <a:pt x="78" y="875"/>
                      <a:pt x="14" y="1249"/>
                      <a:pt x="8" y="1455"/>
                    </a:cubicBezTo>
                    <a:cubicBezTo>
                      <a:pt x="1" y="1619"/>
                      <a:pt x="46" y="1759"/>
                      <a:pt x="132" y="1849"/>
                    </a:cubicBezTo>
                    <a:cubicBezTo>
                      <a:pt x="195" y="1914"/>
                      <a:pt x="278" y="1950"/>
                      <a:pt x="366" y="1950"/>
                    </a:cubicBezTo>
                    <a:cubicBezTo>
                      <a:pt x="508" y="1950"/>
                      <a:pt x="688" y="1849"/>
                      <a:pt x="763" y="1565"/>
                    </a:cubicBezTo>
                    <a:cubicBezTo>
                      <a:pt x="851" y="1222"/>
                      <a:pt x="916" y="391"/>
                      <a:pt x="724" y="93"/>
                    </a:cubicBezTo>
                    <a:cubicBezTo>
                      <a:pt x="688" y="39"/>
                      <a:pt x="650" y="10"/>
                      <a:pt x="607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4"/>
              <p:cNvSpPr/>
              <p:nvPr/>
            </p:nvSpPr>
            <p:spPr>
              <a:xfrm>
                <a:off x="4734608" y="-182907"/>
                <a:ext cx="132132" cy="56518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844" extrusionOk="0">
                    <a:moveTo>
                      <a:pt x="771" y="1"/>
                    </a:moveTo>
                    <a:cubicBezTo>
                      <a:pt x="318" y="1"/>
                      <a:pt x="30" y="93"/>
                      <a:pt x="5" y="242"/>
                    </a:cubicBezTo>
                    <a:cubicBezTo>
                      <a:pt x="0" y="289"/>
                      <a:pt x="16" y="336"/>
                      <a:pt x="59" y="384"/>
                    </a:cubicBezTo>
                    <a:cubicBezTo>
                      <a:pt x="289" y="654"/>
                      <a:pt x="1103" y="828"/>
                      <a:pt x="1456" y="841"/>
                    </a:cubicBezTo>
                    <a:lnTo>
                      <a:pt x="1486" y="844"/>
                    </a:lnTo>
                    <a:cubicBezTo>
                      <a:pt x="1779" y="844"/>
                      <a:pt x="1930" y="681"/>
                      <a:pt x="1950" y="524"/>
                    </a:cubicBezTo>
                    <a:cubicBezTo>
                      <a:pt x="1973" y="361"/>
                      <a:pt x="1860" y="163"/>
                      <a:pt x="1567" y="86"/>
                    </a:cubicBezTo>
                    <a:cubicBezTo>
                      <a:pt x="1407" y="46"/>
                      <a:pt x="1087" y="1"/>
                      <a:pt x="771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4"/>
              <p:cNvSpPr/>
              <p:nvPr/>
            </p:nvSpPr>
            <p:spPr>
              <a:xfrm>
                <a:off x="4277406" y="-254293"/>
                <a:ext cx="132132" cy="56518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844" extrusionOk="0">
                    <a:moveTo>
                      <a:pt x="485" y="1"/>
                    </a:moveTo>
                    <a:cubicBezTo>
                      <a:pt x="192" y="1"/>
                      <a:pt x="41" y="161"/>
                      <a:pt x="21" y="321"/>
                    </a:cubicBezTo>
                    <a:cubicBezTo>
                      <a:pt x="1" y="483"/>
                      <a:pt x="111" y="679"/>
                      <a:pt x="404" y="756"/>
                    </a:cubicBezTo>
                    <a:cubicBezTo>
                      <a:pt x="566" y="798"/>
                      <a:pt x="884" y="844"/>
                      <a:pt x="1200" y="844"/>
                    </a:cubicBezTo>
                    <a:cubicBezTo>
                      <a:pt x="1655" y="844"/>
                      <a:pt x="1941" y="751"/>
                      <a:pt x="1966" y="602"/>
                    </a:cubicBezTo>
                    <a:cubicBezTo>
                      <a:pt x="1973" y="555"/>
                      <a:pt x="1955" y="508"/>
                      <a:pt x="1914" y="458"/>
                    </a:cubicBezTo>
                    <a:cubicBezTo>
                      <a:pt x="1682" y="188"/>
                      <a:pt x="868" y="14"/>
                      <a:pt x="51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4"/>
              <p:cNvSpPr/>
              <p:nvPr/>
            </p:nvSpPr>
            <p:spPr>
              <a:xfrm>
                <a:off x="4668977" y="-427534"/>
                <a:ext cx="96906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641" extrusionOk="0">
                    <a:moveTo>
                      <a:pt x="1089" y="0"/>
                    </a:moveTo>
                    <a:cubicBezTo>
                      <a:pt x="1001" y="0"/>
                      <a:pt x="865" y="29"/>
                      <a:pt x="719" y="178"/>
                    </a:cubicBezTo>
                    <a:cubicBezTo>
                      <a:pt x="471" y="433"/>
                      <a:pt x="0" y="1118"/>
                      <a:pt x="18" y="1472"/>
                    </a:cubicBezTo>
                    <a:cubicBezTo>
                      <a:pt x="20" y="1537"/>
                      <a:pt x="41" y="1582"/>
                      <a:pt x="72" y="1609"/>
                    </a:cubicBezTo>
                    <a:cubicBezTo>
                      <a:pt x="99" y="1630"/>
                      <a:pt x="133" y="1641"/>
                      <a:pt x="171" y="1641"/>
                    </a:cubicBezTo>
                    <a:cubicBezTo>
                      <a:pt x="496" y="1641"/>
                      <a:pt x="1100" y="1001"/>
                      <a:pt x="1319" y="652"/>
                    </a:cubicBezTo>
                    <a:cubicBezTo>
                      <a:pt x="1427" y="476"/>
                      <a:pt x="1447" y="298"/>
                      <a:pt x="1373" y="165"/>
                    </a:cubicBezTo>
                    <a:cubicBezTo>
                      <a:pt x="1316" y="61"/>
                      <a:pt x="1210" y="0"/>
                      <a:pt x="108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4"/>
              <p:cNvSpPr/>
              <p:nvPr/>
            </p:nvSpPr>
            <p:spPr>
              <a:xfrm>
                <a:off x="4378061" y="-63038"/>
                <a:ext cx="97173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641" extrusionOk="0">
                    <a:moveTo>
                      <a:pt x="1279" y="0"/>
                    </a:moveTo>
                    <a:cubicBezTo>
                      <a:pt x="952" y="0"/>
                      <a:pt x="350" y="640"/>
                      <a:pt x="132" y="987"/>
                    </a:cubicBezTo>
                    <a:cubicBezTo>
                      <a:pt x="21" y="1163"/>
                      <a:pt x="1" y="1341"/>
                      <a:pt x="75" y="1476"/>
                    </a:cubicBezTo>
                    <a:cubicBezTo>
                      <a:pt x="134" y="1580"/>
                      <a:pt x="240" y="1641"/>
                      <a:pt x="362" y="1641"/>
                    </a:cubicBezTo>
                    <a:cubicBezTo>
                      <a:pt x="449" y="1641"/>
                      <a:pt x="585" y="1609"/>
                      <a:pt x="731" y="1461"/>
                    </a:cubicBezTo>
                    <a:cubicBezTo>
                      <a:pt x="979" y="1208"/>
                      <a:pt x="1450" y="523"/>
                      <a:pt x="1432" y="167"/>
                    </a:cubicBezTo>
                    <a:cubicBezTo>
                      <a:pt x="1428" y="104"/>
                      <a:pt x="1410" y="57"/>
                      <a:pt x="1376" y="29"/>
                    </a:cubicBezTo>
                    <a:cubicBezTo>
                      <a:pt x="1349" y="9"/>
                      <a:pt x="1317" y="0"/>
                      <a:pt x="127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4"/>
              <p:cNvSpPr/>
              <p:nvPr/>
            </p:nvSpPr>
            <p:spPr>
              <a:xfrm>
                <a:off x="4724361" y="-313022"/>
                <a:ext cx="126841" cy="71184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063" extrusionOk="0">
                    <a:moveTo>
                      <a:pt x="1476" y="1"/>
                    </a:moveTo>
                    <a:cubicBezTo>
                      <a:pt x="1418" y="1"/>
                      <a:pt x="1357" y="10"/>
                      <a:pt x="1294" y="26"/>
                    </a:cubicBezTo>
                    <a:cubicBezTo>
                      <a:pt x="954" y="118"/>
                      <a:pt x="199" y="472"/>
                      <a:pt x="36" y="787"/>
                    </a:cubicBezTo>
                    <a:cubicBezTo>
                      <a:pt x="7" y="844"/>
                      <a:pt x="0" y="893"/>
                      <a:pt x="14" y="934"/>
                    </a:cubicBezTo>
                    <a:cubicBezTo>
                      <a:pt x="59" y="1040"/>
                      <a:pt x="223" y="1062"/>
                      <a:pt x="354" y="1062"/>
                    </a:cubicBezTo>
                    <a:cubicBezTo>
                      <a:pt x="735" y="1062"/>
                      <a:pt x="1316" y="871"/>
                      <a:pt x="1573" y="738"/>
                    </a:cubicBezTo>
                    <a:cubicBezTo>
                      <a:pt x="1837" y="598"/>
                      <a:pt x="1893" y="400"/>
                      <a:pt x="1857" y="260"/>
                    </a:cubicBezTo>
                    <a:cubicBezTo>
                      <a:pt x="1819" y="102"/>
                      <a:pt x="1670" y="1"/>
                      <a:pt x="1476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4"/>
              <p:cNvSpPr/>
              <p:nvPr/>
            </p:nvSpPr>
            <p:spPr>
              <a:xfrm>
                <a:off x="4292943" y="-138977"/>
                <a:ext cx="126841" cy="71318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065" extrusionOk="0">
                    <a:moveTo>
                      <a:pt x="1540" y="0"/>
                    </a:moveTo>
                    <a:cubicBezTo>
                      <a:pt x="1159" y="0"/>
                      <a:pt x="578" y="194"/>
                      <a:pt x="321" y="327"/>
                    </a:cubicBezTo>
                    <a:cubicBezTo>
                      <a:pt x="57" y="465"/>
                      <a:pt x="1" y="663"/>
                      <a:pt x="35" y="805"/>
                    </a:cubicBezTo>
                    <a:cubicBezTo>
                      <a:pt x="73" y="963"/>
                      <a:pt x="224" y="1064"/>
                      <a:pt x="418" y="1064"/>
                    </a:cubicBezTo>
                    <a:cubicBezTo>
                      <a:pt x="474" y="1064"/>
                      <a:pt x="535" y="1055"/>
                      <a:pt x="598" y="1037"/>
                    </a:cubicBezTo>
                    <a:cubicBezTo>
                      <a:pt x="941" y="945"/>
                      <a:pt x="1693" y="591"/>
                      <a:pt x="1858" y="278"/>
                    </a:cubicBezTo>
                    <a:lnTo>
                      <a:pt x="1858" y="275"/>
                    </a:lnTo>
                    <a:cubicBezTo>
                      <a:pt x="1887" y="219"/>
                      <a:pt x="1894" y="170"/>
                      <a:pt x="1880" y="129"/>
                    </a:cubicBezTo>
                    <a:cubicBezTo>
                      <a:pt x="1835" y="23"/>
                      <a:pt x="1671" y="0"/>
                      <a:pt x="1540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4"/>
              <p:cNvSpPr/>
              <p:nvPr/>
            </p:nvSpPr>
            <p:spPr>
              <a:xfrm>
                <a:off x="4446638" y="-467245"/>
                <a:ext cx="79159" cy="124421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858" extrusionOk="0">
                    <a:moveTo>
                      <a:pt x="358" y="0"/>
                    </a:moveTo>
                    <a:cubicBezTo>
                      <a:pt x="259" y="0"/>
                      <a:pt x="165" y="45"/>
                      <a:pt x="104" y="127"/>
                    </a:cubicBezTo>
                    <a:cubicBezTo>
                      <a:pt x="20" y="237"/>
                      <a:pt x="0" y="397"/>
                      <a:pt x="50" y="573"/>
                    </a:cubicBezTo>
                    <a:cubicBezTo>
                      <a:pt x="158" y="965"/>
                      <a:pt x="600" y="1858"/>
                      <a:pt x="917" y="1858"/>
                    </a:cubicBezTo>
                    <a:cubicBezTo>
                      <a:pt x="935" y="1858"/>
                      <a:pt x="951" y="1855"/>
                      <a:pt x="965" y="1851"/>
                    </a:cubicBezTo>
                    <a:cubicBezTo>
                      <a:pt x="1008" y="1833"/>
                      <a:pt x="1039" y="1794"/>
                      <a:pt x="1062" y="1734"/>
                    </a:cubicBezTo>
                    <a:cubicBezTo>
                      <a:pt x="1181" y="1398"/>
                      <a:pt x="924" y="607"/>
                      <a:pt x="760" y="293"/>
                    </a:cubicBezTo>
                    <a:cubicBezTo>
                      <a:pt x="661" y="106"/>
                      <a:pt x="514" y="0"/>
                      <a:pt x="358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4"/>
              <p:cNvSpPr/>
              <p:nvPr/>
            </p:nvSpPr>
            <p:spPr>
              <a:xfrm>
                <a:off x="4618348" y="-37992"/>
                <a:ext cx="79025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860" extrusionOk="0">
                    <a:moveTo>
                      <a:pt x="262" y="0"/>
                    </a:moveTo>
                    <a:cubicBezTo>
                      <a:pt x="244" y="0"/>
                      <a:pt x="229" y="5"/>
                      <a:pt x="217" y="9"/>
                    </a:cubicBezTo>
                    <a:cubicBezTo>
                      <a:pt x="172" y="27"/>
                      <a:pt x="141" y="66"/>
                      <a:pt x="120" y="127"/>
                    </a:cubicBezTo>
                    <a:cubicBezTo>
                      <a:pt x="1" y="460"/>
                      <a:pt x="256" y="1253"/>
                      <a:pt x="420" y="1567"/>
                    </a:cubicBezTo>
                    <a:cubicBezTo>
                      <a:pt x="519" y="1752"/>
                      <a:pt x="666" y="1860"/>
                      <a:pt x="821" y="1860"/>
                    </a:cubicBezTo>
                    <a:cubicBezTo>
                      <a:pt x="923" y="1860"/>
                      <a:pt x="1015" y="1812"/>
                      <a:pt x="1076" y="1731"/>
                    </a:cubicBezTo>
                    <a:cubicBezTo>
                      <a:pt x="1162" y="1623"/>
                      <a:pt x="1180" y="1463"/>
                      <a:pt x="1132" y="1285"/>
                    </a:cubicBezTo>
                    <a:cubicBezTo>
                      <a:pt x="1022" y="893"/>
                      <a:pt x="582" y="0"/>
                      <a:pt x="262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4"/>
              <p:cNvSpPr/>
              <p:nvPr/>
            </p:nvSpPr>
            <p:spPr>
              <a:xfrm>
                <a:off x="4331451" y="-381194"/>
                <a:ext cx="113246" cy="93483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396" extrusionOk="0">
                    <a:moveTo>
                      <a:pt x="381" y="0"/>
                    </a:moveTo>
                    <a:cubicBezTo>
                      <a:pt x="235" y="0"/>
                      <a:pt x="113" y="77"/>
                      <a:pt x="61" y="201"/>
                    </a:cubicBezTo>
                    <a:cubicBezTo>
                      <a:pt x="0" y="356"/>
                      <a:pt x="59" y="543"/>
                      <a:pt x="219" y="699"/>
                    </a:cubicBezTo>
                    <a:cubicBezTo>
                      <a:pt x="462" y="935"/>
                      <a:pt x="1134" y="1395"/>
                      <a:pt x="1495" y="1395"/>
                    </a:cubicBezTo>
                    <a:cubicBezTo>
                      <a:pt x="1571" y="1395"/>
                      <a:pt x="1623" y="1375"/>
                      <a:pt x="1655" y="1339"/>
                    </a:cubicBezTo>
                    <a:cubicBezTo>
                      <a:pt x="1682" y="1301"/>
                      <a:pt x="1691" y="1251"/>
                      <a:pt x="1680" y="1188"/>
                    </a:cubicBezTo>
                    <a:cubicBezTo>
                      <a:pt x="1612" y="839"/>
                      <a:pt x="990" y="284"/>
                      <a:pt x="690" y="97"/>
                    </a:cubicBezTo>
                    <a:cubicBezTo>
                      <a:pt x="586" y="34"/>
                      <a:pt x="481" y="0"/>
                      <a:pt x="381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4"/>
              <p:cNvSpPr/>
              <p:nvPr/>
            </p:nvSpPr>
            <p:spPr>
              <a:xfrm>
                <a:off x="4699448" y="-92972"/>
                <a:ext cx="113246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397" extrusionOk="0">
                    <a:moveTo>
                      <a:pt x="194" y="1"/>
                    </a:moveTo>
                    <a:cubicBezTo>
                      <a:pt x="120" y="1"/>
                      <a:pt x="66" y="19"/>
                      <a:pt x="36" y="57"/>
                    </a:cubicBezTo>
                    <a:cubicBezTo>
                      <a:pt x="7" y="96"/>
                      <a:pt x="0" y="145"/>
                      <a:pt x="12" y="208"/>
                    </a:cubicBezTo>
                    <a:cubicBezTo>
                      <a:pt x="79" y="555"/>
                      <a:pt x="699" y="1110"/>
                      <a:pt x="1001" y="1297"/>
                    </a:cubicBezTo>
                    <a:cubicBezTo>
                      <a:pt x="1105" y="1362"/>
                      <a:pt x="1211" y="1396"/>
                      <a:pt x="1308" y="1396"/>
                    </a:cubicBezTo>
                    <a:cubicBezTo>
                      <a:pt x="1454" y="1396"/>
                      <a:pt x="1578" y="1317"/>
                      <a:pt x="1628" y="1193"/>
                    </a:cubicBezTo>
                    <a:cubicBezTo>
                      <a:pt x="1691" y="1040"/>
                      <a:pt x="1632" y="853"/>
                      <a:pt x="1470" y="695"/>
                    </a:cubicBezTo>
                    <a:cubicBezTo>
                      <a:pt x="1226" y="458"/>
                      <a:pt x="555" y="1"/>
                      <a:pt x="19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4"/>
              <p:cNvSpPr/>
              <p:nvPr/>
            </p:nvSpPr>
            <p:spPr>
              <a:xfrm>
                <a:off x="4426413" y="-333581"/>
                <a:ext cx="291520" cy="286409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277" extrusionOk="0">
                    <a:moveTo>
                      <a:pt x="2173" y="191"/>
                    </a:moveTo>
                    <a:cubicBezTo>
                      <a:pt x="2267" y="191"/>
                      <a:pt x="2362" y="197"/>
                      <a:pt x="2457" y="211"/>
                    </a:cubicBezTo>
                    <a:cubicBezTo>
                      <a:pt x="3092" y="306"/>
                      <a:pt x="3640" y="705"/>
                      <a:pt x="3924" y="1281"/>
                    </a:cubicBezTo>
                    <a:cubicBezTo>
                      <a:pt x="4098" y="1635"/>
                      <a:pt x="4158" y="2028"/>
                      <a:pt x="4102" y="2420"/>
                    </a:cubicBezTo>
                    <a:cubicBezTo>
                      <a:pt x="4025" y="2934"/>
                      <a:pt x="3755" y="3389"/>
                      <a:pt x="3338" y="3700"/>
                    </a:cubicBezTo>
                    <a:cubicBezTo>
                      <a:pt x="2998" y="3953"/>
                      <a:pt x="2594" y="4086"/>
                      <a:pt x="2178" y="4086"/>
                    </a:cubicBezTo>
                    <a:cubicBezTo>
                      <a:pt x="2084" y="4086"/>
                      <a:pt x="1988" y="4079"/>
                      <a:pt x="1893" y="4065"/>
                    </a:cubicBezTo>
                    <a:cubicBezTo>
                      <a:pt x="1226" y="3968"/>
                      <a:pt x="665" y="3542"/>
                      <a:pt x="395" y="2925"/>
                    </a:cubicBezTo>
                    <a:cubicBezTo>
                      <a:pt x="246" y="2589"/>
                      <a:pt x="194" y="2221"/>
                      <a:pt x="248" y="1856"/>
                    </a:cubicBezTo>
                    <a:cubicBezTo>
                      <a:pt x="390" y="889"/>
                      <a:pt x="1224" y="191"/>
                      <a:pt x="2173" y="191"/>
                    </a:cubicBezTo>
                    <a:close/>
                    <a:moveTo>
                      <a:pt x="2172" y="1"/>
                    </a:moveTo>
                    <a:cubicBezTo>
                      <a:pt x="1130" y="1"/>
                      <a:pt x="215" y="767"/>
                      <a:pt x="59" y="1829"/>
                    </a:cubicBezTo>
                    <a:cubicBezTo>
                      <a:pt x="0" y="2228"/>
                      <a:pt x="56" y="2634"/>
                      <a:pt x="219" y="3001"/>
                    </a:cubicBezTo>
                    <a:cubicBezTo>
                      <a:pt x="518" y="3677"/>
                      <a:pt x="1134" y="4146"/>
                      <a:pt x="1866" y="4254"/>
                    </a:cubicBezTo>
                    <a:cubicBezTo>
                      <a:pt x="1970" y="4268"/>
                      <a:pt x="2074" y="4277"/>
                      <a:pt x="2175" y="4277"/>
                    </a:cubicBezTo>
                    <a:cubicBezTo>
                      <a:pt x="3219" y="4277"/>
                      <a:pt x="4134" y="3511"/>
                      <a:pt x="4289" y="2447"/>
                    </a:cubicBezTo>
                    <a:cubicBezTo>
                      <a:pt x="4352" y="2018"/>
                      <a:pt x="4285" y="1586"/>
                      <a:pt x="4095" y="1198"/>
                    </a:cubicBezTo>
                    <a:cubicBezTo>
                      <a:pt x="3784" y="565"/>
                      <a:pt x="3180" y="125"/>
                      <a:pt x="2484" y="24"/>
                    </a:cubicBezTo>
                    <a:cubicBezTo>
                      <a:pt x="2379" y="8"/>
                      <a:pt x="2275" y="1"/>
                      <a:pt x="2172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4"/>
              <p:cNvSpPr/>
              <p:nvPr/>
            </p:nvSpPr>
            <p:spPr>
              <a:xfrm>
                <a:off x="4498540" y="-233132"/>
                <a:ext cx="36164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97" extrusionOk="0">
                    <a:moveTo>
                      <a:pt x="269" y="0"/>
                    </a:moveTo>
                    <a:cubicBezTo>
                      <a:pt x="145" y="0"/>
                      <a:pt x="41" y="86"/>
                      <a:pt x="21" y="212"/>
                    </a:cubicBezTo>
                    <a:cubicBezTo>
                      <a:pt x="0" y="340"/>
                      <a:pt x="100" y="476"/>
                      <a:pt x="237" y="494"/>
                    </a:cubicBezTo>
                    <a:cubicBezTo>
                      <a:pt x="249" y="495"/>
                      <a:pt x="261" y="496"/>
                      <a:pt x="273" y="496"/>
                    </a:cubicBezTo>
                    <a:cubicBezTo>
                      <a:pt x="395" y="496"/>
                      <a:pt x="498" y="411"/>
                      <a:pt x="519" y="280"/>
                    </a:cubicBezTo>
                    <a:cubicBezTo>
                      <a:pt x="539" y="142"/>
                      <a:pt x="444" y="20"/>
                      <a:pt x="302" y="2"/>
                    </a:cubicBezTo>
                    <a:lnTo>
                      <a:pt x="305" y="2"/>
                    </a:lnTo>
                    <a:cubicBezTo>
                      <a:pt x="293" y="1"/>
                      <a:pt x="281" y="0"/>
                      <a:pt x="269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4"/>
              <p:cNvSpPr/>
              <p:nvPr/>
            </p:nvSpPr>
            <p:spPr>
              <a:xfrm>
                <a:off x="4614129" y="-216256"/>
                <a:ext cx="41187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97" extrusionOk="0">
                    <a:moveTo>
                      <a:pt x="274" y="1"/>
                    </a:moveTo>
                    <a:cubicBezTo>
                      <a:pt x="129" y="1"/>
                      <a:pt x="44" y="112"/>
                      <a:pt x="23" y="215"/>
                    </a:cubicBezTo>
                    <a:cubicBezTo>
                      <a:pt x="1" y="336"/>
                      <a:pt x="105" y="481"/>
                      <a:pt x="231" y="494"/>
                    </a:cubicBezTo>
                    <a:cubicBezTo>
                      <a:pt x="244" y="496"/>
                      <a:pt x="258" y="497"/>
                      <a:pt x="270" y="497"/>
                    </a:cubicBezTo>
                    <a:cubicBezTo>
                      <a:pt x="579" y="497"/>
                      <a:pt x="615" y="42"/>
                      <a:pt x="310" y="3"/>
                    </a:cubicBezTo>
                    <a:cubicBezTo>
                      <a:pt x="297" y="1"/>
                      <a:pt x="285" y="1"/>
                      <a:pt x="27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4"/>
              <p:cNvSpPr/>
              <p:nvPr/>
            </p:nvSpPr>
            <p:spPr>
              <a:xfrm>
                <a:off x="4542740" y="-215319"/>
                <a:ext cx="58934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30" extrusionOk="0">
                    <a:moveTo>
                      <a:pt x="151" y="1"/>
                    </a:moveTo>
                    <a:cubicBezTo>
                      <a:pt x="105" y="1"/>
                      <a:pt x="65" y="33"/>
                      <a:pt x="57" y="79"/>
                    </a:cubicBezTo>
                    <a:cubicBezTo>
                      <a:pt x="1" y="392"/>
                      <a:pt x="57" y="640"/>
                      <a:pt x="215" y="762"/>
                    </a:cubicBezTo>
                    <a:cubicBezTo>
                      <a:pt x="274" y="807"/>
                      <a:pt x="343" y="829"/>
                      <a:pt x="413" y="829"/>
                    </a:cubicBezTo>
                    <a:cubicBezTo>
                      <a:pt x="463" y="829"/>
                      <a:pt x="515" y="818"/>
                      <a:pt x="562" y="796"/>
                    </a:cubicBezTo>
                    <a:cubicBezTo>
                      <a:pt x="749" y="708"/>
                      <a:pt x="866" y="482"/>
                      <a:pt x="880" y="194"/>
                    </a:cubicBezTo>
                    <a:cubicBezTo>
                      <a:pt x="880" y="140"/>
                      <a:pt x="839" y="97"/>
                      <a:pt x="787" y="95"/>
                    </a:cubicBezTo>
                    <a:cubicBezTo>
                      <a:pt x="786" y="95"/>
                      <a:pt x="785" y="95"/>
                      <a:pt x="783" y="95"/>
                    </a:cubicBezTo>
                    <a:cubicBezTo>
                      <a:pt x="731" y="95"/>
                      <a:pt x="690" y="134"/>
                      <a:pt x="688" y="185"/>
                    </a:cubicBezTo>
                    <a:cubicBezTo>
                      <a:pt x="677" y="442"/>
                      <a:pt x="576" y="579"/>
                      <a:pt x="483" y="622"/>
                    </a:cubicBezTo>
                    <a:cubicBezTo>
                      <a:pt x="460" y="633"/>
                      <a:pt x="437" y="638"/>
                      <a:pt x="415" y="638"/>
                    </a:cubicBezTo>
                    <a:cubicBezTo>
                      <a:pt x="385" y="638"/>
                      <a:pt x="356" y="628"/>
                      <a:pt x="330" y="609"/>
                    </a:cubicBezTo>
                    <a:cubicBezTo>
                      <a:pt x="233" y="534"/>
                      <a:pt x="201" y="349"/>
                      <a:pt x="244" y="113"/>
                    </a:cubicBezTo>
                    <a:cubicBezTo>
                      <a:pt x="253" y="61"/>
                      <a:pt x="219" y="11"/>
                      <a:pt x="168" y="2"/>
                    </a:cubicBezTo>
                    <a:cubicBezTo>
                      <a:pt x="162" y="1"/>
                      <a:pt x="156" y="1"/>
                      <a:pt x="15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4"/>
              <p:cNvSpPr/>
              <p:nvPr/>
            </p:nvSpPr>
            <p:spPr>
              <a:xfrm>
                <a:off x="4565241" y="-490214"/>
                <a:ext cx="78087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2142" extrusionOk="0">
                    <a:moveTo>
                      <a:pt x="697" y="192"/>
                    </a:moveTo>
                    <a:cubicBezTo>
                      <a:pt x="758" y="192"/>
                      <a:pt x="817" y="217"/>
                      <a:pt x="862" y="265"/>
                    </a:cubicBezTo>
                    <a:cubicBezTo>
                      <a:pt x="929" y="337"/>
                      <a:pt x="965" y="452"/>
                      <a:pt x="961" y="589"/>
                    </a:cubicBezTo>
                    <a:cubicBezTo>
                      <a:pt x="936" y="1207"/>
                      <a:pt x="641" y="1950"/>
                      <a:pt x="472" y="1950"/>
                    </a:cubicBezTo>
                    <a:cubicBezTo>
                      <a:pt x="460" y="1948"/>
                      <a:pt x="442" y="1939"/>
                      <a:pt x="418" y="1901"/>
                    </a:cubicBezTo>
                    <a:cubicBezTo>
                      <a:pt x="251" y="1642"/>
                      <a:pt x="307" y="839"/>
                      <a:pt x="393" y="506"/>
                    </a:cubicBezTo>
                    <a:lnTo>
                      <a:pt x="393" y="506"/>
                    </a:lnTo>
                    <a:lnTo>
                      <a:pt x="393" y="508"/>
                    </a:lnTo>
                    <a:cubicBezTo>
                      <a:pt x="454" y="276"/>
                      <a:pt x="589" y="192"/>
                      <a:pt x="697" y="192"/>
                    </a:cubicBezTo>
                    <a:close/>
                    <a:moveTo>
                      <a:pt x="697" y="1"/>
                    </a:moveTo>
                    <a:cubicBezTo>
                      <a:pt x="496" y="1"/>
                      <a:pt x="289" y="147"/>
                      <a:pt x="208" y="458"/>
                    </a:cubicBezTo>
                    <a:cubicBezTo>
                      <a:pt x="107" y="853"/>
                      <a:pt x="1" y="2063"/>
                      <a:pt x="445" y="2140"/>
                    </a:cubicBezTo>
                    <a:cubicBezTo>
                      <a:pt x="454" y="2142"/>
                      <a:pt x="463" y="2142"/>
                      <a:pt x="472" y="2142"/>
                    </a:cubicBezTo>
                    <a:cubicBezTo>
                      <a:pt x="902" y="2142"/>
                      <a:pt x="1137" y="993"/>
                      <a:pt x="1150" y="596"/>
                    </a:cubicBezTo>
                    <a:cubicBezTo>
                      <a:pt x="1166" y="210"/>
                      <a:pt x="936" y="1"/>
                      <a:pt x="697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4"/>
              <p:cNvSpPr/>
              <p:nvPr/>
            </p:nvSpPr>
            <p:spPr>
              <a:xfrm>
                <a:off x="4500817" y="-33907"/>
                <a:ext cx="78087" cy="14330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2140" extrusionOk="0">
                    <a:moveTo>
                      <a:pt x="694" y="189"/>
                    </a:moveTo>
                    <a:cubicBezTo>
                      <a:pt x="703" y="194"/>
                      <a:pt x="724" y="203"/>
                      <a:pt x="746" y="239"/>
                    </a:cubicBezTo>
                    <a:cubicBezTo>
                      <a:pt x="915" y="498"/>
                      <a:pt x="859" y="1301"/>
                      <a:pt x="773" y="1634"/>
                    </a:cubicBezTo>
                    <a:cubicBezTo>
                      <a:pt x="712" y="1866"/>
                      <a:pt x="577" y="1950"/>
                      <a:pt x="469" y="1950"/>
                    </a:cubicBezTo>
                    <a:cubicBezTo>
                      <a:pt x="408" y="1950"/>
                      <a:pt x="350" y="1923"/>
                      <a:pt x="305" y="1875"/>
                    </a:cubicBezTo>
                    <a:cubicBezTo>
                      <a:pt x="235" y="1805"/>
                      <a:pt x="201" y="1688"/>
                      <a:pt x="205" y="1551"/>
                    </a:cubicBezTo>
                    <a:cubicBezTo>
                      <a:pt x="228" y="933"/>
                      <a:pt x="525" y="189"/>
                      <a:pt x="692" y="189"/>
                    </a:cubicBezTo>
                    <a:close/>
                    <a:moveTo>
                      <a:pt x="692" y="0"/>
                    </a:moveTo>
                    <a:cubicBezTo>
                      <a:pt x="264" y="0"/>
                      <a:pt x="30" y="1147"/>
                      <a:pt x="14" y="1544"/>
                    </a:cubicBezTo>
                    <a:cubicBezTo>
                      <a:pt x="0" y="1929"/>
                      <a:pt x="230" y="2139"/>
                      <a:pt x="469" y="2139"/>
                    </a:cubicBezTo>
                    <a:cubicBezTo>
                      <a:pt x="670" y="2139"/>
                      <a:pt x="877" y="1995"/>
                      <a:pt x="958" y="1682"/>
                    </a:cubicBezTo>
                    <a:cubicBezTo>
                      <a:pt x="1060" y="1289"/>
                      <a:pt x="1165" y="79"/>
                      <a:pt x="72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44"/>
              <p:cNvSpPr/>
              <p:nvPr/>
            </p:nvSpPr>
            <p:spPr>
              <a:xfrm>
                <a:off x="4724964" y="-189269"/>
                <a:ext cx="161398" cy="69242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034" extrusionOk="0">
                    <a:moveTo>
                      <a:pt x="915" y="190"/>
                    </a:moveTo>
                    <a:cubicBezTo>
                      <a:pt x="1224" y="190"/>
                      <a:pt x="1531" y="233"/>
                      <a:pt x="1686" y="274"/>
                    </a:cubicBezTo>
                    <a:cubicBezTo>
                      <a:pt x="1941" y="339"/>
                      <a:pt x="2015" y="492"/>
                      <a:pt x="1999" y="605"/>
                    </a:cubicBezTo>
                    <a:cubicBezTo>
                      <a:pt x="1986" y="715"/>
                      <a:pt x="1882" y="842"/>
                      <a:pt x="1630" y="842"/>
                    </a:cubicBezTo>
                    <a:lnTo>
                      <a:pt x="1605" y="842"/>
                    </a:lnTo>
                    <a:cubicBezTo>
                      <a:pt x="1262" y="828"/>
                      <a:pt x="476" y="652"/>
                      <a:pt x="275" y="418"/>
                    </a:cubicBezTo>
                    <a:cubicBezTo>
                      <a:pt x="246" y="384"/>
                      <a:pt x="244" y="364"/>
                      <a:pt x="244" y="353"/>
                    </a:cubicBezTo>
                    <a:cubicBezTo>
                      <a:pt x="262" y="287"/>
                      <a:pt x="458" y="190"/>
                      <a:pt x="915" y="190"/>
                    </a:cubicBezTo>
                    <a:close/>
                    <a:moveTo>
                      <a:pt x="915" y="1"/>
                    </a:moveTo>
                    <a:cubicBezTo>
                      <a:pt x="501" y="1"/>
                      <a:pt x="97" y="75"/>
                      <a:pt x="54" y="326"/>
                    </a:cubicBezTo>
                    <a:cubicBezTo>
                      <a:pt x="0" y="772"/>
                      <a:pt x="1192" y="1017"/>
                      <a:pt x="1598" y="1033"/>
                    </a:cubicBezTo>
                    <a:lnTo>
                      <a:pt x="1630" y="1033"/>
                    </a:lnTo>
                    <a:cubicBezTo>
                      <a:pt x="2308" y="1033"/>
                      <a:pt x="2410" y="265"/>
                      <a:pt x="1736" y="89"/>
                    </a:cubicBezTo>
                    <a:cubicBezTo>
                      <a:pt x="1564" y="46"/>
                      <a:pt x="1235" y="1"/>
                      <a:pt x="915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44"/>
              <p:cNvSpPr/>
              <p:nvPr/>
            </p:nvSpPr>
            <p:spPr>
              <a:xfrm>
                <a:off x="4257650" y="-260789"/>
                <a:ext cx="161398" cy="6937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036" extrusionOk="0">
                    <a:moveTo>
                      <a:pt x="807" y="192"/>
                    </a:moveTo>
                    <a:cubicBezTo>
                      <a:pt x="1150" y="206"/>
                      <a:pt x="1934" y="382"/>
                      <a:pt x="2137" y="618"/>
                    </a:cubicBezTo>
                    <a:cubicBezTo>
                      <a:pt x="2164" y="650"/>
                      <a:pt x="2169" y="672"/>
                      <a:pt x="2169" y="681"/>
                    </a:cubicBezTo>
                    <a:cubicBezTo>
                      <a:pt x="2148" y="747"/>
                      <a:pt x="1954" y="844"/>
                      <a:pt x="1497" y="844"/>
                    </a:cubicBezTo>
                    <a:cubicBezTo>
                      <a:pt x="1188" y="844"/>
                      <a:pt x="879" y="801"/>
                      <a:pt x="724" y="760"/>
                    </a:cubicBezTo>
                    <a:cubicBezTo>
                      <a:pt x="469" y="695"/>
                      <a:pt x="397" y="542"/>
                      <a:pt x="411" y="429"/>
                    </a:cubicBezTo>
                    <a:cubicBezTo>
                      <a:pt x="424" y="321"/>
                      <a:pt x="530" y="192"/>
                      <a:pt x="780" y="192"/>
                    </a:cubicBezTo>
                    <a:close/>
                    <a:moveTo>
                      <a:pt x="780" y="1"/>
                    </a:moveTo>
                    <a:cubicBezTo>
                      <a:pt x="104" y="1"/>
                      <a:pt x="0" y="769"/>
                      <a:pt x="676" y="945"/>
                    </a:cubicBezTo>
                    <a:cubicBezTo>
                      <a:pt x="848" y="990"/>
                      <a:pt x="1175" y="1035"/>
                      <a:pt x="1497" y="1035"/>
                    </a:cubicBezTo>
                    <a:cubicBezTo>
                      <a:pt x="1909" y="1035"/>
                      <a:pt x="2313" y="959"/>
                      <a:pt x="2358" y="711"/>
                    </a:cubicBezTo>
                    <a:cubicBezTo>
                      <a:pt x="2410" y="262"/>
                      <a:pt x="1220" y="19"/>
                      <a:pt x="814" y="3"/>
                    </a:cubicBezTo>
                    <a:cubicBezTo>
                      <a:pt x="803" y="3"/>
                      <a:pt x="791" y="1"/>
                      <a:pt x="780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44"/>
              <p:cNvSpPr/>
              <p:nvPr/>
            </p:nvSpPr>
            <p:spPr>
              <a:xfrm>
                <a:off x="4646743" y="-434030"/>
                <a:ext cx="133806" cy="122747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833" extrusionOk="0">
                    <a:moveTo>
                      <a:pt x="1421" y="192"/>
                    </a:moveTo>
                    <a:cubicBezTo>
                      <a:pt x="1509" y="192"/>
                      <a:pt x="1581" y="232"/>
                      <a:pt x="1621" y="307"/>
                    </a:cubicBezTo>
                    <a:cubicBezTo>
                      <a:pt x="1680" y="410"/>
                      <a:pt x="1660" y="552"/>
                      <a:pt x="1569" y="699"/>
                    </a:cubicBezTo>
                    <a:cubicBezTo>
                      <a:pt x="1367" y="1021"/>
                      <a:pt x="776" y="1641"/>
                      <a:pt x="503" y="1641"/>
                    </a:cubicBezTo>
                    <a:cubicBezTo>
                      <a:pt x="483" y="1641"/>
                      <a:pt x="474" y="1639"/>
                      <a:pt x="465" y="1634"/>
                    </a:cubicBezTo>
                    <a:cubicBezTo>
                      <a:pt x="458" y="1625"/>
                      <a:pt x="447" y="1609"/>
                      <a:pt x="445" y="1564"/>
                    </a:cubicBezTo>
                    <a:cubicBezTo>
                      <a:pt x="429" y="1256"/>
                      <a:pt x="877" y="589"/>
                      <a:pt x="1119" y="343"/>
                    </a:cubicBezTo>
                    <a:cubicBezTo>
                      <a:pt x="1216" y="246"/>
                      <a:pt x="1321" y="192"/>
                      <a:pt x="1421" y="192"/>
                    </a:cubicBezTo>
                    <a:close/>
                    <a:moveTo>
                      <a:pt x="1421" y="0"/>
                    </a:moveTo>
                    <a:cubicBezTo>
                      <a:pt x="1281" y="0"/>
                      <a:pt x="1125" y="63"/>
                      <a:pt x="981" y="210"/>
                    </a:cubicBezTo>
                    <a:cubicBezTo>
                      <a:pt x="697" y="498"/>
                      <a:pt x="1" y="1495"/>
                      <a:pt x="348" y="1783"/>
                    </a:cubicBezTo>
                    <a:cubicBezTo>
                      <a:pt x="393" y="1817"/>
                      <a:pt x="445" y="1833"/>
                      <a:pt x="503" y="1833"/>
                    </a:cubicBezTo>
                    <a:cubicBezTo>
                      <a:pt x="902" y="1833"/>
                      <a:pt x="1542" y="1100"/>
                      <a:pt x="1732" y="800"/>
                    </a:cubicBezTo>
                    <a:cubicBezTo>
                      <a:pt x="1998" y="374"/>
                      <a:pt x="1759" y="0"/>
                      <a:pt x="142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44"/>
              <p:cNvSpPr/>
              <p:nvPr/>
            </p:nvSpPr>
            <p:spPr>
              <a:xfrm>
                <a:off x="4363596" y="-69533"/>
                <a:ext cx="133672" cy="12274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833" extrusionOk="0">
                    <a:moveTo>
                      <a:pt x="1495" y="192"/>
                    </a:moveTo>
                    <a:cubicBezTo>
                      <a:pt x="1513" y="192"/>
                      <a:pt x="1524" y="196"/>
                      <a:pt x="1531" y="201"/>
                    </a:cubicBezTo>
                    <a:cubicBezTo>
                      <a:pt x="1538" y="208"/>
                      <a:pt x="1551" y="226"/>
                      <a:pt x="1553" y="268"/>
                    </a:cubicBezTo>
                    <a:cubicBezTo>
                      <a:pt x="1569" y="579"/>
                      <a:pt x="1118" y="1247"/>
                      <a:pt x="880" y="1492"/>
                    </a:cubicBezTo>
                    <a:lnTo>
                      <a:pt x="880" y="1490"/>
                    </a:lnTo>
                    <a:cubicBezTo>
                      <a:pt x="783" y="1589"/>
                      <a:pt x="674" y="1643"/>
                      <a:pt x="578" y="1643"/>
                    </a:cubicBezTo>
                    <a:cubicBezTo>
                      <a:pt x="490" y="1643"/>
                      <a:pt x="415" y="1600"/>
                      <a:pt x="375" y="1526"/>
                    </a:cubicBezTo>
                    <a:cubicBezTo>
                      <a:pt x="318" y="1425"/>
                      <a:pt x="336" y="1280"/>
                      <a:pt x="426" y="1136"/>
                    </a:cubicBezTo>
                    <a:cubicBezTo>
                      <a:pt x="632" y="814"/>
                      <a:pt x="1220" y="192"/>
                      <a:pt x="1495" y="192"/>
                    </a:cubicBezTo>
                    <a:close/>
                    <a:moveTo>
                      <a:pt x="1495" y="0"/>
                    </a:moveTo>
                    <a:cubicBezTo>
                      <a:pt x="1096" y="0"/>
                      <a:pt x="456" y="735"/>
                      <a:pt x="266" y="1035"/>
                    </a:cubicBezTo>
                    <a:cubicBezTo>
                      <a:pt x="1" y="1461"/>
                      <a:pt x="239" y="1833"/>
                      <a:pt x="578" y="1833"/>
                    </a:cubicBezTo>
                    <a:cubicBezTo>
                      <a:pt x="715" y="1833"/>
                      <a:pt x="871" y="1772"/>
                      <a:pt x="1015" y="1625"/>
                    </a:cubicBezTo>
                    <a:cubicBezTo>
                      <a:pt x="1299" y="1335"/>
                      <a:pt x="1995" y="338"/>
                      <a:pt x="1650" y="50"/>
                    </a:cubicBezTo>
                    <a:cubicBezTo>
                      <a:pt x="1605" y="16"/>
                      <a:pt x="1551" y="3"/>
                      <a:pt x="1495" y="3"/>
                    </a:cubicBezTo>
                    <a:lnTo>
                      <a:pt x="1495" y="0"/>
                    </a:ln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44"/>
              <p:cNvSpPr/>
              <p:nvPr/>
            </p:nvSpPr>
            <p:spPr>
              <a:xfrm>
                <a:off x="4709092" y="-319518"/>
                <a:ext cx="161130" cy="84041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255" extrusionOk="0">
                    <a:moveTo>
                      <a:pt x="1704" y="192"/>
                    </a:moveTo>
                    <a:cubicBezTo>
                      <a:pt x="1853" y="192"/>
                      <a:pt x="1966" y="265"/>
                      <a:pt x="1993" y="380"/>
                    </a:cubicBezTo>
                    <a:cubicBezTo>
                      <a:pt x="2020" y="485"/>
                      <a:pt x="1970" y="636"/>
                      <a:pt x="1756" y="749"/>
                    </a:cubicBezTo>
                    <a:cubicBezTo>
                      <a:pt x="1551" y="855"/>
                      <a:pt x="979" y="1065"/>
                      <a:pt x="582" y="1065"/>
                    </a:cubicBezTo>
                    <a:cubicBezTo>
                      <a:pt x="449" y="1065"/>
                      <a:pt x="354" y="1040"/>
                      <a:pt x="332" y="999"/>
                    </a:cubicBezTo>
                    <a:cubicBezTo>
                      <a:pt x="330" y="988"/>
                      <a:pt x="327" y="968"/>
                      <a:pt x="348" y="929"/>
                    </a:cubicBezTo>
                    <a:lnTo>
                      <a:pt x="348" y="927"/>
                    </a:lnTo>
                    <a:cubicBezTo>
                      <a:pt x="492" y="655"/>
                      <a:pt x="1215" y="305"/>
                      <a:pt x="1547" y="215"/>
                    </a:cubicBezTo>
                    <a:cubicBezTo>
                      <a:pt x="1603" y="199"/>
                      <a:pt x="1655" y="192"/>
                      <a:pt x="1704" y="192"/>
                    </a:cubicBezTo>
                    <a:close/>
                    <a:moveTo>
                      <a:pt x="1704" y="1"/>
                    </a:moveTo>
                    <a:cubicBezTo>
                      <a:pt x="1641" y="1"/>
                      <a:pt x="1571" y="10"/>
                      <a:pt x="1497" y="30"/>
                    </a:cubicBezTo>
                    <a:cubicBezTo>
                      <a:pt x="1105" y="138"/>
                      <a:pt x="1" y="646"/>
                      <a:pt x="154" y="1067"/>
                    </a:cubicBezTo>
                    <a:cubicBezTo>
                      <a:pt x="212" y="1204"/>
                      <a:pt x="375" y="1254"/>
                      <a:pt x="582" y="1254"/>
                    </a:cubicBezTo>
                    <a:cubicBezTo>
                      <a:pt x="1003" y="1254"/>
                      <a:pt x="1603" y="1044"/>
                      <a:pt x="1844" y="918"/>
                    </a:cubicBezTo>
                    <a:cubicBezTo>
                      <a:pt x="2405" y="625"/>
                      <a:pt x="2234" y="1"/>
                      <a:pt x="170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44"/>
              <p:cNvSpPr/>
              <p:nvPr/>
            </p:nvSpPr>
            <p:spPr>
              <a:xfrm>
                <a:off x="4273924" y="-145339"/>
                <a:ext cx="160996" cy="83974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254" extrusionOk="0">
                    <a:moveTo>
                      <a:pt x="1824" y="192"/>
                    </a:moveTo>
                    <a:cubicBezTo>
                      <a:pt x="1957" y="192"/>
                      <a:pt x="2052" y="217"/>
                      <a:pt x="2074" y="258"/>
                    </a:cubicBezTo>
                    <a:cubicBezTo>
                      <a:pt x="2077" y="267"/>
                      <a:pt x="2079" y="289"/>
                      <a:pt x="2058" y="328"/>
                    </a:cubicBezTo>
                    <a:cubicBezTo>
                      <a:pt x="1914" y="603"/>
                      <a:pt x="1189" y="952"/>
                      <a:pt x="859" y="1042"/>
                    </a:cubicBezTo>
                    <a:cubicBezTo>
                      <a:pt x="803" y="1056"/>
                      <a:pt x="751" y="1062"/>
                      <a:pt x="702" y="1062"/>
                    </a:cubicBezTo>
                    <a:cubicBezTo>
                      <a:pt x="551" y="1062"/>
                      <a:pt x="440" y="993"/>
                      <a:pt x="411" y="878"/>
                    </a:cubicBezTo>
                    <a:cubicBezTo>
                      <a:pt x="386" y="772"/>
                      <a:pt x="436" y="618"/>
                      <a:pt x="650" y="506"/>
                    </a:cubicBezTo>
                    <a:cubicBezTo>
                      <a:pt x="853" y="400"/>
                      <a:pt x="1427" y="192"/>
                      <a:pt x="1824" y="192"/>
                    </a:cubicBezTo>
                    <a:close/>
                    <a:moveTo>
                      <a:pt x="1824" y="1"/>
                    </a:moveTo>
                    <a:cubicBezTo>
                      <a:pt x="1403" y="1"/>
                      <a:pt x="803" y="213"/>
                      <a:pt x="560" y="337"/>
                    </a:cubicBezTo>
                    <a:cubicBezTo>
                      <a:pt x="1" y="630"/>
                      <a:pt x="172" y="1254"/>
                      <a:pt x="702" y="1254"/>
                    </a:cubicBezTo>
                    <a:cubicBezTo>
                      <a:pt x="765" y="1254"/>
                      <a:pt x="835" y="1245"/>
                      <a:pt x="907" y="1225"/>
                    </a:cubicBezTo>
                    <a:cubicBezTo>
                      <a:pt x="1299" y="1119"/>
                      <a:pt x="2403" y="612"/>
                      <a:pt x="2252" y="188"/>
                    </a:cubicBezTo>
                    <a:cubicBezTo>
                      <a:pt x="2194" y="53"/>
                      <a:pt x="2029" y="1"/>
                      <a:pt x="182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44"/>
              <p:cNvSpPr/>
              <p:nvPr/>
            </p:nvSpPr>
            <p:spPr>
              <a:xfrm>
                <a:off x="4436057" y="-473741"/>
                <a:ext cx="105411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50" extrusionOk="0">
                    <a:moveTo>
                      <a:pt x="516" y="192"/>
                    </a:moveTo>
                    <a:cubicBezTo>
                      <a:pt x="638" y="192"/>
                      <a:pt x="753" y="280"/>
                      <a:pt x="834" y="433"/>
                    </a:cubicBezTo>
                    <a:cubicBezTo>
                      <a:pt x="994" y="738"/>
                      <a:pt x="1233" y="1506"/>
                      <a:pt x="1130" y="1799"/>
                    </a:cubicBezTo>
                    <a:cubicBezTo>
                      <a:pt x="1116" y="1840"/>
                      <a:pt x="1098" y="1853"/>
                      <a:pt x="1089" y="1858"/>
                    </a:cubicBezTo>
                    <a:cubicBezTo>
                      <a:pt x="1087" y="1860"/>
                      <a:pt x="1082" y="1860"/>
                      <a:pt x="1078" y="1860"/>
                    </a:cubicBezTo>
                    <a:cubicBezTo>
                      <a:pt x="868" y="1860"/>
                      <a:pt x="438" y="1136"/>
                      <a:pt x="300" y="647"/>
                    </a:cubicBezTo>
                    <a:cubicBezTo>
                      <a:pt x="260" y="496"/>
                      <a:pt x="273" y="368"/>
                      <a:pt x="338" y="282"/>
                    </a:cubicBezTo>
                    <a:cubicBezTo>
                      <a:pt x="384" y="224"/>
                      <a:pt x="447" y="192"/>
                      <a:pt x="516" y="192"/>
                    </a:cubicBezTo>
                    <a:close/>
                    <a:moveTo>
                      <a:pt x="516" y="1"/>
                    </a:moveTo>
                    <a:cubicBezTo>
                      <a:pt x="239" y="1"/>
                      <a:pt x="0" y="275"/>
                      <a:pt x="115" y="697"/>
                    </a:cubicBezTo>
                    <a:cubicBezTo>
                      <a:pt x="217" y="1062"/>
                      <a:pt x="672" y="2049"/>
                      <a:pt x="1075" y="2049"/>
                    </a:cubicBezTo>
                    <a:lnTo>
                      <a:pt x="1078" y="2049"/>
                    </a:lnTo>
                    <a:cubicBezTo>
                      <a:pt x="1105" y="2049"/>
                      <a:pt x="1132" y="2045"/>
                      <a:pt x="1159" y="2036"/>
                    </a:cubicBezTo>
                    <a:cubicBezTo>
                      <a:pt x="1574" y="1858"/>
                      <a:pt x="1190" y="706"/>
                      <a:pt x="1003" y="345"/>
                    </a:cubicBezTo>
                    <a:cubicBezTo>
                      <a:pt x="875" y="106"/>
                      <a:pt x="690" y="1"/>
                      <a:pt x="51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44"/>
              <p:cNvSpPr/>
              <p:nvPr/>
            </p:nvSpPr>
            <p:spPr>
              <a:xfrm>
                <a:off x="4602677" y="-44354"/>
                <a:ext cx="105411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50" extrusionOk="0">
                    <a:moveTo>
                      <a:pt x="496" y="192"/>
                    </a:moveTo>
                    <a:cubicBezTo>
                      <a:pt x="704" y="192"/>
                      <a:pt x="1137" y="916"/>
                      <a:pt x="1272" y="1405"/>
                    </a:cubicBezTo>
                    <a:cubicBezTo>
                      <a:pt x="1315" y="1554"/>
                      <a:pt x="1301" y="1682"/>
                      <a:pt x="1236" y="1768"/>
                    </a:cubicBezTo>
                    <a:lnTo>
                      <a:pt x="1236" y="1770"/>
                    </a:lnTo>
                    <a:cubicBezTo>
                      <a:pt x="1191" y="1826"/>
                      <a:pt x="1127" y="1858"/>
                      <a:pt x="1055" y="1858"/>
                    </a:cubicBezTo>
                    <a:cubicBezTo>
                      <a:pt x="936" y="1858"/>
                      <a:pt x="821" y="1770"/>
                      <a:pt x="740" y="1617"/>
                    </a:cubicBezTo>
                    <a:cubicBezTo>
                      <a:pt x="580" y="1312"/>
                      <a:pt x="339" y="544"/>
                      <a:pt x="442" y="253"/>
                    </a:cubicBezTo>
                    <a:cubicBezTo>
                      <a:pt x="458" y="210"/>
                      <a:pt x="474" y="199"/>
                      <a:pt x="483" y="192"/>
                    </a:cubicBezTo>
                    <a:close/>
                    <a:moveTo>
                      <a:pt x="496" y="1"/>
                    </a:moveTo>
                    <a:cubicBezTo>
                      <a:pt x="469" y="1"/>
                      <a:pt x="440" y="5"/>
                      <a:pt x="413" y="16"/>
                    </a:cubicBezTo>
                    <a:cubicBezTo>
                      <a:pt x="1" y="192"/>
                      <a:pt x="381" y="1346"/>
                      <a:pt x="571" y="1705"/>
                    </a:cubicBezTo>
                    <a:cubicBezTo>
                      <a:pt x="697" y="1943"/>
                      <a:pt x="884" y="2049"/>
                      <a:pt x="1055" y="2049"/>
                    </a:cubicBezTo>
                    <a:cubicBezTo>
                      <a:pt x="1335" y="2049"/>
                      <a:pt x="1574" y="1777"/>
                      <a:pt x="1457" y="1355"/>
                    </a:cubicBezTo>
                    <a:cubicBezTo>
                      <a:pt x="1355" y="988"/>
                      <a:pt x="902" y="1"/>
                      <a:pt x="49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44"/>
              <p:cNvSpPr/>
              <p:nvPr/>
            </p:nvSpPr>
            <p:spPr>
              <a:xfrm>
                <a:off x="4314976" y="-387689"/>
                <a:ext cx="150415" cy="106273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587" extrusionOk="0">
                    <a:moveTo>
                      <a:pt x="627" y="192"/>
                    </a:moveTo>
                    <a:cubicBezTo>
                      <a:pt x="708" y="192"/>
                      <a:pt x="796" y="221"/>
                      <a:pt x="887" y="275"/>
                    </a:cubicBezTo>
                    <a:cubicBezTo>
                      <a:pt x="1177" y="458"/>
                      <a:pt x="1772" y="999"/>
                      <a:pt x="1831" y="1303"/>
                    </a:cubicBezTo>
                    <a:cubicBezTo>
                      <a:pt x="1840" y="1346"/>
                      <a:pt x="1831" y="1366"/>
                      <a:pt x="1826" y="1375"/>
                    </a:cubicBezTo>
                    <a:cubicBezTo>
                      <a:pt x="1811" y="1389"/>
                      <a:pt x="1784" y="1398"/>
                      <a:pt x="1741" y="1398"/>
                    </a:cubicBezTo>
                    <a:cubicBezTo>
                      <a:pt x="1421" y="1398"/>
                      <a:pt x="776" y="965"/>
                      <a:pt x="533" y="728"/>
                    </a:cubicBezTo>
                    <a:cubicBezTo>
                      <a:pt x="400" y="600"/>
                      <a:pt x="350" y="451"/>
                      <a:pt x="397" y="334"/>
                    </a:cubicBezTo>
                    <a:cubicBezTo>
                      <a:pt x="434" y="246"/>
                      <a:pt x="519" y="192"/>
                      <a:pt x="627" y="192"/>
                    </a:cubicBezTo>
                    <a:close/>
                    <a:moveTo>
                      <a:pt x="627" y="0"/>
                    </a:moveTo>
                    <a:cubicBezTo>
                      <a:pt x="222" y="0"/>
                      <a:pt x="1" y="476"/>
                      <a:pt x="400" y="866"/>
                    </a:cubicBezTo>
                    <a:cubicBezTo>
                      <a:pt x="634" y="1093"/>
                      <a:pt x="1329" y="1586"/>
                      <a:pt x="1742" y="1587"/>
                    </a:cubicBezTo>
                    <a:lnTo>
                      <a:pt x="1742" y="1587"/>
                    </a:lnTo>
                    <a:cubicBezTo>
                      <a:pt x="1841" y="1587"/>
                      <a:pt x="1921" y="1560"/>
                      <a:pt x="1977" y="1492"/>
                    </a:cubicBezTo>
                    <a:cubicBezTo>
                      <a:pt x="2246" y="1129"/>
                      <a:pt x="1331" y="327"/>
                      <a:pt x="986" y="113"/>
                    </a:cubicBezTo>
                    <a:cubicBezTo>
                      <a:pt x="860" y="36"/>
                      <a:pt x="738" y="0"/>
                      <a:pt x="627" y="0"/>
                    </a:cubicBezTo>
                    <a:close/>
                    <a:moveTo>
                      <a:pt x="1742" y="1587"/>
                    </a:moveTo>
                    <a:cubicBezTo>
                      <a:pt x="1742" y="1587"/>
                      <a:pt x="1741" y="1587"/>
                      <a:pt x="1741" y="1587"/>
                    </a:cubicBezTo>
                    <a:lnTo>
                      <a:pt x="1743" y="1587"/>
                    </a:lnTo>
                    <a:cubicBezTo>
                      <a:pt x="1743" y="1587"/>
                      <a:pt x="1742" y="1587"/>
                      <a:pt x="1742" y="1587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4"/>
              <p:cNvSpPr/>
              <p:nvPr/>
            </p:nvSpPr>
            <p:spPr>
              <a:xfrm>
                <a:off x="4678755" y="-99400"/>
                <a:ext cx="150415" cy="106273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587" extrusionOk="0">
                    <a:moveTo>
                      <a:pt x="503" y="192"/>
                    </a:moveTo>
                    <a:cubicBezTo>
                      <a:pt x="825" y="192"/>
                      <a:pt x="1470" y="624"/>
                      <a:pt x="1713" y="859"/>
                    </a:cubicBezTo>
                    <a:cubicBezTo>
                      <a:pt x="1846" y="989"/>
                      <a:pt x="1896" y="1136"/>
                      <a:pt x="1849" y="1253"/>
                    </a:cubicBezTo>
                    <a:cubicBezTo>
                      <a:pt x="1813" y="1343"/>
                      <a:pt x="1725" y="1395"/>
                      <a:pt x="1617" y="1395"/>
                    </a:cubicBezTo>
                    <a:cubicBezTo>
                      <a:pt x="1538" y="1395"/>
                      <a:pt x="1447" y="1368"/>
                      <a:pt x="1360" y="1312"/>
                    </a:cubicBezTo>
                    <a:cubicBezTo>
                      <a:pt x="1069" y="1131"/>
                      <a:pt x="474" y="588"/>
                      <a:pt x="415" y="286"/>
                    </a:cubicBezTo>
                    <a:cubicBezTo>
                      <a:pt x="406" y="241"/>
                      <a:pt x="413" y="223"/>
                      <a:pt x="420" y="214"/>
                    </a:cubicBezTo>
                    <a:cubicBezTo>
                      <a:pt x="433" y="198"/>
                      <a:pt x="463" y="192"/>
                      <a:pt x="503" y="192"/>
                    </a:cubicBezTo>
                    <a:close/>
                    <a:moveTo>
                      <a:pt x="503" y="0"/>
                    </a:moveTo>
                    <a:cubicBezTo>
                      <a:pt x="406" y="0"/>
                      <a:pt x="323" y="29"/>
                      <a:pt x="269" y="95"/>
                    </a:cubicBezTo>
                    <a:cubicBezTo>
                      <a:pt x="1" y="458"/>
                      <a:pt x="913" y="1260"/>
                      <a:pt x="1258" y="1474"/>
                    </a:cubicBezTo>
                    <a:cubicBezTo>
                      <a:pt x="1387" y="1553"/>
                      <a:pt x="1508" y="1587"/>
                      <a:pt x="1617" y="1587"/>
                    </a:cubicBezTo>
                    <a:cubicBezTo>
                      <a:pt x="2024" y="1587"/>
                      <a:pt x="2245" y="1113"/>
                      <a:pt x="1846" y="723"/>
                    </a:cubicBezTo>
                    <a:cubicBezTo>
                      <a:pt x="1610" y="496"/>
                      <a:pt x="913" y="0"/>
                      <a:pt x="503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3" name="Google Shape;3843;p44"/>
          <p:cNvSpPr/>
          <p:nvPr/>
        </p:nvSpPr>
        <p:spPr>
          <a:xfrm>
            <a:off x="8220520" y="25717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44"/>
          <p:cNvSpPr/>
          <p:nvPr/>
        </p:nvSpPr>
        <p:spPr>
          <a:xfrm>
            <a:off x="7175379" y="1772899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44"/>
          <p:cNvSpPr/>
          <p:nvPr/>
        </p:nvSpPr>
        <p:spPr>
          <a:xfrm>
            <a:off x="1561407" y="2432725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44"/>
          <p:cNvSpPr/>
          <p:nvPr/>
        </p:nvSpPr>
        <p:spPr>
          <a:xfrm>
            <a:off x="827091" y="3257410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44"/>
          <p:cNvSpPr/>
          <p:nvPr/>
        </p:nvSpPr>
        <p:spPr>
          <a:xfrm>
            <a:off x="6162795" y="398413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44"/>
          <p:cNvSpPr/>
          <p:nvPr/>
        </p:nvSpPr>
        <p:spPr>
          <a:xfrm>
            <a:off x="3944970" y="62568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4"/>
          <p:cNvSpPr/>
          <p:nvPr/>
        </p:nvSpPr>
        <p:spPr>
          <a:xfrm>
            <a:off x="4839805" y="755351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0" name="Google Shape;3850;p44"/>
          <p:cNvGrpSpPr/>
          <p:nvPr/>
        </p:nvGrpSpPr>
        <p:grpSpPr>
          <a:xfrm flipH="1">
            <a:off x="7563987" y="3615650"/>
            <a:ext cx="621100" cy="664958"/>
            <a:chOff x="6799062" y="2830275"/>
            <a:chExt cx="621100" cy="664958"/>
          </a:xfrm>
        </p:grpSpPr>
        <p:sp>
          <p:nvSpPr>
            <p:cNvPr id="3851" name="Google Shape;3851;p44"/>
            <p:cNvSpPr/>
            <p:nvPr/>
          </p:nvSpPr>
          <p:spPr>
            <a:xfrm rot="330988" flipH="1">
              <a:off x="6848462" y="2877942"/>
              <a:ext cx="522274" cy="569606"/>
            </a:xfrm>
            <a:custGeom>
              <a:avLst/>
              <a:gdLst/>
              <a:ahLst/>
              <a:cxnLst/>
              <a:rect l="l" t="t" r="r" b="b"/>
              <a:pathLst>
                <a:path w="7757" h="8460" extrusionOk="0">
                  <a:moveTo>
                    <a:pt x="3874" y="1"/>
                  </a:moveTo>
                  <a:cubicBezTo>
                    <a:pt x="3344" y="1"/>
                    <a:pt x="2817" y="118"/>
                    <a:pt x="2330" y="350"/>
                  </a:cubicBezTo>
                  <a:cubicBezTo>
                    <a:pt x="1283" y="846"/>
                    <a:pt x="533" y="1825"/>
                    <a:pt x="324" y="2968"/>
                  </a:cubicBezTo>
                  <a:cubicBezTo>
                    <a:pt x="0" y="4723"/>
                    <a:pt x="1031" y="6473"/>
                    <a:pt x="2723" y="7038"/>
                  </a:cubicBezTo>
                  <a:cubicBezTo>
                    <a:pt x="3099" y="7164"/>
                    <a:pt x="3490" y="7228"/>
                    <a:pt x="3882" y="7228"/>
                  </a:cubicBezTo>
                  <a:cubicBezTo>
                    <a:pt x="4104" y="7228"/>
                    <a:pt x="4326" y="7207"/>
                    <a:pt x="4545" y="7166"/>
                  </a:cubicBezTo>
                  <a:cubicBezTo>
                    <a:pt x="4573" y="7161"/>
                    <a:pt x="4601" y="7158"/>
                    <a:pt x="4629" y="7158"/>
                  </a:cubicBezTo>
                  <a:cubicBezTo>
                    <a:pt x="4754" y="7158"/>
                    <a:pt x="4877" y="7213"/>
                    <a:pt x="4964" y="7308"/>
                  </a:cubicBezTo>
                  <a:cubicBezTo>
                    <a:pt x="5397" y="7785"/>
                    <a:pt x="6028" y="8169"/>
                    <a:pt x="6838" y="8448"/>
                  </a:cubicBezTo>
                  <a:cubicBezTo>
                    <a:pt x="6863" y="8455"/>
                    <a:pt x="6889" y="8460"/>
                    <a:pt x="6914" y="8460"/>
                  </a:cubicBezTo>
                  <a:cubicBezTo>
                    <a:pt x="6989" y="8460"/>
                    <a:pt x="7061" y="8425"/>
                    <a:pt x="7105" y="8358"/>
                  </a:cubicBezTo>
                  <a:cubicBezTo>
                    <a:pt x="7166" y="8271"/>
                    <a:pt x="7161" y="8160"/>
                    <a:pt x="7094" y="8081"/>
                  </a:cubicBezTo>
                  <a:cubicBezTo>
                    <a:pt x="6854" y="7792"/>
                    <a:pt x="6526" y="7308"/>
                    <a:pt x="6323" y="6626"/>
                  </a:cubicBezTo>
                  <a:cubicBezTo>
                    <a:pt x="6284" y="6496"/>
                    <a:pt x="6305" y="6354"/>
                    <a:pt x="6381" y="6238"/>
                  </a:cubicBezTo>
                  <a:cubicBezTo>
                    <a:pt x="6402" y="6207"/>
                    <a:pt x="6423" y="6179"/>
                    <a:pt x="6447" y="6156"/>
                  </a:cubicBezTo>
                  <a:cubicBezTo>
                    <a:pt x="6961" y="5637"/>
                    <a:pt x="7303" y="4979"/>
                    <a:pt x="7436" y="4252"/>
                  </a:cubicBezTo>
                  <a:cubicBezTo>
                    <a:pt x="7757" y="2470"/>
                    <a:pt x="6698" y="715"/>
                    <a:pt x="4971" y="171"/>
                  </a:cubicBezTo>
                  <a:cubicBezTo>
                    <a:pt x="4612" y="57"/>
                    <a:pt x="4242" y="1"/>
                    <a:pt x="3874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2" name="Google Shape;3852;p44"/>
            <p:cNvGrpSpPr/>
            <p:nvPr/>
          </p:nvGrpSpPr>
          <p:grpSpPr>
            <a:xfrm rot="403627" flipH="1">
              <a:off x="6832543" y="2860651"/>
              <a:ext cx="554138" cy="604206"/>
              <a:chOff x="5104900" y="2494500"/>
              <a:chExt cx="650423" cy="709191"/>
            </a:xfrm>
          </p:grpSpPr>
          <p:sp>
            <p:nvSpPr>
              <p:cNvPr id="3853" name="Google Shape;3853;p44"/>
              <p:cNvSpPr/>
              <p:nvPr/>
            </p:nvSpPr>
            <p:spPr>
              <a:xfrm>
                <a:off x="5113469" y="2502463"/>
                <a:ext cx="633286" cy="693525"/>
              </a:xfrm>
              <a:custGeom>
                <a:avLst/>
                <a:gdLst/>
                <a:ahLst/>
                <a:cxnLst/>
                <a:rect l="l" t="t" r="r" b="b"/>
                <a:pathLst>
                  <a:path w="7317" h="8013" extrusionOk="0">
                    <a:moveTo>
                      <a:pt x="3659" y="0"/>
                    </a:moveTo>
                    <a:cubicBezTo>
                      <a:pt x="3146" y="0"/>
                      <a:pt x="2648" y="116"/>
                      <a:pt x="2198" y="330"/>
                    </a:cubicBezTo>
                    <a:cubicBezTo>
                      <a:pt x="1247" y="781"/>
                      <a:pt x="512" y="1667"/>
                      <a:pt x="305" y="2801"/>
                    </a:cubicBezTo>
                    <a:cubicBezTo>
                      <a:pt x="1" y="4453"/>
                      <a:pt x="977" y="6107"/>
                      <a:pt x="2570" y="6641"/>
                    </a:cubicBezTo>
                    <a:cubicBezTo>
                      <a:pt x="2933" y="6763"/>
                      <a:pt x="3299" y="6820"/>
                      <a:pt x="3657" y="6820"/>
                    </a:cubicBezTo>
                    <a:cubicBezTo>
                      <a:pt x="3870" y="6820"/>
                      <a:pt x="4081" y="6799"/>
                      <a:pt x="4287" y="6761"/>
                    </a:cubicBezTo>
                    <a:cubicBezTo>
                      <a:pt x="4320" y="6754"/>
                      <a:pt x="4354" y="6751"/>
                      <a:pt x="4387" y="6751"/>
                    </a:cubicBezTo>
                    <a:cubicBezTo>
                      <a:pt x="4534" y="6751"/>
                      <a:pt x="4677" y="6815"/>
                      <a:pt x="4779" y="6925"/>
                    </a:cubicBezTo>
                    <a:cubicBezTo>
                      <a:pt x="5115" y="7297"/>
                      <a:pt x="5660" y="7698"/>
                      <a:pt x="6555" y="8005"/>
                    </a:cubicBezTo>
                    <a:cubicBezTo>
                      <a:pt x="6570" y="8010"/>
                      <a:pt x="6585" y="8012"/>
                      <a:pt x="6600" y="8012"/>
                    </a:cubicBezTo>
                    <a:cubicBezTo>
                      <a:pt x="6706" y="8012"/>
                      <a:pt x="6781" y="7884"/>
                      <a:pt x="6704" y="7793"/>
                    </a:cubicBezTo>
                    <a:cubicBezTo>
                      <a:pt x="6456" y="7498"/>
                      <a:pt x="6138" y="7018"/>
                      <a:pt x="5942" y="6353"/>
                    </a:cubicBezTo>
                    <a:cubicBezTo>
                      <a:pt x="5894" y="6197"/>
                      <a:pt x="5921" y="6033"/>
                      <a:pt x="6007" y="5900"/>
                    </a:cubicBezTo>
                    <a:cubicBezTo>
                      <a:pt x="6030" y="5868"/>
                      <a:pt x="6054" y="5837"/>
                      <a:pt x="6081" y="5807"/>
                    </a:cubicBezTo>
                    <a:cubicBezTo>
                      <a:pt x="6548" y="5336"/>
                      <a:pt x="6884" y="4723"/>
                      <a:pt x="7015" y="4011"/>
                    </a:cubicBezTo>
                    <a:cubicBezTo>
                      <a:pt x="7317" y="2339"/>
                      <a:pt x="6311" y="673"/>
                      <a:pt x="4691" y="159"/>
                    </a:cubicBezTo>
                    <a:cubicBezTo>
                      <a:pt x="4347" y="51"/>
                      <a:pt x="3999" y="0"/>
                      <a:pt x="36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44"/>
              <p:cNvSpPr/>
              <p:nvPr/>
            </p:nvSpPr>
            <p:spPr>
              <a:xfrm>
                <a:off x="5113469" y="2531025"/>
                <a:ext cx="586896" cy="664964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7683" extrusionOk="0">
                    <a:moveTo>
                      <a:pt x="2198" y="0"/>
                    </a:moveTo>
                    <a:lnTo>
                      <a:pt x="2198" y="0"/>
                    </a:lnTo>
                    <a:cubicBezTo>
                      <a:pt x="1247" y="451"/>
                      <a:pt x="512" y="1337"/>
                      <a:pt x="305" y="2471"/>
                    </a:cubicBezTo>
                    <a:cubicBezTo>
                      <a:pt x="1" y="4123"/>
                      <a:pt x="977" y="5777"/>
                      <a:pt x="2570" y="6311"/>
                    </a:cubicBezTo>
                    <a:cubicBezTo>
                      <a:pt x="2933" y="6433"/>
                      <a:pt x="3299" y="6490"/>
                      <a:pt x="3657" y="6490"/>
                    </a:cubicBezTo>
                    <a:cubicBezTo>
                      <a:pt x="3870" y="6490"/>
                      <a:pt x="4081" y="6469"/>
                      <a:pt x="4287" y="6431"/>
                    </a:cubicBezTo>
                    <a:cubicBezTo>
                      <a:pt x="4320" y="6424"/>
                      <a:pt x="4354" y="6421"/>
                      <a:pt x="4387" y="6421"/>
                    </a:cubicBezTo>
                    <a:cubicBezTo>
                      <a:pt x="4534" y="6421"/>
                      <a:pt x="4677" y="6485"/>
                      <a:pt x="4779" y="6595"/>
                    </a:cubicBezTo>
                    <a:cubicBezTo>
                      <a:pt x="5115" y="6967"/>
                      <a:pt x="5660" y="7368"/>
                      <a:pt x="6555" y="7675"/>
                    </a:cubicBezTo>
                    <a:cubicBezTo>
                      <a:pt x="6570" y="7680"/>
                      <a:pt x="6585" y="7682"/>
                      <a:pt x="6600" y="7682"/>
                    </a:cubicBezTo>
                    <a:cubicBezTo>
                      <a:pt x="6706" y="7682"/>
                      <a:pt x="6781" y="7554"/>
                      <a:pt x="6704" y="7463"/>
                    </a:cubicBezTo>
                    <a:cubicBezTo>
                      <a:pt x="6456" y="7168"/>
                      <a:pt x="6138" y="6688"/>
                      <a:pt x="5942" y="6023"/>
                    </a:cubicBezTo>
                    <a:cubicBezTo>
                      <a:pt x="5894" y="5867"/>
                      <a:pt x="5921" y="5703"/>
                      <a:pt x="6007" y="5570"/>
                    </a:cubicBezTo>
                    <a:cubicBezTo>
                      <a:pt x="5705" y="5295"/>
                      <a:pt x="5353" y="5072"/>
                      <a:pt x="4968" y="4927"/>
                    </a:cubicBezTo>
                    <a:cubicBezTo>
                      <a:pt x="4305" y="4682"/>
                      <a:pt x="3564" y="4650"/>
                      <a:pt x="2944" y="4305"/>
                    </a:cubicBezTo>
                    <a:cubicBezTo>
                      <a:pt x="1982" y="3771"/>
                      <a:pt x="1547" y="2547"/>
                      <a:pt x="1698" y="1454"/>
                    </a:cubicBezTo>
                    <a:cubicBezTo>
                      <a:pt x="1770" y="940"/>
                      <a:pt x="1948" y="456"/>
                      <a:pt x="2198" y="0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44"/>
              <p:cNvSpPr/>
              <p:nvPr/>
            </p:nvSpPr>
            <p:spPr>
              <a:xfrm>
                <a:off x="5104900" y="2494500"/>
                <a:ext cx="650423" cy="709191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8194" extrusionOk="0">
                    <a:moveTo>
                      <a:pt x="3755" y="183"/>
                    </a:moveTo>
                    <a:cubicBezTo>
                      <a:pt x="4092" y="183"/>
                      <a:pt x="4431" y="235"/>
                      <a:pt x="4761" y="339"/>
                    </a:cubicBezTo>
                    <a:cubicBezTo>
                      <a:pt x="6347" y="839"/>
                      <a:pt x="7319" y="2451"/>
                      <a:pt x="7023" y="4087"/>
                    </a:cubicBezTo>
                    <a:cubicBezTo>
                      <a:pt x="6902" y="4754"/>
                      <a:pt x="6588" y="5358"/>
                      <a:pt x="6117" y="5834"/>
                    </a:cubicBezTo>
                    <a:cubicBezTo>
                      <a:pt x="6086" y="5868"/>
                      <a:pt x="6056" y="5902"/>
                      <a:pt x="6029" y="5944"/>
                    </a:cubicBezTo>
                    <a:cubicBezTo>
                      <a:pt x="5928" y="6102"/>
                      <a:pt x="5899" y="6294"/>
                      <a:pt x="5953" y="6470"/>
                    </a:cubicBezTo>
                    <a:cubicBezTo>
                      <a:pt x="6156" y="7159"/>
                      <a:pt x="6489" y="7653"/>
                      <a:pt x="6733" y="7944"/>
                    </a:cubicBezTo>
                    <a:cubicBezTo>
                      <a:pt x="6748" y="7964"/>
                      <a:pt x="6742" y="7982"/>
                      <a:pt x="6735" y="7993"/>
                    </a:cubicBezTo>
                    <a:cubicBezTo>
                      <a:pt x="6729" y="8000"/>
                      <a:pt x="6718" y="8014"/>
                      <a:pt x="6698" y="8014"/>
                    </a:cubicBezTo>
                    <a:cubicBezTo>
                      <a:pt x="6694" y="8014"/>
                      <a:pt x="6689" y="8013"/>
                      <a:pt x="6683" y="8011"/>
                    </a:cubicBezTo>
                    <a:cubicBezTo>
                      <a:pt x="5928" y="7750"/>
                      <a:pt x="5342" y="7396"/>
                      <a:pt x="4945" y="6956"/>
                    </a:cubicBezTo>
                    <a:cubicBezTo>
                      <a:pt x="4826" y="6826"/>
                      <a:pt x="4655" y="6751"/>
                      <a:pt x="4483" y="6751"/>
                    </a:cubicBezTo>
                    <a:lnTo>
                      <a:pt x="4481" y="6751"/>
                    </a:lnTo>
                    <a:cubicBezTo>
                      <a:pt x="4445" y="6751"/>
                      <a:pt x="4407" y="6756"/>
                      <a:pt x="4368" y="6763"/>
                    </a:cubicBezTo>
                    <a:cubicBezTo>
                      <a:pt x="4167" y="6800"/>
                      <a:pt x="3963" y="6819"/>
                      <a:pt x="3758" y="6819"/>
                    </a:cubicBezTo>
                    <a:cubicBezTo>
                      <a:pt x="3400" y="6819"/>
                      <a:pt x="3040" y="6761"/>
                      <a:pt x="2696" y="6645"/>
                    </a:cubicBezTo>
                    <a:cubicBezTo>
                      <a:pt x="1143" y="6127"/>
                      <a:pt x="197" y="4520"/>
                      <a:pt x="492" y="2908"/>
                    </a:cubicBezTo>
                    <a:cubicBezTo>
                      <a:pt x="686" y="1858"/>
                      <a:pt x="1373" y="959"/>
                      <a:pt x="2335" y="504"/>
                    </a:cubicBezTo>
                    <a:cubicBezTo>
                      <a:pt x="2784" y="291"/>
                      <a:pt x="3268" y="183"/>
                      <a:pt x="3755" y="183"/>
                    </a:cubicBezTo>
                    <a:close/>
                    <a:moveTo>
                      <a:pt x="3754" y="1"/>
                    </a:moveTo>
                    <a:cubicBezTo>
                      <a:pt x="3241" y="1"/>
                      <a:pt x="2731" y="114"/>
                      <a:pt x="2259" y="339"/>
                    </a:cubicBezTo>
                    <a:cubicBezTo>
                      <a:pt x="1245" y="821"/>
                      <a:pt x="517" y="1768"/>
                      <a:pt x="314" y="2875"/>
                    </a:cubicBezTo>
                    <a:cubicBezTo>
                      <a:pt x="0" y="4574"/>
                      <a:pt x="1001" y="6269"/>
                      <a:pt x="2640" y="6819"/>
                    </a:cubicBezTo>
                    <a:cubicBezTo>
                      <a:pt x="3001" y="6940"/>
                      <a:pt x="3379" y="7001"/>
                      <a:pt x="3755" y="7001"/>
                    </a:cubicBezTo>
                    <a:cubicBezTo>
                      <a:pt x="3972" y="7001"/>
                      <a:pt x="4189" y="6981"/>
                      <a:pt x="4402" y="6941"/>
                    </a:cubicBezTo>
                    <a:cubicBezTo>
                      <a:pt x="4428" y="6936"/>
                      <a:pt x="4454" y="6934"/>
                      <a:pt x="4481" y="6934"/>
                    </a:cubicBezTo>
                    <a:cubicBezTo>
                      <a:pt x="4604" y="6934"/>
                      <a:pt x="4725" y="6985"/>
                      <a:pt x="4810" y="7078"/>
                    </a:cubicBezTo>
                    <a:cubicBezTo>
                      <a:pt x="5229" y="7540"/>
                      <a:pt x="5838" y="7912"/>
                      <a:pt x="6624" y="8182"/>
                    </a:cubicBezTo>
                    <a:cubicBezTo>
                      <a:pt x="6649" y="8191"/>
                      <a:pt x="6674" y="8194"/>
                      <a:pt x="6699" y="8194"/>
                    </a:cubicBezTo>
                    <a:cubicBezTo>
                      <a:pt x="6771" y="8194"/>
                      <a:pt x="6841" y="8160"/>
                      <a:pt x="6884" y="8097"/>
                    </a:cubicBezTo>
                    <a:cubicBezTo>
                      <a:pt x="6942" y="8013"/>
                      <a:pt x="6938" y="7905"/>
                      <a:pt x="6872" y="7826"/>
                    </a:cubicBezTo>
                    <a:cubicBezTo>
                      <a:pt x="6640" y="7549"/>
                      <a:pt x="6322" y="7078"/>
                      <a:pt x="6126" y="6418"/>
                    </a:cubicBezTo>
                    <a:cubicBezTo>
                      <a:pt x="6088" y="6291"/>
                      <a:pt x="6108" y="6154"/>
                      <a:pt x="6183" y="6041"/>
                    </a:cubicBezTo>
                    <a:cubicBezTo>
                      <a:pt x="6203" y="6012"/>
                      <a:pt x="6223" y="5985"/>
                      <a:pt x="6246" y="5962"/>
                    </a:cubicBezTo>
                    <a:cubicBezTo>
                      <a:pt x="6744" y="5460"/>
                      <a:pt x="7075" y="4822"/>
                      <a:pt x="7201" y="4119"/>
                    </a:cubicBezTo>
                    <a:cubicBezTo>
                      <a:pt x="7515" y="2392"/>
                      <a:pt x="6489" y="693"/>
                      <a:pt x="4817" y="166"/>
                    </a:cubicBezTo>
                    <a:cubicBezTo>
                      <a:pt x="4469" y="56"/>
                      <a:pt x="4111" y="1"/>
                      <a:pt x="3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44"/>
              <p:cNvSpPr/>
              <p:nvPr/>
            </p:nvSpPr>
            <p:spPr>
              <a:xfrm>
                <a:off x="5173535" y="2593169"/>
                <a:ext cx="480006" cy="407477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708" extrusionOk="0">
                    <a:moveTo>
                      <a:pt x="2616" y="182"/>
                    </a:moveTo>
                    <a:cubicBezTo>
                      <a:pt x="2829" y="182"/>
                      <a:pt x="3040" y="224"/>
                      <a:pt x="3240" y="306"/>
                    </a:cubicBezTo>
                    <a:cubicBezTo>
                      <a:pt x="3098" y="360"/>
                      <a:pt x="2974" y="439"/>
                      <a:pt x="2877" y="540"/>
                    </a:cubicBezTo>
                    <a:cubicBezTo>
                      <a:pt x="2870" y="540"/>
                      <a:pt x="2863" y="540"/>
                      <a:pt x="2856" y="540"/>
                    </a:cubicBezTo>
                    <a:cubicBezTo>
                      <a:pt x="2778" y="540"/>
                      <a:pt x="2704" y="552"/>
                      <a:pt x="2633" y="581"/>
                    </a:cubicBezTo>
                    <a:cubicBezTo>
                      <a:pt x="2491" y="639"/>
                      <a:pt x="2381" y="759"/>
                      <a:pt x="2322" y="917"/>
                    </a:cubicBezTo>
                    <a:cubicBezTo>
                      <a:pt x="2284" y="1018"/>
                      <a:pt x="2270" y="1126"/>
                      <a:pt x="2277" y="1232"/>
                    </a:cubicBezTo>
                    <a:cubicBezTo>
                      <a:pt x="2162" y="1151"/>
                      <a:pt x="2036" y="1081"/>
                      <a:pt x="1901" y="1034"/>
                    </a:cubicBezTo>
                    <a:cubicBezTo>
                      <a:pt x="1779" y="993"/>
                      <a:pt x="1664" y="973"/>
                      <a:pt x="1554" y="973"/>
                    </a:cubicBezTo>
                    <a:cubicBezTo>
                      <a:pt x="1452" y="973"/>
                      <a:pt x="1358" y="991"/>
                      <a:pt x="1270" y="1025"/>
                    </a:cubicBezTo>
                    <a:cubicBezTo>
                      <a:pt x="1276" y="1007"/>
                      <a:pt x="1285" y="989"/>
                      <a:pt x="1292" y="973"/>
                    </a:cubicBezTo>
                    <a:cubicBezTo>
                      <a:pt x="1484" y="583"/>
                      <a:pt x="1847" y="308"/>
                      <a:pt x="2288" y="216"/>
                    </a:cubicBezTo>
                    <a:cubicBezTo>
                      <a:pt x="2397" y="193"/>
                      <a:pt x="2507" y="182"/>
                      <a:pt x="2616" y="182"/>
                    </a:cubicBezTo>
                    <a:close/>
                    <a:moveTo>
                      <a:pt x="2735" y="738"/>
                    </a:moveTo>
                    <a:cubicBezTo>
                      <a:pt x="2728" y="747"/>
                      <a:pt x="2726" y="756"/>
                      <a:pt x="2719" y="766"/>
                    </a:cubicBezTo>
                    <a:cubicBezTo>
                      <a:pt x="2606" y="1013"/>
                      <a:pt x="2624" y="1297"/>
                      <a:pt x="2759" y="1563"/>
                    </a:cubicBezTo>
                    <a:cubicBezTo>
                      <a:pt x="2748" y="1575"/>
                      <a:pt x="2739" y="1584"/>
                      <a:pt x="2728" y="1595"/>
                    </a:cubicBezTo>
                    <a:cubicBezTo>
                      <a:pt x="2699" y="1570"/>
                      <a:pt x="2672" y="1545"/>
                      <a:pt x="2645" y="1523"/>
                    </a:cubicBezTo>
                    <a:cubicBezTo>
                      <a:pt x="2602" y="1487"/>
                      <a:pt x="2559" y="1448"/>
                      <a:pt x="2514" y="1412"/>
                    </a:cubicBezTo>
                    <a:cubicBezTo>
                      <a:pt x="2512" y="1408"/>
                      <a:pt x="2509" y="1406"/>
                      <a:pt x="2507" y="1401"/>
                    </a:cubicBezTo>
                    <a:cubicBezTo>
                      <a:pt x="2446" y="1277"/>
                      <a:pt x="2442" y="1117"/>
                      <a:pt x="2491" y="982"/>
                    </a:cubicBezTo>
                    <a:cubicBezTo>
                      <a:pt x="2534" y="871"/>
                      <a:pt x="2608" y="788"/>
                      <a:pt x="2703" y="750"/>
                    </a:cubicBezTo>
                    <a:cubicBezTo>
                      <a:pt x="2712" y="745"/>
                      <a:pt x="2723" y="741"/>
                      <a:pt x="2735" y="738"/>
                    </a:cubicBezTo>
                    <a:close/>
                    <a:moveTo>
                      <a:pt x="3308" y="1490"/>
                    </a:moveTo>
                    <a:cubicBezTo>
                      <a:pt x="3397" y="1490"/>
                      <a:pt x="3464" y="1526"/>
                      <a:pt x="3503" y="1579"/>
                    </a:cubicBezTo>
                    <a:cubicBezTo>
                      <a:pt x="3548" y="1644"/>
                      <a:pt x="3557" y="1739"/>
                      <a:pt x="3472" y="1811"/>
                    </a:cubicBezTo>
                    <a:cubicBezTo>
                      <a:pt x="3416" y="1855"/>
                      <a:pt x="3348" y="1870"/>
                      <a:pt x="3283" y="1870"/>
                    </a:cubicBezTo>
                    <a:cubicBezTo>
                      <a:pt x="3268" y="1870"/>
                      <a:pt x="3254" y="1869"/>
                      <a:pt x="3240" y="1868"/>
                    </a:cubicBezTo>
                    <a:lnTo>
                      <a:pt x="3237" y="1868"/>
                    </a:lnTo>
                    <a:cubicBezTo>
                      <a:pt x="3213" y="1845"/>
                      <a:pt x="3188" y="1823"/>
                      <a:pt x="3165" y="1800"/>
                    </a:cubicBezTo>
                    <a:cubicBezTo>
                      <a:pt x="3100" y="1739"/>
                      <a:pt x="3043" y="1674"/>
                      <a:pt x="2996" y="1606"/>
                    </a:cubicBezTo>
                    <a:cubicBezTo>
                      <a:pt x="3010" y="1597"/>
                      <a:pt x="3025" y="1588"/>
                      <a:pt x="3039" y="1579"/>
                    </a:cubicBezTo>
                    <a:cubicBezTo>
                      <a:pt x="3141" y="1516"/>
                      <a:pt x="3232" y="1490"/>
                      <a:pt x="3308" y="1490"/>
                    </a:cubicBezTo>
                    <a:close/>
                    <a:moveTo>
                      <a:pt x="3483" y="427"/>
                    </a:moveTo>
                    <a:cubicBezTo>
                      <a:pt x="3564" y="477"/>
                      <a:pt x="3643" y="533"/>
                      <a:pt x="3717" y="596"/>
                    </a:cubicBezTo>
                    <a:cubicBezTo>
                      <a:pt x="3999" y="835"/>
                      <a:pt x="4279" y="1259"/>
                      <a:pt x="4394" y="1681"/>
                    </a:cubicBezTo>
                    <a:cubicBezTo>
                      <a:pt x="4374" y="1679"/>
                      <a:pt x="4354" y="1679"/>
                      <a:pt x="4334" y="1679"/>
                    </a:cubicBezTo>
                    <a:cubicBezTo>
                      <a:pt x="4179" y="1679"/>
                      <a:pt x="4022" y="1717"/>
                      <a:pt x="3864" y="1793"/>
                    </a:cubicBezTo>
                    <a:cubicBezTo>
                      <a:pt x="3706" y="1870"/>
                      <a:pt x="3593" y="1969"/>
                      <a:pt x="3521" y="2075"/>
                    </a:cubicBezTo>
                    <a:cubicBezTo>
                      <a:pt x="3496" y="2059"/>
                      <a:pt x="3472" y="2041"/>
                      <a:pt x="3449" y="2025"/>
                    </a:cubicBezTo>
                    <a:cubicBezTo>
                      <a:pt x="3499" y="2010"/>
                      <a:pt x="3546" y="1985"/>
                      <a:pt x="3587" y="1951"/>
                    </a:cubicBezTo>
                    <a:cubicBezTo>
                      <a:pt x="3733" y="1829"/>
                      <a:pt x="3760" y="1629"/>
                      <a:pt x="3650" y="1473"/>
                    </a:cubicBezTo>
                    <a:cubicBezTo>
                      <a:pt x="3579" y="1375"/>
                      <a:pt x="3459" y="1307"/>
                      <a:pt x="3308" y="1307"/>
                    </a:cubicBezTo>
                    <a:cubicBezTo>
                      <a:pt x="3200" y="1307"/>
                      <a:pt x="3076" y="1342"/>
                      <a:pt x="2942" y="1426"/>
                    </a:cubicBezTo>
                    <a:cubicBezTo>
                      <a:pt x="2931" y="1433"/>
                      <a:pt x="2917" y="1442"/>
                      <a:pt x="2904" y="1451"/>
                    </a:cubicBezTo>
                    <a:cubicBezTo>
                      <a:pt x="2807" y="1243"/>
                      <a:pt x="2798" y="1031"/>
                      <a:pt x="2886" y="842"/>
                    </a:cubicBezTo>
                    <a:cubicBezTo>
                      <a:pt x="2904" y="804"/>
                      <a:pt x="2926" y="766"/>
                      <a:pt x="2953" y="729"/>
                    </a:cubicBezTo>
                    <a:cubicBezTo>
                      <a:pt x="3174" y="770"/>
                      <a:pt x="3411" y="926"/>
                      <a:pt x="3515" y="1072"/>
                    </a:cubicBezTo>
                    <a:cubicBezTo>
                      <a:pt x="3533" y="1097"/>
                      <a:pt x="3561" y="1111"/>
                      <a:pt x="3590" y="1111"/>
                    </a:cubicBezTo>
                    <a:cubicBezTo>
                      <a:pt x="3608" y="1111"/>
                      <a:pt x="3627" y="1106"/>
                      <a:pt x="3643" y="1095"/>
                    </a:cubicBezTo>
                    <a:cubicBezTo>
                      <a:pt x="3684" y="1065"/>
                      <a:pt x="3693" y="1007"/>
                      <a:pt x="3663" y="966"/>
                    </a:cubicBezTo>
                    <a:cubicBezTo>
                      <a:pt x="3553" y="813"/>
                      <a:pt x="3339" y="653"/>
                      <a:pt x="3107" y="581"/>
                    </a:cubicBezTo>
                    <a:cubicBezTo>
                      <a:pt x="3210" y="506"/>
                      <a:pt x="3339" y="454"/>
                      <a:pt x="3483" y="427"/>
                    </a:cubicBezTo>
                    <a:close/>
                    <a:moveTo>
                      <a:pt x="3774" y="407"/>
                    </a:moveTo>
                    <a:cubicBezTo>
                      <a:pt x="3810" y="409"/>
                      <a:pt x="3846" y="412"/>
                      <a:pt x="3882" y="416"/>
                    </a:cubicBezTo>
                    <a:cubicBezTo>
                      <a:pt x="4297" y="461"/>
                      <a:pt x="4684" y="653"/>
                      <a:pt x="4941" y="946"/>
                    </a:cubicBezTo>
                    <a:cubicBezTo>
                      <a:pt x="5239" y="1284"/>
                      <a:pt x="5354" y="1735"/>
                      <a:pt x="5248" y="2152"/>
                    </a:cubicBezTo>
                    <a:cubicBezTo>
                      <a:pt x="5243" y="2170"/>
                      <a:pt x="5239" y="2190"/>
                      <a:pt x="5232" y="2208"/>
                    </a:cubicBezTo>
                    <a:cubicBezTo>
                      <a:pt x="5142" y="2070"/>
                      <a:pt x="5029" y="1951"/>
                      <a:pt x="4901" y="1861"/>
                    </a:cubicBezTo>
                    <a:cubicBezTo>
                      <a:pt x="4801" y="1791"/>
                      <a:pt x="4696" y="1741"/>
                      <a:pt x="4587" y="1712"/>
                    </a:cubicBezTo>
                    <a:cubicBezTo>
                      <a:pt x="4479" y="1225"/>
                      <a:pt x="4164" y="736"/>
                      <a:pt x="3835" y="457"/>
                    </a:cubicBezTo>
                    <a:cubicBezTo>
                      <a:pt x="3814" y="441"/>
                      <a:pt x="3794" y="425"/>
                      <a:pt x="3774" y="407"/>
                    </a:cubicBezTo>
                    <a:close/>
                    <a:moveTo>
                      <a:pt x="1554" y="1154"/>
                    </a:moveTo>
                    <a:cubicBezTo>
                      <a:pt x="1644" y="1154"/>
                      <a:pt x="1741" y="1172"/>
                      <a:pt x="1842" y="1207"/>
                    </a:cubicBezTo>
                    <a:cubicBezTo>
                      <a:pt x="2038" y="1275"/>
                      <a:pt x="2212" y="1399"/>
                      <a:pt x="2374" y="1532"/>
                    </a:cubicBezTo>
                    <a:cubicBezTo>
                      <a:pt x="2424" y="1608"/>
                      <a:pt x="2496" y="1687"/>
                      <a:pt x="2584" y="1757"/>
                    </a:cubicBezTo>
                    <a:cubicBezTo>
                      <a:pt x="2469" y="1904"/>
                      <a:pt x="2376" y="2068"/>
                      <a:pt x="2286" y="2233"/>
                    </a:cubicBezTo>
                    <a:cubicBezTo>
                      <a:pt x="2050" y="1814"/>
                      <a:pt x="1732" y="1482"/>
                      <a:pt x="1182" y="1442"/>
                    </a:cubicBezTo>
                    <a:cubicBezTo>
                      <a:pt x="1177" y="1442"/>
                      <a:pt x="1171" y="1439"/>
                      <a:pt x="1166" y="1439"/>
                    </a:cubicBezTo>
                    <a:cubicBezTo>
                      <a:pt x="1171" y="1385"/>
                      <a:pt x="1177" y="1331"/>
                      <a:pt x="1189" y="1277"/>
                    </a:cubicBezTo>
                    <a:cubicBezTo>
                      <a:pt x="1294" y="1195"/>
                      <a:pt x="1417" y="1154"/>
                      <a:pt x="1554" y="1154"/>
                    </a:cubicBezTo>
                    <a:close/>
                    <a:moveTo>
                      <a:pt x="1171" y="1622"/>
                    </a:moveTo>
                    <a:cubicBezTo>
                      <a:pt x="1678" y="1660"/>
                      <a:pt x="1962" y="1996"/>
                      <a:pt x="2185" y="2427"/>
                    </a:cubicBezTo>
                    <a:cubicBezTo>
                      <a:pt x="2164" y="2465"/>
                      <a:pt x="2144" y="2503"/>
                      <a:pt x="2124" y="2542"/>
                    </a:cubicBezTo>
                    <a:cubicBezTo>
                      <a:pt x="2093" y="2540"/>
                      <a:pt x="2062" y="2539"/>
                      <a:pt x="2031" y="2539"/>
                    </a:cubicBezTo>
                    <a:cubicBezTo>
                      <a:pt x="1919" y="2539"/>
                      <a:pt x="1810" y="2552"/>
                      <a:pt x="1700" y="2580"/>
                    </a:cubicBezTo>
                    <a:cubicBezTo>
                      <a:pt x="1592" y="2490"/>
                      <a:pt x="1491" y="2397"/>
                      <a:pt x="1407" y="2289"/>
                    </a:cubicBezTo>
                    <a:cubicBezTo>
                      <a:pt x="1263" y="2100"/>
                      <a:pt x="1180" y="1865"/>
                      <a:pt x="1164" y="1622"/>
                    </a:cubicBezTo>
                    <a:close/>
                    <a:moveTo>
                      <a:pt x="4335" y="1859"/>
                    </a:moveTo>
                    <a:cubicBezTo>
                      <a:pt x="4368" y="1859"/>
                      <a:pt x="4399" y="1861"/>
                      <a:pt x="4430" y="1865"/>
                    </a:cubicBezTo>
                    <a:cubicBezTo>
                      <a:pt x="4466" y="2107"/>
                      <a:pt x="4439" y="2336"/>
                      <a:pt x="4317" y="2523"/>
                    </a:cubicBezTo>
                    <a:cubicBezTo>
                      <a:pt x="4306" y="2544"/>
                      <a:pt x="4290" y="2564"/>
                      <a:pt x="4272" y="2580"/>
                    </a:cubicBezTo>
                    <a:cubicBezTo>
                      <a:pt x="4209" y="2523"/>
                      <a:pt x="4139" y="2469"/>
                      <a:pt x="4062" y="2415"/>
                    </a:cubicBezTo>
                    <a:cubicBezTo>
                      <a:pt x="3956" y="2343"/>
                      <a:pt x="3848" y="2278"/>
                      <a:pt x="3742" y="2212"/>
                    </a:cubicBezTo>
                    <a:cubicBezTo>
                      <a:pt x="3720" y="2199"/>
                      <a:pt x="3699" y="2185"/>
                      <a:pt x="3677" y="2172"/>
                    </a:cubicBezTo>
                    <a:cubicBezTo>
                      <a:pt x="3733" y="2091"/>
                      <a:pt x="3819" y="2016"/>
                      <a:pt x="3943" y="1956"/>
                    </a:cubicBezTo>
                    <a:cubicBezTo>
                      <a:pt x="4087" y="1887"/>
                      <a:pt x="4218" y="1859"/>
                      <a:pt x="4335" y="1859"/>
                    </a:cubicBezTo>
                    <a:close/>
                    <a:moveTo>
                      <a:pt x="2732" y="1863"/>
                    </a:moveTo>
                    <a:cubicBezTo>
                      <a:pt x="2744" y="1872"/>
                      <a:pt x="2755" y="1879"/>
                      <a:pt x="2769" y="1886"/>
                    </a:cubicBezTo>
                    <a:cubicBezTo>
                      <a:pt x="2854" y="1978"/>
                      <a:pt x="2920" y="2075"/>
                      <a:pt x="2956" y="2188"/>
                    </a:cubicBezTo>
                    <a:cubicBezTo>
                      <a:pt x="3016" y="2377"/>
                      <a:pt x="2987" y="2548"/>
                      <a:pt x="2922" y="2717"/>
                    </a:cubicBezTo>
                    <a:cubicBezTo>
                      <a:pt x="2771" y="2670"/>
                      <a:pt x="2617" y="2623"/>
                      <a:pt x="2466" y="2591"/>
                    </a:cubicBezTo>
                    <a:cubicBezTo>
                      <a:pt x="2442" y="2537"/>
                      <a:pt x="2417" y="2483"/>
                      <a:pt x="2390" y="2429"/>
                    </a:cubicBezTo>
                    <a:cubicBezTo>
                      <a:pt x="2498" y="2226"/>
                      <a:pt x="2602" y="2028"/>
                      <a:pt x="2732" y="1863"/>
                    </a:cubicBezTo>
                    <a:close/>
                    <a:moveTo>
                      <a:pt x="3605" y="2341"/>
                    </a:moveTo>
                    <a:lnTo>
                      <a:pt x="3605" y="2341"/>
                    </a:lnTo>
                    <a:cubicBezTo>
                      <a:pt x="3618" y="2350"/>
                      <a:pt x="3634" y="2359"/>
                      <a:pt x="3647" y="2368"/>
                    </a:cubicBezTo>
                    <a:cubicBezTo>
                      <a:pt x="3751" y="2431"/>
                      <a:pt x="3857" y="2496"/>
                      <a:pt x="3959" y="2566"/>
                    </a:cubicBezTo>
                    <a:cubicBezTo>
                      <a:pt x="4015" y="2605"/>
                      <a:pt x="4067" y="2645"/>
                      <a:pt x="4116" y="2686"/>
                    </a:cubicBezTo>
                    <a:cubicBezTo>
                      <a:pt x="4057" y="2711"/>
                      <a:pt x="3992" y="2725"/>
                      <a:pt x="3928" y="2725"/>
                    </a:cubicBezTo>
                    <a:cubicBezTo>
                      <a:pt x="3912" y="2725"/>
                      <a:pt x="3896" y="2724"/>
                      <a:pt x="3880" y="2722"/>
                    </a:cubicBezTo>
                    <a:cubicBezTo>
                      <a:pt x="3789" y="2711"/>
                      <a:pt x="3672" y="2670"/>
                      <a:pt x="3618" y="2526"/>
                    </a:cubicBezTo>
                    <a:cubicBezTo>
                      <a:pt x="3598" y="2469"/>
                      <a:pt x="3593" y="2406"/>
                      <a:pt x="3605" y="2341"/>
                    </a:cubicBezTo>
                    <a:close/>
                    <a:moveTo>
                      <a:pt x="2020" y="2722"/>
                    </a:moveTo>
                    <a:cubicBezTo>
                      <a:pt x="2004" y="2747"/>
                      <a:pt x="1989" y="2771"/>
                      <a:pt x="1973" y="2796"/>
                    </a:cubicBezTo>
                    <a:cubicBezTo>
                      <a:pt x="1944" y="2774"/>
                      <a:pt x="1917" y="2751"/>
                      <a:pt x="1890" y="2729"/>
                    </a:cubicBezTo>
                    <a:cubicBezTo>
                      <a:pt x="1932" y="2724"/>
                      <a:pt x="1975" y="2722"/>
                      <a:pt x="2020" y="2722"/>
                    </a:cubicBezTo>
                    <a:close/>
                    <a:moveTo>
                      <a:pt x="4619" y="1915"/>
                    </a:moveTo>
                    <a:cubicBezTo>
                      <a:pt x="4687" y="1942"/>
                      <a:pt x="4745" y="1976"/>
                      <a:pt x="4795" y="2010"/>
                    </a:cubicBezTo>
                    <a:cubicBezTo>
                      <a:pt x="4939" y="2111"/>
                      <a:pt x="5058" y="2251"/>
                      <a:pt x="5146" y="2415"/>
                    </a:cubicBezTo>
                    <a:cubicBezTo>
                      <a:pt x="5022" y="2652"/>
                      <a:pt x="4824" y="2832"/>
                      <a:pt x="4574" y="2927"/>
                    </a:cubicBezTo>
                    <a:cubicBezTo>
                      <a:pt x="4526" y="2853"/>
                      <a:pt x="4470" y="2778"/>
                      <a:pt x="4403" y="2708"/>
                    </a:cubicBezTo>
                    <a:cubicBezTo>
                      <a:pt x="4430" y="2681"/>
                      <a:pt x="4450" y="2654"/>
                      <a:pt x="4470" y="2623"/>
                    </a:cubicBezTo>
                    <a:cubicBezTo>
                      <a:pt x="4603" y="2418"/>
                      <a:pt x="4644" y="2170"/>
                      <a:pt x="4619" y="1915"/>
                    </a:cubicBezTo>
                    <a:close/>
                    <a:moveTo>
                      <a:pt x="3084" y="2023"/>
                    </a:moveTo>
                    <a:lnTo>
                      <a:pt x="3084" y="2023"/>
                    </a:lnTo>
                    <a:cubicBezTo>
                      <a:pt x="3100" y="2028"/>
                      <a:pt x="3113" y="2030"/>
                      <a:pt x="3127" y="2034"/>
                    </a:cubicBezTo>
                    <a:cubicBezTo>
                      <a:pt x="3138" y="2037"/>
                      <a:pt x="3149" y="2039"/>
                      <a:pt x="3163" y="2041"/>
                    </a:cubicBezTo>
                    <a:cubicBezTo>
                      <a:pt x="3251" y="2113"/>
                      <a:pt x="3345" y="2179"/>
                      <a:pt x="3442" y="2240"/>
                    </a:cubicBezTo>
                    <a:cubicBezTo>
                      <a:pt x="3404" y="2363"/>
                      <a:pt x="3409" y="2485"/>
                      <a:pt x="3447" y="2589"/>
                    </a:cubicBezTo>
                    <a:cubicBezTo>
                      <a:pt x="3515" y="2767"/>
                      <a:pt x="3663" y="2880"/>
                      <a:pt x="3859" y="2902"/>
                    </a:cubicBezTo>
                    <a:cubicBezTo>
                      <a:pt x="3882" y="2905"/>
                      <a:pt x="3905" y="2906"/>
                      <a:pt x="3927" y="2906"/>
                    </a:cubicBezTo>
                    <a:cubicBezTo>
                      <a:pt x="4043" y="2906"/>
                      <a:pt x="4158" y="2873"/>
                      <a:pt x="4258" y="2819"/>
                    </a:cubicBezTo>
                    <a:cubicBezTo>
                      <a:pt x="4308" y="2871"/>
                      <a:pt x="4351" y="2925"/>
                      <a:pt x="4389" y="2981"/>
                    </a:cubicBezTo>
                    <a:cubicBezTo>
                      <a:pt x="4305" y="2998"/>
                      <a:pt x="4219" y="3005"/>
                      <a:pt x="4133" y="3005"/>
                    </a:cubicBezTo>
                    <a:cubicBezTo>
                      <a:pt x="3793" y="3005"/>
                      <a:pt x="3441" y="2889"/>
                      <a:pt x="3095" y="2774"/>
                    </a:cubicBezTo>
                    <a:cubicBezTo>
                      <a:pt x="3170" y="2578"/>
                      <a:pt x="3203" y="2368"/>
                      <a:pt x="3129" y="2131"/>
                    </a:cubicBezTo>
                    <a:cubicBezTo>
                      <a:pt x="3116" y="2093"/>
                      <a:pt x="3102" y="2057"/>
                      <a:pt x="3084" y="2023"/>
                    </a:cubicBezTo>
                    <a:close/>
                    <a:moveTo>
                      <a:pt x="2559" y="2798"/>
                    </a:moveTo>
                    <a:lnTo>
                      <a:pt x="2559" y="2798"/>
                    </a:lnTo>
                    <a:cubicBezTo>
                      <a:pt x="2654" y="2823"/>
                      <a:pt x="2750" y="2853"/>
                      <a:pt x="2847" y="2884"/>
                    </a:cubicBezTo>
                    <a:cubicBezTo>
                      <a:pt x="2820" y="2938"/>
                      <a:pt x="2791" y="2992"/>
                      <a:pt x="2762" y="3049"/>
                    </a:cubicBezTo>
                    <a:cubicBezTo>
                      <a:pt x="2744" y="3080"/>
                      <a:pt x="2726" y="3114"/>
                      <a:pt x="2710" y="3146"/>
                    </a:cubicBezTo>
                    <a:cubicBezTo>
                      <a:pt x="2672" y="3060"/>
                      <a:pt x="2636" y="2974"/>
                      <a:pt x="2597" y="2891"/>
                    </a:cubicBezTo>
                    <a:cubicBezTo>
                      <a:pt x="2586" y="2859"/>
                      <a:pt x="2572" y="2830"/>
                      <a:pt x="2559" y="2798"/>
                    </a:cubicBezTo>
                    <a:close/>
                    <a:moveTo>
                      <a:pt x="983" y="1631"/>
                    </a:moveTo>
                    <a:cubicBezTo>
                      <a:pt x="1002" y="1910"/>
                      <a:pt x="1096" y="2183"/>
                      <a:pt x="1265" y="2402"/>
                    </a:cubicBezTo>
                    <a:cubicBezTo>
                      <a:pt x="1335" y="2492"/>
                      <a:pt x="1416" y="2573"/>
                      <a:pt x="1502" y="2647"/>
                    </a:cubicBezTo>
                    <a:cubicBezTo>
                      <a:pt x="1441" y="2674"/>
                      <a:pt x="1380" y="2708"/>
                      <a:pt x="1322" y="2747"/>
                    </a:cubicBezTo>
                    <a:cubicBezTo>
                      <a:pt x="1119" y="2880"/>
                      <a:pt x="972" y="3085"/>
                      <a:pt x="902" y="3310"/>
                    </a:cubicBezTo>
                    <a:cubicBezTo>
                      <a:pt x="785" y="3276"/>
                      <a:pt x="672" y="3218"/>
                      <a:pt x="573" y="3137"/>
                    </a:cubicBezTo>
                    <a:cubicBezTo>
                      <a:pt x="312" y="2922"/>
                      <a:pt x="195" y="2596"/>
                      <a:pt x="269" y="2282"/>
                    </a:cubicBezTo>
                    <a:cubicBezTo>
                      <a:pt x="325" y="2039"/>
                      <a:pt x="503" y="1834"/>
                      <a:pt x="724" y="1719"/>
                    </a:cubicBezTo>
                    <a:lnTo>
                      <a:pt x="724" y="1719"/>
                    </a:lnTo>
                    <a:cubicBezTo>
                      <a:pt x="650" y="2021"/>
                      <a:pt x="675" y="2366"/>
                      <a:pt x="810" y="2643"/>
                    </a:cubicBezTo>
                    <a:cubicBezTo>
                      <a:pt x="824" y="2674"/>
                      <a:pt x="858" y="2693"/>
                      <a:pt x="892" y="2693"/>
                    </a:cubicBezTo>
                    <a:cubicBezTo>
                      <a:pt x="905" y="2693"/>
                      <a:pt x="919" y="2690"/>
                      <a:pt x="932" y="2684"/>
                    </a:cubicBezTo>
                    <a:cubicBezTo>
                      <a:pt x="977" y="2661"/>
                      <a:pt x="995" y="2607"/>
                      <a:pt x="972" y="2562"/>
                    </a:cubicBezTo>
                    <a:cubicBezTo>
                      <a:pt x="839" y="2289"/>
                      <a:pt x="832" y="1926"/>
                      <a:pt x="938" y="1640"/>
                    </a:cubicBezTo>
                    <a:cubicBezTo>
                      <a:pt x="954" y="1638"/>
                      <a:pt x="968" y="1633"/>
                      <a:pt x="983" y="1631"/>
                    </a:cubicBezTo>
                    <a:close/>
                    <a:moveTo>
                      <a:pt x="1660" y="2780"/>
                    </a:moveTo>
                    <a:cubicBezTo>
                      <a:pt x="1684" y="2801"/>
                      <a:pt x="1709" y="2819"/>
                      <a:pt x="1734" y="2839"/>
                    </a:cubicBezTo>
                    <a:cubicBezTo>
                      <a:pt x="1777" y="2873"/>
                      <a:pt x="1822" y="2909"/>
                      <a:pt x="1865" y="2945"/>
                    </a:cubicBezTo>
                    <a:cubicBezTo>
                      <a:pt x="1757" y="3080"/>
                      <a:pt x="1628" y="3193"/>
                      <a:pt x="1466" y="3267"/>
                    </a:cubicBezTo>
                    <a:cubicBezTo>
                      <a:pt x="1357" y="3316"/>
                      <a:pt x="1243" y="3340"/>
                      <a:pt x="1129" y="3340"/>
                    </a:cubicBezTo>
                    <a:cubicBezTo>
                      <a:pt x="1115" y="3340"/>
                      <a:pt x="1101" y="3340"/>
                      <a:pt x="1087" y="3339"/>
                    </a:cubicBezTo>
                    <a:cubicBezTo>
                      <a:pt x="1146" y="3164"/>
                      <a:pt x="1263" y="3001"/>
                      <a:pt x="1423" y="2898"/>
                    </a:cubicBezTo>
                    <a:cubicBezTo>
                      <a:pt x="1500" y="2848"/>
                      <a:pt x="1578" y="2807"/>
                      <a:pt x="1660" y="2780"/>
                    </a:cubicBezTo>
                    <a:close/>
                    <a:moveTo>
                      <a:pt x="2225" y="2733"/>
                    </a:moveTo>
                    <a:cubicBezTo>
                      <a:pt x="2261" y="2738"/>
                      <a:pt x="2300" y="2744"/>
                      <a:pt x="2338" y="2751"/>
                    </a:cubicBezTo>
                    <a:cubicBezTo>
                      <a:pt x="2370" y="2821"/>
                      <a:pt x="2401" y="2891"/>
                      <a:pt x="2430" y="2963"/>
                    </a:cubicBezTo>
                    <a:cubicBezTo>
                      <a:pt x="2487" y="3096"/>
                      <a:pt x="2545" y="3229"/>
                      <a:pt x="2606" y="3360"/>
                    </a:cubicBezTo>
                    <a:cubicBezTo>
                      <a:pt x="2575" y="3436"/>
                      <a:pt x="2545" y="3517"/>
                      <a:pt x="2527" y="3601"/>
                    </a:cubicBezTo>
                    <a:cubicBezTo>
                      <a:pt x="2494" y="3366"/>
                      <a:pt x="2354" y="3137"/>
                      <a:pt x="2110" y="2916"/>
                    </a:cubicBezTo>
                    <a:cubicBezTo>
                      <a:pt x="2151" y="2857"/>
                      <a:pt x="2189" y="2796"/>
                      <a:pt x="2225" y="2733"/>
                    </a:cubicBezTo>
                    <a:close/>
                    <a:moveTo>
                      <a:pt x="2002" y="3062"/>
                    </a:moveTo>
                    <a:cubicBezTo>
                      <a:pt x="2234" y="3279"/>
                      <a:pt x="2352" y="3497"/>
                      <a:pt x="2354" y="3709"/>
                    </a:cubicBezTo>
                    <a:cubicBezTo>
                      <a:pt x="2356" y="4018"/>
                      <a:pt x="2068" y="4306"/>
                      <a:pt x="1748" y="4313"/>
                    </a:cubicBezTo>
                    <a:lnTo>
                      <a:pt x="1734" y="4313"/>
                    </a:lnTo>
                    <a:cubicBezTo>
                      <a:pt x="1427" y="4313"/>
                      <a:pt x="1125" y="4061"/>
                      <a:pt x="1058" y="3747"/>
                    </a:cubicBezTo>
                    <a:cubicBezTo>
                      <a:pt x="1042" y="3673"/>
                      <a:pt x="1038" y="3596"/>
                      <a:pt x="1047" y="3520"/>
                    </a:cubicBezTo>
                    <a:lnTo>
                      <a:pt x="1047" y="3520"/>
                    </a:lnTo>
                    <a:cubicBezTo>
                      <a:pt x="1073" y="3522"/>
                      <a:pt x="1099" y="3523"/>
                      <a:pt x="1126" y="3523"/>
                    </a:cubicBezTo>
                    <a:cubicBezTo>
                      <a:pt x="1267" y="3523"/>
                      <a:pt x="1410" y="3493"/>
                      <a:pt x="1542" y="3432"/>
                    </a:cubicBezTo>
                    <a:cubicBezTo>
                      <a:pt x="1732" y="3346"/>
                      <a:pt x="1878" y="3215"/>
                      <a:pt x="2002" y="3062"/>
                    </a:cubicBezTo>
                    <a:close/>
                    <a:moveTo>
                      <a:pt x="5236" y="2620"/>
                    </a:moveTo>
                    <a:cubicBezTo>
                      <a:pt x="5302" y="2807"/>
                      <a:pt x="5329" y="3010"/>
                      <a:pt x="5311" y="3209"/>
                    </a:cubicBezTo>
                    <a:cubicBezTo>
                      <a:pt x="5266" y="3644"/>
                      <a:pt x="5011" y="4022"/>
                      <a:pt x="4628" y="4216"/>
                    </a:cubicBezTo>
                    <a:cubicBezTo>
                      <a:pt x="4535" y="4263"/>
                      <a:pt x="4439" y="4300"/>
                      <a:pt x="4339" y="4322"/>
                    </a:cubicBezTo>
                    <a:cubicBezTo>
                      <a:pt x="4549" y="4142"/>
                      <a:pt x="4689" y="3914"/>
                      <a:pt x="4732" y="3664"/>
                    </a:cubicBezTo>
                    <a:cubicBezTo>
                      <a:pt x="4765" y="3468"/>
                      <a:pt x="4741" y="3274"/>
                      <a:pt x="4659" y="3089"/>
                    </a:cubicBezTo>
                    <a:cubicBezTo>
                      <a:pt x="4898" y="2992"/>
                      <a:pt x="5097" y="2830"/>
                      <a:pt x="5236" y="2620"/>
                    </a:cubicBezTo>
                    <a:close/>
                    <a:moveTo>
                      <a:pt x="3023" y="2940"/>
                    </a:moveTo>
                    <a:cubicBezTo>
                      <a:pt x="3028" y="2943"/>
                      <a:pt x="3032" y="2945"/>
                      <a:pt x="3037" y="2947"/>
                    </a:cubicBezTo>
                    <a:cubicBezTo>
                      <a:pt x="3397" y="3065"/>
                      <a:pt x="3767" y="3187"/>
                      <a:pt x="4134" y="3187"/>
                    </a:cubicBezTo>
                    <a:cubicBezTo>
                      <a:pt x="4251" y="3187"/>
                      <a:pt x="4367" y="3174"/>
                      <a:pt x="4484" y="3146"/>
                    </a:cubicBezTo>
                    <a:cubicBezTo>
                      <a:pt x="4558" y="3303"/>
                      <a:pt x="4581" y="3468"/>
                      <a:pt x="4554" y="3632"/>
                    </a:cubicBezTo>
                    <a:cubicBezTo>
                      <a:pt x="4502" y="3921"/>
                      <a:pt x="4288" y="4180"/>
                      <a:pt x="3977" y="4347"/>
                    </a:cubicBezTo>
                    <a:cubicBezTo>
                      <a:pt x="3808" y="4331"/>
                      <a:pt x="3641" y="4281"/>
                      <a:pt x="3490" y="4191"/>
                    </a:cubicBezTo>
                    <a:cubicBezTo>
                      <a:pt x="3181" y="4011"/>
                      <a:pt x="2978" y="3700"/>
                      <a:pt x="2807" y="3355"/>
                    </a:cubicBezTo>
                    <a:cubicBezTo>
                      <a:pt x="2843" y="3283"/>
                      <a:pt x="2881" y="3209"/>
                      <a:pt x="2922" y="3134"/>
                    </a:cubicBezTo>
                    <a:cubicBezTo>
                      <a:pt x="2956" y="3071"/>
                      <a:pt x="2989" y="3006"/>
                      <a:pt x="3023" y="2940"/>
                    </a:cubicBezTo>
                    <a:close/>
                    <a:moveTo>
                      <a:pt x="2719" y="3583"/>
                    </a:moveTo>
                    <a:cubicBezTo>
                      <a:pt x="2888" y="3894"/>
                      <a:pt x="3095" y="4171"/>
                      <a:pt x="3397" y="4349"/>
                    </a:cubicBezTo>
                    <a:cubicBezTo>
                      <a:pt x="3485" y="4401"/>
                      <a:pt x="3575" y="4441"/>
                      <a:pt x="3670" y="4471"/>
                    </a:cubicBezTo>
                    <a:cubicBezTo>
                      <a:pt x="3659" y="4473"/>
                      <a:pt x="3647" y="4478"/>
                      <a:pt x="3636" y="4480"/>
                    </a:cubicBezTo>
                    <a:cubicBezTo>
                      <a:pt x="3545" y="4504"/>
                      <a:pt x="3434" y="4525"/>
                      <a:pt x="3321" y="4525"/>
                    </a:cubicBezTo>
                    <a:cubicBezTo>
                      <a:pt x="3195" y="4525"/>
                      <a:pt x="3066" y="4499"/>
                      <a:pt x="2956" y="4426"/>
                    </a:cubicBezTo>
                    <a:cubicBezTo>
                      <a:pt x="2714" y="4268"/>
                      <a:pt x="2651" y="3939"/>
                      <a:pt x="2696" y="3682"/>
                    </a:cubicBezTo>
                    <a:cubicBezTo>
                      <a:pt x="2703" y="3648"/>
                      <a:pt x="2710" y="3614"/>
                      <a:pt x="2719" y="3583"/>
                    </a:cubicBezTo>
                    <a:close/>
                    <a:moveTo>
                      <a:pt x="2613" y="1"/>
                    </a:moveTo>
                    <a:cubicBezTo>
                      <a:pt x="2492" y="1"/>
                      <a:pt x="2371" y="13"/>
                      <a:pt x="2250" y="38"/>
                    </a:cubicBezTo>
                    <a:cubicBezTo>
                      <a:pt x="1754" y="141"/>
                      <a:pt x="1346" y="452"/>
                      <a:pt x="1130" y="892"/>
                    </a:cubicBezTo>
                    <a:cubicBezTo>
                      <a:pt x="1085" y="984"/>
                      <a:pt x="1049" y="1079"/>
                      <a:pt x="1024" y="1178"/>
                    </a:cubicBezTo>
                    <a:cubicBezTo>
                      <a:pt x="1004" y="1196"/>
                      <a:pt x="983" y="1216"/>
                      <a:pt x="965" y="1239"/>
                    </a:cubicBezTo>
                    <a:cubicBezTo>
                      <a:pt x="900" y="1311"/>
                      <a:pt x="846" y="1397"/>
                      <a:pt x="803" y="1489"/>
                    </a:cubicBezTo>
                    <a:cubicBezTo>
                      <a:pt x="463" y="1602"/>
                      <a:pt x="174" y="1890"/>
                      <a:pt x="91" y="2242"/>
                    </a:cubicBezTo>
                    <a:cubicBezTo>
                      <a:pt x="1" y="2623"/>
                      <a:pt x="141" y="3019"/>
                      <a:pt x="456" y="3276"/>
                    </a:cubicBezTo>
                    <a:cubicBezTo>
                      <a:pt x="580" y="3378"/>
                      <a:pt x="720" y="3450"/>
                      <a:pt x="866" y="3488"/>
                    </a:cubicBezTo>
                    <a:cubicBezTo>
                      <a:pt x="855" y="3587"/>
                      <a:pt x="857" y="3689"/>
                      <a:pt x="880" y="3786"/>
                    </a:cubicBezTo>
                    <a:cubicBezTo>
                      <a:pt x="964" y="4184"/>
                      <a:pt x="1335" y="4494"/>
                      <a:pt x="1729" y="4494"/>
                    </a:cubicBezTo>
                    <a:cubicBezTo>
                      <a:pt x="1736" y="4494"/>
                      <a:pt x="1743" y="4494"/>
                      <a:pt x="1750" y="4493"/>
                    </a:cubicBezTo>
                    <a:cubicBezTo>
                      <a:pt x="2097" y="4487"/>
                      <a:pt x="2408" y="4236"/>
                      <a:pt x="2505" y="3919"/>
                    </a:cubicBezTo>
                    <a:cubicBezTo>
                      <a:pt x="2523" y="4171"/>
                      <a:pt x="2629" y="4428"/>
                      <a:pt x="2854" y="4579"/>
                    </a:cubicBezTo>
                    <a:cubicBezTo>
                      <a:pt x="2998" y="4674"/>
                      <a:pt x="3163" y="4707"/>
                      <a:pt x="3321" y="4707"/>
                    </a:cubicBezTo>
                    <a:cubicBezTo>
                      <a:pt x="3451" y="4707"/>
                      <a:pt x="3578" y="4685"/>
                      <a:pt x="3684" y="4656"/>
                    </a:cubicBezTo>
                    <a:cubicBezTo>
                      <a:pt x="3803" y="4624"/>
                      <a:pt x="3913" y="4581"/>
                      <a:pt x="4017" y="4532"/>
                    </a:cubicBezTo>
                    <a:cubicBezTo>
                      <a:pt x="4035" y="4532"/>
                      <a:pt x="4053" y="4533"/>
                      <a:pt x="4071" y="4533"/>
                    </a:cubicBezTo>
                    <a:cubicBezTo>
                      <a:pt x="4288" y="4533"/>
                      <a:pt x="4507" y="4482"/>
                      <a:pt x="4709" y="4378"/>
                    </a:cubicBezTo>
                    <a:cubicBezTo>
                      <a:pt x="5149" y="4155"/>
                      <a:pt x="5442" y="3725"/>
                      <a:pt x="5491" y="3227"/>
                    </a:cubicBezTo>
                    <a:cubicBezTo>
                      <a:pt x="5518" y="2952"/>
                      <a:pt x="5464" y="2665"/>
                      <a:pt x="5349" y="2418"/>
                    </a:cubicBezTo>
                    <a:cubicBezTo>
                      <a:pt x="5378" y="2348"/>
                      <a:pt x="5405" y="2273"/>
                      <a:pt x="5424" y="2197"/>
                    </a:cubicBezTo>
                    <a:cubicBezTo>
                      <a:pt x="5545" y="1721"/>
                      <a:pt x="5417" y="1210"/>
                      <a:pt x="5079" y="826"/>
                    </a:cubicBezTo>
                    <a:cubicBezTo>
                      <a:pt x="4790" y="500"/>
                      <a:pt x="4362" y="285"/>
                      <a:pt x="3902" y="236"/>
                    </a:cubicBezTo>
                    <a:cubicBezTo>
                      <a:pt x="3837" y="229"/>
                      <a:pt x="3774" y="226"/>
                      <a:pt x="3712" y="226"/>
                    </a:cubicBezTo>
                    <a:cubicBezTo>
                      <a:pt x="3646" y="226"/>
                      <a:pt x="3581" y="230"/>
                      <a:pt x="3519" y="238"/>
                    </a:cubicBezTo>
                    <a:cubicBezTo>
                      <a:pt x="3238" y="82"/>
                      <a:pt x="2927" y="1"/>
                      <a:pt x="2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7" name="Google Shape;3857;p44"/>
          <p:cNvGrpSpPr/>
          <p:nvPr/>
        </p:nvGrpSpPr>
        <p:grpSpPr>
          <a:xfrm>
            <a:off x="1239047" y="906026"/>
            <a:ext cx="413078" cy="354248"/>
            <a:chOff x="8329197" y="1821101"/>
            <a:chExt cx="413078" cy="354248"/>
          </a:xfrm>
        </p:grpSpPr>
        <p:sp>
          <p:nvSpPr>
            <p:cNvPr id="3858" name="Google Shape;3858;p44"/>
            <p:cNvSpPr/>
            <p:nvPr/>
          </p:nvSpPr>
          <p:spPr>
            <a:xfrm flipH="1">
              <a:off x="8329204" y="1821101"/>
              <a:ext cx="413071" cy="354248"/>
            </a:xfrm>
            <a:custGeom>
              <a:avLst/>
              <a:gdLst/>
              <a:ahLst/>
              <a:cxnLst/>
              <a:rect l="l" t="t" r="r" b="b"/>
              <a:pathLst>
                <a:path w="3825" h="3472" extrusionOk="0">
                  <a:moveTo>
                    <a:pt x="2904" y="1"/>
                  </a:moveTo>
                  <a:cubicBezTo>
                    <a:pt x="2546" y="1"/>
                    <a:pt x="2220" y="289"/>
                    <a:pt x="2016" y="800"/>
                  </a:cubicBezTo>
                  <a:cubicBezTo>
                    <a:pt x="1960" y="937"/>
                    <a:pt x="1923" y="1135"/>
                    <a:pt x="1898" y="1279"/>
                  </a:cubicBezTo>
                  <a:cubicBezTo>
                    <a:pt x="1671" y="1096"/>
                    <a:pt x="1255" y="817"/>
                    <a:pt x="814" y="817"/>
                  </a:cubicBezTo>
                  <a:cubicBezTo>
                    <a:pt x="756" y="817"/>
                    <a:pt x="697" y="822"/>
                    <a:pt x="639" y="832"/>
                  </a:cubicBezTo>
                  <a:cubicBezTo>
                    <a:pt x="415" y="872"/>
                    <a:pt x="238" y="1009"/>
                    <a:pt x="136" y="1216"/>
                  </a:cubicBezTo>
                  <a:cubicBezTo>
                    <a:pt x="1" y="1498"/>
                    <a:pt x="24" y="1859"/>
                    <a:pt x="196" y="2182"/>
                  </a:cubicBezTo>
                  <a:cubicBezTo>
                    <a:pt x="520" y="2780"/>
                    <a:pt x="1386" y="3267"/>
                    <a:pt x="2035" y="3420"/>
                  </a:cubicBezTo>
                  <a:cubicBezTo>
                    <a:pt x="2156" y="3448"/>
                    <a:pt x="2298" y="3471"/>
                    <a:pt x="2437" y="3471"/>
                  </a:cubicBezTo>
                  <a:cubicBezTo>
                    <a:pt x="2575" y="3471"/>
                    <a:pt x="2717" y="3446"/>
                    <a:pt x="2821" y="3374"/>
                  </a:cubicBezTo>
                  <a:cubicBezTo>
                    <a:pt x="3426" y="2948"/>
                    <a:pt x="3771" y="1970"/>
                    <a:pt x="3801" y="1226"/>
                  </a:cubicBezTo>
                  <a:cubicBezTo>
                    <a:pt x="3824" y="632"/>
                    <a:pt x="3499" y="113"/>
                    <a:pt x="3045" y="16"/>
                  </a:cubicBezTo>
                  <a:cubicBezTo>
                    <a:pt x="2997" y="6"/>
                    <a:pt x="2950" y="1"/>
                    <a:pt x="2904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9" name="Google Shape;3859;p44"/>
            <p:cNvGrpSpPr/>
            <p:nvPr/>
          </p:nvGrpSpPr>
          <p:grpSpPr>
            <a:xfrm>
              <a:off x="8329197" y="1821105"/>
              <a:ext cx="413069" cy="354235"/>
              <a:chOff x="6519600" y="945000"/>
              <a:chExt cx="512175" cy="439225"/>
            </a:xfrm>
          </p:grpSpPr>
          <p:sp>
            <p:nvSpPr>
              <p:cNvPr id="3860" name="Google Shape;3860;p44"/>
              <p:cNvSpPr/>
              <p:nvPr/>
            </p:nvSpPr>
            <p:spPr>
              <a:xfrm>
                <a:off x="6526472" y="957817"/>
                <a:ext cx="505303" cy="413855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132" extrusionOk="0">
                    <a:moveTo>
                      <a:pt x="895" y="1"/>
                    </a:moveTo>
                    <a:cubicBezTo>
                      <a:pt x="557" y="1"/>
                      <a:pt x="234" y="314"/>
                      <a:pt x="156" y="766"/>
                    </a:cubicBezTo>
                    <a:cubicBezTo>
                      <a:pt x="0" y="1651"/>
                      <a:pt x="823" y="3103"/>
                      <a:pt x="1352" y="3130"/>
                    </a:cubicBezTo>
                    <a:cubicBezTo>
                      <a:pt x="1374" y="3131"/>
                      <a:pt x="1397" y="3132"/>
                      <a:pt x="1419" y="3132"/>
                    </a:cubicBezTo>
                    <a:cubicBezTo>
                      <a:pt x="2072" y="3132"/>
                      <a:pt x="2864" y="2634"/>
                      <a:pt x="3306" y="2113"/>
                    </a:cubicBezTo>
                    <a:cubicBezTo>
                      <a:pt x="3824" y="1506"/>
                      <a:pt x="3656" y="656"/>
                      <a:pt x="2981" y="656"/>
                    </a:cubicBezTo>
                    <a:cubicBezTo>
                      <a:pt x="2798" y="656"/>
                      <a:pt x="2577" y="719"/>
                      <a:pt x="2321" y="867"/>
                    </a:cubicBezTo>
                    <a:cubicBezTo>
                      <a:pt x="2164" y="957"/>
                      <a:pt x="1959" y="1149"/>
                      <a:pt x="1873" y="1225"/>
                    </a:cubicBezTo>
                    <a:cubicBezTo>
                      <a:pt x="1863" y="1234"/>
                      <a:pt x="1855" y="1239"/>
                      <a:pt x="1849" y="1239"/>
                    </a:cubicBezTo>
                    <a:cubicBezTo>
                      <a:pt x="1830" y="1239"/>
                      <a:pt x="1826" y="1192"/>
                      <a:pt x="1805" y="1104"/>
                    </a:cubicBezTo>
                    <a:cubicBezTo>
                      <a:pt x="1711" y="689"/>
                      <a:pt x="1508" y="252"/>
                      <a:pt x="1161" y="69"/>
                    </a:cubicBezTo>
                    <a:cubicBezTo>
                      <a:pt x="1074" y="23"/>
                      <a:pt x="984" y="1"/>
                      <a:pt x="8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44"/>
              <p:cNvSpPr/>
              <p:nvPr/>
            </p:nvSpPr>
            <p:spPr>
              <a:xfrm>
                <a:off x="6549332" y="1099072"/>
                <a:ext cx="462094" cy="27260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2063" extrusionOk="0">
                    <a:moveTo>
                      <a:pt x="3395" y="1"/>
                    </a:moveTo>
                    <a:lnTo>
                      <a:pt x="3395" y="1"/>
                    </a:lnTo>
                    <a:cubicBezTo>
                      <a:pt x="3230" y="5"/>
                      <a:pt x="3068" y="37"/>
                      <a:pt x="2908" y="104"/>
                    </a:cubicBezTo>
                    <a:cubicBezTo>
                      <a:pt x="2610" y="228"/>
                      <a:pt x="2374" y="458"/>
                      <a:pt x="2088" y="605"/>
                    </a:cubicBezTo>
                    <a:cubicBezTo>
                      <a:pt x="1857" y="721"/>
                      <a:pt x="1608" y="773"/>
                      <a:pt x="1355" y="773"/>
                    </a:cubicBezTo>
                    <a:cubicBezTo>
                      <a:pt x="882" y="773"/>
                      <a:pt x="396" y="589"/>
                      <a:pt x="1" y="298"/>
                    </a:cubicBezTo>
                    <a:lnTo>
                      <a:pt x="1" y="298"/>
                    </a:lnTo>
                    <a:cubicBezTo>
                      <a:pt x="154" y="1116"/>
                      <a:pt x="756" y="2040"/>
                      <a:pt x="1179" y="2061"/>
                    </a:cubicBezTo>
                    <a:cubicBezTo>
                      <a:pt x="1201" y="2062"/>
                      <a:pt x="1224" y="2063"/>
                      <a:pt x="1246" y="2063"/>
                    </a:cubicBezTo>
                    <a:cubicBezTo>
                      <a:pt x="1899" y="2063"/>
                      <a:pt x="2691" y="1565"/>
                      <a:pt x="3133" y="1044"/>
                    </a:cubicBezTo>
                    <a:cubicBezTo>
                      <a:pt x="3417" y="711"/>
                      <a:pt x="3496" y="301"/>
                      <a:pt x="3395" y="1"/>
                    </a:cubicBezTo>
                    <a:close/>
                  </a:path>
                </a:pathLst>
              </a:custGeom>
              <a:solidFill>
                <a:srgbClr val="FF364A">
                  <a:alpha val="44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44"/>
              <p:cNvSpPr/>
              <p:nvPr/>
            </p:nvSpPr>
            <p:spPr>
              <a:xfrm>
                <a:off x="6558582" y="1006047"/>
                <a:ext cx="108223" cy="153147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159" extrusionOk="0">
                    <a:moveTo>
                      <a:pt x="699" y="1"/>
                    </a:moveTo>
                    <a:cubicBezTo>
                      <a:pt x="695" y="1"/>
                      <a:pt x="690" y="1"/>
                      <a:pt x="686" y="2"/>
                    </a:cubicBezTo>
                    <a:cubicBezTo>
                      <a:pt x="174" y="76"/>
                      <a:pt x="0" y="860"/>
                      <a:pt x="435" y="1142"/>
                    </a:cubicBezTo>
                    <a:cubicBezTo>
                      <a:pt x="452" y="1153"/>
                      <a:pt x="471" y="1158"/>
                      <a:pt x="489" y="1158"/>
                    </a:cubicBezTo>
                    <a:cubicBezTo>
                      <a:pt x="546" y="1158"/>
                      <a:pt x="598" y="1106"/>
                      <a:pt x="584" y="1041"/>
                    </a:cubicBezTo>
                    <a:lnTo>
                      <a:pt x="584" y="1041"/>
                    </a:lnTo>
                    <a:cubicBezTo>
                      <a:pt x="584" y="1041"/>
                      <a:pt x="584" y="1041"/>
                      <a:pt x="585" y="1041"/>
                    </a:cubicBezTo>
                    <a:cubicBezTo>
                      <a:pt x="586" y="1041"/>
                      <a:pt x="552" y="900"/>
                      <a:pt x="548" y="786"/>
                    </a:cubicBezTo>
                    <a:cubicBezTo>
                      <a:pt x="532" y="414"/>
                      <a:pt x="742" y="213"/>
                      <a:pt x="773" y="148"/>
                    </a:cubicBezTo>
                    <a:cubicBezTo>
                      <a:pt x="818" y="86"/>
                      <a:pt x="773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44"/>
              <p:cNvSpPr/>
              <p:nvPr/>
            </p:nvSpPr>
            <p:spPr>
              <a:xfrm>
                <a:off x="6519600" y="945000"/>
                <a:ext cx="510853" cy="439225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3324" extrusionOk="0">
                    <a:moveTo>
                      <a:pt x="947" y="191"/>
                    </a:moveTo>
                    <a:lnTo>
                      <a:pt x="947" y="193"/>
                    </a:lnTo>
                    <a:cubicBezTo>
                      <a:pt x="1014" y="193"/>
                      <a:pt x="1091" y="207"/>
                      <a:pt x="1168" y="249"/>
                    </a:cubicBezTo>
                    <a:cubicBezTo>
                      <a:pt x="1440" y="394"/>
                      <a:pt x="1657" y="748"/>
                      <a:pt x="1765" y="1221"/>
                    </a:cubicBezTo>
                    <a:lnTo>
                      <a:pt x="1774" y="1273"/>
                    </a:lnTo>
                    <a:cubicBezTo>
                      <a:pt x="1790" y="1343"/>
                      <a:pt x="1803" y="1403"/>
                      <a:pt x="1869" y="1426"/>
                    </a:cubicBezTo>
                    <a:cubicBezTo>
                      <a:pt x="1878" y="1429"/>
                      <a:pt x="1889" y="1431"/>
                      <a:pt x="1902" y="1431"/>
                    </a:cubicBezTo>
                    <a:cubicBezTo>
                      <a:pt x="1927" y="1431"/>
                      <a:pt x="1957" y="1423"/>
                      <a:pt x="1988" y="1394"/>
                    </a:cubicBezTo>
                    <a:lnTo>
                      <a:pt x="2026" y="1358"/>
                    </a:lnTo>
                    <a:cubicBezTo>
                      <a:pt x="2119" y="1275"/>
                      <a:pt x="2292" y="1119"/>
                      <a:pt x="2421" y="1045"/>
                    </a:cubicBezTo>
                    <a:cubicBezTo>
                      <a:pt x="2649" y="913"/>
                      <a:pt x="2858" y="847"/>
                      <a:pt x="3035" y="847"/>
                    </a:cubicBezTo>
                    <a:cubicBezTo>
                      <a:pt x="3199" y="847"/>
                      <a:pt x="3335" y="905"/>
                      <a:pt x="3430" y="1020"/>
                    </a:cubicBezTo>
                    <a:cubicBezTo>
                      <a:pt x="3629" y="1259"/>
                      <a:pt x="3629" y="1746"/>
                      <a:pt x="3286" y="2149"/>
                    </a:cubicBezTo>
                    <a:cubicBezTo>
                      <a:pt x="2871" y="2634"/>
                      <a:pt x="2103" y="3134"/>
                      <a:pt x="1470" y="3134"/>
                    </a:cubicBezTo>
                    <a:cubicBezTo>
                      <a:pt x="1449" y="3134"/>
                      <a:pt x="1429" y="3133"/>
                      <a:pt x="1409" y="3132"/>
                    </a:cubicBezTo>
                    <a:cubicBezTo>
                      <a:pt x="1278" y="3125"/>
                      <a:pt x="1100" y="2992"/>
                      <a:pt x="922" y="2769"/>
                    </a:cubicBezTo>
                    <a:cubicBezTo>
                      <a:pt x="539" y="2289"/>
                      <a:pt x="201" y="1451"/>
                      <a:pt x="300" y="878"/>
                    </a:cubicBezTo>
                    <a:cubicBezTo>
                      <a:pt x="350" y="592"/>
                      <a:pt x="514" y="349"/>
                      <a:pt x="728" y="245"/>
                    </a:cubicBezTo>
                    <a:cubicBezTo>
                      <a:pt x="785" y="218"/>
                      <a:pt x="861" y="191"/>
                      <a:pt x="947" y="191"/>
                    </a:cubicBezTo>
                    <a:close/>
                    <a:moveTo>
                      <a:pt x="947" y="1"/>
                    </a:moveTo>
                    <a:cubicBezTo>
                      <a:pt x="845" y="1"/>
                      <a:pt x="743" y="25"/>
                      <a:pt x="645" y="74"/>
                    </a:cubicBezTo>
                    <a:cubicBezTo>
                      <a:pt x="372" y="207"/>
                      <a:pt x="174" y="495"/>
                      <a:pt x="113" y="847"/>
                    </a:cubicBezTo>
                    <a:cubicBezTo>
                      <a:pt x="0" y="1494"/>
                      <a:pt x="370" y="2382"/>
                      <a:pt x="773" y="2889"/>
                    </a:cubicBezTo>
                    <a:cubicBezTo>
                      <a:pt x="926" y="3078"/>
                      <a:pt x="1159" y="3310"/>
                      <a:pt x="1400" y="3321"/>
                    </a:cubicBezTo>
                    <a:cubicBezTo>
                      <a:pt x="1422" y="3324"/>
                      <a:pt x="1447" y="3324"/>
                      <a:pt x="1470" y="3324"/>
                    </a:cubicBezTo>
                    <a:cubicBezTo>
                      <a:pt x="2171" y="3324"/>
                      <a:pt x="2977" y="2805"/>
                      <a:pt x="3430" y="2273"/>
                    </a:cubicBezTo>
                    <a:cubicBezTo>
                      <a:pt x="3802" y="1834"/>
                      <a:pt x="3865" y="1246"/>
                      <a:pt x="3577" y="899"/>
                    </a:cubicBezTo>
                    <a:cubicBezTo>
                      <a:pt x="3444" y="739"/>
                      <a:pt x="3256" y="659"/>
                      <a:pt x="3036" y="659"/>
                    </a:cubicBezTo>
                    <a:cubicBezTo>
                      <a:pt x="2824" y="659"/>
                      <a:pt x="2581" y="733"/>
                      <a:pt x="2326" y="881"/>
                    </a:cubicBezTo>
                    <a:cubicBezTo>
                      <a:pt x="2200" y="953"/>
                      <a:pt x="2053" y="1079"/>
                      <a:pt x="1950" y="1174"/>
                    </a:cubicBezTo>
                    <a:cubicBezTo>
                      <a:pt x="1878" y="863"/>
                      <a:pt x="1693" y="313"/>
                      <a:pt x="1258" y="80"/>
                    </a:cubicBezTo>
                    <a:cubicBezTo>
                      <a:pt x="1159" y="27"/>
                      <a:pt x="1053" y="1"/>
                      <a:pt x="9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4" name="Google Shape;3864;p44"/>
          <p:cNvGrpSpPr/>
          <p:nvPr/>
        </p:nvGrpSpPr>
        <p:grpSpPr>
          <a:xfrm>
            <a:off x="7367950" y="480557"/>
            <a:ext cx="539578" cy="493899"/>
            <a:chOff x="6890700" y="945007"/>
            <a:chExt cx="539578" cy="493899"/>
          </a:xfrm>
        </p:grpSpPr>
        <p:sp>
          <p:nvSpPr>
            <p:cNvPr id="3865" name="Google Shape;3865;p44"/>
            <p:cNvSpPr/>
            <p:nvPr/>
          </p:nvSpPr>
          <p:spPr>
            <a:xfrm>
              <a:off x="6890700" y="945042"/>
              <a:ext cx="539578" cy="493796"/>
            </a:xfrm>
            <a:custGeom>
              <a:avLst/>
              <a:gdLst/>
              <a:ahLst/>
              <a:cxnLst/>
              <a:rect l="l" t="t" r="r" b="b"/>
              <a:pathLst>
                <a:path w="5728" h="5242" extrusionOk="0">
                  <a:moveTo>
                    <a:pt x="2860" y="1"/>
                  </a:moveTo>
                  <a:cubicBezTo>
                    <a:pt x="2680" y="1"/>
                    <a:pt x="2499" y="19"/>
                    <a:pt x="2321" y="57"/>
                  </a:cubicBezTo>
                  <a:cubicBezTo>
                    <a:pt x="908" y="357"/>
                    <a:pt x="0" y="1751"/>
                    <a:pt x="301" y="3164"/>
                  </a:cubicBezTo>
                  <a:cubicBezTo>
                    <a:pt x="482" y="4025"/>
                    <a:pt x="1080" y="4732"/>
                    <a:pt x="1899" y="5056"/>
                  </a:cubicBezTo>
                  <a:cubicBezTo>
                    <a:pt x="2209" y="5179"/>
                    <a:pt x="2535" y="5242"/>
                    <a:pt x="2863" y="5242"/>
                  </a:cubicBezTo>
                  <a:cubicBezTo>
                    <a:pt x="3044" y="5242"/>
                    <a:pt x="3226" y="5223"/>
                    <a:pt x="3407" y="5184"/>
                  </a:cubicBezTo>
                  <a:cubicBezTo>
                    <a:pt x="4822" y="4883"/>
                    <a:pt x="5728" y="3489"/>
                    <a:pt x="5430" y="2077"/>
                  </a:cubicBezTo>
                  <a:cubicBezTo>
                    <a:pt x="5313" y="1528"/>
                    <a:pt x="5032" y="1041"/>
                    <a:pt x="4613" y="669"/>
                  </a:cubicBezTo>
                  <a:cubicBezTo>
                    <a:pt x="4128" y="235"/>
                    <a:pt x="3500" y="1"/>
                    <a:pt x="286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6" name="Google Shape;3866;p44"/>
            <p:cNvGrpSpPr/>
            <p:nvPr/>
          </p:nvGrpSpPr>
          <p:grpSpPr>
            <a:xfrm>
              <a:off x="6904410" y="945007"/>
              <a:ext cx="512171" cy="493899"/>
              <a:chOff x="-103703" y="2202807"/>
              <a:chExt cx="512171" cy="493899"/>
            </a:xfrm>
          </p:grpSpPr>
          <p:sp>
            <p:nvSpPr>
              <p:cNvPr id="3867" name="Google Shape;3867;p44"/>
              <p:cNvSpPr/>
              <p:nvPr/>
            </p:nvSpPr>
            <p:spPr>
              <a:xfrm>
                <a:off x="-93879" y="2212728"/>
                <a:ext cx="492427" cy="474155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4875" extrusionOk="0">
                    <a:moveTo>
                      <a:pt x="2567" y="1"/>
                    </a:moveTo>
                    <a:cubicBezTo>
                      <a:pt x="1474" y="1"/>
                      <a:pt x="479" y="741"/>
                      <a:pt x="203" y="1849"/>
                    </a:cubicBezTo>
                    <a:cubicBezTo>
                      <a:pt x="1" y="2672"/>
                      <a:pt x="239" y="3499"/>
                      <a:pt x="771" y="4080"/>
                    </a:cubicBezTo>
                    <a:cubicBezTo>
                      <a:pt x="1085" y="4423"/>
                      <a:pt x="1497" y="4680"/>
                      <a:pt x="1979" y="4802"/>
                    </a:cubicBezTo>
                    <a:cubicBezTo>
                      <a:pt x="2177" y="4851"/>
                      <a:pt x="2375" y="4874"/>
                      <a:pt x="2569" y="4874"/>
                    </a:cubicBezTo>
                    <a:cubicBezTo>
                      <a:pt x="3664" y="4874"/>
                      <a:pt x="4659" y="4133"/>
                      <a:pt x="4934" y="3026"/>
                    </a:cubicBezTo>
                    <a:cubicBezTo>
                      <a:pt x="5063" y="2503"/>
                      <a:pt x="5013" y="1978"/>
                      <a:pt x="4824" y="1516"/>
                    </a:cubicBezTo>
                    <a:cubicBezTo>
                      <a:pt x="4540" y="821"/>
                      <a:pt x="3940" y="267"/>
                      <a:pt x="3156" y="73"/>
                    </a:cubicBezTo>
                    <a:cubicBezTo>
                      <a:pt x="2959" y="24"/>
                      <a:pt x="2761" y="1"/>
                      <a:pt x="2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44"/>
              <p:cNvSpPr/>
              <p:nvPr/>
            </p:nvSpPr>
            <p:spPr>
              <a:xfrm>
                <a:off x="-18891" y="2360079"/>
                <a:ext cx="417440" cy="326802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3360" extrusionOk="0">
                    <a:moveTo>
                      <a:pt x="4053" y="1"/>
                    </a:moveTo>
                    <a:cubicBezTo>
                      <a:pt x="3575" y="909"/>
                      <a:pt x="2849" y="1689"/>
                      <a:pt x="1930" y="2133"/>
                    </a:cubicBezTo>
                    <a:cubicBezTo>
                      <a:pt x="1328" y="2423"/>
                      <a:pt x="667" y="2556"/>
                      <a:pt x="0" y="2565"/>
                    </a:cubicBezTo>
                    <a:cubicBezTo>
                      <a:pt x="314" y="2908"/>
                      <a:pt x="726" y="3165"/>
                      <a:pt x="1208" y="3287"/>
                    </a:cubicBezTo>
                    <a:cubicBezTo>
                      <a:pt x="1406" y="3336"/>
                      <a:pt x="1604" y="3359"/>
                      <a:pt x="1798" y="3359"/>
                    </a:cubicBezTo>
                    <a:cubicBezTo>
                      <a:pt x="2893" y="3359"/>
                      <a:pt x="3888" y="2618"/>
                      <a:pt x="4163" y="1511"/>
                    </a:cubicBezTo>
                    <a:cubicBezTo>
                      <a:pt x="4292" y="988"/>
                      <a:pt x="4242" y="463"/>
                      <a:pt x="4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44"/>
              <p:cNvSpPr/>
              <p:nvPr/>
            </p:nvSpPr>
            <p:spPr>
              <a:xfrm>
                <a:off x="215022" y="2468136"/>
                <a:ext cx="116031" cy="65263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671" extrusionOk="0">
                    <a:moveTo>
                      <a:pt x="466" y="1"/>
                    </a:moveTo>
                    <a:cubicBezTo>
                      <a:pt x="436" y="1"/>
                      <a:pt x="407" y="2"/>
                      <a:pt x="377" y="5"/>
                    </a:cubicBezTo>
                    <a:cubicBezTo>
                      <a:pt x="167" y="25"/>
                      <a:pt x="0" y="192"/>
                      <a:pt x="106" y="382"/>
                    </a:cubicBezTo>
                    <a:cubicBezTo>
                      <a:pt x="219" y="582"/>
                      <a:pt x="464" y="671"/>
                      <a:pt x="683" y="671"/>
                    </a:cubicBezTo>
                    <a:cubicBezTo>
                      <a:pt x="960" y="671"/>
                      <a:pt x="1193" y="528"/>
                      <a:pt x="1059" y="287"/>
                    </a:cubicBezTo>
                    <a:cubicBezTo>
                      <a:pt x="980" y="142"/>
                      <a:pt x="748" y="1"/>
                      <a:pt x="4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44"/>
              <p:cNvSpPr/>
              <p:nvPr/>
            </p:nvSpPr>
            <p:spPr>
              <a:xfrm>
                <a:off x="-41261" y="2407931"/>
                <a:ext cx="127702" cy="6604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679" extrusionOk="0">
                    <a:moveTo>
                      <a:pt x="614" y="0"/>
                    </a:moveTo>
                    <a:cubicBezTo>
                      <a:pt x="500" y="0"/>
                      <a:pt x="400" y="27"/>
                      <a:pt x="332" y="72"/>
                    </a:cubicBezTo>
                    <a:cubicBezTo>
                      <a:pt x="1" y="287"/>
                      <a:pt x="434" y="679"/>
                      <a:pt x="845" y="679"/>
                    </a:cubicBezTo>
                    <a:cubicBezTo>
                      <a:pt x="946" y="679"/>
                      <a:pt x="1045" y="655"/>
                      <a:pt x="1132" y="599"/>
                    </a:cubicBezTo>
                    <a:cubicBezTo>
                      <a:pt x="1312" y="484"/>
                      <a:pt x="1242" y="257"/>
                      <a:pt x="1069" y="142"/>
                    </a:cubicBezTo>
                    <a:cubicBezTo>
                      <a:pt x="919" y="42"/>
                      <a:pt x="755" y="0"/>
                      <a:pt x="6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44"/>
              <p:cNvSpPr/>
              <p:nvPr/>
            </p:nvSpPr>
            <p:spPr>
              <a:xfrm>
                <a:off x="-103703" y="2202807"/>
                <a:ext cx="512171" cy="493899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5078" extrusionOk="0">
                    <a:moveTo>
                      <a:pt x="2669" y="204"/>
                    </a:moveTo>
                    <a:cubicBezTo>
                      <a:pt x="2856" y="204"/>
                      <a:pt x="3045" y="227"/>
                      <a:pt x="3232" y="274"/>
                    </a:cubicBezTo>
                    <a:cubicBezTo>
                      <a:pt x="3951" y="452"/>
                      <a:pt x="4551" y="971"/>
                      <a:pt x="4830" y="1656"/>
                    </a:cubicBezTo>
                    <a:cubicBezTo>
                      <a:pt x="5019" y="2118"/>
                      <a:pt x="5055" y="2618"/>
                      <a:pt x="4936" y="3103"/>
                    </a:cubicBezTo>
                    <a:cubicBezTo>
                      <a:pt x="4672" y="4164"/>
                      <a:pt x="3716" y="4873"/>
                      <a:pt x="2669" y="4873"/>
                    </a:cubicBezTo>
                    <a:cubicBezTo>
                      <a:pt x="2483" y="4873"/>
                      <a:pt x="2295" y="4851"/>
                      <a:pt x="2107" y="4804"/>
                    </a:cubicBezTo>
                    <a:cubicBezTo>
                      <a:pt x="1659" y="4692"/>
                      <a:pt x="1258" y="4453"/>
                      <a:pt x="949" y="4115"/>
                    </a:cubicBezTo>
                    <a:cubicBezTo>
                      <a:pt x="419" y="3536"/>
                      <a:pt x="216" y="2735"/>
                      <a:pt x="404" y="1976"/>
                    </a:cubicBezTo>
                    <a:cubicBezTo>
                      <a:pt x="667" y="914"/>
                      <a:pt x="1623" y="204"/>
                      <a:pt x="2669" y="204"/>
                    </a:cubicBezTo>
                    <a:close/>
                    <a:moveTo>
                      <a:pt x="2669" y="1"/>
                    </a:moveTo>
                    <a:cubicBezTo>
                      <a:pt x="1530" y="1"/>
                      <a:pt x="492" y="774"/>
                      <a:pt x="205" y="1926"/>
                    </a:cubicBezTo>
                    <a:cubicBezTo>
                      <a:pt x="0" y="2753"/>
                      <a:pt x="221" y="3623"/>
                      <a:pt x="798" y="4252"/>
                    </a:cubicBezTo>
                    <a:cubicBezTo>
                      <a:pt x="1134" y="4622"/>
                      <a:pt x="1571" y="4881"/>
                      <a:pt x="2058" y="5003"/>
                    </a:cubicBezTo>
                    <a:cubicBezTo>
                      <a:pt x="2263" y="5052"/>
                      <a:pt x="2468" y="5077"/>
                      <a:pt x="2669" y="5077"/>
                    </a:cubicBezTo>
                    <a:lnTo>
                      <a:pt x="2671" y="5077"/>
                    </a:lnTo>
                    <a:cubicBezTo>
                      <a:pt x="3809" y="5077"/>
                      <a:pt x="4848" y="4304"/>
                      <a:pt x="5134" y="3150"/>
                    </a:cubicBezTo>
                    <a:cubicBezTo>
                      <a:pt x="5265" y="2625"/>
                      <a:pt x="5224" y="2082"/>
                      <a:pt x="5019" y="1579"/>
                    </a:cubicBezTo>
                    <a:cubicBezTo>
                      <a:pt x="4713" y="833"/>
                      <a:pt x="4064" y="270"/>
                      <a:pt x="3282" y="76"/>
                    </a:cubicBezTo>
                    <a:cubicBezTo>
                      <a:pt x="3077" y="25"/>
                      <a:pt x="2871" y="1"/>
                      <a:pt x="2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44"/>
              <p:cNvSpPr/>
              <p:nvPr/>
            </p:nvSpPr>
            <p:spPr>
              <a:xfrm>
                <a:off x="31101" y="2333137"/>
                <a:ext cx="66040" cy="5903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07" extrusionOk="0">
                    <a:moveTo>
                      <a:pt x="334" y="0"/>
                    </a:moveTo>
                    <a:cubicBezTo>
                      <a:pt x="197" y="0"/>
                      <a:pt x="77" y="91"/>
                      <a:pt x="41" y="230"/>
                    </a:cubicBezTo>
                    <a:cubicBezTo>
                      <a:pt x="0" y="383"/>
                      <a:pt x="104" y="562"/>
                      <a:pt x="271" y="598"/>
                    </a:cubicBezTo>
                    <a:cubicBezTo>
                      <a:pt x="295" y="603"/>
                      <a:pt x="320" y="606"/>
                      <a:pt x="344" y="606"/>
                    </a:cubicBezTo>
                    <a:cubicBezTo>
                      <a:pt x="481" y="606"/>
                      <a:pt x="602" y="517"/>
                      <a:pt x="638" y="370"/>
                    </a:cubicBezTo>
                    <a:cubicBezTo>
                      <a:pt x="679" y="205"/>
                      <a:pt x="579" y="48"/>
                      <a:pt x="410" y="9"/>
                    </a:cubicBezTo>
                    <a:cubicBezTo>
                      <a:pt x="385" y="3"/>
                      <a:pt x="359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44"/>
              <p:cNvSpPr/>
              <p:nvPr/>
            </p:nvSpPr>
            <p:spPr>
              <a:xfrm>
                <a:off x="244979" y="2386437"/>
                <a:ext cx="75085" cy="5903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07" extrusionOk="0">
                    <a:moveTo>
                      <a:pt x="339" y="0"/>
                    </a:moveTo>
                    <a:cubicBezTo>
                      <a:pt x="183" y="0"/>
                      <a:pt x="77" y="117"/>
                      <a:pt x="44" y="230"/>
                    </a:cubicBezTo>
                    <a:cubicBezTo>
                      <a:pt x="1" y="376"/>
                      <a:pt x="111" y="563"/>
                      <a:pt x="260" y="595"/>
                    </a:cubicBezTo>
                    <a:lnTo>
                      <a:pt x="260" y="597"/>
                    </a:lnTo>
                    <a:cubicBezTo>
                      <a:pt x="289" y="604"/>
                      <a:pt x="317" y="607"/>
                      <a:pt x="344" y="607"/>
                    </a:cubicBezTo>
                    <a:cubicBezTo>
                      <a:pt x="692" y="607"/>
                      <a:pt x="772" y="89"/>
                      <a:pt x="416" y="9"/>
                    </a:cubicBezTo>
                    <a:cubicBezTo>
                      <a:pt x="389" y="3"/>
                      <a:pt x="364" y="0"/>
                      <a:pt x="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44"/>
              <p:cNvSpPr/>
              <p:nvPr/>
            </p:nvSpPr>
            <p:spPr>
              <a:xfrm>
                <a:off x="102783" y="2382546"/>
                <a:ext cx="117782" cy="11117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143" extrusionOk="0">
                    <a:moveTo>
                      <a:pt x="245" y="1"/>
                    </a:moveTo>
                    <a:cubicBezTo>
                      <a:pt x="206" y="1"/>
                      <a:pt x="170" y="23"/>
                      <a:pt x="153" y="60"/>
                    </a:cubicBezTo>
                    <a:cubicBezTo>
                      <a:pt x="57" y="265"/>
                      <a:pt x="0" y="599"/>
                      <a:pt x="106" y="845"/>
                    </a:cubicBezTo>
                    <a:cubicBezTo>
                      <a:pt x="162" y="978"/>
                      <a:pt x="262" y="1072"/>
                      <a:pt x="395" y="1117"/>
                    </a:cubicBezTo>
                    <a:cubicBezTo>
                      <a:pt x="446" y="1135"/>
                      <a:pt x="501" y="1142"/>
                      <a:pt x="552" y="1142"/>
                    </a:cubicBezTo>
                    <a:cubicBezTo>
                      <a:pt x="638" y="1142"/>
                      <a:pt x="721" y="1120"/>
                      <a:pt x="798" y="1072"/>
                    </a:cubicBezTo>
                    <a:cubicBezTo>
                      <a:pt x="1059" y="910"/>
                      <a:pt x="1174" y="538"/>
                      <a:pt x="1201" y="344"/>
                    </a:cubicBezTo>
                    <a:cubicBezTo>
                      <a:pt x="1210" y="288"/>
                      <a:pt x="1172" y="236"/>
                      <a:pt x="1116" y="229"/>
                    </a:cubicBezTo>
                    <a:cubicBezTo>
                      <a:pt x="1110" y="228"/>
                      <a:pt x="1105" y="228"/>
                      <a:pt x="1099" y="228"/>
                    </a:cubicBezTo>
                    <a:cubicBezTo>
                      <a:pt x="1050" y="228"/>
                      <a:pt x="1007" y="264"/>
                      <a:pt x="1001" y="315"/>
                    </a:cubicBezTo>
                    <a:cubicBezTo>
                      <a:pt x="969" y="529"/>
                      <a:pt x="854" y="797"/>
                      <a:pt x="690" y="899"/>
                    </a:cubicBezTo>
                    <a:cubicBezTo>
                      <a:pt x="645" y="925"/>
                      <a:pt x="599" y="939"/>
                      <a:pt x="551" y="939"/>
                    </a:cubicBezTo>
                    <a:cubicBezTo>
                      <a:pt x="522" y="939"/>
                      <a:pt x="492" y="934"/>
                      <a:pt x="460" y="924"/>
                    </a:cubicBezTo>
                    <a:cubicBezTo>
                      <a:pt x="381" y="896"/>
                      <a:pt x="327" y="845"/>
                      <a:pt x="293" y="763"/>
                    </a:cubicBezTo>
                    <a:cubicBezTo>
                      <a:pt x="217" y="588"/>
                      <a:pt x="259" y="313"/>
                      <a:pt x="338" y="146"/>
                    </a:cubicBezTo>
                    <a:cubicBezTo>
                      <a:pt x="361" y="96"/>
                      <a:pt x="338" y="36"/>
                      <a:pt x="289" y="11"/>
                    </a:cubicBezTo>
                    <a:cubicBezTo>
                      <a:pt x="274" y="4"/>
                      <a:pt x="259" y="1"/>
                      <a:pt x="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7" name="Google Shape;3807;p44"/>
          <p:cNvGrpSpPr/>
          <p:nvPr/>
        </p:nvGrpSpPr>
        <p:grpSpPr>
          <a:xfrm>
            <a:off x="1762660" y="3984120"/>
            <a:ext cx="717831" cy="670906"/>
            <a:chOff x="4251225" y="-490214"/>
            <a:chExt cx="641550" cy="599612"/>
          </a:xfrm>
        </p:grpSpPr>
        <p:sp>
          <p:nvSpPr>
            <p:cNvPr id="3808" name="Google Shape;3808;p44"/>
            <p:cNvSpPr/>
            <p:nvPr/>
          </p:nvSpPr>
          <p:spPr>
            <a:xfrm>
              <a:off x="4251225" y="-483950"/>
              <a:ext cx="641550" cy="587078"/>
            </a:xfrm>
            <a:custGeom>
              <a:avLst/>
              <a:gdLst/>
              <a:ahLst/>
              <a:cxnLst/>
              <a:rect l="l" t="t" r="r" b="b"/>
              <a:pathLst>
                <a:path w="5728" h="5242" extrusionOk="0">
                  <a:moveTo>
                    <a:pt x="2860" y="1"/>
                  </a:moveTo>
                  <a:cubicBezTo>
                    <a:pt x="2680" y="1"/>
                    <a:pt x="2499" y="19"/>
                    <a:pt x="2321" y="57"/>
                  </a:cubicBezTo>
                  <a:cubicBezTo>
                    <a:pt x="908" y="357"/>
                    <a:pt x="0" y="1751"/>
                    <a:pt x="301" y="3164"/>
                  </a:cubicBezTo>
                  <a:cubicBezTo>
                    <a:pt x="482" y="4025"/>
                    <a:pt x="1080" y="4732"/>
                    <a:pt x="1899" y="5056"/>
                  </a:cubicBezTo>
                  <a:cubicBezTo>
                    <a:pt x="2209" y="5179"/>
                    <a:pt x="2535" y="5242"/>
                    <a:pt x="2863" y="5242"/>
                  </a:cubicBezTo>
                  <a:cubicBezTo>
                    <a:pt x="3044" y="5242"/>
                    <a:pt x="3226" y="5223"/>
                    <a:pt x="3407" y="5184"/>
                  </a:cubicBezTo>
                  <a:cubicBezTo>
                    <a:pt x="4822" y="4883"/>
                    <a:pt x="5728" y="3489"/>
                    <a:pt x="5430" y="2077"/>
                  </a:cubicBezTo>
                  <a:cubicBezTo>
                    <a:pt x="5313" y="1528"/>
                    <a:pt x="5032" y="1041"/>
                    <a:pt x="4613" y="669"/>
                  </a:cubicBezTo>
                  <a:cubicBezTo>
                    <a:pt x="4128" y="235"/>
                    <a:pt x="3500" y="1"/>
                    <a:pt x="286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9" name="Google Shape;3809;p44"/>
            <p:cNvGrpSpPr/>
            <p:nvPr/>
          </p:nvGrpSpPr>
          <p:grpSpPr>
            <a:xfrm>
              <a:off x="4257650" y="-490214"/>
              <a:ext cx="628712" cy="599612"/>
              <a:chOff x="4257650" y="-490214"/>
              <a:chExt cx="628712" cy="599612"/>
            </a:xfrm>
          </p:grpSpPr>
          <p:sp>
            <p:nvSpPr>
              <p:cNvPr id="3810" name="Google Shape;3810;p44"/>
              <p:cNvSpPr/>
              <p:nvPr/>
            </p:nvSpPr>
            <p:spPr>
              <a:xfrm>
                <a:off x="4432909" y="-327152"/>
                <a:ext cx="278662" cy="273619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086" extrusionOk="0">
                    <a:moveTo>
                      <a:pt x="2073" y="0"/>
                    </a:moveTo>
                    <a:cubicBezTo>
                      <a:pt x="1077" y="0"/>
                      <a:pt x="206" y="732"/>
                      <a:pt x="56" y="1747"/>
                    </a:cubicBezTo>
                    <a:cubicBezTo>
                      <a:pt x="0" y="2141"/>
                      <a:pt x="59" y="2527"/>
                      <a:pt x="210" y="2867"/>
                    </a:cubicBezTo>
                    <a:cubicBezTo>
                      <a:pt x="485" y="3487"/>
                      <a:pt x="1062" y="3958"/>
                      <a:pt x="1783" y="4064"/>
                    </a:cubicBezTo>
                    <a:cubicBezTo>
                      <a:pt x="1882" y="4078"/>
                      <a:pt x="1981" y="4085"/>
                      <a:pt x="2079" y="4085"/>
                    </a:cubicBezTo>
                    <a:cubicBezTo>
                      <a:pt x="3077" y="4085"/>
                      <a:pt x="3950" y="3353"/>
                      <a:pt x="4097" y="2337"/>
                    </a:cubicBezTo>
                    <a:cubicBezTo>
                      <a:pt x="4161" y="1913"/>
                      <a:pt x="4086" y="1501"/>
                      <a:pt x="3913" y="1145"/>
                    </a:cubicBezTo>
                    <a:cubicBezTo>
                      <a:pt x="3624" y="559"/>
                      <a:pt x="3065" y="124"/>
                      <a:pt x="2373" y="23"/>
                    </a:cubicBezTo>
                    <a:cubicBezTo>
                      <a:pt x="2273" y="8"/>
                      <a:pt x="2172" y="0"/>
                      <a:pt x="2073" y="0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4"/>
              <p:cNvSpPr/>
              <p:nvPr/>
            </p:nvSpPr>
            <p:spPr>
              <a:xfrm>
                <a:off x="4446906" y="-250543"/>
                <a:ext cx="264665" cy="19701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2942" extrusionOk="0">
                    <a:moveTo>
                      <a:pt x="3704" y="1"/>
                    </a:moveTo>
                    <a:cubicBezTo>
                      <a:pt x="3402" y="632"/>
                      <a:pt x="2856" y="1153"/>
                      <a:pt x="2216" y="1448"/>
                    </a:cubicBezTo>
                    <a:cubicBezTo>
                      <a:pt x="1731" y="1671"/>
                      <a:pt x="1198" y="1774"/>
                      <a:pt x="662" y="1774"/>
                    </a:cubicBezTo>
                    <a:cubicBezTo>
                      <a:pt x="441" y="1774"/>
                      <a:pt x="220" y="1756"/>
                      <a:pt x="1" y="1723"/>
                    </a:cubicBezTo>
                    <a:lnTo>
                      <a:pt x="1" y="1723"/>
                    </a:lnTo>
                    <a:cubicBezTo>
                      <a:pt x="276" y="2343"/>
                      <a:pt x="853" y="2814"/>
                      <a:pt x="1574" y="2920"/>
                    </a:cubicBezTo>
                    <a:cubicBezTo>
                      <a:pt x="1673" y="2934"/>
                      <a:pt x="1772" y="2941"/>
                      <a:pt x="1870" y="2941"/>
                    </a:cubicBezTo>
                    <a:cubicBezTo>
                      <a:pt x="2868" y="2941"/>
                      <a:pt x="3741" y="2209"/>
                      <a:pt x="3888" y="1193"/>
                    </a:cubicBezTo>
                    <a:cubicBezTo>
                      <a:pt x="3952" y="769"/>
                      <a:pt x="3877" y="357"/>
                      <a:pt x="370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4"/>
              <p:cNvSpPr/>
              <p:nvPr/>
            </p:nvSpPr>
            <p:spPr>
              <a:xfrm>
                <a:off x="4474832" y="-298491"/>
                <a:ext cx="131998" cy="5839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872" extrusionOk="0">
                    <a:moveTo>
                      <a:pt x="1251" y="1"/>
                    </a:moveTo>
                    <a:cubicBezTo>
                      <a:pt x="579" y="1"/>
                      <a:pt x="0" y="685"/>
                      <a:pt x="116" y="836"/>
                    </a:cubicBezTo>
                    <a:cubicBezTo>
                      <a:pt x="133" y="859"/>
                      <a:pt x="160" y="872"/>
                      <a:pt x="188" y="872"/>
                    </a:cubicBezTo>
                    <a:cubicBezTo>
                      <a:pt x="206" y="872"/>
                      <a:pt x="224" y="866"/>
                      <a:pt x="240" y="854"/>
                    </a:cubicBezTo>
                    <a:lnTo>
                      <a:pt x="251" y="845"/>
                    </a:lnTo>
                    <a:cubicBezTo>
                      <a:pt x="810" y="419"/>
                      <a:pt x="1130" y="322"/>
                      <a:pt x="1813" y="316"/>
                    </a:cubicBezTo>
                    <a:cubicBezTo>
                      <a:pt x="1844" y="311"/>
                      <a:pt x="1874" y="293"/>
                      <a:pt x="1889" y="264"/>
                    </a:cubicBezTo>
                    <a:cubicBezTo>
                      <a:pt x="1970" y="97"/>
                      <a:pt x="1522" y="14"/>
                      <a:pt x="1360" y="7"/>
                    </a:cubicBezTo>
                    <a:cubicBezTo>
                      <a:pt x="1323" y="3"/>
                      <a:pt x="1287" y="1"/>
                      <a:pt x="1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4"/>
              <p:cNvSpPr/>
              <p:nvPr/>
            </p:nvSpPr>
            <p:spPr>
              <a:xfrm>
                <a:off x="4599530" y="-167907"/>
                <a:ext cx="65363" cy="3455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516" extrusionOk="0">
                    <a:moveTo>
                      <a:pt x="415" y="0"/>
                    </a:moveTo>
                    <a:cubicBezTo>
                      <a:pt x="372" y="0"/>
                      <a:pt x="327" y="4"/>
                      <a:pt x="282" y="13"/>
                    </a:cubicBezTo>
                    <a:cubicBezTo>
                      <a:pt x="120" y="47"/>
                      <a:pt x="0" y="191"/>
                      <a:pt x="97" y="329"/>
                    </a:cubicBezTo>
                    <a:cubicBezTo>
                      <a:pt x="189" y="460"/>
                      <a:pt x="355" y="516"/>
                      <a:pt x="511" y="516"/>
                    </a:cubicBezTo>
                    <a:cubicBezTo>
                      <a:pt x="756" y="516"/>
                      <a:pt x="976" y="378"/>
                      <a:pt x="841" y="182"/>
                    </a:cubicBezTo>
                    <a:cubicBezTo>
                      <a:pt x="773" y="84"/>
                      <a:pt x="609" y="0"/>
                      <a:pt x="415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4"/>
              <p:cNvSpPr/>
              <p:nvPr/>
            </p:nvSpPr>
            <p:spPr>
              <a:xfrm>
                <a:off x="4466394" y="-186456"/>
                <a:ext cx="69180" cy="34956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22" extrusionOk="0">
                    <a:moveTo>
                      <a:pt x="505" y="0"/>
                    </a:moveTo>
                    <a:cubicBezTo>
                      <a:pt x="391" y="0"/>
                      <a:pt x="291" y="32"/>
                      <a:pt x="230" y="81"/>
                    </a:cubicBezTo>
                    <a:cubicBezTo>
                      <a:pt x="1" y="266"/>
                      <a:pt x="321" y="521"/>
                      <a:pt x="629" y="521"/>
                    </a:cubicBezTo>
                    <a:cubicBezTo>
                      <a:pt x="726" y="521"/>
                      <a:pt x="822" y="496"/>
                      <a:pt x="900" y="435"/>
                    </a:cubicBezTo>
                    <a:cubicBezTo>
                      <a:pt x="1033" y="329"/>
                      <a:pt x="961" y="155"/>
                      <a:pt x="816" y="78"/>
                    </a:cubicBezTo>
                    <a:cubicBezTo>
                      <a:pt x="711" y="23"/>
                      <a:pt x="603" y="0"/>
                      <a:pt x="505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4"/>
              <p:cNvSpPr/>
              <p:nvPr/>
            </p:nvSpPr>
            <p:spPr>
              <a:xfrm>
                <a:off x="4574885" y="-483853"/>
                <a:ext cx="61545" cy="13064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951" extrusionOk="0">
                    <a:moveTo>
                      <a:pt x="553" y="0"/>
                    </a:moveTo>
                    <a:cubicBezTo>
                      <a:pt x="409" y="0"/>
                      <a:pt x="231" y="102"/>
                      <a:pt x="156" y="388"/>
                    </a:cubicBezTo>
                    <a:cubicBezTo>
                      <a:pt x="68" y="731"/>
                      <a:pt x="1" y="1560"/>
                      <a:pt x="195" y="1858"/>
                    </a:cubicBezTo>
                    <a:cubicBezTo>
                      <a:pt x="229" y="1912"/>
                      <a:pt x="269" y="1943"/>
                      <a:pt x="312" y="1950"/>
                    </a:cubicBezTo>
                    <a:lnTo>
                      <a:pt x="328" y="1950"/>
                    </a:lnTo>
                    <a:cubicBezTo>
                      <a:pt x="465" y="1950"/>
                      <a:pt x="612" y="1747"/>
                      <a:pt x="733" y="1391"/>
                    </a:cubicBezTo>
                    <a:cubicBezTo>
                      <a:pt x="839" y="1076"/>
                      <a:pt x="905" y="704"/>
                      <a:pt x="911" y="499"/>
                    </a:cubicBezTo>
                    <a:cubicBezTo>
                      <a:pt x="918" y="334"/>
                      <a:pt x="873" y="192"/>
                      <a:pt x="785" y="104"/>
                    </a:cubicBezTo>
                    <a:cubicBezTo>
                      <a:pt x="722" y="39"/>
                      <a:pt x="639" y="0"/>
                      <a:pt x="553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4"/>
              <p:cNvSpPr/>
              <p:nvPr/>
            </p:nvSpPr>
            <p:spPr>
              <a:xfrm>
                <a:off x="4507714" y="-27613"/>
                <a:ext cx="61345" cy="130649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951" extrusionOk="0">
                    <a:moveTo>
                      <a:pt x="589" y="1"/>
                    </a:moveTo>
                    <a:cubicBezTo>
                      <a:pt x="454" y="1"/>
                      <a:pt x="307" y="204"/>
                      <a:pt x="186" y="560"/>
                    </a:cubicBezTo>
                    <a:cubicBezTo>
                      <a:pt x="78" y="875"/>
                      <a:pt x="14" y="1249"/>
                      <a:pt x="8" y="1455"/>
                    </a:cubicBezTo>
                    <a:cubicBezTo>
                      <a:pt x="1" y="1619"/>
                      <a:pt x="46" y="1759"/>
                      <a:pt x="132" y="1849"/>
                    </a:cubicBezTo>
                    <a:cubicBezTo>
                      <a:pt x="195" y="1914"/>
                      <a:pt x="278" y="1950"/>
                      <a:pt x="366" y="1950"/>
                    </a:cubicBezTo>
                    <a:cubicBezTo>
                      <a:pt x="508" y="1950"/>
                      <a:pt x="688" y="1849"/>
                      <a:pt x="763" y="1565"/>
                    </a:cubicBezTo>
                    <a:cubicBezTo>
                      <a:pt x="851" y="1222"/>
                      <a:pt x="916" y="391"/>
                      <a:pt x="724" y="93"/>
                    </a:cubicBezTo>
                    <a:cubicBezTo>
                      <a:pt x="688" y="39"/>
                      <a:pt x="650" y="10"/>
                      <a:pt x="607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4"/>
              <p:cNvSpPr/>
              <p:nvPr/>
            </p:nvSpPr>
            <p:spPr>
              <a:xfrm>
                <a:off x="4734608" y="-182907"/>
                <a:ext cx="132132" cy="56518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844" extrusionOk="0">
                    <a:moveTo>
                      <a:pt x="771" y="1"/>
                    </a:moveTo>
                    <a:cubicBezTo>
                      <a:pt x="318" y="1"/>
                      <a:pt x="30" y="93"/>
                      <a:pt x="5" y="242"/>
                    </a:cubicBezTo>
                    <a:cubicBezTo>
                      <a:pt x="0" y="289"/>
                      <a:pt x="16" y="336"/>
                      <a:pt x="59" y="384"/>
                    </a:cubicBezTo>
                    <a:cubicBezTo>
                      <a:pt x="289" y="654"/>
                      <a:pt x="1103" y="828"/>
                      <a:pt x="1456" y="841"/>
                    </a:cubicBezTo>
                    <a:lnTo>
                      <a:pt x="1486" y="844"/>
                    </a:lnTo>
                    <a:cubicBezTo>
                      <a:pt x="1779" y="844"/>
                      <a:pt x="1930" y="681"/>
                      <a:pt x="1950" y="524"/>
                    </a:cubicBezTo>
                    <a:cubicBezTo>
                      <a:pt x="1973" y="361"/>
                      <a:pt x="1860" y="163"/>
                      <a:pt x="1567" y="86"/>
                    </a:cubicBezTo>
                    <a:cubicBezTo>
                      <a:pt x="1407" y="46"/>
                      <a:pt x="1087" y="1"/>
                      <a:pt x="771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4"/>
              <p:cNvSpPr/>
              <p:nvPr/>
            </p:nvSpPr>
            <p:spPr>
              <a:xfrm>
                <a:off x="4277406" y="-254293"/>
                <a:ext cx="132132" cy="56518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844" extrusionOk="0">
                    <a:moveTo>
                      <a:pt x="485" y="1"/>
                    </a:moveTo>
                    <a:cubicBezTo>
                      <a:pt x="192" y="1"/>
                      <a:pt x="41" y="161"/>
                      <a:pt x="21" y="321"/>
                    </a:cubicBezTo>
                    <a:cubicBezTo>
                      <a:pt x="1" y="483"/>
                      <a:pt x="111" y="679"/>
                      <a:pt x="404" y="756"/>
                    </a:cubicBezTo>
                    <a:cubicBezTo>
                      <a:pt x="566" y="798"/>
                      <a:pt x="884" y="844"/>
                      <a:pt x="1200" y="844"/>
                    </a:cubicBezTo>
                    <a:cubicBezTo>
                      <a:pt x="1655" y="844"/>
                      <a:pt x="1941" y="751"/>
                      <a:pt x="1966" y="602"/>
                    </a:cubicBezTo>
                    <a:cubicBezTo>
                      <a:pt x="1973" y="555"/>
                      <a:pt x="1955" y="508"/>
                      <a:pt x="1914" y="458"/>
                    </a:cubicBezTo>
                    <a:cubicBezTo>
                      <a:pt x="1682" y="188"/>
                      <a:pt x="868" y="14"/>
                      <a:pt x="51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4"/>
              <p:cNvSpPr/>
              <p:nvPr/>
            </p:nvSpPr>
            <p:spPr>
              <a:xfrm>
                <a:off x="4668977" y="-427534"/>
                <a:ext cx="96906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641" extrusionOk="0">
                    <a:moveTo>
                      <a:pt x="1089" y="0"/>
                    </a:moveTo>
                    <a:cubicBezTo>
                      <a:pt x="1001" y="0"/>
                      <a:pt x="865" y="29"/>
                      <a:pt x="719" y="178"/>
                    </a:cubicBezTo>
                    <a:cubicBezTo>
                      <a:pt x="471" y="433"/>
                      <a:pt x="0" y="1118"/>
                      <a:pt x="18" y="1472"/>
                    </a:cubicBezTo>
                    <a:cubicBezTo>
                      <a:pt x="20" y="1537"/>
                      <a:pt x="41" y="1582"/>
                      <a:pt x="72" y="1609"/>
                    </a:cubicBezTo>
                    <a:cubicBezTo>
                      <a:pt x="99" y="1630"/>
                      <a:pt x="133" y="1641"/>
                      <a:pt x="171" y="1641"/>
                    </a:cubicBezTo>
                    <a:cubicBezTo>
                      <a:pt x="496" y="1641"/>
                      <a:pt x="1100" y="1001"/>
                      <a:pt x="1319" y="652"/>
                    </a:cubicBezTo>
                    <a:cubicBezTo>
                      <a:pt x="1427" y="476"/>
                      <a:pt x="1447" y="298"/>
                      <a:pt x="1373" y="165"/>
                    </a:cubicBezTo>
                    <a:cubicBezTo>
                      <a:pt x="1316" y="61"/>
                      <a:pt x="1210" y="0"/>
                      <a:pt x="108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4"/>
              <p:cNvSpPr/>
              <p:nvPr/>
            </p:nvSpPr>
            <p:spPr>
              <a:xfrm>
                <a:off x="4378061" y="-63038"/>
                <a:ext cx="97173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641" extrusionOk="0">
                    <a:moveTo>
                      <a:pt x="1279" y="0"/>
                    </a:moveTo>
                    <a:cubicBezTo>
                      <a:pt x="952" y="0"/>
                      <a:pt x="350" y="640"/>
                      <a:pt x="132" y="987"/>
                    </a:cubicBezTo>
                    <a:cubicBezTo>
                      <a:pt x="21" y="1163"/>
                      <a:pt x="1" y="1341"/>
                      <a:pt x="75" y="1476"/>
                    </a:cubicBezTo>
                    <a:cubicBezTo>
                      <a:pt x="134" y="1580"/>
                      <a:pt x="240" y="1641"/>
                      <a:pt x="362" y="1641"/>
                    </a:cubicBezTo>
                    <a:cubicBezTo>
                      <a:pt x="449" y="1641"/>
                      <a:pt x="585" y="1609"/>
                      <a:pt x="731" y="1461"/>
                    </a:cubicBezTo>
                    <a:cubicBezTo>
                      <a:pt x="979" y="1208"/>
                      <a:pt x="1450" y="523"/>
                      <a:pt x="1432" y="167"/>
                    </a:cubicBezTo>
                    <a:cubicBezTo>
                      <a:pt x="1428" y="104"/>
                      <a:pt x="1410" y="57"/>
                      <a:pt x="1376" y="29"/>
                    </a:cubicBezTo>
                    <a:cubicBezTo>
                      <a:pt x="1349" y="9"/>
                      <a:pt x="1317" y="0"/>
                      <a:pt x="127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4"/>
              <p:cNvSpPr/>
              <p:nvPr/>
            </p:nvSpPr>
            <p:spPr>
              <a:xfrm>
                <a:off x="4724361" y="-313022"/>
                <a:ext cx="126841" cy="71184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063" extrusionOk="0">
                    <a:moveTo>
                      <a:pt x="1476" y="1"/>
                    </a:moveTo>
                    <a:cubicBezTo>
                      <a:pt x="1418" y="1"/>
                      <a:pt x="1357" y="10"/>
                      <a:pt x="1294" y="26"/>
                    </a:cubicBezTo>
                    <a:cubicBezTo>
                      <a:pt x="954" y="118"/>
                      <a:pt x="199" y="472"/>
                      <a:pt x="36" y="787"/>
                    </a:cubicBezTo>
                    <a:cubicBezTo>
                      <a:pt x="7" y="844"/>
                      <a:pt x="0" y="893"/>
                      <a:pt x="14" y="934"/>
                    </a:cubicBezTo>
                    <a:cubicBezTo>
                      <a:pt x="59" y="1040"/>
                      <a:pt x="223" y="1062"/>
                      <a:pt x="354" y="1062"/>
                    </a:cubicBezTo>
                    <a:cubicBezTo>
                      <a:pt x="735" y="1062"/>
                      <a:pt x="1316" y="871"/>
                      <a:pt x="1573" y="738"/>
                    </a:cubicBezTo>
                    <a:cubicBezTo>
                      <a:pt x="1837" y="598"/>
                      <a:pt x="1893" y="400"/>
                      <a:pt x="1857" y="260"/>
                    </a:cubicBezTo>
                    <a:cubicBezTo>
                      <a:pt x="1819" y="102"/>
                      <a:pt x="1670" y="1"/>
                      <a:pt x="1476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4"/>
              <p:cNvSpPr/>
              <p:nvPr/>
            </p:nvSpPr>
            <p:spPr>
              <a:xfrm>
                <a:off x="4292943" y="-138977"/>
                <a:ext cx="126841" cy="71318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065" extrusionOk="0">
                    <a:moveTo>
                      <a:pt x="1540" y="0"/>
                    </a:moveTo>
                    <a:cubicBezTo>
                      <a:pt x="1159" y="0"/>
                      <a:pt x="578" y="194"/>
                      <a:pt x="321" y="327"/>
                    </a:cubicBezTo>
                    <a:cubicBezTo>
                      <a:pt x="57" y="465"/>
                      <a:pt x="1" y="663"/>
                      <a:pt x="35" y="805"/>
                    </a:cubicBezTo>
                    <a:cubicBezTo>
                      <a:pt x="73" y="963"/>
                      <a:pt x="224" y="1064"/>
                      <a:pt x="418" y="1064"/>
                    </a:cubicBezTo>
                    <a:cubicBezTo>
                      <a:pt x="474" y="1064"/>
                      <a:pt x="535" y="1055"/>
                      <a:pt x="598" y="1037"/>
                    </a:cubicBezTo>
                    <a:cubicBezTo>
                      <a:pt x="941" y="945"/>
                      <a:pt x="1693" y="591"/>
                      <a:pt x="1858" y="278"/>
                    </a:cubicBezTo>
                    <a:lnTo>
                      <a:pt x="1858" y="275"/>
                    </a:lnTo>
                    <a:cubicBezTo>
                      <a:pt x="1887" y="219"/>
                      <a:pt x="1894" y="170"/>
                      <a:pt x="1880" y="129"/>
                    </a:cubicBezTo>
                    <a:cubicBezTo>
                      <a:pt x="1835" y="23"/>
                      <a:pt x="1671" y="0"/>
                      <a:pt x="1540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4"/>
              <p:cNvSpPr/>
              <p:nvPr/>
            </p:nvSpPr>
            <p:spPr>
              <a:xfrm>
                <a:off x="4446638" y="-467245"/>
                <a:ext cx="79159" cy="124421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858" extrusionOk="0">
                    <a:moveTo>
                      <a:pt x="358" y="0"/>
                    </a:moveTo>
                    <a:cubicBezTo>
                      <a:pt x="259" y="0"/>
                      <a:pt x="165" y="45"/>
                      <a:pt x="104" y="127"/>
                    </a:cubicBezTo>
                    <a:cubicBezTo>
                      <a:pt x="20" y="237"/>
                      <a:pt x="0" y="397"/>
                      <a:pt x="50" y="573"/>
                    </a:cubicBezTo>
                    <a:cubicBezTo>
                      <a:pt x="158" y="965"/>
                      <a:pt x="600" y="1858"/>
                      <a:pt x="917" y="1858"/>
                    </a:cubicBezTo>
                    <a:cubicBezTo>
                      <a:pt x="935" y="1858"/>
                      <a:pt x="951" y="1855"/>
                      <a:pt x="965" y="1851"/>
                    </a:cubicBezTo>
                    <a:cubicBezTo>
                      <a:pt x="1008" y="1833"/>
                      <a:pt x="1039" y="1794"/>
                      <a:pt x="1062" y="1734"/>
                    </a:cubicBezTo>
                    <a:cubicBezTo>
                      <a:pt x="1181" y="1398"/>
                      <a:pt x="924" y="607"/>
                      <a:pt x="760" y="293"/>
                    </a:cubicBezTo>
                    <a:cubicBezTo>
                      <a:pt x="661" y="106"/>
                      <a:pt x="514" y="0"/>
                      <a:pt x="358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4"/>
              <p:cNvSpPr/>
              <p:nvPr/>
            </p:nvSpPr>
            <p:spPr>
              <a:xfrm>
                <a:off x="4618348" y="-37992"/>
                <a:ext cx="79025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860" extrusionOk="0">
                    <a:moveTo>
                      <a:pt x="262" y="0"/>
                    </a:moveTo>
                    <a:cubicBezTo>
                      <a:pt x="244" y="0"/>
                      <a:pt x="229" y="5"/>
                      <a:pt x="217" y="9"/>
                    </a:cubicBezTo>
                    <a:cubicBezTo>
                      <a:pt x="172" y="27"/>
                      <a:pt x="141" y="66"/>
                      <a:pt x="120" y="127"/>
                    </a:cubicBezTo>
                    <a:cubicBezTo>
                      <a:pt x="1" y="460"/>
                      <a:pt x="256" y="1253"/>
                      <a:pt x="420" y="1567"/>
                    </a:cubicBezTo>
                    <a:cubicBezTo>
                      <a:pt x="519" y="1752"/>
                      <a:pt x="666" y="1860"/>
                      <a:pt x="821" y="1860"/>
                    </a:cubicBezTo>
                    <a:cubicBezTo>
                      <a:pt x="923" y="1860"/>
                      <a:pt x="1015" y="1812"/>
                      <a:pt x="1076" y="1731"/>
                    </a:cubicBezTo>
                    <a:cubicBezTo>
                      <a:pt x="1162" y="1623"/>
                      <a:pt x="1180" y="1463"/>
                      <a:pt x="1132" y="1285"/>
                    </a:cubicBezTo>
                    <a:cubicBezTo>
                      <a:pt x="1022" y="893"/>
                      <a:pt x="582" y="0"/>
                      <a:pt x="262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4"/>
              <p:cNvSpPr/>
              <p:nvPr/>
            </p:nvSpPr>
            <p:spPr>
              <a:xfrm>
                <a:off x="4331451" y="-381194"/>
                <a:ext cx="113246" cy="93483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396" extrusionOk="0">
                    <a:moveTo>
                      <a:pt x="381" y="0"/>
                    </a:moveTo>
                    <a:cubicBezTo>
                      <a:pt x="235" y="0"/>
                      <a:pt x="113" y="77"/>
                      <a:pt x="61" y="201"/>
                    </a:cubicBezTo>
                    <a:cubicBezTo>
                      <a:pt x="0" y="356"/>
                      <a:pt x="59" y="543"/>
                      <a:pt x="219" y="699"/>
                    </a:cubicBezTo>
                    <a:cubicBezTo>
                      <a:pt x="462" y="935"/>
                      <a:pt x="1134" y="1395"/>
                      <a:pt x="1495" y="1395"/>
                    </a:cubicBezTo>
                    <a:cubicBezTo>
                      <a:pt x="1571" y="1395"/>
                      <a:pt x="1623" y="1375"/>
                      <a:pt x="1655" y="1339"/>
                    </a:cubicBezTo>
                    <a:cubicBezTo>
                      <a:pt x="1682" y="1301"/>
                      <a:pt x="1691" y="1251"/>
                      <a:pt x="1680" y="1188"/>
                    </a:cubicBezTo>
                    <a:cubicBezTo>
                      <a:pt x="1612" y="839"/>
                      <a:pt x="990" y="284"/>
                      <a:pt x="690" y="97"/>
                    </a:cubicBezTo>
                    <a:cubicBezTo>
                      <a:pt x="586" y="34"/>
                      <a:pt x="481" y="0"/>
                      <a:pt x="381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4"/>
              <p:cNvSpPr/>
              <p:nvPr/>
            </p:nvSpPr>
            <p:spPr>
              <a:xfrm>
                <a:off x="4699448" y="-92972"/>
                <a:ext cx="113246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397" extrusionOk="0">
                    <a:moveTo>
                      <a:pt x="194" y="1"/>
                    </a:moveTo>
                    <a:cubicBezTo>
                      <a:pt x="120" y="1"/>
                      <a:pt x="66" y="19"/>
                      <a:pt x="36" y="57"/>
                    </a:cubicBezTo>
                    <a:cubicBezTo>
                      <a:pt x="7" y="96"/>
                      <a:pt x="0" y="145"/>
                      <a:pt x="12" y="208"/>
                    </a:cubicBezTo>
                    <a:cubicBezTo>
                      <a:pt x="79" y="555"/>
                      <a:pt x="699" y="1110"/>
                      <a:pt x="1001" y="1297"/>
                    </a:cubicBezTo>
                    <a:cubicBezTo>
                      <a:pt x="1105" y="1362"/>
                      <a:pt x="1211" y="1396"/>
                      <a:pt x="1308" y="1396"/>
                    </a:cubicBezTo>
                    <a:cubicBezTo>
                      <a:pt x="1454" y="1396"/>
                      <a:pt x="1578" y="1317"/>
                      <a:pt x="1628" y="1193"/>
                    </a:cubicBezTo>
                    <a:cubicBezTo>
                      <a:pt x="1691" y="1040"/>
                      <a:pt x="1632" y="853"/>
                      <a:pt x="1470" y="695"/>
                    </a:cubicBezTo>
                    <a:cubicBezTo>
                      <a:pt x="1226" y="458"/>
                      <a:pt x="555" y="1"/>
                      <a:pt x="19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4"/>
              <p:cNvSpPr/>
              <p:nvPr/>
            </p:nvSpPr>
            <p:spPr>
              <a:xfrm>
                <a:off x="4426413" y="-333581"/>
                <a:ext cx="291520" cy="286409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277" extrusionOk="0">
                    <a:moveTo>
                      <a:pt x="2173" y="191"/>
                    </a:moveTo>
                    <a:cubicBezTo>
                      <a:pt x="2267" y="191"/>
                      <a:pt x="2362" y="197"/>
                      <a:pt x="2457" y="211"/>
                    </a:cubicBezTo>
                    <a:cubicBezTo>
                      <a:pt x="3092" y="306"/>
                      <a:pt x="3640" y="705"/>
                      <a:pt x="3924" y="1281"/>
                    </a:cubicBezTo>
                    <a:cubicBezTo>
                      <a:pt x="4098" y="1635"/>
                      <a:pt x="4158" y="2028"/>
                      <a:pt x="4102" y="2420"/>
                    </a:cubicBezTo>
                    <a:cubicBezTo>
                      <a:pt x="4025" y="2934"/>
                      <a:pt x="3755" y="3389"/>
                      <a:pt x="3338" y="3700"/>
                    </a:cubicBezTo>
                    <a:cubicBezTo>
                      <a:pt x="2998" y="3953"/>
                      <a:pt x="2594" y="4086"/>
                      <a:pt x="2178" y="4086"/>
                    </a:cubicBezTo>
                    <a:cubicBezTo>
                      <a:pt x="2084" y="4086"/>
                      <a:pt x="1988" y="4079"/>
                      <a:pt x="1893" y="4065"/>
                    </a:cubicBezTo>
                    <a:cubicBezTo>
                      <a:pt x="1226" y="3968"/>
                      <a:pt x="665" y="3542"/>
                      <a:pt x="395" y="2925"/>
                    </a:cubicBezTo>
                    <a:cubicBezTo>
                      <a:pt x="246" y="2589"/>
                      <a:pt x="194" y="2221"/>
                      <a:pt x="248" y="1856"/>
                    </a:cubicBezTo>
                    <a:cubicBezTo>
                      <a:pt x="390" y="889"/>
                      <a:pt x="1224" y="191"/>
                      <a:pt x="2173" y="191"/>
                    </a:cubicBezTo>
                    <a:close/>
                    <a:moveTo>
                      <a:pt x="2172" y="1"/>
                    </a:moveTo>
                    <a:cubicBezTo>
                      <a:pt x="1130" y="1"/>
                      <a:pt x="215" y="767"/>
                      <a:pt x="59" y="1829"/>
                    </a:cubicBezTo>
                    <a:cubicBezTo>
                      <a:pt x="0" y="2228"/>
                      <a:pt x="56" y="2634"/>
                      <a:pt x="219" y="3001"/>
                    </a:cubicBezTo>
                    <a:cubicBezTo>
                      <a:pt x="518" y="3677"/>
                      <a:pt x="1134" y="4146"/>
                      <a:pt x="1866" y="4254"/>
                    </a:cubicBezTo>
                    <a:cubicBezTo>
                      <a:pt x="1970" y="4268"/>
                      <a:pt x="2074" y="4277"/>
                      <a:pt x="2175" y="4277"/>
                    </a:cubicBezTo>
                    <a:cubicBezTo>
                      <a:pt x="3219" y="4277"/>
                      <a:pt x="4134" y="3511"/>
                      <a:pt x="4289" y="2447"/>
                    </a:cubicBezTo>
                    <a:cubicBezTo>
                      <a:pt x="4352" y="2018"/>
                      <a:pt x="4285" y="1586"/>
                      <a:pt x="4095" y="1198"/>
                    </a:cubicBezTo>
                    <a:cubicBezTo>
                      <a:pt x="3784" y="565"/>
                      <a:pt x="3180" y="125"/>
                      <a:pt x="2484" y="24"/>
                    </a:cubicBezTo>
                    <a:cubicBezTo>
                      <a:pt x="2379" y="8"/>
                      <a:pt x="2275" y="1"/>
                      <a:pt x="2172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4"/>
              <p:cNvSpPr/>
              <p:nvPr/>
            </p:nvSpPr>
            <p:spPr>
              <a:xfrm>
                <a:off x="4498540" y="-233132"/>
                <a:ext cx="36164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97" extrusionOk="0">
                    <a:moveTo>
                      <a:pt x="269" y="0"/>
                    </a:moveTo>
                    <a:cubicBezTo>
                      <a:pt x="145" y="0"/>
                      <a:pt x="41" y="86"/>
                      <a:pt x="21" y="212"/>
                    </a:cubicBezTo>
                    <a:cubicBezTo>
                      <a:pt x="0" y="340"/>
                      <a:pt x="100" y="476"/>
                      <a:pt x="237" y="494"/>
                    </a:cubicBezTo>
                    <a:cubicBezTo>
                      <a:pt x="249" y="495"/>
                      <a:pt x="261" y="496"/>
                      <a:pt x="273" y="496"/>
                    </a:cubicBezTo>
                    <a:cubicBezTo>
                      <a:pt x="395" y="496"/>
                      <a:pt x="498" y="411"/>
                      <a:pt x="519" y="280"/>
                    </a:cubicBezTo>
                    <a:cubicBezTo>
                      <a:pt x="539" y="142"/>
                      <a:pt x="444" y="20"/>
                      <a:pt x="302" y="2"/>
                    </a:cubicBezTo>
                    <a:lnTo>
                      <a:pt x="305" y="2"/>
                    </a:lnTo>
                    <a:cubicBezTo>
                      <a:pt x="293" y="1"/>
                      <a:pt x="281" y="0"/>
                      <a:pt x="269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4"/>
              <p:cNvSpPr/>
              <p:nvPr/>
            </p:nvSpPr>
            <p:spPr>
              <a:xfrm>
                <a:off x="4614129" y="-216256"/>
                <a:ext cx="41187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97" extrusionOk="0">
                    <a:moveTo>
                      <a:pt x="274" y="1"/>
                    </a:moveTo>
                    <a:cubicBezTo>
                      <a:pt x="129" y="1"/>
                      <a:pt x="44" y="112"/>
                      <a:pt x="23" y="215"/>
                    </a:cubicBezTo>
                    <a:cubicBezTo>
                      <a:pt x="1" y="336"/>
                      <a:pt x="105" y="481"/>
                      <a:pt x="231" y="494"/>
                    </a:cubicBezTo>
                    <a:cubicBezTo>
                      <a:pt x="244" y="496"/>
                      <a:pt x="258" y="497"/>
                      <a:pt x="270" y="497"/>
                    </a:cubicBezTo>
                    <a:cubicBezTo>
                      <a:pt x="579" y="497"/>
                      <a:pt x="615" y="42"/>
                      <a:pt x="310" y="3"/>
                    </a:cubicBezTo>
                    <a:cubicBezTo>
                      <a:pt x="297" y="1"/>
                      <a:pt x="285" y="1"/>
                      <a:pt x="27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4"/>
              <p:cNvSpPr/>
              <p:nvPr/>
            </p:nvSpPr>
            <p:spPr>
              <a:xfrm>
                <a:off x="4542740" y="-215319"/>
                <a:ext cx="58934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30" extrusionOk="0">
                    <a:moveTo>
                      <a:pt x="151" y="1"/>
                    </a:moveTo>
                    <a:cubicBezTo>
                      <a:pt x="105" y="1"/>
                      <a:pt x="65" y="33"/>
                      <a:pt x="57" y="79"/>
                    </a:cubicBezTo>
                    <a:cubicBezTo>
                      <a:pt x="1" y="392"/>
                      <a:pt x="57" y="640"/>
                      <a:pt x="215" y="762"/>
                    </a:cubicBezTo>
                    <a:cubicBezTo>
                      <a:pt x="274" y="807"/>
                      <a:pt x="343" y="829"/>
                      <a:pt x="413" y="829"/>
                    </a:cubicBezTo>
                    <a:cubicBezTo>
                      <a:pt x="463" y="829"/>
                      <a:pt x="515" y="818"/>
                      <a:pt x="562" y="796"/>
                    </a:cubicBezTo>
                    <a:cubicBezTo>
                      <a:pt x="749" y="708"/>
                      <a:pt x="866" y="482"/>
                      <a:pt x="880" y="194"/>
                    </a:cubicBezTo>
                    <a:cubicBezTo>
                      <a:pt x="880" y="140"/>
                      <a:pt x="839" y="97"/>
                      <a:pt x="787" y="95"/>
                    </a:cubicBezTo>
                    <a:cubicBezTo>
                      <a:pt x="786" y="95"/>
                      <a:pt x="785" y="95"/>
                      <a:pt x="783" y="95"/>
                    </a:cubicBezTo>
                    <a:cubicBezTo>
                      <a:pt x="731" y="95"/>
                      <a:pt x="690" y="134"/>
                      <a:pt x="688" y="185"/>
                    </a:cubicBezTo>
                    <a:cubicBezTo>
                      <a:pt x="677" y="442"/>
                      <a:pt x="576" y="579"/>
                      <a:pt x="483" y="622"/>
                    </a:cubicBezTo>
                    <a:cubicBezTo>
                      <a:pt x="460" y="633"/>
                      <a:pt x="437" y="638"/>
                      <a:pt x="415" y="638"/>
                    </a:cubicBezTo>
                    <a:cubicBezTo>
                      <a:pt x="385" y="638"/>
                      <a:pt x="356" y="628"/>
                      <a:pt x="330" y="609"/>
                    </a:cubicBezTo>
                    <a:cubicBezTo>
                      <a:pt x="233" y="534"/>
                      <a:pt x="201" y="349"/>
                      <a:pt x="244" y="113"/>
                    </a:cubicBezTo>
                    <a:cubicBezTo>
                      <a:pt x="253" y="61"/>
                      <a:pt x="219" y="11"/>
                      <a:pt x="168" y="2"/>
                    </a:cubicBezTo>
                    <a:cubicBezTo>
                      <a:pt x="162" y="1"/>
                      <a:pt x="156" y="1"/>
                      <a:pt x="15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4"/>
              <p:cNvSpPr/>
              <p:nvPr/>
            </p:nvSpPr>
            <p:spPr>
              <a:xfrm>
                <a:off x="4565241" y="-490214"/>
                <a:ext cx="78087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2142" extrusionOk="0">
                    <a:moveTo>
                      <a:pt x="697" y="192"/>
                    </a:moveTo>
                    <a:cubicBezTo>
                      <a:pt x="758" y="192"/>
                      <a:pt x="817" y="217"/>
                      <a:pt x="862" y="265"/>
                    </a:cubicBezTo>
                    <a:cubicBezTo>
                      <a:pt x="929" y="337"/>
                      <a:pt x="965" y="452"/>
                      <a:pt x="961" y="589"/>
                    </a:cubicBezTo>
                    <a:cubicBezTo>
                      <a:pt x="936" y="1207"/>
                      <a:pt x="641" y="1950"/>
                      <a:pt x="472" y="1950"/>
                    </a:cubicBezTo>
                    <a:cubicBezTo>
                      <a:pt x="460" y="1948"/>
                      <a:pt x="442" y="1939"/>
                      <a:pt x="418" y="1901"/>
                    </a:cubicBezTo>
                    <a:cubicBezTo>
                      <a:pt x="251" y="1642"/>
                      <a:pt x="307" y="839"/>
                      <a:pt x="393" y="506"/>
                    </a:cubicBezTo>
                    <a:lnTo>
                      <a:pt x="393" y="506"/>
                    </a:lnTo>
                    <a:lnTo>
                      <a:pt x="393" y="508"/>
                    </a:lnTo>
                    <a:cubicBezTo>
                      <a:pt x="454" y="276"/>
                      <a:pt x="589" y="192"/>
                      <a:pt x="697" y="192"/>
                    </a:cubicBezTo>
                    <a:close/>
                    <a:moveTo>
                      <a:pt x="697" y="1"/>
                    </a:moveTo>
                    <a:cubicBezTo>
                      <a:pt x="496" y="1"/>
                      <a:pt x="289" y="147"/>
                      <a:pt x="208" y="458"/>
                    </a:cubicBezTo>
                    <a:cubicBezTo>
                      <a:pt x="107" y="853"/>
                      <a:pt x="1" y="2063"/>
                      <a:pt x="445" y="2140"/>
                    </a:cubicBezTo>
                    <a:cubicBezTo>
                      <a:pt x="454" y="2142"/>
                      <a:pt x="463" y="2142"/>
                      <a:pt x="472" y="2142"/>
                    </a:cubicBezTo>
                    <a:cubicBezTo>
                      <a:pt x="902" y="2142"/>
                      <a:pt x="1137" y="993"/>
                      <a:pt x="1150" y="596"/>
                    </a:cubicBezTo>
                    <a:cubicBezTo>
                      <a:pt x="1166" y="210"/>
                      <a:pt x="936" y="1"/>
                      <a:pt x="697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4"/>
              <p:cNvSpPr/>
              <p:nvPr/>
            </p:nvSpPr>
            <p:spPr>
              <a:xfrm>
                <a:off x="4500817" y="-33907"/>
                <a:ext cx="78087" cy="14330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2140" extrusionOk="0">
                    <a:moveTo>
                      <a:pt x="694" y="189"/>
                    </a:moveTo>
                    <a:cubicBezTo>
                      <a:pt x="703" y="194"/>
                      <a:pt x="724" y="203"/>
                      <a:pt x="746" y="239"/>
                    </a:cubicBezTo>
                    <a:cubicBezTo>
                      <a:pt x="915" y="498"/>
                      <a:pt x="859" y="1301"/>
                      <a:pt x="773" y="1634"/>
                    </a:cubicBezTo>
                    <a:cubicBezTo>
                      <a:pt x="712" y="1866"/>
                      <a:pt x="577" y="1950"/>
                      <a:pt x="469" y="1950"/>
                    </a:cubicBezTo>
                    <a:cubicBezTo>
                      <a:pt x="408" y="1950"/>
                      <a:pt x="350" y="1923"/>
                      <a:pt x="305" y="1875"/>
                    </a:cubicBezTo>
                    <a:cubicBezTo>
                      <a:pt x="235" y="1805"/>
                      <a:pt x="201" y="1688"/>
                      <a:pt x="205" y="1551"/>
                    </a:cubicBezTo>
                    <a:cubicBezTo>
                      <a:pt x="228" y="933"/>
                      <a:pt x="525" y="189"/>
                      <a:pt x="692" y="189"/>
                    </a:cubicBezTo>
                    <a:close/>
                    <a:moveTo>
                      <a:pt x="692" y="0"/>
                    </a:moveTo>
                    <a:cubicBezTo>
                      <a:pt x="264" y="0"/>
                      <a:pt x="30" y="1147"/>
                      <a:pt x="14" y="1544"/>
                    </a:cubicBezTo>
                    <a:cubicBezTo>
                      <a:pt x="0" y="1929"/>
                      <a:pt x="230" y="2139"/>
                      <a:pt x="469" y="2139"/>
                    </a:cubicBezTo>
                    <a:cubicBezTo>
                      <a:pt x="670" y="2139"/>
                      <a:pt x="877" y="1995"/>
                      <a:pt x="958" y="1682"/>
                    </a:cubicBezTo>
                    <a:cubicBezTo>
                      <a:pt x="1060" y="1289"/>
                      <a:pt x="1165" y="79"/>
                      <a:pt x="72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44"/>
              <p:cNvSpPr/>
              <p:nvPr/>
            </p:nvSpPr>
            <p:spPr>
              <a:xfrm>
                <a:off x="4724964" y="-189269"/>
                <a:ext cx="161398" cy="69242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034" extrusionOk="0">
                    <a:moveTo>
                      <a:pt x="915" y="190"/>
                    </a:moveTo>
                    <a:cubicBezTo>
                      <a:pt x="1224" y="190"/>
                      <a:pt x="1531" y="233"/>
                      <a:pt x="1686" y="274"/>
                    </a:cubicBezTo>
                    <a:cubicBezTo>
                      <a:pt x="1941" y="339"/>
                      <a:pt x="2015" y="492"/>
                      <a:pt x="1999" y="605"/>
                    </a:cubicBezTo>
                    <a:cubicBezTo>
                      <a:pt x="1986" y="715"/>
                      <a:pt x="1882" y="842"/>
                      <a:pt x="1630" y="842"/>
                    </a:cubicBezTo>
                    <a:lnTo>
                      <a:pt x="1605" y="842"/>
                    </a:lnTo>
                    <a:cubicBezTo>
                      <a:pt x="1262" y="828"/>
                      <a:pt x="476" y="652"/>
                      <a:pt x="275" y="418"/>
                    </a:cubicBezTo>
                    <a:cubicBezTo>
                      <a:pt x="246" y="384"/>
                      <a:pt x="244" y="364"/>
                      <a:pt x="244" y="353"/>
                    </a:cubicBezTo>
                    <a:cubicBezTo>
                      <a:pt x="262" y="287"/>
                      <a:pt x="458" y="190"/>
                      <a:pt x="915" y="190"/>
                    </a:cubicBezTo>
                    <a:close/>
                    <a:moveTo>
                      <a:pt x="915" y="1"/>
                    </a:moveTo>
                    <a:cubicBezTo>
                      <a:pt x="501" y="1"/>
                      <a:pt x="97" y="75"/>
                      <a:pt x="54" y="326"/>
                    </a:cubicBezTo>
                    <a:cubicBezTo>
                      <a:pt x="0" y="772"/>
                      <a:pt x="1192" y="1017"/>
                      <a:pt x="1598" y="1033"/>
                    </a:cubicBezTo>
                    <a:lnTo>
                      <a:pt x="1630" y="1033"/>
                    </a:lnTo>
                    <a:cubicBezTo>
                      <a:pt x="2308" y="1033"/>
                      <a:pt x="2410" y="265"/>
                      <a:pt x="1736" y="89"/>
                    </a:cubicBezTo>
                    <a:cubicBezTo>
                      <a:pt x="1564" y="46"/>
                      <a:pt x="1235" y="1"/>
                      <a:pt x="915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44"/>
              <p:cNvSpPr/>
              <p:nvPr/>
            </p:nvSpPr>
            <p:spPr>
              <a:xfrm>
                <a:off x="4257650" y="-260789"/>
                <a:ext cx="161398" cy="6937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036" extrusionOk="0">
                    <a:moveTo>
                      <a:pt x="807" y="192"/>
                    </a:moveTo>
                    <a:cubicBezTo>
                      <a:pt x="1150" y="206"/>
                      <a:pt x="1934" y="382"/>
                      <a:pt x="2137" y="618"/>
                    </a:cubicBezTo>
                    <a:cubicBezTo>
                      <a:pt x="2164" y="650"/>
                      <a:pt x="2169" y="672"/>
                      <a:pt x="2169" y="681"/>
                    </a:cubicBezTo>
                    <a:cubicBezTo>
                      <a:pt x="2148" y="747"/>
                      <a:pt x="1954" y="844"/>
                      <a:pt x="1497" y="844"/>
                    </a:cubicBezTo>
                    <a:cubicBezTo>
                      <a:pt x="1188" y="844"/>
                      <a:pt x="879" y="801"/>
                      <a:pt x="724" y="760"/>
                    </a:cubicBezTo>
                    <a:cubicBezTo>
                      <a:pt x="469" y="695"/>
                      <a:pt x="397" y="542"/>
                      <a:pt x="411" y="429"/>
                    </a:cubicBezTo>
                    <a:cubicBezTo>
                      <a:pt x="424" y="321"/>
                      <a:pt x="530" y="192"/>
                      <a:pt x="780" y="192"/>
                    </a:cubicBezTo>
                    <a:close/>
                    <a:moveTo>
                      <a:pt x="780" y="1"/>
                    </a:moveTo>
                    <a:cubicBezTo>
                      <a:pt x="104" y="1"/>
                      <a:pt x="0" y="769"/>
                      <a:pt x="676" y="945"/>
                    </a:cubicBezTo>
                    <a:cubicBezTo>
                      <a:pt x="848" y="990"/>
                      <a:pt x="1175" y="1035"/>
                      <a:pt x="1497" y="1035"/>
                    </a:cubicBezTo>
                    <a:cubicBezTo>
                      <a:pt x="1909" y="1035"/>
                      <a:pt x="2313" y="959"/>
                      <a:pt x="2358" y="711"/>
                    </a:cubicBezTo>
                    <a:cubicBezTo>
                      <a:pt x="2410" y="262"/>
                      <a:pt x="1220" y="19"/>
                      <a:pt x="814" y="3"/>
                    </a:cubicBezTo>
                    <a:cubicBezTo>
                      <a:pt x="803" y="3"/>
                      <a:pt x="791" y="1"/>
                      <a:pt x="780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44"/>
              <p:cNvSpPr/>
              <p:nvPr/>
            </p:nvSpPr>
            <p:spPr>
              <a:xfrm>
                <a:off x="4646743" y="-434030"/>
                <a:ext cx="133806" cy="122747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833" extrusionOk="0">
                    <a:moveTo>
                      <a:pt x="1421" y="192"/>
                    </a:moveTo>
                    <a:cubicBezTo>
                      <a:pt x="1509" y="192"/>
                      <a:pt x="1581" y="232"/>
                      <a:pt x="1621" y="307"/>
                    </a:cubicBezTo>
                    <a:cubicBezTo>
                      <a:pt x="1680" y="410"/>
                      <a:pt x="1660" y="552"/>
                      <a:pt x="1569" y="699"/>
                    </a:cubicBezTo>
                    <a:cubicBezTo>
                      <a:pt x="1367" y="1021"/>
                      <a:pt x="776" y="1641"/>
                      <a:pt x="503" y="1641"/>
                    </a:cubicBezTo>
                    <a:cubicBezTo>
                      <a:pt x="483" y="1641"/>
                      <a:pt x="474" y="1639"/>
                      <a:pt x="465" y="1634"/>
                    </a:cubicBezTo>
                    <a:cubicBezTo>
                      <a:pt x="458" y="1625"/>
                      <a:pt x="447" y="1609"/>
                      <a:pt x="445" y="1564"/>
                    </a:cubicBezTo>
                    <a:cubicBezTo>
                      <a:pt x="429" y="1256"/>
                      <a:pt x="877" y="589"/>
                      <a:pt x="1119" y="343"/>
                    </a:cubicBezTo>
                    <a:cubicBezTo>
                      <a:pt x="1216" y="246"/>
                      <a:pt x="1321" y="192"/>
                      <a:pt x="1421" y="192"/>
                    </a:cubicBezTo>
                    <a:close/>
                    <a:moveTo>
                      <a:pt x="1421" y="0"/>
                    </a:moveTo>
                    <a:cubicBezTo>
                      <a:pt x="1281" y="0"/>
                      <a:pt x="1125" y="63"/>
                      <a:pt x="981" y="210"/>
                    </a:cubicBezTo>
                    <a:cubicBezTo>
                      <a:pt x="697" y="498"/>
                      <a:pt x="1" y="1495"/>
                      <a:pt x="348" y="1783"/>
                    </a:cubicBezTo>
                    <a:cubicBezTo>
                      <a:pt x="393" y="1817"/>
                      <a:pt x="445" y="1833"/>
                      <a:pt x="503" y="1833"/>
                    </a:cubicBezTo>
                    <a:cubicBezTo>
                      <a:pt x="902" y="1833"/>
                      <a:pt x="1542" y="1100"/>
                      <a:pt x="1732" y="800"/>
                    </a:cubicBezTo>
                    <a:cubicBezTo>
                      <a:pt x="1998" y="374"/>
                      <a:pt x="1759" y="0"/>
                      <a:pt x="142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44"/>
              <p:cNvSpPr/>
              <p:nvPr/>
            </p:nvSpPr>
            <p:spPr>
              <a:xfrm>
                <a:off x="4363596" y="-69533"/>
                <a:ext cx="133672" cy="12274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833" extrusionOk="0">
                    <a:moveTo>
                      <a:pt x="1495" y="192"/>
                    </a:moveTo>
                    <a:cubicBezTo>
                      <a:pt x="1513" y="192"/>
                      <a:pt x="1524" y="196"/>
                      <a:pt x="1531" y="201"/>
                    </a:cubicBezTo>
                    <a:cubicBezTo>
                      <a:pt x="1538" y="208"/>
                      <a:pt x="1551" y="226"/>
                      <a:pt x="1553" y="268"/>
                    </a:cubicBezTo>
                    <a:cubicBezTo>
                      <a:pt x="1569" y="579"/>
                      <a:pt x="1118" y="1247"/>
                      <a:pt x="880" y="1492"/>
                    </a:cubicBezTo>
                    <a:lnTo>
                      <a:pt x="880" y="1490"/>
                    </a:lnTo>
                    <a:cubicBezTo>
                      <a:pt x="783" y="1589"/>
                      <a:pt x="674" y="1643"/>
                      <a:pt x="578" y="1643"/>
                    </a:cubicBezTo>
                    <a:cubicBezTo>
                      <a:pt x="490" y="1643"/>
                      <a:pt x="415" y="1600"/>
                      <a:pt x="375" y="1526"/>
                    </a:cubicBezTo>
                    <a:cubicBezTo>
                      <a:pt x="318" y="1425"/>
                      <a:pt x="336" y="1280"/>
                      <a:pt x="426" y="1136"/>
                    </a:cubicBezTo>
                    <a:cubicBezTo>
                      <a:pt x="632" y="814"/>
                      <a:pt x="1220" y="192"/>
                      <a:pt x="1495" y="192"/>
                    </a:cubicBezTo>
                    <a:close/>
                    <a:moveTo>
                      <a:pt x="1495" y="0"/>
                    </a:moveTo>
                    <a:cubicBezTo>
                      <a:pt x="1096" y="0"/>
                      <a:pt x="456" y="735"/>
                      <a:pt x="266" y="1035"/>
                    </a:cubicBezTo>
                    <a:cubicBezTo>
                      <a:pt x="1" y="1461"/>
                      <a:pt x="239" y="1833"/>
                      <a:pt x="578" y="1833"/>
                    </a:cubicBezTo>
                    <a:cubicBezTo>
                      <a:pt x="715" y="1833"/>
                      <a:pt x="871" y="1772"/>
                      <a:pt x="1015" y="1625"/>
                    </a:cubicBezTo>
                    <a:cubicBezTo>
                      <a:pt x="1299" y="1335"/>
                      <a:pt x="1995" y="338"/>
                      <a:pt x="1650" y="50"/>
                    </a:cubicBezTo>
                    <a:cubicBezTo>
                      <a:pt x="1605" y="16"/>
                      <a:pt x="1551" y="3"/>
                      <a:pt x="1495" y="3"/>
                    </a:cubicBezTo>
                    <a:lnTo>
                      <a:pt x="1495" y="0"/>
                    </a:ln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44"/>
              <p:cNvSpPr/>
              <p:nvPr/>
            </p:nvSpPr>
            <p:spPr>
              <a:xfrm>
                <a:off x="4709092" y="-319518"/>
                <a:ext cx="161130" cy="84041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255" extrusionOk="0">
                    <a:moveTo>
                      <a:pt x="1704" y="192"/>
                    </a:moveTo>
                    <a:cubicBezTo>
                      <a:pt x="1853" y="192"/>
                      <a:pt x="1966" y="265"/>
                      <a:pt x="1993" y="380"/>
                    </a:cubicBezTo>
                    <a:cubicBezTo>
                      <a:pt x="2020" y="485"/>
                      <a:pt x="1970" y="636"/>
                      <a:pt x="1756" y="749"/>
                    </a:cubicBezTo>
                    <a:cubicBezTo>
                      <a:pt x="1551" y="855"/>
                      <a:pt x="979" y="1065"/>
                      <a:pt x="582" y="1065"/>
                    </a:cubicBezTo>
                    <a:cubicBezTo>
                      <a:pt x="449" y="1065"/>
                      <a:pt x="354" y="1040"/>
                      <a:pt x="332" y="999"/>
                    </a:cubicBezTo>
                    <a:cubicBezTo>
                      <a:pt x="330" y="988"/>
                      <a:pt x="327" y="968"/>
                      <a:pt x="348" y="929"/>
                    </a:cubicBezTo>
                    <a:lnTo>
                      <a:pt x="348" y="927"/>
                    </a:lnTo>
                    <a:cubicBezTo>
                      <a:pt x="492" y="655"/>
                      <a:pt x="1215" y="305"/>
                      <a:pt x="1547" y="215"/>
                    </a:cubicBezTo>
                    <a:cubicBezTo>
                      <a:pt x="1603" y="199"/>
                      <a:pt x="1655" y="192"/>
                      <a:pt x="1704" y="192"/>
                    </a:cubicBezTo>
                    <a:close/>
                    <a:moveTo>
                      <a:pt x="1704" y="1"/>
                    </a:moveTo>
                    <a:cubicBezTo>
                      <a:pt x="1641" y="1"/>
                      <a:pt x="1571" y="10"/>
                      <a:pt x="1497" y="30"/>
                    </a:cubicBezTo>
                    <a:cubicBezTo>
                      <a:pt x="1105" y="138"/>
                      <a:pt x="1" y="646"/>
                      <a:pt x="154" y="1067"/>
                    </a:cubicBezTo>
                    <a:cubicBezTo>
                      <a:pt x="212" y="1204"/>
                      <a:pt x="375" y="1254"/>
                      <a:pt x="582" y="1254"/>
                    </a:cubicBezTo>
                    <a:cubicBezTo>
                      <a:pt x="1003" y="1254"/>
                      <a:pt x="1603" y="1044"/>
                      <a:pt x="1844" y="918"/>
                    </a:cubicBezTo>
                    <a:cubicBezTo>
                      <a:pt x="2405" y="625"/>
                      <a:pt x="2234" y="1"/>
                      <a:pt x="170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44"/>
              <p:cNvSpPr/>
              <p:nvPr/>
            </p:nvSpPr>
            <p:spPr>
              <a:xfrm>
                <a:off x="4273924" y="-145339"/>
                <a:ext cx="160996" cy="83974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254" extrusionOk="0">
                    <a:moveTo>
                      <a:pt x="1824" y="192"/>
                    </a:moveTo>
                    <a:cubicBezTo>
                      <a:pt x="1957" y="192"/>
                      <a:pt x="2052" y="217"/>
                      <a:pt x="2074" y="258"/>
                    </a:cubicBezTo>
                    <a:cubicBezTo>
                      <a:pt x="2077" y="267"/>
                      <a:pt x="2079" y="289"/>
                      <a:pt x="2058" y="328"/>
                    </a:cubicBezTo>
                    <a:cubicBezTo>
                      <a:pt x="1914" y="603"/>
                      <a:pt x="1189" y="952"/>
                      <a:pt x="859" y="1042"/>
                    </a:cubicBezTo>
                    <a:cubicBezTo>
                      <a:pt x="803" y="1056"/>
                      <a:pt x="751" y="1062"/>
                      <a:pt x="702" y="1062"/>
                    </a:cubicBezTo>
                    <a:cubicBezTo>
                      <a:pt x="551" y="1062"/>
                      <a:pt x="440" y="993"/>
                      <a:pt x="411" y="878"/>
                    </a:cubicBezTo>
                    <a:cubicBezTo>
                      <a:pt x="386" y="772"/>
                      <a:pt x="436" y="618"/>
                      <a:pt x="650" y="506"/>
                    </a:cubicBezTo>
                    <a:cubicBezTo>
                      <a:pt x="853" y="400"/>
                      <a:pt x="1427" y="192"/>
                      <a:pt x="1824" y="192"/>
                    </a:cubicBezTo>
                    <a:close/>
                    <a:moveTo>
                      <a:pt x="1824" y="1"/>
                    </a:moveTo>
                    <a:cubicBezTo>
                      <a:pt x="1403" y="1"/>
                      <a:pt x="803" y="213"/>
                      <a:pt x="560" y="337"/>
                    </a:cubicBezTo>
                    <a:cubicBezTo>
                      <a:pt x="1" y="630"/>
                      <a:pt x="172" y="1254"/>
                      <a:pt x="702" y="1254"/>
                    </a:cubicBezTo>
                    <a:cubicBezTo>
                      <a:pt x="765" y="1254"/>
                      <a:pt x="835" y="1245"/>
                      <a:pt x="907" y="1225"/>
                    </a:cubicBezTo>
                    <a:cubicBezTo>
                      <a:pt x="1299" y="1119"/>
                      <a:pt x="2403" y="612"/>
                      <a:pt x="2252" y="188"/>
                    </a:cubicBezTo>
                    <a:cubicBezTo>
                      <a:pt x="2194" y="53"/>
                      <a:pt x="2029" y="1"/>
                      <a:pt x="182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44"/>
              <p:cNvSpPr/>
              <p:nvPr/>
            </p:nvSpPr>
            <p:spPr>
              <a:xfrm>
                <a:off x="4436057" y="-473741"/>
                <a:ext cx="105411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50" extrusionOk="0">
                    <a:moveTo>
                      <a:pt x="516" y="192"/>
                    </a:moveTo>
                    <a:cubicBezTo>
                      <a:pt x="638" y="192"/>
                      <a:pt x="753" y="280"/>
                      <a:pt x="834" y="433"/>
                    </a:cubicBezTo>
                    <a:cubicBezTo>
                      <a:pt x="994" y="738"/>
                      <a:pt x="1233" y="1506"/>
                      <a:pt x="1130" y="1799"/>
                    </a:cubicBezTo>
                    <a:cubicBezTo>
                      <a:pt x="1116" y="1840"/>
                      <a:pt x="1098" y="1853"/>
                      <a:pt x="1089" y="1858"/>
                    </a:cubicBezTo>
                    <a:cubicBezTo>
                      <a:pt x="1087" y="1860"/>
                      <a:pt x="1082" y="1860"/>
                      <a:pt x="1078" y="1860"/>
                    </a:cubicBezTo>
                    <a:cubicBezTo>
                      <a:pt x="868" y="1860"/>
                      <a:pt x="438" y="1136"/>
                      <a:pt x="300" y="647"/>
                    </a:cubicBezTo>
                    <a:cubicBezTo>
                      <a:pt x="260" y="496"/>
                      <a:pt x="273" y="368"/>
                      <a:pt x="338" y="282"/>
                    </a:cubicBezTo>
                    <a:cubicBezTo>
                      <a:pt x="384" y="224"/>
                      <a:pt x="447" y="192"/>
                      <a:pt x="516" y="192"/>
                    </a:cubicBezTo>
                    <a:close/>
                    <a:moveTo>
                      <a:pt x="516" y="1"/>
                    </a:moveTo>
                    <a:cubicBezTo>
                      <a:pt x="239" y="1"/>
                      <a:pt x="0" y="275"/>
                      <a:pt x="115" y="697"/>
                    </a:cubicBezTo>
                    <a:cubicBezTo>
                      <a:pt x="217" y="1062"/>
                      <a:pt x="672" y="2049"/>
                      <a:pt x="1075" y="2049"/>
                    </a:cubicBezTo>
                    <a:lnTo>
                      <a:pt x="1078" y="2049"/>
                    </a:lnTo>
                    <a:cubicBezTo>
                      <a:pt x="1105" y="2049"/>
                      <a:pt x="1132" y="2045"/>
                      <a:pt x="1159" y="2036"/>
                    </a:cubicBezTo>
                    <a:cubicBezTo>
                      <a:pt x="1574" y="1858"/>
                      <a:pt x="1190" y="706"/>
                      <a:pt x="1003" y="345"/>
                    </a:cubicBezTo>
                    <a:cubicBezTo>
                      <a:pt x="875" y="106"/>
                      <a:pt x="690" y="1"/>
                      <a:pt x="51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44"/>
              <p:cNvSpPr/>
              <p:nvPr/>
            </p:nvSpPr>
            <p:spPr>
              <a:xfrm>
                <a:off x="4602677" y="-44354"/>
                <a:ext cx="105411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50" extrusionOk="0">
                    <a:moveTo>
                      <a:pt x="496" y="192"/>
                    </a:moveTo>
                    <a:cubicBezTo>
                      <a:pt x="704" y="192"/>
                      <a:pt x="1137" y="916"/>
                      <a:pt x="1272" y="1405"/>
                    </a:cubicBezTo>
                    <a:cubicBezTo>
                      <a:pt x="1315" y="1554"/>
                      <a:pt x="1301" y="1682"/>
                      <a:pt x="1236" y="1768"/>
                    </a:cubicBezTo>
                    <a:lnTo>
                      <a:pt x="1236" y="1770"/>
                    </a:lnTo>
                    <a:cubicBezTo>
                      <a:pt x="1191" y="1826"/>
                      <a:pt x="1127" y="1858"/>
                      <a:pt x="1055" y="1858"/>
                    </a:cubicBezTo>
                    <a:cubicBezTo>
                      <a:pt x="936" y="1858"/>
                      <a:pt x="821" y="1770"/>
                      <a:pt x="740" y="1617"/>
                    </a:cubicBezTo>
                    <a:cubicBezTo>
                      <a:pt x="580" y="1312"/>
                      <a:pt x="339" y="544"/>
                      <a:pt x="442" y="253"/>
                    </a:cubicBezTo>
                    <a:cubicBezTo>
                      <a:pt x="458" y="210"/>
                      <a:pt x="474" y="199"/>
                      <a:pt x="483" y="192"/>
                    </a:cubicBezTo>
                    <a:close/>
                    <a:moveTo>
                      <a:pt x="496" y="1"/>
                    </a:moveTo>
                    <a:cubicBezTo>
                      <a:pt x="469" y="1"/>
                      <a:pt x="440" y="5"/>
                      <a:pt x="413" y="16"/>
                    </a:cubicBezTo>
                    <a:cubicBezTo>
                      <a:pt x="1" y="192"/>
                      <a:pt x="381" y="1346"/>
                      <a:pt x="571" y="1705"/>
                    </a:cubicBezTo>
                    <a:cubicBezTo>
                      <a:pt x="697" y="1943"/>
                      <a:pt x="884" y="2049"/>
                      <a:pt x="1055" y="2049"/>
                    </a:cubicBezTo>
                    <a:cubicBezTo>
                      <a:pt x="1335" y="2049"/>
                      <a:pt x="1574" y="1777"/>
                      <a:pt x="1457" y="1355"/>
                    </a:cubicBezTo>
                    <a:cubicBezTo>
                      <a:pt x="1355" y="988"/>
                      <a:pt x="902" y="1"/>
                      <a:pt x="49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44"/>
              <p:cNvSpPr/>
              <p:nvPr/>
            </p:nvSpPr>
            <p:spPr>
              <a:xfrm>
                <a:off x="4314976" y="-387689"/>
                <a:ext cx="150415" cy="106273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587" extrusionOk="0">
                    <a:moveTo>
                      <a:pt x="627" y="192"/>
                    </a:moveTo>
                    <a:cubicBezTo>
                      <a:pt x="708" y="192"/>
                      <a:pt x="796" y="221"/>
                      <a:pt x="887" y="275"/>
                    </a:cubicBezTo>
                    <a:cubicBezTo>
                      <a:pt x="1177" y="458"/>
                      <a:pt x="1772" y="999"/>
                      <a:pt x="1831" y="1303"/>
                    </a:cubicBezTo>
                    <a:cubicBezTo>
                      <a:pt x="1840" y="1346"/>
                      <a:pt x="1831" y="1366"/>
                      <a:pt x="1826" y="1375"/>
                    </a:cubicBezTo>
                    <a:cubicBezTo>
                      <a:pt x="1811" y="1389"/>
                      <a:pt x="1784" y="1398"/>
                      <a:pt x="1741" y="1398"/>
                    </a:cubicBezTo>
                    <a:cubicBezTo>
                      <a:pt x="1421" y="1398"/>
                      <a:pt x="776" y="965"/>
                      <a:pt x="533" y="728"/>
                    </a:cubicBezTo>
                    <a:cubicBezTo>
                      <a:pt x="400" y="600"/>
                      <a:pt x="350" y="451"/>
                      <a:pt x="397" y="334"/>
                    </a:cubicBezTo>
                    <a:cubicBezTo>
                      <a:pt x="434" y="246"/>
                      <a:pt x="519" y="192"/>
                      <a:pt x="627" y="192"/>
                    </a:cubicBezTo>
                    <a:close/>
                    <a:moveTo>
                      <a:pt x="627" y="0"/>
                    </a:moveTo>
                    <a:cubicBezTo>
                      <a:pt x="222" y="0"/>
                      <a:pt x="1" y="476"/>
                      <a:pt x="400" y="866"/>
                    </a:cubicBezTo>
                    <a:cubicBezTo>
                      <a:pt x="634" y="1093"/>
                      <a:pt x="1329" y="1586"/>
                      <a:pt x="1742" y="1587"/>
                    </a:cubicBezTo>
                    <a:lnTo>
                      <a:pt x="1742" y="1587"/>
                    </a:lnTo>
                    <a:cubicBezTo>
                      <a:pt x="1841" y="1587"/>
                      <a:pt x="1921" y="1560"/>
                      <a:pt x="1977" y="1492"/>
                    </a:cubicBezTo>
                    <a:cubicBezTo>
                      <a:pt x="2246" y="1129"/>
                      <a:pt x="1331" y="327"/>
                      <a:pt x="986" y="113"/>
                    </a:cubicBezTo>
                    <a:cubicBezTo>
                      <a:pt x="860" y="36"/>
                      <a:pt x="738" y="0"/>
                      <a:pt x="627" y="0"/>
                    </a:cubicBezTo>
                    <a:close/>
                    <a:moveTo>
                      <a:pt x="1742" y="1587"/>
                    </a:moveTo>
                    <a:cubicBezTo>
                      <a:pt x="1742" y="1587"/>
                      <a:pt x="1741" y="1587"/>
                      <a:pt x="1741" y="1587"/>
                    </a:cubicBezTo>
                    <a:lnTo>
                      <a:pt x="1743" y="1587"/>
                    </a:lnTo>
                    <a:cubicBezTo>
                      <a:pt x="1743" y="1587"/>
                      <a:pt x="1742" y="1587"/>
                      <a:pt x="1742" y="1587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4"/>
              <p:cNvSpPr/>
              <p:nvPr/>
            </p:nvSpPr>
            <p:spPr>
              <a:xfrm>
                <a:off x="4678755" y="-99400"/>
                <a:ext cx="150415" cy="106273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587" extrusionOk="0">
                    <a:moveTo>
                      <a:pt x="503" y="192"/>
                    </a:moveTo>
                    <a:cubicBezTo>
                      <a:pt x="825" y="192"/>
                      <a:pt x="1470" y="624"/>
                      <a:pt x="1713" y="859"/>
                    </a:cubicBezTo>
                    <a:cubicBezTo>
                      <a:pt x="1846" y="989"/>
                      <a:pt x="1896" y="1136"/>
                      <a:pt x="1849" y="1253"/>
                    </a:cubicBezTo>
                    <a:cubicBezTo>
                      <a:pt x="1813" y="1343"/>
                      <a:pt x="1725" y="1395"/>
                      <a:pt x="1617" y="1395"/>
                    </a:cubicBezTo>
                    <a:cubicBezTo>
                      <a:pt x="1538" y="1395"/>
                      <a:pt x="1447" y="1368"/>
                      <a:pt x="1360" y="1312"/>
                    </a:cubicBezTo>
                    <a:cubicBezTo>
                      <a:pt x="1069" y="1131"/>
                      <a:pt x="474" y="588"/>
                      <a:pt x="415" y="286"/>
                    </a:cubicBezTo>
                    <a:cubicBezTo>
                      <a:pt x="406" y="241"/>
                      <a:pt x="413" y="223"/>
                      <a:pt x="420" y="214"/>
                    </a:cubicBezTo>
                    <a:cubicBezTo>
                      <a:pt x="433" y="198"/>
                      <a:pt x="463" y="192"/>
                      <a:pt x="503" y="192"/>
                    </a:cubicBezTo>
                    <a:close/>
                    <a:moveTo>
                      <a:pt x="503" y="0"/>
                    </a:moveTo>
                    <a:cubicBezTo>
                      <a:pt x="406" y="0"/>
                      <a:pt x="323" y="29"/>
                      <a:pt x="269" y="95"/>
                    </a:cubicBezTo>
                    <a:cubicBezTo>
                      <a:pt x="1" y="458"/>
                      <a:pt x="913" y="1260"/>
                      <a:pt x="1258" y="1474"/>
                    </a:cubicBezTo>
                    <a:cubicBezTo>
                      <a:pt x="1387" y="1553"/>
                      <a:pt x="1508" y="1587"/>
                      <a:pt x="1617" y="1587"/>
                    </a:cubicBezTo>
                    <a:cubicBezTo>
                      <a:pt x="2024" y="1587"/>
                      <a:pt x="2245" y="1113"/>
                      <a:pt x="1846" y="723"/>
                    </a:cubicBezTo>
                    <a:cubicBezTo>
                      <a:pt x="1610" y="496"/>
                      <a:pt x="913" y="0"/>
                      <a:pt x="503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3" name="Google Shape;3843;p44"/>
          <p:cNvSpPr/>
          <p:nvPr/>
        </p:nvSpPr>
        <p:spPr>
          <a:xfrm>
            <a:off x="8220520" y="25717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44"/>
          <p:cNvSpPr/>
          <p:nvPr/>
        </p:nvSpPr>
        <p:spPr>
          <a:xfrm>
            <a:off x="7175379" y="1772899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44"/>
          <p:cNvSpPr/>
          <p:nvPr/>
        </p:nvSpPr>
        <p:spPr>
          <a:xfrm>
            <a:off x="1561407" y="2432725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44"/>
          <p:cNvSpPr/>
          <p:nvPr/>
        </p:nvSpPr>
        <p:spPr>
          <a:xfrm>
            <a:off x="827091" y="3257410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44"/>
          <p:cNvSpPr/>
          <p:nvPr/>
        </p:nvSpPr>
        <p:spPr>
          <a:xfrm>
            <a:off x="6162795" y="398413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44"/>
          <p:cNvSpPr/>
          <p:nvPr/>
        </p:nvSpPr>
        <p:spPr>
          <a:xfrm>
            <a:off x="3944970" y="62568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4"/>
          <p:cNvSpPr/>
          <p:nvPr/>
        </p:nvSpPr>
        <p:spPr>
          <a:xfrm>
            <a:off x="4839805" y="755351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0" name="Google Shape;3850;p44"/>
          <p:cNvGrpSpPr/>
          <p:nvPr/>
        </p:nvGrpSpPr>
        <p:grpSpPr>
          <a:xfrm flipH="1">
            <a:off x="7563987" y="3615650"/>
            <a:ext cx="621100" cy="664958"/>
            <a:chOff x="6799062" y="2830275"/>
            <a:chExt cx="621100" cy="664958"/>
          </a:xfrm>
        </p:grpSpPr>
        <p:sp>
          <p:nvSpPr>
            <p:cNvPr id="3851" name="Google Shape;3851;p44"/>
            <p:cNvSpPr/>
            <p:nvPr/>
          </p:nvSpPr>
          <p:spPr>
            <a:xfrm rot="330988" flipH="1">
              <a:off x="6848462" y="2877942"/>
              <a:ext cx="522274" cy="569606"/>
            </a:xfrm>
            <a:custGeom>
              <a:avLst/>
              <a:gdLst/>
              <a:ahLst/>
              <a:cxnLst/>
              <a:rect l="l" t="t" r="r" b="b"/>
              <a:pathLst>
                <a:path w="7757" h="8460" extrusionOk="0">
                  <a:moveTo>
                    <a:pt x="3874" y="1"/>
                  </a:moveTo>
                  <a:cubicBezTo>
                    <a:pt x="3344" y="1"/>
                    <a:pt x="2817" y="118"/>
                    <a:pt x="2330" y="350"/>
                  </a:cubicBezTo>
                  <a:cubicBezTo>
                    <a:pt x="1283" y="846"/>
                    <a:pt x="533" y="1825"/>
                    <a:pt x="324" y="2968"/>
                  </a:cubicBezTo>
                  <a:cubicBezTo>
                    <a:pt x="0" y="4723"/>
                    <a:pt x="1031" y="6473"/>
                    <a:pt x="2723" y="7038"/>
                  </a:cubicBezTo>
                  <a:cubicBezTo>
                    <a:pt x="3099" y="7164"/>
                    <a:pt x="3490" y="7228"/>
                    <a:pt x="3882" y="7228"/>
                  </a:cubicBezTo>
                  <a:cubicBezTo>
                    <a:pt x="4104" y="7228"/>
                    <a:pt x="4326" y="7207"/>
                    <a:pt x="4545" y="7166"/>
                  </a:cubicBezTo>
                  <a:cubicBezTo>
                    <a:pt x="4573" y="7161"/>
                    <a:pt x="4601" y="7158"/>
                    <a:pt x="4629" y="7158"/>
                  </a:cubicBezTo>
                  <a:cubicBezTo>
                    <a:pt x="4754" y="7158"/>
                    <a:pt x="4877" y="7213"/>
                    <a:pt x="4964" y="7308"/>
                  </a:cubicBezTo>
                  <a:cubicBezTo>
                    <a:pt x="5397" y="7785"/>
                    <a:pt x="6028" y="8169"/>
                    <a:pt x="6838" y="8448"/>
                  </a:cubicBezTo>
                  <a:cubicBezTo>
                    <a:pt x="6863" y="8455"/>
                    <a:pt x="6889" y="8460"/>
                    <a:pt x="6914" y="8460"/>
                  </a:cubicBezTo>
                  <a:cubicBezTo>
                    <a:pt x="6989" y="8460"/>
                    <a:pt x="7061" y="8425"/>
                    <a:pt x="7105" y="8358"/>
                  </a:cubicBezTo>
                  <a:cubicBezTo>
                    <a:pt x="7166" y="8271"/>
                    <a:pt x="7161" y="8160"/>
                    <a:pt x="7094" y="8081"/>
                  </a:cubicBezTo>
                  <a:cubicBezTo>
                    <a:pt x="6854" y="7792"/>
                    <a:pt x="6526" y="7308"/>
                    <a:pt x="6323" y="6626"/>
                  </a:cubicBezTo>
                  <a:cubicBezTo>
                    <a:pt x="6284" y="6496"/>
                    <a:pt x="6305" y="6354"/>
                    <a:pt x="6381" y="6238"/>
                  </a:cubicBezTo>
                  <a:cubicBezTo>
                    <a:pt x="6402" y="6207"/>
                    <a:pt x="6423" y="6179"/>
                    <a:pt x="6447" y="6156"/>
                  </a:cubicBezTo>
                  <a:cubicBezTo>
                    <a:pt x="6961" y="5637"/>
                    <a:pt x="7303" y="4979"/>
                    <a:pt x="7436" y="4252"/>
                  </a:cubicBezTo>
                  <a:cubicBezTo>
                    <a:pt x="7757" y="2470"/>
                    <a:pt x="6698" y="715"/>
                    <a:pt x="4971" y="171"/>
                  </a:cubicBezTo>
                  <a:cubicBezTo>
                    <a:pt x="4612" y="57"/>
                    <a:pt x="4242" y="1"/>
                    <a:pt x="3874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2" name="Google Shape;3852;p44"/>
            <p:cNvGrpSpPr/>
            <p:nvPr/>
          </p:nvGrpSpPr>
          <p:grpSpPr>
            <a:xfrm rot="403627" flipH="1">
              <a:off x="6832543" y="2860651"/>
              <a:ext cx="554138" cy="604206"/>
              <a:chOff x="5104900" y="2494500"/>
              <a:chExt cx="650423" cy="709191"/>
            </a:xfrm>
          </p:grpSpPr>
          <p:sp>
            <p:nvSpPr>
              <p:cNvPr id="3853" name="Google Shape;3853;p44"/>
              <p:cNvSpPr/>
              <p:nvPr/>
            </p:nvSpPr>
            <p:spPr>
              <a:xfrm>
                <a:off x="5113469" y="2502463"/>
                <a:ext cx="633286" cy="693525"/>
              </a:xfrm>
              <a:custGeom>
                <a:avLst/>
                <a:gdLst/>
                <a:ahLst/>
                <a:cxnLst/>
                <a:rect l="l" t="t" r="r" b="b"/>
                <a:pathLst>
                  <a:path w="7317" h="8013" extrusionOk="0">
                    <a:moveTo>
                      <a:pt x="3659" y="0"/>
                    </a:moveTo>
                    <a:cubicBezTo>
                      <a:pt x="3146" y="0"/>
                      <a:pt x="2648" y="116"/>
                      <a:pt x="2198" y="330"/>
                    </a:cubicBezTo>
                    <a:cubicBezTo>
                      <a:pt x="1247" y="781"/>
                      <a:pt x="512" y="1667"/>
                      <a:pt x="305" y="2801"/>
                    </a:cubicBezTo>
                    <a:cubicBezTo>
                      <a:pt x="1" y="4453"/>
                      <a:pt x="977" y="6107"/>
                      <a:pt x="2570" y="6641"/>
                    </a:cubicBezTo>
                    <a:cubicBezTo>
                      <a:pt x="2933" y="6763"/>
                      <a:pt x="3299" y="6820"/>
                      <a:pt x="3657" y="6820"/>
                    </a:cubicBezTo>
                    <a:cubicBezTo>
                      <a:pt x="3870" y="6820"/>
                      <a:pt x="4081" y="6799"/>
                      <a:pt x="4287" y="6761"/>
                    </a:cubicBezTo>
                    <a:cubicBezTo>
                      <a:pt x="4320" y="6754"/>
                      <a:pt x="4354" y="6751"/>
                      <a:pt x="4387" y="6751"/>
                    </a:cubicBezTo>
                    <a:cubicBezTo>
                      <a:pt x="4534" y="6751"/>
                      <a:pt x="4677" y="6815"/>
                      <a:pt x="4779" y="6925"/>
                    </a:cubicBezTo>
                    <a:cubicBezTo>
                      <a:pt x="5115" y="7297"/>
                      <a:pt x="5660" y="7698"/>
                      <a:pt x="6555" y="8005"/>
                    </a:cubicBezTo>
                    <a:cubicBezTo>
                      <a:pt x="6570" y="8010"/>
                      <a:pt x="6585" y="8012"/>
                      <a:pt x="6600" y="8012"/>
                    </a:cubicBezTo>
                    <a:cubicBezTo>
                      <a:pt x="6706" y="8012"/>
                      <a:pt x="6781" y="7884"/>
                      <a:pt x="6704" y="7793"/>
                    </a:cubicBezTo>
                    <a:cubicBezTo>
                      <a:pt x="6456" y="7498"/>
                      <a:pt x="6138" y="7018"/>
                      <a:pt x="5942" y="6353"/>
                    </a:cubicBezTo>
                    <a:cubicBezTo>
                      <a:pt x="5894" y="6197"/>
                      <a:pt x="5921" y="6033"/>
                      <a:pt x="6007" y="5900"/>
                    </a:cubicBezTo>
                    <a:cubicBezTo>
                      <a:pt x="6030" y="5868"/>
                      <a:pt x="6054" y="5837"/>
                      <a:pt x="6081" y="5807"/>
                    </a:cubicBezTo>
                    <a:cubicBezTo>
                      <a:pt x="6548" y="5336"/>
                      <a:pt x="6884" y="4723"/>
                      <a:pt x="7015" y="4011"/>
                    </a:cubicBezTo>
                    <a:cubicBezTo>
                      <a:pt x="7317" y="2339"/>
                      <a:pt x="6311" y="673"/>
                      <a:pt x="4691" y="159"/>
                    </a:cubicBezTo>
                    <a:cubicBezTo>
                      <a:pt x="4347" y="51"/>
                      <a:pt x="3999" y="0"/>
                      <a:pt x="36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44"/>
              <p:cNvSpPr/>
              <p:nvPr/>
            </p:nvSpPr>
            <p:spPr>
              <a:xfrm>
                <a:off x="5113469" y="2531025"/>
                <a:ext cx="586896" cy="664964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7683" extrusionOk="0">
                    <a:moveTo>
                      <a:pt x="2198" y="0"/>
                    </a:moveTo>
                    <a:lnTo>
                      <a:pt x="2198" y="0"/>
                    </a:lnTo>
                    <a:cubicBezTo>
                      <a:pt x="1247" y="451"/>
                      <a:pt x="512" y="1337"/>
                      <a:pt x="305" y="2471"/>
                    </a:cubicBezTo>
                    <a:cubicBezTo>
                      <a:pt x="1" y="4123"/>
                      <a:pt x="977" y="5777"/>
                      <a:pt x="2570" y="6311"/>
                    </a:cubicBezTo>
                    <a:cubicBezTo>
                      <a:pt x="2933" y="6433"/>
                      <a:pt x="3299" y="6490"/>
                      <a:pt x="3657" y="6490"/>
                    </a:cubicBezTo>
                    <a:cubicBezTo>
                      <a:pt x="3870" y="6490"/>
                      <a:pt x="4081" y="6469"/>
                      <a:pt x="4287" y="6431"/>
                    </a:cubicBezTo>
                    <a:cubicBezTo>
                      <a:pt x="4320" y="6424"/>
                      <a:pt x="4354" y="6421"/>
                      <a:pt x="4387" y="6421"/>
                    </a:cubicBezTo>
                    <a:cubicBezTo>
                      <a:pt x="4534" y="6421"/>
                      <a:pt x="4677" y="6485"/>
                      <a:pt x="4779" y="6595"/>
                    </a:cubicBezTo>
                    <a:cubicBezTo>
                      <a:pt x="5115" y="6967"/>
                      <a:pt x="5660" y="7368"/>
                      <a:pt x="6555" y="7675"/>
                    </a:cubicBezTo>
                    <a:cubicBezTo>
                      <a:pt x="6570" y="7680"/>
                      <a:pt x="6585" y="7682"/>
                      <a:pt x="6600" y="7682"/>
                    </a:cubicBezTo>
                    <a:cubicBezTo>
                      <a:pt x="6706" y="7682"/>
                      <a:pt x="6781" y="7554"/>
                      <a:pt x="6704" y="7463"/>
                    </a:cubicBezTo>
                    <a:cubicBezTo>
                      <a:pt x="6456" y="7168"/>
                      <a:pt x="6138" y="6688"/>
                      <a:pt x="5942" y="6023"/>
                    </a:cubicBezTo>
                    <a:cubicBezTo>
                      <a:pt x="5894" y="5867"/>
                      <a:pt x="5921" y="5703"/>
                      <a:pt x="6007" y="5570"/>
                    </a:cubicBezTo>
                    <a:cubicBezTo>
                      <a:pt x="5705" y="5295"/>
                      <a:pt x="5353" y="5072"/>
                      <a:pt x="4968" y="4927"/>
                    </a:cubicBezTo>
                    <a:cubicBezTo>
                      <a:pt x="4305" y="4682"/>
                      <a:pt x="3564" y="4650"/>
                      <a:pt x="2944" y="4305"/>
                    </a:cubicBezTo>
                    <a:cubicBezTo>
                      <a:pt x="1982" y="3771"/>
                      <a:pt x="1547" y="2547"/>
                      <a:pt x="1698" y="1454"/>
                    </a:cubicBezTo>
                    <a:cubicBezTo>
                      <a:pt x="1770" y="940"/>
                      <a:pt x="1948" y="456"/>
                      <a:pt x="2198" y="0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44"/>
              <p:cNvSpPr/>
              <p:nvPr/>
            </p:nvSpPr>
            <p:spPr>
              <a:xfrm>
                <a:off x="5104900" y="2494500"/>
                <a:ext cx="650423" cy="709191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8194" extrusionOk="0">
                    <a:moveTo>
                      <a:pt x="3755" y="183"/>
                    </a:moveTo>
                    <a:cubicBezTo>
                      <a:pt x="4092" y="183"/>
                      <a:pt x="4431" y="235"/>
                      <a:pt x="4761" y="339"/>
                    </a:cubicBezTo>
                    <a:cubicBezTo>
                      <a:pt x="6347" y="839"/>
                      <a:pt x="7319" y="2451"/>
                      <a:pt x="7023" y="4087"/>
                    </a:cubicBezTo>
                    <a:cubicBezTo>
                      <a:pt x="6902" y="4754"/>
                      <a:pt x="6588" y="5358"/>
                      <a:pt x="6117" y="5834"/>
                    </a:cubicBezTo>
                    <a:cubicBezTo>
                      <a:pt x="6086" y="5868"/>
                      <a:pt x="6056" y="5902"/>
                      <a:pt x="6029" y="5944"/>
                    </a:cubicBezTo>
                    <a:cubicBezTo>
                      <a:pt x="5928" y="6102"/>
                      <a:pt x="5899" y="6294"/>
                      <a:pt x="5953" y="6470"/>
                    </a:cubicBezTo>
                    <a:cubicBezTo>
                      <a:pt x="6156" y="7159"/>
                      <a:pt x="6489" y="7653"/>
                      <a:pt x="6733" y="7944"/>
                    </a:cubicBezTo>
                    <a:cubicBezTo>
                      <a:pt x="6748" y="7964"/>
                      <a:pt x="6742" y="7982"/>
                      <a:pt x="6735" y="7993"/>
                    </a:cubicBezTo>
                    <a:cubicBezTo>
                      <a:pt x="6729" y="8000"/>
                      <a:pt x="6718" y="8014"/>
                      <a:pt x="6698" y="8014"/>
                    </a:cubicBezTo>
                    <a:cubicBezTo>
                      <a:pt x="6694" y="8014"/>
                      <a:pt x="6689" y="8013"/>
                      <a:pt x="6683" y="8011"/>
                    </a:cubicBezTo>
                    <a:cubicBezTo>
                      <a:pt x="5928" y="7750"/>
                      <a:pt x="5342" y="7396"/>
                      <a:pt x="4945" y="6956"/>
                    </a:cubicBezTo>
                    <a:cubicBezTo>
                      <a:pt x="4826" y="6826"/>
                      <a:pt x="4655" y="6751"/>
                      <a:pt x="4483" y="6751"/>
                    </a:cubicBezTo>
                    <a:lnTo>
                      <a:pt x="4481" y="6751"/>
                    </a:lnTo>
                    <a:cubicBezTo>
                      <a:pt x="4445" y="6751"/>
                      <a:pt x="4407" y="6756"/>
                      <a:pt x="4368" y="6763"/>
                    </a:cubicBezTo>
                    <a:cubicBezTo>
                      <a:pt x="4167" y="6800"/>
                      <a:pt x="3963" y="6819"/>
                      <a:pt x="3758" y="6819"/>
                    </a:cubicBezTo>
                    <a:cubicBezTo>
                      <a:pt x="3400" y="6819"/>
                      <a:pt x="3040" y="6761"/>
                      <a:pt x="2696" y="6645"/>
                    </a:cubicBezTo>
                    <a:cubicBezTo>
                      <a:pt x="1143" y="6127"/>
                      <a:pt x="197" y="4520"/>
                      <a:pt x="492" y="2908"/>
                    </a:cubicBezTo>
                    <a:cubicBezTo>
                      <a:pt x="686" y="1858"/>
                      <a:pt x="1373" y="959"/>
                      <a:pt x="2335" y="504"/>
                    </a:cubicBezTo>
                    <a:cubicBezTo>
                      <a:pt x="2784" y="291"/>
                      <a:pt x="3268" y="183"/>
                      <a:pt x="3755" y="183"/>
                    </a:cubicBezTo>
                    <a:close/>
                    <a:moveTo>
                      <a:pt x="3754" y="1"/>
                    </a:moveTo>
                    <a:cubicBezTo>
                      <a:pt x="3241" y="1"/>
                      <a:pt x="2731" y="114"/>
                      <a:pt x="2259" y="339"/>
                    </a:cubicBezTo>
                    <a:cubicBezTo>
                      <a:pt x="1245" y="821"/>
                      <a:pt x="517" y="1768"/>
                      <a:pt x="314" y="2875"/>
                    </a:cubicBezTo>
                    <a:cubicBezTo>
                      <a:pt x="0" y="4574"/>
                      <a:pt x="1001" y="6269"/>
                      <a:pt x="2640" y="6819"/>
                    </a:cubicBezTo>
                    <a:cubicBezTo>
                      <a:pt x="3001" y="6940"/>
                      <a:pt x="3379" y="7001"/>
                      <a:pt x="3755" y="7001"/>
                    </a:cubicBezTo>
                    <a:cubicBezTo>
                      <a:pt x="3972" y="7001"/>
                      <a:pt x="4189" y="6981"/>
                      <a:pt x="4402" y="6941"/>
                    </a:cubicBezTo>
                    <a:cubicBezTo>
                      <a:pt x="4428" y="6936"/>
                      <a:pt x="4454" y="6934"/>
                      <a:pt x="4481" y="6934"/>
                    </a:cubicBezTo>
                    <a:cubicBezTo>
                      <a:pt x="4604" y="6934"/>
                      <a:pt x="4725" y="6985"/>
                      <a:pt x="4810" y="7078"/>
                    </a:cubicBezTo>
                    <a:cubicBezTo>
                      <a:pt x="5229" y="7540"/>
                      <a:pt x="5838" y="7912"/>
                      <a:pt x="6624" y="8182"/>
                    </a:cubicBezTo>
                    <a:cubicBezTo>
                      <a:pt x="6649" y="8191"/>
                      <a:pt x="6674" y="8194"/>
                      <a:pt x="6699" y="8194"/>
                    </a:cubicBezTo>
                    <a:cubicBezTo>
                      <a:pt x="6771" y="8194"/>
                      <a:pt x="6841" y="8160"/>
                      <a:pt x="6884" y="8097"/>
                    </a:cubicBezTo>
                    <a:cubicBezTo>
                      <a:pt x="6942" y="8013"/>
                      <a:pt x="6938" y="7905"/>
                      <a:pt x="6872" y="7826"/>
                    </a:cubicBezTo>
                    <a:cubicBezTo>
                      <a:pt x="6640" y="7549"/>
                      <a:pt x="6322" y="7078"/>
                      <a:pt x="6126" y="6418"/>
                    </a:cubicBezTo>
                    <a:cubicBezTo>
                      <a:pt x="6088" y="6291"/>
                      <a:pt x="6108" y="6154"/>
                      <a:pt x="6183" y="6041"/>
                    </a:cubicBezTo>
                    <a:cubicBezTo>
                      <a:pt x="6203" y="6012"/>
                      <a:pt x="6223" y="5985"/>
                      <a:pt x="6246" y="5962"/>
                    </a:cubicBezTo>
                    <a:cubicBezTo>
                      <a:pt x="6744" y="5460"/>
                      <a:pt x="7075" y="4822"/>
                      <a:pt x="7201" y="4119"/>
                    </a:cubicBezTo>
                    <a:cubicBezTo>
                      <a:pt x="7515" y="2392"/>
                      <a:pt x="6489" y="693"/>
                      <a:pt x="4817" y="166"/>
                    </a:cubicBezTo>
                    <a:cubicBezTo>
                      <a:pt x="4469" y="56"/>
                      <a:pt x="4111" y="1"/>
                      <a:pt x="3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44"/>
              <p:cNvSpPr/>
              <p:nvPr/>
            </p:nvSpPr>
            <p:spPr>
              <a:xfrm>
                <a:off x="5173535" y="2593169"/>
                <a:ext cx="480006" cy="407477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708" extrusionOk="0">
                    <a:moveTo>
                      <a:pt x="2616" y="182"/>
                    </a:moveTo>
                    <a:cubicBezTo>
                      <a:pt x="2829" y="182"/>
                      <a:pt x="3040" y="224"/>
                      <a:pt x="3240" y="306"/>
                    </a:cubicBezTo>
                    <a:cubicBezTo>
                      <a:pt x="3098" y="360"/>
                      <a:pt x="2974" y="439"/>
                      <a:pt x="2877" y="540"/>
                    </a:cubicBezTo>
                    <a:cubicBezTo>
                      <a:pt x="2870" y="540"/>
                      <a:pt x="2863" y="540"/>
                      <a:pt x="2856" y="540"/>
                    </a:cubicBezTo>
                    <a:cubicBezTo>
                      <a:pt x="2778" y="540"/>
                      <a:pt x="2704" y="552"/>
                      <a:pt x="2633" y="581"/>
                    </a:cubicBezTo>
                    <a:cubicBezTo>
                      <a:pt x="2491" y="639"/>
                      <a:pt x="2381" y="759"/>
                      <a:pt x="2322" y="917"/>
                    </a:cubicBezTo>
                    <a:cubicBezTo>
                      <a:pt x="2284" y="1018"/>
                      <a:pt x="2270" y="1126"/>
                      <a:pt x="2277" y="1232"/>
                    </a:cubicBezTo>
                    <a:cubicBezTo>
                      <a:pt x="2162" y="1151"/>
                      <a:pt x="2036" y="1081"/>
                      <a:pt x="1901" y="1034"/>
                    </a:cubicBezTo>
                    <a:cubicBezTo>
                      <a:pt x="1779" y="993"/>
                      <a:pt x="1664" y="973"/>
                      <a:pt x="1554" y="973"/>
                    </a:cubicBezTo>
                    <a:cubicBezTo>
                      <a:pt x="1452" y="973"/>
                      <a:pt x="1358" y="991"/>
                      <a:pt x="1270" y="1025"/>
                    </a:cubicBezTo>
                    <a:cubicBezTo>
                      <a:pt x="1276" y="1007"/>
                      <a:pt x="1285" y="989"/>
                      <a:pt x="1292" y="973"/>
                    </a:cubicBezTo>
                    <a:cubicBezTo>
                      <a:pt x="1484" y="583"/>
                      <a:pt x="1847" y="308"/>
                      <a:pt x="2288" y="216"/>
                    </a:cubicBezTo>
                    <a:cubicBezTo>
                      <a:pt x="2397" y="193"/>
                      <a:pt x="2507" y="182"/>
                      <a:pt x="2616" y="182"/>
                    </a:cubicBezTo>
                    <a:close/>
                    <a:moveTo>
                      <a:pt x="2735" y="738"/>
                    </a:moveTo>
                    <a:cubicBezTo>
                      <a:pt x="2728" y="747"/>
                      <a:pt x="2726" y="756"/>
                      <a:pt x="2719" y="766"/>
                    </a:cubicBezTo>
                    <a:cubicBezTo>
                      <a:pt x="2606" y="1013"/>
                      <a:pt x="2624" y="1297"/>
                      <a:pt x="2759" y="1563"/>
                    </a:cubicBezTo>
                    <a:cubicBezTo>
                      <a:pt x="2748" y="1575"/>
                      <a:pt x="2739" y="1584"/>
                      <a:pt x="2728" y="1595"/>
                    </a:cubicBezTo>
                    <a:cubicBezTo>
                      <a:pt x="2699" y="1570"/>
                      <a:pt x="2672" y="1545"/>
                      <a:pt x="2645" y="1523"/>
                    </a:cubicBezTo>
                    <a:cubicBezTo>
                      <a:pt x="2602" y="1487"/>
                      <a:pt x="2559" y="1448"/>
                      <a:pt x="2514" y="1412"/>
                    </a:cubicBezTo>
                    <a:cubicBezTo>
                      <a:pt x="2512" y="1408"/>
                      <a:pt x="2509" y="1406"/>
                      <a:pt x="2507" y="1401"/>
                    </a:cubicBezTo>
                    <a:cubicBezTo>
                      <a:pt x="2446" y="1277"/>
                      <a:pt x="2442" y="1117"/>
                      <a:pt x="2491" y="982"/>
                    </a:cubicBezTo>
                    <a:cubicBezTo>
                      <a:pt x="2534" y="871"/>
                      <a:pt x="2608" y="788"/>
                      <a:pt x="2703" y="750"/>
                    </a:cubicBezTo>
                    <a:cubicBezTo>
                      <a:pt x="2712" y="745"/>
                      <a:pt x="2723" y="741"/>
                      <a:pt x="2735" y="738"/>
                    </a:cubicBezTo>
                    <a:close/>
                    <a:moveTo>
                      <a:pt x="3308" y="1490"/>
                    </a:moveTo>
                    <a:cubicBezTo>
                      <a:pt x="3397" y="1490"/>
                      <a:pt x="3464" y="1526"/>
                      <a:pt x="3503" y="1579"/>
                    </a:cubicBezTo>
                    <a:cubicBezTo>
                      <a:pt x="3548" y="1644"/>
                      <a:pt x="3557" y="1739"/>
                      <a:pt x="3472" y="1811"/>
                    </a:cubicBezTo>
                    <a:cubicBezTo>
                      <a:pt x="3416" y="1855"/>
                      <a:pt x="3348" y="1870"/>
                      <a:pt x="3283" y="1870"/>
                    </a:cubicBezTo>
                    <a:cubicBezTo>
                      <a:pt x="3268" y="1870"/>
                      <a:pt x="3254" y="1869"/>
                      <a:pt x="3240" y="1868"/>
                    </a:cubicBezTo>
                    <a:lnTo>
                      <a:pt x="3237" y="1868"/>
                    </a:lnTo>
                    <a:cubicBezTo>
                      <a:pt x="3213" y="1845"/>
                      <a:pt x="3188" y="1823"/>
                      <a:pt x="3165" y="1800"/>
                    </a:cubicBezTo>
                    <a:cubicBezTo>
                      <a:pt x="3100" y="1739"/>
                      <a:pt x="3043" y="1674"/>
                      <a:pt x="2996" y="1606"/>
                    </a:cubicBezTo>
                    <a:cubicBezTo>
                      <a:pt x="3010" y="1597"/>
                      <a:pt x="3025" y="1588"/>
                      <a:pt x="3039" y="1579"/>
                    </a:cubicBezTo>
                    <a:cubicBezTo>
                      <a:pt x="3141" y="1516"/>
                      <a:pt x="3232" y="1490"/>
                      <a:pt x="3308" y="1490"/>
                    </a:cubicBezTo>
                    <a:close/>
                    <a:moveTo>
                      <a:pt x="3483" y="427"/>
                    </a:moveTo>
                    <a:cubicBezTo>
                      <a:pt x="3564" y="477"/>
                      <a:pt x="3643" y="533"/>
                      <a:pt x="3717" y="596"/>
                    </a:cubicBezTo>
                    <a:cubicBezTo>
                      <a:pt x="3999" y="835"/>
                      <a:pt x="4279" y="1259"/>
                      <a:pt x="4394" y="1681"/>
                    </a:cubicBezTo>
                    <a:cubicBezTo>
                      <a:pt x="4374" y="1679"/>
                      <a:pt x="4354" y="1679"/>
                      <a:pt x="4334" y="1679"/>
                    </a:cubicBezTo>
                    <a:cubicBezTo>
                      <a:pt x="4179" y="1679"/>
                      <a:pt x="4022" y="1717"/>
                      <a:pt x="3864" y="1793"/>
                    </a:cubicBezTo>
                    <a:cubicBezTo>
                      <a:pt x="3706" y="1870"/>
                      <a:pt x="3593" y="1969"/>
                      <a:pt x="3521" y="2075"/>
                    </a:cubicBezTo>
                    <a:cubicBezTo>
                      <a:pt x="3496" y="2059"/>
                      <a:pt x="3472" y="2041"/>
                      <a:pt x="3449" y="2025"/>
                    </a:cubicBezTo>
                    <a:cubicBezTo>
                      <a:pt x="3499" y="2010"/>
                      <a:pt x="3546" y="1985"/>
                      <a:pt x="3587" y="1951"/>
                    </a:cubicBezTo>
                    <a:cubicBezTo>
                      <a:pt x="3733" y="1829"/>
                      <a:pt x="3760" y="1629"/>
                      <a:pt x="3650" y="1473"/>
                    </a:cubicBezTo>
                    <a:cubicBezTo>
                      <a:pt x="3579" y="1375"/>
                      <a:pt x="3459" y="1307"/>
                      <a:pt x="3308" y="1307"/>
                    </a:cubicBezTo>
                    <a:cubicBezTo>
                      <a:pt x="3200" y="1307"/>
                      <a:pt x="3076" y="1342"/>
                      <a:pt x="2942" y="1426"/>
                    </a:cubicBezTo>
                    <a:cubicBezTo>
                      <a:pt x="2931" y="1433"/>
                      <a:pt x="2917" y="1442"/>
                      <a:pt x="2904" y="1451"/>
                    </a:cubicBezTo>
                    <a:cubicBezTo>
                      <a:pt x="2807" y="1243"/>
                      <a:pt x="2798" y="1031"/>
                      <a:pt x="2886" y="842"/>
                    </a:cubicBezTo>
                    <a:cubicBezTo>
                      <a:pt x="2904" y="804"/>
                      <a:pt x="2926" y="766"/>
                      <a:pt x="2953" y="729"/>
                    </a:cubicBezTo>
                    <a:cubicBezTo>
                      <a:pt x="3174" y="770"/>
                      <a:pt x="3411" y="926"/>
                      <a:pt x="3515" y="1072"/>
                    </a:cubicBezTo>
                    <a:cubicBezTo>
                      <a:pt x="3533" y="1097"/>
                      <a:pt x="3561" y="1111"/>
                      <a:pt x="3590" y="1111"/>
                    </a:cubicBezTo>
                    <a:cubicBezTo>
                      <a:pt x="3608" y="1111"/>
                      <a:pt x="3627" y="1106"/>
                      <a:pt x="3643" y="1095"/>
                    </a:cubicBezTo>
                    <a:cubicBezTo>
                      <a:pt x="3684" y="1065"/>
                      <a:pt x="3693" y="1007"/>
                      <a:pt x="3663" y="966"/>
                    </a:cubicBezTo>
                    <a:cubicBezTo>
                      <a:pt x="3553" y="813"/>
                      <a:pt x="3339" y="653"/>
                      <a:pt x="3107" y="581"/>
                    </a:cubicBezTo>
                    <a:cubicBezTo>
                      <a:pt x="3210" y="506"/>
                      <a:pt x="3339" y="454"/>
                      <a:pt x="3483" y="427"/>
                    </a:cubicBezTo>
                    <a:close/>
                    <a:moveTo>
                      <a:pt x="3774" y="407"/>
                    </a:moveTo>
                    <a:cubicBezTo>
                      <a:pt x="3810" y="409"/>
                      <a:pt x="3846" y="412"/>
                      <a:pt x="3882" y="416"/>
                    </a:cubicBezTo>
                    <a:cubicBezTo>
                      <a:pt x="4297" y="461"/>
                      <a:pt x="4684" y="653"/>
                      <a:pt x="4941" y="946"/>
                    </a:cubicBezTo>
                    <a:cubicBezTo>
                      <a:pt x="5239" y="1284"/>
                      <a:pt x="5354" y="1735"/>
                      <a:pt x="5248" y="2152"/>
                    </a:cubicBezTo>
                    <a:cubicBezTo>
                      <a:pt x="5243" y="2170"/>
                      <a:pt x="5239" y="2190"/>
                      <a:pt x="5232" y="2208"/>
                    </a:cubicBezTo>
                    <a:cubicBezTo>
                      <a:pt x="5142" y="2070"/>
                      <a:pt x="5029" y="1951"/>
                      <a:pt x="4901" y="1861"/>
                    </a:cubicBezTo>
                    <a:cubicBezTo>
                      <a:pt x="4801" y="1791"/>
                      <a:pt x="4696" y="1741"/>
                      <a:pt x="4587" y="1712"/>
                    </a:cubicBezTo>
                    <a:cubicBezTo>
                      <a:pt x="4479" y="1225"/>
                      <a:pt x="4164" y="736"/>
                      <a:pt x="3835" y="457"/>
                    </a:cubicBezTo>
                    <a:cubicBezTo>
                      <a:pt x="3814" y="441"/>
                      <a:pt x="3794" y="425"/>
                      <a:pt x="3774" y="407"/>
                    </a:cubicBezTo>
                    <a:close/>
                    <a:moveTo>
                      <a:pt x="1554" y="1154"/>
                    </a:moveTo>
                    <a:cubicBezTo>
                      <a:pt x="1644" y="1154"/>
                      <a:pt x="1741" y="1172"/>
                      <a:pt x="1842" y="1207"/>
                    </a:cubicBezTo>
                    <a:cubicBezTo>
                      <a:pt x="2038" y="1275"/>
                      <a:pt x="2212" y="1399"/>
                      <a:pt x="2374" y="1532"/>
                    </a:cubicBezTo>
                    <a:cubicBezTo>
                      <a:pt x="2424" y="1608"/>
                      <a:pt x="2496" y="1687"/>
                      <a:pt x="2584" y="1757"/>
                    </a:cubicBezTo>
                    <a:cubicBezTo>
                      <a:pt x="2469" y="1904"/>
                      <a:pt x="2376" y="2068"/>
                      <a:pt x="2286" y="2233"/>
                    </a:cubicBezTo>
                    <a:cubicBezTo>
                      <a:pt x="2050" y="1814"/>
                      <a:pt x="1732" y="1482"/>
                      <a:pt x="1182" y="1442"/>
                    </a:cubicBezTo>
                    <a:cubicBezTo>
                      <a:pt x="1177" y="1442"/>
                      <a:pt x="1171" y="1439"/>
                      <a:pt x="1166" y="1439"/>
                    </a:cubicBezTo>
                    <a:cubicBezTo>
                      <a:pt x="1171" y="1385"/>
                      <a:pt x="1177" y="1331"/>
                      <a:pt x="1189" y="1277"/>
                    </a:cubicBezTo>
                    <a:cubicBezTo>
                      <a:pt x="1294" y="1195"/>
                      <a:pt x="1417" y="1154"/>
                      <a:pt x="1554" y="1154"/>
                    </a:cubicBezTo>
                    <a:close/>
                    <a:moveTo>
                      <a:pt x="1171" y="1622"/>
                    </a:moveTo>
                    <a:cubicBezTo>
                      <a:pt x="1678" y="1660"/>
                      <a:pt x="1962" y="1996"/>
                      <a:pt x="2185" y="2427"/>
                    </a:cubicBezTo>
                    <a:cubicBezTo>
                      <a:pt x="2164" y="2465"/>
                      <a:pt x="2144" y="2503"/>
                      <a:pt x="2124" y="2542"/>
                    </a:cubicBezTo>
                    <a:cubicBezTo>
                      <a:pt x="2093" y="2540"/>
                      <a:pt x="2062" y="2539"/>
                      <a:pt x="2031" y="2539"/>
                    </a:cubicBezTo>
                    <a:cubicBezTo>
                      <a:pt x="1919" y="2539"/>
                      <a:pt x="1810" y="2552"/>
                      <a:pt x="1700" y="2580"/>
                    </a:cubicBezTo>
                    <a:cubicBezTo>
                      <a:pt x="1592" y="2490"/>
                      <a:pt x="1491" y="2397"/>
                      <a:pt x="1407" y="2289"/>
                    </a:cubicBezTo>
                    <a:cubicBezTo>
                      <a:pt x="1263" y="2100"/>
                      <a:pt x="1180" y="1865"/>
                      <a:pt x="1164" y="1622"/>
                    </a:cubicBezTo>
                    <a:close/>
                    <a:moveTo>
                      <a:pt x="4335" y="1859"/>
                    </a:moveTo>
                    <a:cubicBezTo>
                      <a:pt x="4368" y="1859"/>
                      <a:pt x="4399" y="1861"/>
                      <a:pt x="4430" y="1865"/>
                    </a:cubicBezTo>
                    <a:cubicBezTo>
                      <a:pt x="4466" y="2107"/>
                      <a:pt x="4439" y="2336"/>
                      <a:pt x="4317" y="2523"/>
                    </a:cubicBezTo>
                    <a:cubicBezTo>
                      <a:pt x="4306" y="2544"/>
                      <a:pt x="4290" y="2564"/>
                      <a:pt x="4272" y="2580"/>
                    </a:cubicBezTo>
                    <a:cubicBezTo>
                      <a:pt x="4209" y="2523"/>
                      <a:pt x="4139" y="2469"/>
                      <a:pt x="4062" y="2415"/>
                    </a:cubicBezTo>
                    <a:cubicBezTo>
                      <a:pt x="3956" y="2343"/>
                      <a:pt x="3848" y="2278"/>
                      <a:pt x="3742" y="2212"/>
                    </a:cubicBezTo>
                    <a:cubicBezTo>
                      <a:pt x="3720" y="2199"/>
                      <a:pt x="3699" y="2185"/>
                      <a:pt x="3677" y="2172"/>
                    </a:cubicBezTo>
                    <a:cubicBezTo>
                      <a:pt x="3733" y="2091"/>
                      <a:pt x="3819" y="2016"/>
                      <a:pt x="3943" y="1956"/>
                    </a:cubicBezTo>
                    <a:cubicBezTo>
                      <a:pt x="4087" y="1887"/>
                      <a:pt x="4218" y="1859"/>
                      <a:pt x="4335" y="1859"/>
                    </a:cubicBezTo>
                    <a:close/>
                    <a:moveTo>
                      <a:pt x="2732" y="1863"/>
                    </a:moveTo>
                    <a:cubicBezTo>
                      <a:pt x="2744" y="1872"/>
                      <a:pt x="2755" y="1879"/>
                      <a:pt x="2769" y="1886"/>
                    </a:cubicBezTo>
                    <a:cubicBezTo>
                      <a:pt x="2854" y="1978"/>
                      <a:pt x="2920" y="2075"/>
                      <a:pt x="2956" y="2188"/>
                    </a:cubicBezTo>
                    <a:cubicBezTo>
                      <a:pt x="3016" y="2377"/>
                      <a:pt x="2987" y="2548"/>
                      <a:pt x="2922" y="2717"/>
                    </a:cubicBezTo>
                    <a:cubicBezTo>
                      <a:pt x="2771" y="2670"/>
                      <a:pt x="2617" y="2623"/>
                      <a:pt x="2466" y="2591"/>
                    </a:cubicBezTo>
                    <a:cubicBezTo>
                      <a:pt x="2442" y="2537"/>
                      <a:pt x="2417" y="2483"/>
                      <a:pt x="2390" y="2429"/>
                    </a:cubicBezTo>
                    <a:cubicBezTo>
                      <a:pt x="2498" y="2226"/>
                      <a:pt x="2602" y="2028"/>
                      <a:pt x="2732" y="1863"/>
                    </a:cubicBezTo>
                    <a:close/>
                    <a:moveTo>
                      <a:pt x="3605" y="2341"/>
                    </a:moveTo>
                    <a:lnTo>
                      <a:pt x="3605" y="2341"/>
                    </a:lnTo>
                    <a:cubicBezTo>
                      <a:pt x="3618" y="2350"/>
                      <a:pt x="3634" y="2359"/>
                      <a:pt x="3647" y="2368"/>
                    </a:cubicBezTo>
                    <a:cubicBezTo>
                      <a:pt x="3751" y="2431"/>
                      <a:pt x="3857" y="2496"/>
                      <a:pt x="3959" y="2566"/>
                    </a:cubicBezTo>
                    <a:cubicBezTo>
                      <a:pt x="4015" y="2605"/>
                      <a:pt x="4067" y="2645"/>
                      <a:pt x="4116" y="2686"/>
                    </a:cubicBezTo>
                    <a:cubicBezTo>
                      <a:pt x="4057" y="2711"/>
                      <a:pt x="3992" y="2725"/>
                      <a:pt x="3928" y="2725"/>
                    </a:cubicBezTo>
                    <a:cubicBezTo>
                      <a:pt x="3912" y="2725"/>
                      <a:pt x="3896" y="2724"/>
                      <a:pt x="3880" y="2722"/>
                    </a:cubicBezTo>
                    <a:cubicBezTo>
                      <a:pt x="3789" y="2711"/>
                      <a:pt x="3672" y="2670"/>
                      <a:pt x="3618" y="2526"/>
                    </a:cubicBezTo>
                    <a:cubicBezTo>
                      <a:pt x="3598" y="2469"/>
                      <a:pt x="3593" y="2406"/>
                      <a:pt x="3605" y="2341"/>
                    </a:cubicBezTo>
                    <a:close/>
                    <a:moveTo>
                      <a:pt x="2020" y="2722"/>
                    </a:moveTo>
                    <a:cubicBezTo>
                      <a:pt x="2004" y="2747"/>
                      <a:pt x="1989" y="2771"/>
                      <a:pt x="1973" y="2796"/>
                    </a:cubicBezTo>
                    <a:cubicBezTo>
                      <a:pt x="1944" y="2774"/>
                      <a:pt x="1917" y="2751"/>
                      <a:pt x="1890" y="2729"/>
                    </a:cubicBezTo>
                    <a:cubicBezTo>
                      <a:pt x="1932" y="2724"/>
                      <a:pt x="1975" y="2722"/>
                      <a:pt x="2020" y="2722"/>
                    </a:cubicBezTo>
                    <a:close/>
                    <a:moveTo>
                      <a:pt x="4619" y="1915"/>
                    </a:moveTo>
                    <a:cubicBezTo>
                      <a:pt x="4687" y="1942"/>
                      <a:pt x="4745" y="1976"/>
                      <a:pt x="4795" y="2010"/>
                    </a:cubicBezTo>
                    <a:cubicBezTo>
                      <a:pt x="4939" y="2111"/>
                      <a:pt x="5058" y="2251"/>
                      <a:pt x="5146" y="2415"/>
                    </a:cubicBezTo>
                    <a:cubicBezTo>
                      <a:pt x="5022" y="2652"/>
                      <a:pt x="4824" y="2832"/>
                      <a:pt x="4574" y="2927"/>
                    </a:cubicBezTo>
                    <a:cubicBezTo>
                      <a:pt x="4526" y="2853"/>
                      <a:pt x="4470" y="2778"/>
                      <a:pt x="4403" y="2708"/>
                    </a:cubicBezTo>
                    <a:cubicBezTo>
                      <a:pt x="4430" y="2681"/>
                      <a:pt x="4450" y="2654"/>
                      <a:pt x="4470" y="2623"/>
                    </a:cubicBezTo>
                    <a:cubicBezTo>
                      <a:pt x="4603" y="2418"/>
                      <a:pt x="4644" y="2170"/>
                      <a:pt x="4619" y="1915"/>
                    </a:cubicBezTo>
                    <a:close/>
                    <a:moveTo>
                      <a:pt x="3084" y="2023"/>
                    </a:moveTo>
                    <a:lnTo>
                      <a:pt x="3084" y="2023"/>
                    </a:lnTo>
                    <a:cubicBezTo>
                      <a:pt x="3100" y="2028"/>
                      <a:pt x="3113" y="2030"/>
                      <a:pt x="3127" y="2034"/>
                    </a:cubicBezTo>
                    <a:cubicBezTo>
                      <a:pt x="3138" y="2037"/>
                      <a:pt x="3149" y="2039"/>
                      <a:pt x="3163" y="2041"/>
                    </a:cubicBezTo>
                    <a:cubicBezTo>
                      <a:pt x="3251" y="2113"/>
                      <a:pt x="3345" y="2179"/>
                      <a:pt x="3442" y="2240"/>
                    </a:cubicBezTo>
                    <a:cubicBezTo>
                      <a:pt x="3404" y="2363"/>
                      <a:pt x="3409" y="2485"/>
                      <a:pt x="3447" y="2589"/>
                    </a:cubicBezTo>
                    <a:cubicBezTo>
                      <a:pt x="3515" y="2767"/>
                      <a:pt x="3663" y="2880"/>
                      <a:pt x="3859" y="2902"/>
                    </a:cubicBezTo>
                    <a:cubicBezTo>
                      <a:pt x="3882" y="2905"/>
                      <a:pt x="3905" y="2906"/>
                      <a:pt x="3927" y="2906"/>
                    </a:cubicBezTo>
                    <a:cubicBezTo>
                      <a:pt x="4043" y="2906"/>
                      <a:pt x="4158" y="2873"/>
                      <a:pt x="4258" y="2819"/>
                    </a:cubicBezTo>
                    <a:cubicBezTo>
                      <a:pt x="4308" y="2871"/>
                      <a:pt x="4351" y="2925"/>
                      <a:pt x="4389" y="2981"/>
                    </a:cubicBezTo>
                    <a:cubicBezTo>
                      <a:pt x="4305" y="2998"/>
                      <a:pt x="4219" y="3005"/>
                      <a:pt x="4133" y="3005"/>
                    </a:cubicBezTo>
                    <a:cubicBezTo>
                      <a:pt x="3793" y="3005"/>
                      <a:pt x="3441" y="2889"/>
                      <a:pt x="3095" y="2774"/>
                    </a:cubicBezTo>
                    <a:cubicBezTo>
                      <a:pt x="3170" y="2578"/>
                      <a:pt x="3203" y="2368"/>
                      <a:pt x="3129" y="2131"/>
                    </a:cubicBezTo>
                    <a:cubicBezTo>
                      <a:pt x="3116" y="2093"/>
                      <a:pt x="3102" y="2057"/>
                      <a:pt x="3084" y="2023"/>
                    </a:cubicBezTo>
                    <a:close/>
                    <a:moveTo>
                      <a:pt x="2559" y="2798"/>
                    </a:moveTo>
                    <a:lnTo>
                      <a:pt x="2559" y="2798"/>
                    </a:lnTo>
                    <a:cubicBezTo>
                      <a:pt x="2654" y="2823"/>
                      <a:pt x="2750" y="2853"/>
                      <a:pt x="2847" y="2884"/>
                    </a:cubicBezTo>
                    <a:cubicBezTo>
                      <a:pt x="2820" y="2938"/>
                      <a:pt x="2791" y="2992"/>
                      <a:pt x="2762" y="3049"/>
                    </a:cubicBezTo>
                    <a:cubicBezTo>
                      <a:pt x="2744" y="3080"/>
                      <a:pt x="2726" y="3114"/>
                      <a:pt x="2710" y="3146"/>
                    </a:cubicBezTo>
                    <a:cubicBezTo>
                      <a:pt x="2672" y="3060"/>
                      <a:pt x="2636" y="2974"/>
                      <a:pt x="2597" y="2891"/>
                    </a:cubicBezTo>
                    <a:cubicBezTo>
                      <a:pt x="2586" y="2859"/>
                      <a:pt x="2572" y="2830"/>
                      <a:pt x="2559" y="2798"/>
                    </a:cubicBezTo>
                    <a:close/>
                    <a:moveTo>
                      <a:pt x="983" y="1631"/>
                    </a:moveTo>
                    <a:cubicBezTo>
                      <a:pt x="1002" y="1910"/>
                      <a:pt x="1096" y="2183"/>
                      <a:pt x="1265" y="2402"/>
                    </a:cubicBezTo>
                    <a:cubicBezTo>
                      <a:pt x="1335" y="2492"/>
                      <a:pt x="1416" y="2573"/>
                      <a:pt x="1502" y="2647"/>
                    </a:cubicBezTo>
                    <a:cubicBezTo>
                      <a:pt x="1441" y="2674"/>
                      <a:pt x="1380" y="2708"/>
                      <a:pt x="1322" y="2747"/>
                    </a:cubicBezTo>
                    <a:cubicBezTo>
                      <a:pt x="1119" y="2880"/>
                      <a:pt x="972" y="3085"/>
                      <a:pt x="902" y="3310"/>
                    </a:cubicBezTo>
                    <a:cubicBezTo>
                      <a:pt x="785" y="3276"/>
                      <a:pt x="672" y="3218"/>
                      <a:pt x="573" y="3137"/>
                    </a:cubicBezTo>
                    <a:cubicBezTo>
                      <a:pt x="312" y="2922"/>
                      <a:pt x="195" y="2596"/>
                      <a:pt x="269" y="2282"/>
                    </a:cubicBezTo>
                    <a:cubicBezTo>
                      <a:pt x="325" y="2039"/>
                      <a:pt x="503" y="1834"/>
                      <a:pt x="724" y="1719"/>
                    </a:cubicBezTo>
                    <a:lnTo>
                      <a:pt x="724" y="1719"/>
                    </a:lnTo>
                    <a:cubicBezTo>
                      <a:pt x="650" y="2021"/>
                      <a:pt x="675" y="2366"/>
                      <a:pt x="810" y="2643"/>
                    </a:cubicBezTo>
                    <a:cubicBezTo>
                      <a:pt x="824" y="2674"/>
                      <a:pt x="858" y="2693"/>
                      <a:pt x="892" y="2693"/>
                    </a:cubicBezTo>
                    <a:cubicBezTo>
                      <a:pt x="905" y="2693"/>
                      <a:pt x="919" y="2690"/>
                      <a:pt x="932" y="2684"/>
                    </a:cubicBezTo>
                    <a:cubicBezTo>
                      <a:pt x="977" y="2661"/>
                      <a:pt x="995" y="2607"/>
                      <a:pt x="972" y="2562"/>
                    </a:cubicBezTo>
                    <a:cubicBezTo>
                      <a:pt x="839" y="2289"/>
                      <a:pt x="832" y="1926"/>
                      <a:pt x="938" y="1640"/>
                    </a:cubicBezTo>
                    <a:cubicBezTo>
                      <a:pt x="954" y="1638"/>
                      <a:pt x="968" y="1633"/>
                      <a:pt x="983" y="1631"/>
                    </a:cubicBezTo>
                    <a:close/>
                    <a:moveTo>
                      <a:pt x="1660" y="2780"/>
                    </a:moveTo>
                    <a:cubicBezTo>
                      <a:pt x="1684" y="2801"/>
                      <a:pt x="1709" y="2819"/>
                      <a:pt x="1734" y="2839"/>
                    </a:cubicBezTo>
                    <a:cubicBezTo>
                      <a:pt x="1777" y="2873"/>
                      <a:pt x="1822" y="2909"/>
                      <a:pt x="1865" y="2945"/>
                    </a:cubicBezTo>
                    <a:cubicBezTo>
                      <a:pt x="1757" y="3080"/>
                      <a:pt x="1628" y="3193"/>
                      <a:pt x="1466" y="3267"/>
                    </a:cubicBezTo>
                    <a:cubicBezTo>
                      <a:pt x="1357" y="3316"/>
                      <a:pt x="1243" y="3340"/>
                      <a:pt x="1129" y="3340"/>
                    </a:cubicBezTo>
                    <a:cubicBezTo>
                      <a:pt x="1115" y="3340"/>
                      <a:pt x="1101" y="3340"/>
                      <a:pt x="1087" y="3339"/>
                    </a:cubicBezTo>
                    <a:cubicBezTo>
                      <a:pt x="1146" y="3164"/>
                      <a:pt x="1263" y="3001"/>
                      <a:pt x="1423" y="2898"/>
                    </a:cubicBezTo>
                    <a:cubicBezTo>
                      <a:pt x="1500" y="2848"/>
                      <a:pt x="1578" y="2807"/>
                      <a:pt x="1660" y="2780"/>
                    </a:cubicBezTo>
                    <a:close/>
                    <a:moveTo>
                      <a:pt x="2225" y="2733"/>
                    </a:moveTo>
                    <a:cubicBezTo>
                      <a:pt x="2261" y="2738"/>
                      <a:pt x="2300" y="2744"/>
                      <a:pt x="2338" y="2751"/>
                    </a:cubicBezTo>
                    <a:cubicBezTo>
                      <a:pt x="2370" y="2821"/>
                      <a:pt x="2401" y="2891"/>
                      <a:pt x="2430" y="2963"/>
                    </a:cubicBezTo>
                    <a:cubicBezTo>
                      <a:pt x="2487" y="3096"/>
                      <a:pt x="2545" y="3229"/>
                      <a:pt x="2606" y="3360"/>
                    </a:cubicBezTo>
                    <a:cubicBezTo>
                      <a:pt x="2575" y="3436"/>
                      <a:pt x="2545" y="3517"/>
                      <a:pt x="2527" y="3601"/>
                    </a:cubicBezTo>
                    <a:cubicBezTo>
                      <a:pt x="2494" y="3366"/>
                      <a:pt x="2354" y="3137"/>
                      <a:pt x="2110" y="2916"/>
                    </a:cubicBezTo>
                    <a:cubicBezTo>
                      <a:pt x="2151" y="2857"/>
                      <a:pt x="2189" y="2796"/>
                      <a:pt x="2225" y="2733"/>
                    </a:cubicBezTo>
                    <a:close/>
                    <a:moveTo>
                      <a:pt x="2002" y="3062"/>
                    </a:moveTo>
                    <a:cubicBezTo>
                      <a:pt x="2234" y="3279"/>
                      <a:pt x="2352" y="3497"/>
                      <a:pt x="2354" y="3709"/>
                    </a:cubicBezTo>
                    <a:cubicBezTo>
                      <a:pt x="2356" y="4018"/>
                      <a:pt x="2068" y="4306"/>
                      <a:pt x="1748" y="4313"/>
                    </a:cubicBezTo>
                    <a:lnTo>
                      <a:pt x="1734" y="4313"/>
                    </a:lnTo>
                    <a:cubicBezTo>
                      <a:pt x="1427" y="4313"/>
                      <a:pt x="1125" y="4061"/>
                      <a:pt x="1058" y="3747"/>
                    </a:cubicBezTo>
                    <a:cubicBezTo>
                      <a:pt x="1042" y="3673"/>
                      <a:pt x="1038" y="3596"/>
                      <a:pt x="1047" y="3520"/>
                    </a:cubicBezTo>
                    <a:lnTo>
                      <a:pt x="1047" y="3520"/>
                    </a:lnTo>
                    <a:cubicBezTo>
                      <a:pt x="1073" y="3522"/>
                      <a:pt x="1099" y="3523"/>
                      <a:pt x="1126" y="3523"/>
                    </a:cubicBezTo>
                    <a:cubicBezTo>
                      <a:pt x="1267" y="3523"/>
                      <a:pt x="1410" y="3493"/>
                      <a:pt x="1542" y="3432"/>
                    </a:cubicBezTo>
                    <a:cubicBezTo>
                      <a:pt x="1732" y="3346"/>
                      <a:pt x="1878" y="3215"/>
                      <a:pt x="2002" y="3062"/>
                    </a:cubicBezTo>
                    <a:close/>
                    <a:moveTo>
                      <a:pt x="5236" y="2620"/>
                    </a:moveTo>
                    <a:cubicBezTo>
                      <a:pt x="5302" y="2807"/>
                      <a:pt x="5329" y="3010"/>
                      <a:pt x="5311" y="3209"/>
                    </a:cubicBezTo>
                    <a:cubicBezTo>
                      <a:pt x="5266" y="3644"/>
                      <a:pt x="5011" y="4022"/>
                      <a:pt x="4628" y="4216"/>
                    </a:cubicBezTo>
                    <a:cubicBezTo>
                      <a:pt x="4535" y="4263"/>
                      <a:pt x="4439" y="4300"/>
                      <a:pt x="4339" y="4322"/>
                    </a:cubicBezTo>
                    <a:cubicBezTo>
                      <a:pt x="4549" y="4142"/>
                      <a:pt x="4689" y="3914"/>
                      <a:pt x="4732" y="3664"/>
                    </a:cubicBezTo>
                    <a:cubicBezTo>
                      <a:pt x="4765" y="3468"/>
                      <a:pt x="4741" y="3274"/>
                      <a:pt x="4659" y="3089"/>
                    </a:cubicBezTo>
                    <a:cubicBezTo>
                      <a:pt x="4898" y="2992"/>
                      <a:pt x="5097" y="2830"/>
                      <a:pt x="5236" y="2620"/>
                    </a:cubicBezTo>
                    <a:close/>
                    <a:moveTo>
                      <a:pt x="3023" y="2940"/>
                    </a:moveTo>
                    <a:cubicBezTo>
                      <a:pt x="3028" y="2943"/>
                      <a:pt x="3032" y="2945"/>
                      <a:pt x="3037" y="2947"/>
                    </a:cubicBezTo>
                    <a:cubicBezTo>
                      <a:pt x="3397" y="3065"/>
                      <a:pt x="3767" y="3187"/>
                      <a:pt x="4134" y="3187"/>
                    </a:cubicBezTo>
                    <a:cubicBezTo>
                      <a:pt x="4251" y="3187"/>
                      <a:pt x="4367" y="3174"/>
                      <a:pt x="4484" y="3146"/>
                    </a:cubicBezTo>
                    <a:cubicBezTo>
                      <a:pt x="4558" y="3303"/>
                      <a:pt x="4581" y="3468"/>
                      <a:pt x="4554" y="3632"/>
                    </a:cubicBezTo>
                    <a:cubicBezTo>
                      <a:pt x="4502" y="3921"/>
                      <a:pt x="4288" y="4180"/>
                      <a:pt x="3977" y="4347"/>
                    </a:cubicBezTo>
                    <a:cubicBezTo>
                      <a:pt x="3808" y="4331"/>
                      <a:pt x="3641" y="4281"/>
                      <a:pt x="3490" y="4191"/>
                    </a:cubicBezTo>
                    <a:cubicBezTo>
                      <a:pt x="3181" y="4011"/>
                      <a:pt x="2978" y="3700"/>
                      <a:pt x="2807" y="3355"/>
                    </a:cubicBezTo>
                    <a:cubicBezTo>
                      <a:pt x="2843" y="3283"/>
                      <a:pt x="2881" y="3209"/>
                      <a:pt x="2922" y="3134"/>
                    </a:cubicBezTo>
                    <a:cubicBezTo>
                      <a:pt x="2956" y="3071"/>
                      <a:pt x="2989" y="3006"/>
                      <a:pt x="3023" y="2940"/>
                    </a:cubicBezTo>
                    <a:close/>
                    <a:moveTo>
                      <a:pt x="2719" y="3583"/>
                    </a:moveTo>
                    <a:cubicBezTo>
                      <a:pt x="2888" y="3894"/>
                      <a:pt x="3095" y="4171"/>
                      <a:pt x="3397" y="4349"/>
                    </a:cubicBezTo>
                    <a:cubicBezTo>
                      <a:pt x="3485" y="4401"/>
                      <a:pt x="3575" y="4441"/>
                      <a:pt x="3670" y="4471"/>
                    </a:cubicBezTo>
                    <a:cubicBezTo>
                      <a:pt x="3659" y="4473"/>
                      <a:pt x="3647" y="4478"/>
                      <a:pt x="3636" y="4480"/>
                    </a:cubicBezTo>
                    <a:cubicBezTo>
                      <a:pt x="3545" y="4504"/>
                      <a:pt x="3434" y="4525"/>
                      <a:pt x="3321" y="4525"/>
                    </a:cubicBezTo>
                    <a:cubicBezTo>
                      <a:pt x="3195" y="4525"/>
                      <a:pt x="3066" y="4499"/>
                      <a:pt x="2956" y="4426"/>
                    </a:cubicBezTo>
                    <a:cubicBezTo>
                      <a:pt x="2714" y="4268"/>
                      <a:pt x="2651" y="3939"/>
                      <a:pt x="2696" y="3682"/>
                    </a:cubicBezTo>
                    <a:cubicBezTo>
                      <a:pt x="2703" y="3648"/>
                      <a:pt x="2710" y="3614"/>
                      <a:pt x="2719" y="3583"/>
                    </a:cubicBezTo>
                    <a:close/>
                    <a:moveTo>
                      <a:pt x="2613" y="1"/>
                    </a:moveTo>
                    <a:cubicBezTo>
                      <a:pt x="2492" y="1"/>
                      <a:pt x="2371" y="13"/>
                      <a:pt x="2250" y="38"/>
                    </a:cubicBezTo>
                    <a:cubicBezTo>
                      <a:pt x="1754" y="141"/>
                      <a:pt x="1346" y="452"/>
                      <a:pt x="1130" y="892"/>
                    </a:cubicBezTo>
                    <a:cubicBezTo>
                      <a:pt x="1085" y="984"/>
                      <a:pt x="1049" y="1079"/>
                      <a:pt x="1024" y="1178"/>
                    </a:cubicBezTo>
                    <a:cubicBezTo>
                      <a:pt x="1004" y="1196"/>
                      <a:pt x="983" y="1216"/>
                      <a:pt x="965" y="1239"/>
                    </a:cubicBezTo>
                    <a:cubicBezTo>
                      <a:pt x="900" y="1311"/>
                      <a:pt x="846" y="1397"/>
                      <a:pt x="803" y="1489"/>
                    </a:cubicBezTo>
                    <a:cubicBezTo>
                      <a:pt x="463" y="1602"/>
                      <a:pt x="174" y="1890"/>
                      <a:pt x="91" y="2242"/>
                    </a:cubicBezTo>
                    <a:cubicBezTo>
                      <a:pt x="1" y="2623"/>
                      <a:pt x="141" y="3019"/>
                      <a:pt x="456" y="3276"/>
                    </a:cubicBezTo>
                    <a:cubicBezTo>
                      <a:pt x="580" y="3378"/>
                      <a:pt x="720" y="3450"/>
                      <a:pt x="866" y="3488"/>
                    </a:cubicBezTo>
                    <a:cubicBezTo>
                      <a:pt x="855" y="3587"/>
                      <a:pt x="857" y="3689"/>
                      <a:pt x="880" y="3786"/>
                    </a:cubicBezTo>
                    <a:cubicBezTo>
                      <a:pt x="964" y="4184"/>
                      <a:pt x="1335" y="4494"/>
                      <a:pt x="1729" y="4494"/>
                    </a:cubicBezTo>
                    <a:cubicBezTo>
                      <a:pt x="1736" y="4494"/>
                      <a:pt x="1743" y="4494"/>
                      <a:pt x="1750" y="4493"/>
                    </a:cubicBezTo>
                    <a:cubicBezTo>
                      <a:pt x="2097" y="4487"/>
                      <a:pt x="2408" y="4236"/>
                      <a:pt x="2505" y="3919"/>
                    </a:cubicBezTo>
                    <a:cubicBezTo>
                      <a:pt x="2523" y="4171"/>
                      <a:pt x="2629" y="4428"/>
                      <a:pt x="2854" y="4579"/>
                    </a:cubicBezTo>
                    <a:cubicBezTo>
                      <a:pt x="2998" y="4674"/>
                      <a:pt x="3163" y="4707"/>
                      <a:pt x="3321" y="4707"/>
                    </a:cubicBezTo>
                    <a:cubicBezTo>
                      <a:pt x="3451" y="4707"/>
                      <a:pt x="3578" y="4685"/>
                      <a:pt x="3684" y="4656"/>
                    </a:cubicBezTo>
                    <a:cubicBezTo>
                      <a:pt x="3803" y="4624"/>
                      <a:pt x="3913" y="4581"/>
                      <a:pt x="4017" y="4532"/>
                    </a:cubicBezTo>
                    <a:cubicBezTo>
                      <a:pt x="4035" y="4532"/>
                      <a:pt x="4053" y="4533"/>
                      <a:pt x="4071" y="4533"/>
                    </a:cubicBezTo>
                    <a:cubicBezTo>
                      <a:pt x="4288" y="4533"/>
                      <a:pt x="4507" y="4482"/>
                      <a:pt x="4709" y="4378"/>
                    </a:cubicBezTo>
                    <a:cubicBezTo>
                      <a:pt x="5149" y="4155"/>
                      <a:pt x="5442" y="3725"/>
                      <a:pt x="5491" y="3227"/>
                    </a:cubicBezTo>
                    <a:cubicBezTo>
                      <a:pt x="5518" y="2952"/>
                      <a:pt x="5464" y="2665"/>
                      <a:pt x="5349" y="2418"/>
                    </a:cubicBezTo>
                    <a:cubicBezTo>
                      <a:pt x="5378" y="2348"/>
                      <a:pt x="5405" y="2273"/>
                      <a:pt x="5424" y="2197"/>
                    </a:cubicBezTo>
                    <a:cubicBezTo>
                      <a:pt x="5545" y="1721"/>
                      <a:pt x="5417" y="1210"/>
                      <a:pt x="5079" y="826"/>
                    </a:cubicBezTo>
                    <a:cubicBezTo>
                      <a:pt x="4790" y="500"/>
                      <a:pt x="4362" y="285"/>
                      <a:pt x="3902" y="236"/>
                    </a:cubicBezTo>
                    <a:cubicBezTo>
                      <a:pt x="3837" y="229"/>
                      <a:pt x="3774" y="226"/>
                      <a:pt x="3712" y="226"/>
                    </a:cubicBezTo>
                    <a:cubicBezTo>
                      <a:pt x="3646" y="226"/>
                      <a:pt x="3581" y="230"/>
                      <a:pt x="3519" y="238"/>
                    </a:cubicBezTo>
                    <a:cubicBezTo>
                      <a:pt x="3238" y="82"/>
                      <a:pt x="2927" y="1"/>
                      <a:pt x="2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7" name="Google Shape;3857;p44"/>
          <p:cNvGrpSpPr/>
          <p:nvPr/>
        </p:nvGrpSpPr>
        <p:grpSpPr>
          <a:xfrm>
            <a:off x="1239047" y="906026"/>
            <a:ext cx="413078" cy="354248"/>
            <a:chOff x="8329197" y="1821101"/>
            <a:chExt cx="413078" cy="354248"/>
          </a:xfrm>
        </p:grpSpPr>
        <p:sp>
          <p:nvSpPr>
            <p:cNvPr id="3858" name="Google Shape;3858;p44"/>
            <p:cNvSpPr/>
            <p:nvPr/>
          </p:nvSpPr>
          <p:spPr>
            <a:xfrm flipH="1">
              <a:off x="8329204" y="1821101"/>
              <a:ext cx="413071" cy="354248"/>
            </a:xfrm>
            <a:custGeom>
              <a:avLst/>
              <a:gdLst/>
              <a:ahLst/>
              <a:cxnLst/>
              <a:rect l="l" t="t" r="r" b="b"/>
              <a:pathLst>
                <a:path w="3825" h="3472" extrusionOk="0">
                  <a:moveTo>
                    <a:pt x="2904" y="1"/>
                  </a:moveTo>
                  <a:cubicBezTo>
                    <a:pt x="2546" y="1"/>
                    <a:pt x="2220" y="289"/>
                    <a:pt x="2016" y="800"/>
                  </a:cubicBezTo>
                  <a:cubicBezTo>
                    <a:pt x="1960" y="937"/>
                    <a:pt x="1923" y="1135"/>
                    <a:pt x="1898" y="1279"/>
                  </a:cubicBezTo>
                  <a:cubicBezTo>
                    <a:pt x="1671" y="1096"/>
                    <a:pt x="1255" y="817"/>
                    <a:pt x="814" y="817"/>
                  </a:cubicBezTo>
                  <a:cubicBezTo>
                    <a:pt x="756" y="817"/>
                    <a:pt x="697" y="822"/>
                    <a:pt x="639" y="832"/>
                  </a:cubicBezTo>
                  <a:cubicBezTo>
                    <a:pt x="415" y="872"/>
                    <a:pt x="238" y="1009"/>
                    <a:pt x="136" y="1216"/>
                  </a:cubicBezTo>
                  <a:cubicBezTo>
                    <a:pt x="1" y="1498"/>
                    <a:pt x="24" y="1859"/>
                    <a:pt x="196" y="2182"/>
                  </a:cubicBezTo>
                  <a:cubicBezTo>
                    <a:pt x="520" y="2780"/>
                    <a:pt x="1386" y="3267"/>
                    <a:pt x="2035" y="3420"/>
                  </a:cubicBezTo>
                  <a:cubicBezTo>
                    <a:pt x="2156" y="3448"/>
                    <a:pt x="2298" y="3471"/>
                    <a:pt x="2437" y="3471"/>
                  </a:cubicBezTo>
                  <a:cubicBezTo>
                    <a:pt x="2575" y="3471"/>
                    <a:pt x="2717" y="3446"/>
                    <a:pt x="2821" y="3374"/>
                  </a:cubicBezTo>
                  <a:cubicBezTo>
                    <a:pt x="3426" y="2948"/>
                    <a:pt x="3771" y="1970"/>
                    <a:pt x="3801" y="1226"/>
                  </a:cubicBezTo>
                  <a:cubicBezTo>
                    <a:pt x="3824" y="632"/>
                    <a:pt x="3499" y="113"/>
                    <a:pt x="3045" y="16"/>
                  </a:cubicBezTo>
                  <a:cubicBezTo>
                    <a:pt x="2997" y="6"/>
                    <a:pt x="2950" y="1"/>
                    <a:pt x="2904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9" name="Google Shape;3859;p44"/>
            <p:cNvGrpSpPr/>
            <p:nvPr/>
          </p:nvGrpSpPr>
          <p:grpSpPr>
            <a:xfrm>
              <a:off x="8329197" y="1821105"/>
              <a:ext cx="413069" cy="354235"/>
              <a:chOff x="6519600" y="945000"/>
              <a:chExt cx="512175" cy="439225"/>
            </a:xfrm>
          </p:grpSpPr>
          <p:sp>
            <p:nvSpPr>
              <p:cNvPr id="3860" name="Google Shape;3860;p44"/>
              <p:cNvSpPr/>
              <p:nvPr/>
            </p:nvSpPr>
            <p:spPr>
              <a:xfrm>
                <a:off x="6526472" y="957817"/>
                <a:ext cx="505303" cy="413855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132" extrusionOk="0">
                    <a:moveTo>
                      <a:pt x="895" y="1"/>
                    </a:moveTo>
                    <a:cubicBezTo>
                      <a:pt x="557" y="1"/>
                      <a:pt x="234" y="314"/>
                      <a:pt x="156" y="766"/>
                    </a:cubicBezTo>
                    <a:cubicBezTo>
                      <a:pt x="0" y="1651"/>
                      <a:pt x="823" y="3103"/>
                      <a:pt x="1352" y="3130"/>
                    </a:cubicBezTo>
                    <a:cubicBezTo>
                      <a:pt x="1374" y="3131"/>
                      <a:pt x="1397" y="3132"/>
                      <a:pt x="1419" y="3132"/>
                    </a:cubicBezTo>
                    <a:cubicBezTo>
                      <a:pt x="2072" y="3132"/>
                      <a:pt x="2864" y="2634"/>
                      <a:pt x="3306" y="2113"/>
                    </a:cubicBezTo>
                    <a:cubicBezTo>
                      <a:pt x="3824" y="1506"/>
                      <a:pt x="3656" y="656"/>
                      <a:pt x="2981" y="656"/>
                    </a:cubicBezTo>
                    <a:cubicBezTo>
                      <a:pt x="2798" y="656"/>
                      <a:pt x="2577" y="719"/>
                      <a:pt x="2321" y="867"/>
                    </a:cubicBezTo>
                    <a:cubicBezTo>
                      <a:pt x="2164" y="957"/>
                      <a:pt x="1959" y="1149"/>
                      <a:pt x="1873" y="1225"/>
                    </a:cubicBezTo>
                    <a:cubicBezTo>
                      <a:pt x="1863" y="1234"/>
                      <a:pt x="1855" y="1239"/>
                      <a:pt x="1849" y="1239"/>
                    </a:cubicBezTo>
                    <a:cubicBezTo>
                      <a:pt x="1830" y="1239"/>
                      <a:pt x="1826" y="1192"/>
                      <a:pt x="1805" y="1104"/>
                    </a:cubicBezTo>
                    <a:cubicBezTo>
                      <a:pt x="1711" y="689"/>
                      <a:pt x="1508" y="252"/>
                      <a:pt x="1161" y="69"/>
                    </a:cubicBezTo>
                    <a:cubicBezTo>
                      <a:pt x="1074" y="23"/>
                      <a:pt x="984" y="1"/>
                      <a:pt x="8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44"/>
              <p:cNvSpPr/>
              <p:nvPr/>
            </p:nvSpPr>
            <p:spPr>
              <a:xfrm>
                <a:off x="6549332" y="1099072"/>
                <a:ext cx="462094" cy="27260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2063" extrusionOk="0">
                    <a:moveTo>
                      <a:pt x="3395" y="1"/>
                    </a:moveTo>
                    <a:lnTo>
                      <a:pt x="3395" y="1"/>
                    </a:lnTo>
                    <a:cubicBezTo>
                      <a:pt x="3230" y="5"/>
                      <a:pt x="3068" y="37"/>
                      <a:pt x="2908" y="104"/>
                    </a:cubicBezTo>
                    <a:cubicBezTo>
                      <a:pt x="2610" y="228"/>
                      <a:pt x="2374" y="458"/>
                      <a:pt x="2088" y="605"/>
                    </a:cubicBezTo>
                    <a:cubicBezTo>
                      <a:pt x="1857" y="721"/>
                      <a:pt x="1608" y="773"/>
                      <a:pt x="1355" y="773"/>
                    </a:cubicBezTo>
                    <a:cubicBezTo>
                      <a:pt x="882" y="773"/>
                      <a:pt x="396" y="589"/>
                      <a:pt x="1" y="298"/>
                    </a:cubicBezTo>
                    <a:lnTo>
                      <a:pt x="1" y="298"/>
                    </a:lnTo>
                    <a:cubicBezTo>
                      <a:pt x="154" y="1116"/>
                      <a:pt x="756" y="2040"/>
                      <a:pt x="1179" y="2061"/>
                    </a:cubicBezTo>
                    <a:cubicBezTo>
                      <a:pt x="1201" y="2062"/>
                      <a:pt x="1224" y="2063"/>
                      <a:pt x="1246" y="2063"/>
                    </a:cubicBezTo>
                    <a:cubicBezTo>
                      <a:pt x="1899" y="2063"/>
                      <a:pt x="2691" y="1565"/>
                      <a:pt x="3133" y="1044"/>
                    </a:cubicBezTo>
                    <a:cubicBezTo>
                      <a:pt x="3417" y="711"/>
                      <a:pt x="3496" y="301"/>
                      <a:pt x="3395" y="1"/>
                    </a:cubicBezTo>
                    <a:close/>
                  </a:path>
                </a:pathLst>
              </a:custGeom>
              <a:solidFill>
                <a:srgbClr val="FF364A">
                  <a:alpha val="44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44"/>
              <p:cNvSpPr/>
              <p:nvPr/>
            </p:nvSpPr>
            <p:spPr>
              <a:xfrm>
                <a:off x="6558582" y="1006047"/>
                <a:ext cx="108223" cy="153147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159" extrusionOk="0">
                    <a:moveTo>
                      <a:pt x="699" y="1"/>
                    </a:moveTo>
                    <a:cubicBezTo>
                      <a:pt x="695" y="1"/>
                      <a:pt x="690" y="1"/>
                      <a:pt x="686" y="2"/>
                    </a:cubicBezTo>
                    <a:cubicBezTo>
                      <a:pt x="174" y="76"/>
                      <a:pt x="0" y="860"/>
                      <a:pt x="435" y="1142"/>
                    </a:cubicBezTo>
                    <a:cubicBezTo>
                      <a:pt x="452" y="1153"/>
                      <a:pt x="471" y="1158"/>
                      <a:pt x="489" y="1158"/>
                    </a:cubicBezTo>
                    <a:cubicBezTo>
                      <a:pt x="546" y="1158"/>
                      <a:pt x="598" y="1106"/>
                      <a:pt x="584" y="1041"/>
                    </a:cubicBezTo>
                    <a:lnTo>
                      <a:pt x="584" y="1041"/>
                    </a:lnTo>
                    <a:cubicBezTo>
                      <a:pt x="584" y="1041"/>
                      <a:pt x="584" y="1041"/>
                      <a:pt x="585" y="1041"/>
                    </a:cubicBezTo>
                    <a:cubicBezTo>
                      <a:pt x="586" y="1041"/>
                      <a:pt x="552" y="900"/>
                      <a:pt x="548" y="786"/>
                    </a:cubicBezTo>
                    <a:cubicBezTo>
                      <a:pt x="532" y="414"/>
                      <a:pt x="742" y="213"/>
                      <a:pt x="773" y="148"/>
                    </a:cubicBezTo>
                    <a:cubicBezTo>
                      <a:pt x="818" y="86"/>
                      <a:pt x="773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44"/>
              <p:cNvSpPr/>
              <p:nvPr/>
            </p:nvSpPr>
            <p:spPr>
              <a:xfrm>
                <a:off x="6519600" y="945000"/>
                <a:ext cx="510853" cy="439225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3324" extrusionOk="0">
                    <a:moveTo>
                      <a:pt x="947" y="191"/>
                    </a:moveTo>
                    <a:lnTo>
                      <a:pt x="947" y="193"/>
                    </a:lnTo>
                    <a:cubicBezTo>
                      <a:pt x="1014" y="193"/>
                      <a:pt x="1091" y="207"/>
                      <a:pt x="1168" y="249"/>
                    </a:cubicBezTo>
                    <a:cubicBezTo>
                      <a:pt x="1440" y="394"/>
                      <a:pt x="1657" y="748"/>
                      <a:pt x="1765" y="1221"/>
                    </a:cubicBezTo>
                    <a:lnTo>
                      <a:pt x="1774" y="1273"/>
                    </a:lnTo>
                    <a:cubicBezTo>
                      <a:pt x="1790" y="1343"/>
                      <a:pt x="1803" y="1403"/>
                      <a:pt x="1869" y="1426"/>
                    </a:cubicBezTo>
                    <a:cubicBezTo>
                      <a:pt x="1878" y="1429"/>
                      <a:pt x="1889" y="1431"/>
                      <a:pt x="1902" y="1431"/>
                    </a:cubicBezTo>
                    <a:cubicBezTo>
                      <a:pt x="1927" y="1431"/>
                      <a:pt x="1957" y="1423"/>
                      <a:pt x="1988" y="1394"/>
                    </a:cubicBezTo>
                    <a:lnTo>
                      <a:pt x="2026" y="1358"/>
                    </a:lnTo>
                    <a:cubicBezTo>
                      <a:pt x="2119" y="1275"/>
                      <a:pt x="2292" y="1119"/>
                      <a:pt x="2421" y="1045"/>
                    </a:cubicBezTo>
                    <a:cubicBezTo>
                      <a:pt x="2649" y="913"/>
                      <a:pt x="2858" y="847"/>
                      <a:pt x="3035" y="847"/>
                    </a:cubicBezTo>
                    <a:cubicBezTo>
                      <a:pt x="3199" y="847"/>
                      <a:pt x="3335" y="905"/>
                      <a:pt x="3430" y="1020"/>
                    </a:cubicBezTo>
                    <a:cubicBezTo>
                      <a:pt x="3629" y="1259"/>
                      <a:pt x="3629" y="1746"/>
                      <a:pt x="3286" y="2149"/>
                    </a:cubicBezTo>
                    <a:cubicBezTo>
                      <a:pt x="2871" y="2634"/>
                      <a:pt x="2103" y="3134"/>
                      <a:pt x="1470" y="3134"/>
                    </a:cubicBezTo>
                    <a:cubicBezTo>
                      <a:pt x="1449" y="3134"/>
                      <a:pt x="1429" y="3133"/>
                      <a:pt x="1409" y="3132"/>
                    </a:cubicBezTo>
                    <a:cubicBezTo>
                      <a:pt x="1278" y="3125"/>
                      <a:pt x="1100" y="2992"/>
                      <a:pt x="922" y="2769"/>
                    </a:cubicBezTo>
                    <a:cubicBezTo>
                      <a:pt x="539" y="2289"/>
                      <a:pt x="201" y="1451"/>
                      <a:pt x="300" y="878"/>
                    </a:cubicBezTo>
                    <a:cubicBezTo>
                      <a:pt x="350" y="592"/>
                      <a:pt x="514" y="349"/>
                      <a:pt x="728" y="245"/>
                    </a:cubicBezTo>
                    <a:cubicBezTo>
                      <a:pt x="785" y="218"/>
                      <a:pt x="861" y="191"/>
                      <a:pt x="947" y="191"/>
                    </a:cubicBezTo>
                    <a:close/>
                    <a:moveTo>
                      <a:pt x="947" y="1"/>
                    </a:moveTo>
                    <a:cubicBezTo>
                      <a:pt x="845" y="1"/>
                      <a:pt x="743" y="25"/>
                      <a:pt x="645" y="74"/>
                    </a:cubicBezTo>
                    <a:cubicBezTo>
                      <a:pt x="372" y="207"/>
                      <a:pt x="174" y="495"/>
                      <a:pt x="113" y="847"/>
                    </a:cubicBezTo>
                    <a:cubicBezTo>
                      <a:pt x="0" y="1494"/>
                      <a:pt x="370" y="2382"/>
                      <a:pt x="773" y="2889"/>
                    </a:cubicBezTo>
                    <a:cubicBezTo>
                      <a:pt x="926" y="3078"/>
                      <a:pt x="1159" y="3310"/>
                      <a:pt x="1400" y="3321"/>
                    </a:cubicBezTo>
                    <a:cubicBezTo>
                      <a:pt x="1422" y="3324"/>
                      <a:pt x="1447" y="3324"/>
                      <a:pt x="1470" y="3324"/>
                    </a:cubicBezTo>
                    <a:cubicBezTo>
                      <a:pt x="2171" y="3324"/>
                      <a:pt x="2977" y="2805"/>
                      <a:pt x="3430" y="2273"/>
                    </a:cubicBezTo>
                    <a:cubicBezTo>
                      <a:pt x="3802" y="1834"/>
                      <a:pt x="3865" y="1246"/>
                      <a:pt x="3577" y="899"/>
                    </a:cubicBezTo>
                    <a:cubicBezTo>
                      <a:pt x="3444" y="739"/>
                      <a:pt x="3256" y="659"/>
                      <a:pt x="3036" y="659"/>
                    </a:cubicBezTo>
                    <a:cubicBezTo>
                      <a:pt x="2824" y="659"/>
                      <a:pt x="2581" y="733"/>
                      <a:pt x="2326" y="881"/>
                    </a:cubicBezTo>
                    <a:cubicBezTo>
                      <a:pt x="2200" y="953"/>
                      <a:pt x="2053" y="1079"/>
                      <a:pt x="1950" y="1174"/>
                    </a:cubicBezTo>
                    <a:cubicBezTo>
                      <a:pt x="1878" y="863"/>
                      <a:pt x="1693" y="313"/>
                      <a:pt x="1258" y="80"/>
                    </a:cubicBezTo>
                    <a:cubicBezTo>
                      <a:pt x="1159" y="27"/>
                      <a:pt x="1053" y="1"/>
                      <a:pt x="9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4" name="Google Shape;3864;p44"/>
          <p:cNvGrpSpPr/>
          <p:nvPr/>
        </p:nvGrpSpPr>
        <p:grpSpPr>
          <a:xfrm>
            <a:off x="7367950" y="480557"/>
            <a:ext cx="539578" cy="493899"/>
            <a:chOff x="6890700" y="945007"/>
            <a:chExt cx="539578" cy="493899"/>
          </a:xfrm>
        </p:grpSpPr>
        <p:sp>
          <p:nvSpPr>
            <p:cNvPr id="3865" name="Google Shape;3865;p44"/>
            <p:cNvSpPr/>
            <p:nvPr/>
          </p:nvSpPr>
          <p:spPr>
            <a:xfrm>
              <a:off x="6890700" y="945042"/>
              <a:ext cx="539578" cy="493796"/>
            </a:xfrm>
            <a:custGeom>
              <a:avLst/>
              <a:gdLst/>
              <a:ahLst/>
              <a:cxnLst/>
              <a:rect l="l" t="t" r="r" b="b"/>
              <a:pathLst>
                <a:path w="5728" h="5242" extrusionOk="0">
                  <a:moveTo>
                    <a:pt x="2860" y="1"/>
                  </a:moveTo>
                  <a:cubicBezTo>
                    <a:pt x="2680" y="1"/>
                    <a:pt x="2499" y="19"/>
                    <a:pt x="2321" y="57"/>
                  </a:cubicBezTo>
                  <a:cubicBezTo>
                    <a:pt x="908" y="357"/>
                    <a:pt x="0" y="1751"/>
                    <a:pt x="301" y="3164"/>
                  </a:cubicBezTo>
                  <a:cubicBezTo>
                    <a:pt x="482" y="4025"/>
                    <a:pt x="1080" y="4732"/>
                    <a:pt x="1899" y="5056"/>
                  </a:cubicBezTo>
                  <a:cubicBezTo>
                    <a:pt x="2209" y="5179"/>
                    <a:pt x="2535" y="5242"/>
                    <a:pt x="2863" y="5242"/>
                  </a:cubicBezTo>
                  <a:cubicBezTo>
                    <a:pt x="3044" y="5242"/>
                    <a:pt x="3226" y="5223"/>
                    <a:pt x="3407" y="5184"/>
                  </a:cubicBezTo>
                  <a:cubicBezTo>
                    <a:pt x="4822" y="4883"/>
                    <a:pt x="5728" y="3489"/>
                    <a:pt x="5430" y="2077"/>
                  </a:cubicBezTo>
                  <a:cubicBezTo>
                    <a:pt x="5313" y="1528"/>
                    <a:pt x="5032" y="1041"/>
                    <a:pt x="4613" y="669"/>
                  </a:cubicBezTo>
                  <a:cubicBezTo>
                    <a:pt x="4128" y="235"/>
                    <a:pt x="3500" y="1"/>
                    <a:pt x="286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6" name="Google Shape;3866;p44"/>
            <p:cNvGrpSpPr/>
            <p:nvPr/>
          </p:nvGrpSpPr>
          <p:grpSpPr>
            <a:xfrm>
              <a:off x="6904410" y="945007"/>
              <a:ext cx="512171" cy="493899"/>
              <a:chOff x="-103703" y="2202807"/>
              <a:chExt cx="512171" cy="493899"/>
            </a:xfrm>
          </p:grpSpPr>
          <p:sp>
            <p:nvSpPr>
              <p:cNvPr id="3867" name="Google Shape;3867;p44"/>
              <p:cNvSpPr/>
              <p:nvPr/>
            </p:nvSpPr>
            <p:spPr>
              <a:xfrm>
                <a:off x="-93879" y="2212728"/>
                <a:ext cx="492427" cy="474155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4875" extrusionOk="0">
                    <a:moveTo>
                      <a:pt x="2567" y="1"/>
                    </a:moveTo>
                    <a:cubicBezTo>
                      <a:pt x="1474" y="1"/>
                      <a:pt x="479" y="741"/>
                      <a:pt x="203" y="1849"/>
                    </a:cubicBezTo>
                    <a:cubicBezTo>
                      <a:pt x="1" y="2672"/>
                      <a:pt x="239" y="3499"/>
                      <a:pt x="771" y="4080"/>
                    </a:cubicBezTo>
                    <a:cubicBezTo>
                      <a:pt x="1085" y="4423"/>
                      <a:pt x="1497" y="4680"/>
                      <a:pt x="1979" y="4802"/>
                    </a:cubicBezTo>
                    <a:cubicBezTo>
                      <a:pt x="2177" y="4851"/>
                      <a:pt x="2375" y="4874"/>
                      <a:pt x="2569" y="4874"/>
                    </a:cubicBezTo>
                    <a:cubicBezTo>
                      <a:pt x="3664" y="4874"/>
                      <a:pt x="4659" y="4133"/>
                      <a:pt x="4934" y="3026"/>
                    </a:cubicBezTo>
                    <a:cubicBezTo>
                      <a:pt x="5063" y="2503"/>
                      <a:pt x="5013" y="1978"/>
                      <a:pt x="4824" y="1516"/>
                    </a:cubicBezTo>
                    <a:cubicBezTo>
                      <a:pt x="4540" y="821"/>
                      <a:pt x="3940" y="267"/>
                      <a:pt x="3156" y="73"/>
                    </a:cubicBezTo>
                    <a:cubicBezTo>
                      <a:pt x="2959" y="24"/>
                      <a:pt x="2761" y="1"/>
                      <a:pt x="2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44"/>
              <p:cNvSpPr/>
              <p:nvPr/>
            </p:nvSpPr>
            <p:spPr>
              <a:xfrm>
                <a:off x="-18891" y="2360079"/>
                <a:ext cx="417440" cy="326802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3360" extrusionOk="0">
                    <a:moveTo>
                      <a:pt x="4053" y="1"/>
                    </a:moveTo>
                    <a:cubicBezTo>
                      <a:pt x="3575" y="909"/>
                      <a:pt x="2849" y="1689"/>
                      <a:pt x="1930" y="2133"/>
                    </a:cubicBezTo>
                    <a:cubicBezTo>
                      <a:pt x="1328" y="2423"/>
                      <a:pt x="667" y="2556"/>
                      <a:pt x="0" y="2565"/>
                    </a:cubicBezTo>
                    <a:cubicBezTo>
                      <a:pt x="314" y="2908"/>
                      <a:pt x="726" y="3165"/>
                      <a:pt x="1208" y="3287"/>
                    </a:cubicBezTo>
                    <a:cubicBezTo>
                      <a:pt x="1406" y="3336"/>
                      <a:pt x="1604" y="3359"/>
                      <a:pt x="1798" y="3359"/>
                    </a:cubicBezTo>
                    <a:cubicBezTo>
                      <a:pt x="2893" y="3359"/>
                      <a:pt x="3888" y="2618"/>
                      <a:pt x="4163" y="1511"/>
                    </a:cubicBezTo>
                    <a:cubicBezTo>
                      <a:pt x="4292" y="988"/>
                      <a:pt x="4242" y="463"/>
                      <a:pt x="4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44"/>
              <p:cNvSpPr/>
              <p:nvPr/>
            </p:nvSpPr>
            <p:spPr>
              <a:xfrm>
                <a:off x="215022" y="2468136"/>
                <a:ext cx="116031" cy="65263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671" extrusionOk="0">
                    <a:moveTo>
                      <a:pt x="466" y="1"/>
                    </a:moveTo>
                    <a:cubicBezTo>
                      <a:pt x="436" y="1"/>
                      <a:pt x="407" y="2"/>
                      <a:pt x="377" y="5"/>
                    </a:cubicBezTo>
                    <a:cubicBezTo>
                      <a:pt x="167" y="25"/>
                      <a:pt x="0" y="192"/>
                      <a:pt x="106" y="382"/>
                    </a:cubicBezTo>
                    <a:cubicBezTo>
                      <a:pt x="219" y="582"/>
                      <a:pt x="464" y="671"/>
                      <a:pt x="683" y="671"/>
                    </a:cubicBezTo>
                    <a:cubicBezTo>
                      <a:pt x="960" y="671"/>
                      <a:pt x="1193" y="528"/>
                      <a:pt x="1059" y="287"/>
                    </a:cubicBezTo>
                    <a:cubicBezTo>
                      <a:pt x="980" y="142"/>
                      <a:pt x="748" y="1"/>
                      <a:pt x="4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44"/>
              <p:cNvSpPr/>
              <p:nvPr/>
            </p:nvSpPr>
            <p:spPr>
              <a:xfrm>
                <a:off x="-41261" y="2407931"/>
                <a:ext cx="127702" cy="6604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679" extrusionOk="0">
                    <a:moveTo>
                      <a:pt x="614" y="0"/>
                    </a:moveTo>
                    <a:cubicBezTo>
                      <a:pt x="500" y="0"/>
                      <a:pt x="400" y="27"/>
                      <a:pt x="332" y="72"/>
                    </a:cubicBezTo>
                    <a:cubicBezTo>
                      <a:pt x="1" y="287"/>
                      <a:pt x="434" y="679"/>
                      <a:pt x="845" y="679"/>
                    </a:cubicBezTo>
                    <a:cubicBezTo>
                      <a:pt x="946" y="679"/>
                      <a:pt x="1045" y="655"/>
                      <a:pt x="1132" y="599"/>
                    </a:cubicBezTo>
                    <a:cubicBezTo>
                      <a:pt x="1312" y="484"/>
                      <a:pt x="1242" y="257"/>
                      <a:pt x="1069" y="142"/>
                    </a:cubicBezTo>
                    <a:cubicBezTo>
                      <a:pt x="919" y="42"/>
                      <a:pt x="755" y="0"/>
                      <a:pt x="6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44"/>
              <p:cNvSpPr/>
              <p:nvPr/>
            </p:nvSpPr>
            <p:spPr>
              <a:xfrm>
                <a:off x="-103703" y="2202807"/>
                <a:ext cx="512171" cy="493899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5078" extrusionOk="0">
                    <a:moveTo>
                      <a:pt x="2669" y="204"/>
                    </a:moveTo>
                    <a:cubicBezTo>
                      <a:pt x="2856" y="204"/>
                      <a:pt x="3045" y="227"/>
                      <a:pt x="3232" y="274"/>
                    </a:cubicBezTo>
                    <a:cubicBezTo>
                      <a:pt x="3951" y="452"/>
                      <a:pt x="4551" y="971"/>
                      <a:pt x="4830" y="1656"/>
                    </a:cubicBezTo>
                    <a:cubicBezTo>
                      <a:pt x="5019" y="2118"/>
                      <a:pt x="5055" y="2618"/>
                      <a:pt x="4936" y="3103"/>
                    </a:cubicBezTo>
                    <a:cubicBezTo>
                      <a:pt x="4672" y="4164"/>
                      <a:pt x="3716" y="4873"/>
                      <a:pt x="2669" y="4873"/>
                    </a:cubicBezTo>
                    <a:cubicBezTo>
                      <a:pt x="2483" y="4873"/>
                      <a:pt x="2295" y="4851"/>
                      <a:pt x="2107" y="4804"/>
                    </a:cubicBezTo>
                    <a:cubicBezTo>
                      <a:pt x="1659" y="4692"/>
                      <a:pt x="1258" y="4453"/>
                      <a:pt x="949" y="4115"/>
                    </a:cubicBezTo>
                    <a:cubicBezTo>
                      <a:pt x="419" y="3536"/>
                      <a:pt x="216" y="2735"/>
                      <a:pt x="404" y="1976"/>
                    </a:cubicBezTo>
                    <a:cubicBezTo>
                      <a:pt x="667" y="914"/>
                      <a:pt x="1623" y="204"/>
                      <a:pt x="2669" y="204"/>
                    </a:cubicBezTo>
                    <a:close/>
                    <a:moveTo>
                      <a:pt x="2669" y="1"/>
                    </a:moveTo>
                    <a:cubicBezTo>
                      <a:pt x="1530" y="1"/>
                      <a:pt x="492" y="774"/>
                      <a:pt x="205" y="1926"/>
                    </a:cubicBezTo>
                    <a:cubicBezTo>
                      <a:pt x="0" y="2753"/>
                      <a:pt x="221" y="3623"/>
                      <a:pt x="798" y="4252"/>
                    </a:cubicBezTo>
                    <a:cubicBezTo>
                      <a:pt x="1134" y="4622"/>
                      <a:pt x="1571" y="4881"/>
                      <a:pt x="2058" y="5003"/>
                    </a:cubicBezTo>
                    <a:cubicBezTo>
                      <a:pt x="2263" y="5052"/>
                      <a:pt x="2468" y="5077"/>
                      <a:pt x="2669" y="5077"/>
                    </a:cubicBezTo>
                    <a:lnTo>
                      <a:pt x="2671" y="5077"/>
                    </a:lnTo>
                    <a:cubicBezTo>
                      <a:pt x="3809" y="5077"/>
                      <a:pt x="4848" y="4304"/>
                      <a:pt x="5134" y="3150"/>
                    </a:cubicBezTo>
                    <a:cubicBezTo>
                      <a:pt x="5265" y="2625"/>
                      <a:pt x="5224" y="2082"/>
                      <a:pt x="5019" y="1579"/>
                    </a:cubicBezTo>
                    <a:cubicBezTo>
                      <a:pt x="4713" y="833"/>
                      <a:pt x="4064" y="270"/>
                      <a:pt x="3282" y="76"/>
                    </a:cubicBezTo>
                    <a:cubicBezTo>
                      <a:pt x="3077" y="25"/>
                      <a:pt x="2871" y="1"/>
                      <a:pt x="2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44"/>
              <p:cNvSpPr/>
              <p:nvPr/>
            </p:nvSpPr>
            <p:spPr>
              <a:xfrm>
                <a:off x="31101" y="2333137"/>
                <a:ext cx="66040" cy="5903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07" extrusionOk="0">
                    <a:moveTo>
                      <a:pt x="334" y="0"/>
                    </a:moveTo>
                    <a:cubicBezTo>
                      <a:pt x="197" y="0"/>
                      <a:pt x="77" y="91"/>
                      <a:pt x="41" y="230"/>
                    </a:cubicBezTo>
                    <a:cubicBezTo>
                      <a:pt x="0" y="383"/>
                      <a:pt x="104" y="562"/>
                      <a:pt x="271" y="598"/>
                    </a:cubicBezTo>
                    <a:cubicBezTo>
                      <a:pt x="295" y="603"/>
                      <a:pt x="320" y="606"/>
                      <a:pt x="344" y="606"/>
                    </a:cubicBezTo>
                    <a:cubicBezTo>
                      <a:pt x="481" y="606"/>
                      <a:pt x="602" y="517"/>
                      <a:pt x="638" y="370"/>
                    </a:cubicBezTo>
                    <a:cubicBezTo>
                      <a:pt x="679" y="205"/>
                      <a:pt x="579" y="48"/>
                      <a:pt x="410" y="9"/>
                    </a:cubicBezTo>
                    <a:cubicBezTo>
                      <a:pt x="385" y="3"/>
                      <a:pt x="359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44"/>
              <p:cNvSpPr/>
              <p:nvPr/>
            </p:nvSpPr>
            <p:spPr>
              <a:xfrm>
                <a:off x="244979" y="2386437"/>
                <a:ext cx="75085" cy="5903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07" extrusionOk="0">
                    <a:moveTo>
                      <a:pt x="339" y="0"/>
                    </a:moveTo>
                    <a:cubicBezTo>
                      <a:pt x="183" y="0"/>
                      <a:pt x="77" y="117"/>
                      <a:pt x="44" y="230"/>
                    </a:cubicBezTo>
                    <a:cubicBezTo>
                      <a:pt x="1" y="376"/>
                      <a:pt x="111" y="563"/>
                      <a:pt x="260" y="595"/>
                    </a:cubicBezTo>
                    <a:lnTo>
                      <a:pt x="260" y="597"/>
                    </a:lnTo>
                    <a:cubicBezTo>
                      <a:pt x="289" y="604"/>
                      <a:pt x="317" y="607"/>
                      <a:pt x="344" y="607"/>
                    </a:cubicBezTo>
                    <a:cubicBezTo>
                      <a:pt x="692" y="607"/>
                      <a:pt x="772" y="89"/>
                      <a:pt x="416" y="9"/>
                    </a:cubicBezTo>
                    <a:cubicBezTo>
                      <a:pt x="389" y="3"/>
                      <a:pt x="364" y="0"/>
                      <a:pt x="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44"/>
              <p:cNvSpPr/>
              <p:nvPr/>
            </p:nvSpPr>
            <p:spPr>
              <a:xfrm>
                <a:off x="102783" y="2382546"/>
                <a:ext cx="117782" cy="11117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143" extrusionOk="0">
                    <a:moveTo>
                      <a:pt x="245" y="1"/>
                    </a:moveTo>
                    <a:cubicBezTo>
                      <a:pt x="206" y="1"/>
                      <a:pt x="170" y="23"/>
                      <a:pt x="153" y="60"/>
                    </a:cubicBezTo>
                    <a:cubicBezTo>
                      <a:pt x="57" y="265"/>
                      <a:pt x="0" y="599"/>
                      <a:pt x="106" y="845"/>
                    </a:cubicBezTo>
                    <a:cubicBezTo>
                      <a:pt x="162" y="978"/>
                      <a:pt x="262" y="1072"/>
                      <a:pt x="395" y="1117"/>
                    </a:cubicBezTo>
                    <a:cubicBezTo>
                      <a:pt x="446" y="1135"/>
                      <a:pt x="501" y="1142"/>
                      <a:pt x="552" y="1142"/>
                    </a:cubicBezTo>
                    <a:cubicBezTo>
                      <a:pt x="638" y="1142"/>
                      <a:pt x="721" y="1120"/>
                      <a:pt x="798" y="1072"/>
                    </a:cubicBezTo>
                    <a:cubicBezTo>
                      <a:pt x="1059" y="910"/>
                      <a:pt x="1174" y="538"/>
                      <a:pt x="1201" y="344"/>
                    </a:cubicBezTo>
                    <a:cubicBezTo>
                      <a:pt x="1210" y="288"/>
                      <a:pt x="1172" y="236"/>
                      <a:pt x="1116" y="229"/>
                    </a:cubicBezTo>
                    <a:cubicBezTo>
                      <a:pt x="1110" y="228"/>
                      <a:pt x="1105" y="228"/>
                      <a:pt x="1099" y="228"/>
                    </a:cubicBezTo>
                    <a:cubicBezTo>
                      <a:pt x="1050" y="228"/>
                      <a:pt x="1007" y="264"/>
                      <a:pt x="1001" y="315"/>
                    </a:cubicBezTo>
                    <a:cubicBezTo>
                      <a:pt x="969" y="529"/>
                      <a:pt x="854" y="797"/>
                      <a:pt x="690" y="899"/>
                    </a:cubicBezTo>
                    <a:cubicBezTo>
                      <a:pt x="645" y="925"/>
                      <a:pt x="599" y="939"/>
                      <a:pt x="551" y="939"/>
                    </a:cubicBezTo>
                    <a:cubicBezTo>
                      <a:pt x="522" y="939"/>
                      <a:pt x="492" y="934"/>
                      <a:pt x="460" y="924"/>
                    </a:cubicBezTo>
                    <a:cubicBezTo>
                      <a:pt x="381" y="896"/>
                      <a:pt x="327" y="845"/>
                      <a:pt x="293" y="763"/>
                    </a:cubicBezTo>
                    <a:cubicBezTo>
                      <a:pt x="217" y="588"/>
                      <a:pt x="259" y="313"/>
                      <a:pt x="338" y="146"/>
                    </a:cubicBezTo>
                    <a:cubicBezTo>
                      <a:pt x="361" y="96"/>
                      <a:pt x="338" y="36"/>
                      <a:pt x="289" y="11"/>
                    </a:cubicBezTo>
                    <a:cubicBezTo>
                      <a:pt x="274" y="4"/>
                      <a:pt x="259" y="1"/>
                      <a:pt x="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882;p45">
            <a:extLst>
              <a:ext uri="{FF2B5EF4-FFF2-40B4-BE49-F238E27FC236}">
                <a16:creationId xmlns:a16="http://schemas.microsoft.com/office/drawing/2014/main" id="{05B59119-3DD8-8816-E0EE-B153F1E5554E}"/>
              </a:ext>
            </a:extLst>
          </p:cNvPr>
          <p:cNvSpPr txBox="1">
            <a:spLocks/>
          </p:cNvSpPr>
          <p:nvPr/>
        </p:nvSpPr>
        <p:spPr>
          <a:xfrm>
            <a:off x="2346493" y="921496"/>
            <a:ext cx="4448100" cy="165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Londrina Solid"/>
              <a:buNone/>
              <a:defRPr sz="6500" b="0" i="0" u="none" strike="noStrike" cap="none"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5400" dirty="0">
                <a:solidFill>
                  <a:schemeClr val="accent1">
                    <a:lumMod val="50000"/>
                  </a:schemeClr>
                </a:solidFill>
              </a:rPr>
              <a:t>TERIMA KASIH YA</a:t>
            </a:r>
          </a:p>
        </p:txBody>
      </p:sp>
      <p:pic>
        <p:nvPicPr>
          <p:cNvPr id="1026" name="Picture 2" descr="Syukron Gif">
            <a:extLst>
              <a:ext uri="{FF2B5EF4-FFF2-40B4-BE49-F238E27FC236}">
                <a16:creationId xmlns:a16="http://schemas.microsoft.com/office/drawing/2014/main" id="{C2CC24CA-22AA-3100-EF59-1774D815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77" y="1995873"/>
            <a:ext cx="2617295" cy="24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4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29"/>
          <p:cNvSpPr/>
          <p:nvPr/>
        </p:nvSpPr>
        <p:spPr>
          <a:xfrm rot="6299940">
            <a:off x="-35212" y="2742452"/>
            <a:ext cx="4974633" cy="4090920"/>
          </a:xfrm>
          <a:custGeom>
            <a:avLst/>
            <a:gdLst/>
            <a:ahLst/>
            <a:cxnLst/>
            <a:rect l="l" t="t" r="r" b="b"/>
            <a:pathLst>
              <a:path w="62068" h="51042" extrusionOk="0">
                <a:moveTo>
                  <a:pt x="31450" y="1"/>
                </a:moveTo>
                <a:cubicBezTo>
                  <a:pt x="29104" y="1"/>
                  <a:pt x="26641" y="1447"/>
                  <a:pt x="25288" y="4734"/>
                </a:cubicBezTo>
                <a:cubicBezTo>
                  <a:pt x="24838" y="5827"/>
                  <a:pt x="24603" y="7087"/>
                  <a:pt x="24511" y="8367"/>
                </a:cubicBezTo>
                <a:cubicBezTo>
                  <a:pt x="22652" y="5567"/>
                  <a:pt x="19021" y="3497"/>
                  <a:pt x="16029" y="3497"/>
                </a:cubicBezTo>
                <a:cubicBezTo>
                  <a:pt x="13340" y="3497"/>
                  <a:pt x="11168" y="5170"/>
                  <a:pt x="11265" y="9487"/>
                </a:cubicBezTo>
                <a:cubicBezTo>
                  <a:pt x="11306" y="11311"/>
                  <a:pt x="11914" y="13199"/>
                  <a:pt x="12768" y="14804"/>
                </a:cubicBezTo>
                <a:cubicBezTo>
                  <a:pt x="11824" y="13540"/>
                  <a:pt x="10698" y="13009"/>
                  <a:pt x="9558" y="13009"/>
                </a:cubicBezTo>
                <a:cubicBezTo>
                  <a:pt x="5330" y="13009"/>
                  <a:pt x="923" y="20324"/>
                  <a:pt x="4999" y="24692"/>
                </a:cubicBezTo>
                <a:cubicBezTo>
                  <a:pt x="5982" y="25742"/>
                  <a:pt x="7071" y="26481"/>
                  <a:pt x="8500" y="26653"/>
                </a:cubicBezTo>
                <a:cubicBezTo>
                  <a:pt x="2022" y="27759"/>
                  <a:pt x="0" y="38706"/>
                  <a:pt x="7546" y="39824"/>
                </a:cubicBezTo>
                <a:cubicBezTo>
                  <a:pt x="7938" y="39882"/>
                  <a:pt x="8328" y="39913"/>
                  <a:pt x="8714" y="39913"/>
                </a:cubicBezTo>
                <a:cubicBezTo>
                  <a:pt x="9681" y="39913"/>
                  <a:pt x="10625" y="39722"/>
                  <a:pt x="11522" y="39301"/>
                </a:cubicBezTo>
                <a:lnTo>
                  <a:pt x="11522" y="39301"/>
                </a:lnTo>
                <a:cubicBezTo>
                  <a:pt x="8100" y="44448"/>
                  <a:pt x="10904" y="50351"/>
                  <a:pt x="15727" y="50351"/>
                </a:cubicBezTo>
                <a:cubicBezTo>
                  <a:pt x="17114" y="50351"/>
                  <a:pt x="18667" y="49863"/>
                  <a:pt x="20287" y="48729"/>
                </a:cubicBezTo>
                <a:cubicBezTo>
                  <a:pt x="21932" y="47575"/>
                  <a:pt x="23314" y="45990"/>
                  <a:pt x="24669" y="44514"/>
                </a:cubicBezTo>
                <a:lnTo>
                  <a:pt x="24669" y="44514"/>
                </a:lnTo>
                <a:cubicBezTo>
                  <a:pt x="24662" y="48719"/>
                  <a:pt x="26855" y="51042"/>
                  <a:pt x="29535" y="51042"/>
                </a:cubicBezTo>
                <a:cubicBezTo>
                  <a:pt x="31534" y="51042"/>
                  <a:pt x="33803" y="49749"/>
                  <a:pt x="35631" y="46982"/>
                </a:cubicBezTo>
                <a:cubicBezTo>
                  <a:pt x="36325" y="45930"/>
                  <a:pt x="36515" y="44807"/>
                  <a:pt x="36382" y="43888"/>
                </a:cubicBezTo>
                <a:lnTo>
                  <a:pt x="36382" y="43888"/>
                </a:lnTo>
                <a:cubicBezTo>
                  <a:pt x="37098" y="46813"/>
                  <a:pt x="38509" y="49675"/>
                  <a:pt x="41604" y="50532"/>
                </a:cubicBezTo>
                <a:cubicBezTo>
                  <a:pt x="42229" y="50705"/>
                  <a:pt x="42816" y="50787"/>
                  <a:pt x="43359" y="50787"/>
                </a:cubicBezTo>
                <a:cubicBezTo>
                  <a:pt x="45996" y="50787"/>
                  <a:pt x="47595" y="48858"/>
                  <a:pt x="47554" y="46144"/>
                </a:cubicBezTo>
                <a:cubicBezTo>
                  <a:pt x="47534" y="44897"/>
                  <a:pt x="46770" y="43362"/>
                  <a:pt x="46269" y="42222"/>
                </a:cubicBezTo>
                <a:lnTo>
                  <a:pt x="46269" y="42222"/>
                </a:lnTo>
                <a:cubicBezTo>
                  <a:pt x="47754" y="43624"/>
                  <a:pt x="49400" y="44208"/>
                  <a:pt x="50938" y="44208"/>
                </a:cubicBezTo>
                <a:cubicBezTo>
                  <a:pt x="55691" y="44208"/>
                  <a:pt x="59408" y="38629"/>
                  <a:pt x="54110" y="34390"/>
                </a:cubicBezTo>
                <a:lnTo>
                  <a:pt x="54112" y="34390"/>
                </a:lnTo>
                <a:cubicBezTo>
                  <a:pt x="52965" y="33473"/>
                  <a:pt x="51570" y="32862"/>
                  <a:pt x="50125" y="32625"/>
                </a:cubicBezTo>
                <a:lnTo>
                  <a:pt x="50125" y="32625"/>
                </a:lnTo>
                <a:cubicBezTo>
                  <a:pt x="50209" y="32627"/>
                  <a:pt x="50291" y="32628"/>
                  <a:pt x="50374" y="32628"/>
                </a:cubicBezTo>
                <a:cubicBezTo>
                  <a:pt x="57616" y="32628"/>
                  <a:pt x="62068" y="24477"/>
                  <a:pt x="54460" y="20831"/>
                </a:cubicBezTo>
                <a:cubicBezTo>
                  <a:pt x="53297" y="20274"/>
                  <a:pt x="52134" y="19911"/>
                  <a:pt x="50849" y="19864"/>
                </a:cubicBezTo>
                <a:cubicBezTo>
                  <a:pt x="55626" y="17395"/>
                  <a:pt x="58936" y="9706"/>
                  <a:pt x="53277" y="9706"/>
                </a:cubicBezTo>
                <a:cubicBezTo>
                  <a:pt x="52532" y="9706"/>
                  <a:pt x="51630" y="9840"/>
                  <a:pt x="50556" y="10136"/>
                </a:cubicBezTo>
                <a:cubicBezTo>
                  <a:pt x="49129" y="10531"/>
                  <a:pt x="47761" y="11387"/>
                  <a:pt x="46657" y="12361"/>
                </a:cubicBezTo>
                <a:cubicBezTo>
                  <a:pt x="49398" y="8257"/>
                  <a:pt x="47387" y="1304"/>
                  <a:pt x="43506" y="1304"/>
                </a:cubicBezTo>
                <a:cubicBezTo>
                  <a:pt x="42357" y="1304"/>
                  <a:pt x="41045" y="1913"/>
                  <a:pt x="39643" y="3386"/>
                </a:cubicBezTo>
                <a:cubicBezTo>
                  <a:pt x="38428" y="4664"/>
                  <a:pt x="37466" y="6492"/>
                  <a:pt x="37112" y="8209"/>
                </a:cubicBezTo>
                <a:cubicBezTo>
                  <a:pt x="38131" y="3164"/>
                  <a:pt x="34919" y="1"/>
                  <a:pt x="31450" y="1"/>
                </a:cubicBezTo>
                <a:close/>
              </a:path>
            </a:pathLst>
          </a:custGeom>
          <a:solidFill>
            <a:srgbClr val="FF8EDE">
              <a:alpha val="26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9"/>
          <p:cNvSpPr/>
          <p:nvPr/>
        </p:nvSpPr>
        <p:spPr>
          <a:xfrm rot="10800000" flipH="1">
            <a:off x="3516900" y="539500"/>
            <a:ext cx="2110200" cy="1710600"/>
          </a:xfrm>
          <a:prstGeom prst="wedgeEllipseCallout">
            <a:avLst>
              <a:gd name="adj1" fmla="val -60003"/>
              <a:gd name="adj2" fmla="val -42386"/>
            </a:avLst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9"/>
          <p:cNvSpPr txBox="1">
            <a:spLocks noGrp="1"/>
          </p:cNvSpPr>
          <p:nvPr>
            <p:ph type="title"/>
          </p:nvPr>
        </p:nvSpPr>
        <p:spPr>
          <a:xfrm>
            <a:off x="4963225" y="2303900"/>
            <a:ext cx="3002395" cy="1969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92D050"/>
                </a:solidFill>
              </a:rPr>
              <a:t>DEFINISI</a:t>
            </a:r>
            <a:r>
              <a:rPr lang="es" sz="6000" dirty="0">
                <a:solidFill>
                  <a:schemeClr val="accent3"/>
                </a:solidFill>
              </a:rPr>
              <a:t> </a:t>
            </a:r>
            <a:r>
              <a:rPr lang="es" sz="6000" i="1" dirty="0"/>
              <a:t>BULLYING</a:t>
            </a:r>
            <a:endParaRPr sz="6000" i="1" dirty="0"/>
          </a:p>
        </p:txBody>
      </p:sp>
      <p:sp>
        <p:nvSpPr>
          <p:cNvPr id="1166" name="Google Shape;1166;p29"/>
          <p:cNvSpPr txBox="1">
            <a:spLocks noGrp="1"/>
          </p:cNvSpPr>
          <p:nvPr>
            <p:ph type="title" idx="2"/>
          </p:nvPr>
        </p:nvSpPr>
        <p:spPr>
          <a:xfrm>
            <a:off x="3694500" y="885109"/>
            <a:ext cx="1755000" cy="10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01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167" name="Google Shape;1167;p29"/>
          <p:cNvGrpSpPr/>
          <p:nvPr/>
        </p:nvGrpSpPr>
        <p:grpSpPr>
          <a:xfrm>
            <a:off x="957987" y="2040746"/>
            <a:ext cx="3043093" cy="3389719"/>
            <a:chOff x="957987" y="2040746"/>
            <a:chExt cx="3043093" cy="3389719"/>
          </a:xfrm>
        </p:grpSpPr>
        <p:sp>
          <p:nvSpPr>
            <p:cNvPr id="1168" name="Google Shape;1168;p29"/>
            <p:cNvSpPr/>
            <p:nvPr/>
          </p:nvSpPr>
          <p:spPr>
            <a:xfrm flipH="1">
              <a:off x="965025" y="2040746"/>
              <a:ext cx="3036055" cy="3389718"/>
            </a:xfrm>
            <a:custGeom>
              <a:avLst/>
              <a:gdLst/>
              <a:ahLst/>
              <a:cxnLst/>
              <a:rect l="l" t="t" r="r" b="b"/>
              <a:pathLst>
                <a:path w="25874" h="28888" extrusionOk="0">
                  <a:moveTo>
                    <a:pt x="19769" y="15714"/>
                  </a:moveTo>
                  <a:cubicBezTo>
                    <a:pt x="19986" y="16002"/>
                    <a:pt x="20370" y="16514"/>
                    <a:pt x="20640" y="16933"/>
                  </a:cubicBezTo>
                  <a:cubicBezTo>
                    <a:pt x="20714" y="17050"/>
                    <a:pt x="20817" y="17108"/>
                    <a:pt x="20961" y="17117"/>
                  </a:cubicBezTo>
                  <a:cubicBezTo>
                    <a:pt x="21016" y="17120"/>
                    <a:pt x="21063" y="17122"/>
                    <a:pt x="21104" y="17122"/>
                  </a:cubicBezTo>
                  <a:cubicBezTo>
                    <a:pt x="21212" y="17122"/>
                    <a:pt x="21275" y="17113"/>
                    <a:pt x="21319" y="17108"/>
                  </a:cubicBezTo>
                  <a:cubicBezTo>
                    <a:pt x="21324" y="17107"/>
                    <a:pt x="21328" y="17107"/>
                    <a:pt x="21332" y="17107"/>
                  </a:cubicBezTo>
                  <a:cubicBezTo>
                    <a:pt x="21365" y="17107"/>
                    <a:pt x="21398" y="17130"/>
                    <a:pt x="21433" y="17171"/>
                  </a:cubicBezTo>
                  <a:cubicBezTo>
                    <a:pt x="21517" y="17275"/>
                    <a:pt x="21687" y="17492"/>
                    <a:pt x="22169" y="17936"/>
                  </a:cubicBezTo>
                  <a:cubicBezTo>
                    <a:pt x="22306" y="18067"/>
                    <a:pt x="22404" y="18141"/>
                    <a:pt x="22469" y="18190"/>
                  </a:cubicBezTo>
                  <a:cubicBezTo>
                    <a:pt x="22513" y="18223"/>
                    <a:pt x="22553" y="18255"/>
                    <a:pt x="22555" y="18264"/>
                  </a:cubicBezTo>
                  <a:cubicBezTo>
                    <a:pt x="22555" y="18267"/>
                    <a:pt x="22555" y="18271"/>
                    <a:pt x="22536" y="18295"/>
                  </a:cubicBezTo>
                  <a:cubicBezTo>
                    <a:pt x="22525" y="18313"/>
                    <a:pt x="22501" y="18334"/>
                    <a:pt x="22471" y="18367"/>
                  </a:cubicBezTo>
                  <a:cubicBezTo>
                    <a:pt x="22385" y="18460"/>
                    <a:pt x="22218" y="18630"/>
                    <a:pt x="21922" y="19037"/>
                  </a:cubicBezTo>
                  <a:cubicBezTo>
                    <a:pt x="21219" y="20005"/>
                    <a:pt x="20505" y="21346"/>
                    <a:pt x="20235" y="21851"/>
                  </a:cubicBezTo>
                  <a:cubicBezTo>
                    <a:pt x="20184" y="21944"/>
                    <a:pt x="20149" y="22009"/>
                    <a:pt x="20135" y="22034"/>
                  </a:cubicBezTo>
                  <a:cubicBezTo>
                    <a:pt x="19858" y="22514"/>
                    <a:pt x="19660" y="22758"/>
                    <a:pt x="19427" y="23028"/>
                  </a:cubicBezTo>
                  <a:cubicBezTo>
                    <a:pt x="19413" y="23044"/>
                    <a:pt x="19399" y="23051"/>
                    <a:pt x="19378" y="23051"/>
                  </a:cubicBezTo>
                  <a:cubicBezTo>
                    <a:pt x="19359" y="23051"/>
                    <a:pt x="19334" y="23045"/>
                    <a:pt x="19297" y="23035"/>
                  </a:cubicBezTo>
                  <a:cubicBezTo>
                    <a:pt x="19025" y="22963"/>
                    <a:pt x="18857" y="22940"/>
                    <a:pt x="18755" y="22926"/>
                  </a:cubicBezTo>
                  <a:cubicBezTo>
                    <a:pt x="18706" y="22919"/>
                    <a:pt x="18659" y="22914"/>
                    <a:pt x="18652" y="22909"/>
                  </a:cubicBezTo>
                  <a:cubicBezTo>
                    <a:pt x="18652" y="22909"/>
                    <a:pt x="18652" y="22902"/>
                    <a:pt x="18657" y="22879"/>
                  </a:cubicBezTo>
                  <a:cubicBezTo>
                    <a:pt x="18662" y="22856"/>
                    <a:pt x="18666" y="22786"/>
                    <a:pt x="18678" y="22635"/>
                  </a:cubicBezTo>
                  <a:cubicBezTo>
                    <a:pt x="18720" y="22030"/>
                    <a:pt x="18834" y="20424"/>
                    <a:pt x="19278" y="18946"/>
                  </a:cubicBezTo>
                  <a:cubicBezTo>
                    <a:pt x="19669" y="17650"/>
                    <a:pt x="19748" y="16584"/>
                    <a:pt x="19769" y="15714"/>
                  </a:cubicBezTo>
                  <a:close/>
                  <a:moveTo>
                    <a:pt x="14261" y="1"/>
                  </a:moveTo>
                  <a:cubicBezTo>
                    <a:pt x="13992" y="1"/>
                    <a:pt x="13723" y="50"/>
                    <a:pt x="13467" y="150"/>
                  </a:cubicBezTo>
                  <a:cubicBezTo>
                    <a:pt x="13100" y="293"/>
                    <a:pt x="13038" y="367"/>
                    <a:pt x="12949" y="367"/>
                  </a:cubicBezTo>
                  <a:cubicBezTo>
                    <a:pt x="12894" y="367"/>
                    <a:pt x="12829" y="339"/>
                    <a:pt x="12676" y="280"/>
                  </a:cubicBezTo>
                  <a:cubicBezTo>
                    <a:pt x="12427" y="186"/>
                    <a:pt x="12170" y="142"/>
                    <a:pt x="11914" y="142"/>
                  </a:cubicBezTo>
                  <a:cubicBezTo>
                    <a:pt x="11083" y="142"/>
                    <a:pt x="10266" y="604"/>
                    <a:pt x="9791" y="1293"/>
                  </a:cubicBezTo>
                  <a:cubicBezTo>
                    <a:pt x="9267" y="2054"/>
                    <a:pt x="9130" y="3061"/>
                    <a:pt x="9358" y="3950"/>
                  </a:cubicBezTo>
                  <a:cubicBezTo>
                    <a:pt x="9411" y="4164"/>
                    <a:pt x="9514" y="4420"/>
                    <a:pt x="9672" y="4574"/>
                  </a:cubicBezTo>
                  <a:cubicBezTo>
                    <a:pt x="9460" y="4604"/>
                    <a:pt x="9293" y="4718"/>
                    <a:pt x="9199" y="4904"/>
                  </a:cubicBezTo>
                  <a:cubicBezTo>
                    <a:pt x="9062" y="5170"/>
                    <a:pt x="9099" y="5549"/>
                    <a:pt x="9290" y="5845"/>
                  </a:cubicBezTo>
                  <a:cubicBezTo>
                    <a:pt x="9421" y="6042"/>
                    <a:pt x="9604" y="6182"/>
                    <a:pt x="9819" y="6254"/>
                  </a:cubicBezTo>
                  <a:cubicBezTo>
                    <a:pt x="9732" y="6468"/>
                    <a:pt x="9688" y="6708"/>
                    <a:pt x="9702" y="6957"/>
                  </a:cubicBezTo>
                  <a:cubicBezTo>
                    <a:pt x="9745" y="7785"/>
                    <a:pt x="10388" y="8430"/>
                    <a:pt x="11150" y="8430"/>
                  </a:cubicBezTo>
                  <a:cubicBezTo>
                    <a:pt x="11174" y="8430"/>
                    <a:pt x="11198" y="8429"/>
                    <a:pt x="11222" y="8428"/>
                  </a:cubicBezTo>
                  <a:cubicBezTo>
                    <a:pt x="11396" y="8418"/>
                    <a:pt x="11562" y="8376"/>
                    <a:pt x="11713" y="8309"/>
                  </a:cubicBezTo>
                  <a:lnTo>
                    <a:pt x="11713" y="8309"/>
                  </a:lnTo>
                  <a:cubicBezTo>
                    <a:pt x="11708" y="8404"/>
                    <a:pt x="11701" y="8523"/>
                    <a:pt x="11687" y="8665"/>
                  </a:cubicBezTo>
                  <a:cubicBezTo>
                    <a:pt x="10456" y="8856"/>
                    <a:pt x="8771" y="9303"/>
                    <a:pt x="7950" y="9868"/>
                  </a:cubicBezTo>
                  <a:cubicBezTo>
                    <a:pt x="7338" y="10289"/>
                    <a:pt x="6684" y="10964"/>
                    <a:pt x="6149" y="11725"/>
                  </a:cubicBezTo>
                  <a:cubicBezTo>
                    <a:pt x="5343" y="12875"/>
                    <a:pt x="5034" y="13729"/>
                    <a:pt x="4899" y="14092"/>
                  </a:cubicBezTo>
                  <a:cubicBezTo>
                    <a:pt x="4887" y="14131"/>
                    <a:pt x="4873" y="14166"/>
                    <a:pt x="4862" y="14194"/>
                  </a:cubicBezTo>
                  <a:cubicBezTo>
                    <a:pt x="4836" y="14262"/>
                    <a:pt x="4845" y="14325"/>
                    <a:pt x="4887" y="14378"/>
                  </a:cubicBezTo>
                  <a:cubicBezTo>
                    <a:pt x="4908" y="14406"/>
                    <a:pt x="4927" y="14432"/>
                    <a:pt x="4943" y="14455"/>
                  </a:cubicBezTo>
                  <a:cubicBezTo>
                    <a:pt x="4959" y="14481"/>
                    <a:pt x="4976" y="14504"/>
                    <a:pt x="4994" y="14527"/>
                  </a:cubicBezTo>
                  <a:cubicBezTo>
                    <a:pt x="5018" y="14557"/>
                    <a:pt x="5020" y="14578"/>
                    <a:pt x="5006" y="14609"/>
                  </a:cubicBezTo>
                  <a:lnTo>
                    <a:pt x="4994" y="14632"/>
                  </a:lnTo>
                  <a:cubicBezTo>
                    <a:pt x="4990" y="14641"/>
                    <a:pt x="4983" y="14655"/>
                    <a:pt x="4980" y="14662"/>
                  </a:cubicBezTo>
                  <a:cubicBezTo>
                    <a:pt x="4978" y="14657"/>
                    <a:pt x="4976" y="14653"/>
                    <a:pt x="4973" y="14648"/>
                  </a:cubicBezTo>
                  <a:cubicBezTo>
                    <a:pt x="3842" y="12372"/>
                    <a:pt x="3717" y="11048"/>
                    <a:pt x="3656" y="10413"/>
                  </a:cubicBezTo>
                  <a:cubicBezTo>
                    <a:pt x="3652" y="10359"/>
                    <a:pt x="3647" y="10310"/>
                    <a:pt x="3642" y="10268"/>
                  </a:cubicBezTo>
                  <a:cubicBezTo>
                    <a:pt x="3635" y="10215"/>
                    <a:pt x="3642" y="10178"/>
                    <a:pt x="3666" y="10143"/>
                  </a:cubicBezTo>
                  <a:cubicBezTo>
                    <a:pt x="4059" y="9498"/>
                    <a:pt x="4082" y="8565"/>
                    <a:pt x="3726" y="7643"/>
                  </a:cubicBezTo>
                  <a:cubicBezTo>
                    <a:pt x="3621" y="7369"/>
                    <a:pt x="3621" y="7113"/>
                    <a:pt x="3638" y="6782"/>
                  </a:cubicBezTo>
                  <a:cubicBezTo>
                    <a:pt x="3661" y="6233"/>
                    <a:pt x="3440" y="6161"/>
                    <a:pt x="3342" y="6154"/>
                  </a:cubicBezTo>
                  <a:cubicBezTo>
                    <a:pt x="3337" y="6154"/>
                    <a:pt x="3332" y="6154"/>
                    <a:pt x="3327" y="6154"/>
                  </a:cubicBezTo>
                  <a:cubicBezTo>
                    <a:pt x="3121" y="6154"/>
                    <a:pt x="2880" y="6389"/>
                    <a:pt x="2746" y="6759"/>
                  </a:cubicBezTo>
                  <a:cubicBezTo>
                    <a:pt x="2642" y="6571"/>
                    <a:pt x="2535" y="6401"/>
                    <a:pt x="2441" y="6261"/>
                  </a:cubicBezTo>
                  <a:lnTo>
                    <a:pt x="2411" y="6210"/>
                  </a:lnTo>
                  <a:cubicBezTo>
                    <a:pt x="2097" y="5731"/>
                    <a:pt x="1764" y="5256"/>
                    <a:pt x="1483" y="5226"/>
                  </a:cubicBezTo>
                  <a:cubicBezTo>
                    <a:pt x="1462" y="5223"/>
                    <a:pt x="1443" y="5222"/>
                    <a:pt x="1425" y="5222"/>
                  </a:cubicBezTo>
                  <a:cubicBezTo>
                    <a:pt x="1291" y="5222"/>
                    <a:pt x="1219" y="5286"/>
                    <a:pt x="1180" y="5342"/>
                  </a:cubicBezTo>
                  <a:cubicBezTo>
                    <a:pt x="929" y="5719"/>
                    <a:pt x="1571" y="6892"/>
                    <a:pt x="1578" y="6903"/>
                  </a:cubicBezTo>
                  <a:cubicBezTo>
                    <a:pt x="1594" y="6936"/>
                    <a:pt x="1618" y="6983"/>
                    <a:pt x="1648" y="7034"/>
                  </a:cubicBezTo>
                  <a:cubicBezTo>
                    <a:pt x="1655" y="7050"/>
                    <a:pt x="1664" y="7064"/>
                    <a:pt x="1671" y="7080"/>
                  </a:cubicBezTo>
                  <a:cubicBezTo>
                    <a:pt x="1636" y="7092"/>
                    <a:pt x="1604" y="7108"/>
                    <a:pt x="1573" y="7131"/>
                  </a:cubicBezTo>
                  <a:cubicBezTo>
                    <a:pt x="1357" y="7294"/>
                    <a:pt x="1352" y="7443"/>
                    <a:pt x="1352" y="7525"/>
                  </a:cubicBezTo>
                  <a:cubicBezTo>
                    <a:pt x="1352" y="7541"/>
                    <a:pt x="1350" y="7562"/>
                    <a:pt x="1350" y="7564"/>
                  </a:cubicBezTo>
                  <a:cubicBezTo>
                    <a:pt x="1350" y="7564"/>
                    <a:pt x="1347" y="7566"/>
                    <a:pt x="1337" y="7566"/>
                  </a:cubicBezTo>
                  <a:cubicBezTo>
                    <a:pt x="1331" y="7566"/>
                    <a:pt x="1324" y="7566"/>
                    <a:pt x="1315" y="7564"/>
                  </a:cubicBezTo>
                  <a:cubicBezTo>
                    <a:pt x="1298" y="7561"/>
                    <a:pt x="1280" y="7560"/>
                    <a:pt x="1263" y="7560"/>
                  </a:cubicBezTo>
                  <a:cubicBezTo>
                    <a:pt x="1195" y="7560"/>
                    <a:pt x="1129" y="7582"/>
                    <a:pt x="1073" y="7625"/>
                  </a:cubicBezTo>
                  <a:cubicBezTo>
                    <a:pt x="987" y="7695"/>
                    <a:pt x="926" y="7809"/>
                    <a:pt x="915" y="7932"/>
                  </a:cubicBezTo>
                  <a:cubicBezTo>
                    <a:pt x="913" y="7955"/>
                    <a:pt x="913" y="7974"/>
                    <a:pt x="913" y="7992"/>
                  </a:cubicBezTo>
                  <a:cubicBezTo>
                    <a:pt x="910" y="8009"/>
                    <a:pt x="910" y="8030"/>
                    <a:pt x="913" y="8030"/>
                  </a:cubicBezTo>
                  <a:cubicBezTo>
                    <a:pt x="913" y="8030"/>
                    <a:pt x="909" y="8032"/>
                    <a:pt x="899" y="8032"/>
                  </a:cubicBezTo>
                  <a:cubicBezTo>
                    <a:pt x="894" y="8032"/>
                    <a:pt x="887" y="8031"/>
                    <a:pt x="878" y="8030"/>
                  </a:cubicBezTo>
                  <a:cubicBezTo>
                    <a:pt x="847" y="8025"/>
                    <a:pt x="816" y="8022"/>
                    <a:pt x="787" y="8022"/>
                  </a:cubicBezTo>
                  <a:cubicBezTo>
                    <a:pt x="606" y="8022"/>
                    <a:pt x="451" y="8112"/>
                    <a:pt x="359" y="8272"/>
                  </a:cubicBezTo>
                  <a:cubicBezTo>
                    <a:pt x="252" y="8460"/>
                    <a:pt x="0" y="9205"/>
                    <a:pt x="1331" y="10813"/>
                  </a:cubicBezTo>
                  <a:cubicBezTo>
                    <a:pt x="1471" y="10983"/>
                    <a:pt x="1564" y="11074"/>
                    <a:pt x="1625" y="11134"/>
                  </a:cubicBezTo>
                  <a:cubicBezTo>
                    <a:pt x="1704" y="11213"/>
                    <a:pt x="1718" y="11225"/>
                    <a:pt x="1720" y="11278"/>
                  </a:cubicBezTo>
                  <a:cubicBezTo>
                    <a:pt x="1753" y="12293"/>
                    <a:pt x="1985" y="17422"/>
                    <a:pt x="3463" y="18821"/>
                  </a:cubicBezTo>
                  <a:cubicBezTo>
                    <a:pt x="3675" y="19023"/>
                    <a:pt x="3933" y="19109"/>
                    <a:pt x="4219" y="19109"/>
                  </a:cubicBezTo>
                  <a:cubicBezTo>
                    <a:pt x="5243" y="19109"/>
                    <a:pt x="6609" y="18011"/>
                    <a:pt x="7394" y="17206"/>
                  </a:cubicBezTo>
                  <a:cubicBezTo>
                    <a:pt x="7789" y="16796"/>
                    <a:pt x="8008" y="16507"/>
                    <a:pt x="8124" y="16349"/>
                  </a:cubicBezTo>
                  <a:cubicBezTo>
                    <a:pt x="8143" y="16324"/>
                    <a:pt x="8164" y="16298"/>
                    <a:pt x="8178" y="16277"/>
                  </a:cubicBezTo>
                  <a:cubicBezTo>
                    <a:pt x="8192" y="16628"/>
                    <a:pt x="8236" y="18113"/>
                    <a:pt x="8187" y="18863"/>
                  </a:cubicBezTo>
                  <a:lnTo>
                    <a:pt x="8185" y="18881"/>
                  </a:lnTo>
                  <a:cubicBezTo>
                    <a:pt x="8171" y="19193"/>
                    <a:pt x="8138" y="19945"/>
                    <a:pt x="8124" y="20124"/>
                  </a:cubicBezTo>
                  <a:cubicBezTo>
                    <a:pt x="7952" y="22074"/>
                    <a:pt x="7596" y="24804"/>
                    <a:pt x="6870" y="26740"/>
                  </a:cubicBezTo>
                  <a:cubicBezTo>
                    <a:pt x="6828" y="26852"/>
                    <a:pt x="6847" y="26949"/>
                    <a:pt x="6921" y="27033"/>
                  </a:cubicBezTo>
                  <a:lnTo>
                    <a:pt x="6984" y="27105"/>
                  </a:lnTo>
                  <a:cubicBezTo>
                    <a:pt x="7184" y="27333"/>
                    <a:pt x="7394" y="27571"/>
                    <a:pt x="7796" y="27845"/>
                  </a:cubicBezTo>
                  <a:cubicBezTo>
                    <a:pt x="8483" y="28311"/>
                    <a:pt x="9327" y="28562"/>
                    <a:pt x="10237" y="28574"/>
                  </a:cubicBezTo>
                  <a:cubicBezTo>
                    <a:pt x="10254" y="28574"/>
                    <a:pt x="10271" y="28574"/>
                    <a:pt x="10288" y="28574"/>
                  </a:cubicBezTo>
                  <a:cubicBezTo>
                    <a:pt x="10650" y="28574"/>
                    <a:pt x="10985" y="28527"/>
                    <a:pt x="11340" y="28476"/>
                  </a:cubicBezTo>
                  <a:cubicBezTo>
                    <a:pt x="11755" y="28417"/>
                    <a:pt x="12205" y="28353"/>
                    <a:pt x="12768" y="28353"/>
                  </a:cubicBezTo>
                  <a:cubicBezTo>
                    <a:pt x="13056" y="28353"/>
                    <a:pt x="13374" y="28370"/>
                    <a:pt x="13730" y="28413"/>
                  </a:cubicBezTo>
                  <a:cubicBezTo>
                    <a:pt x="14170" y="28467"/>
                    <a:pt x="14454" y="28539"/>
                    <a:pt x="14754" y="28616"/>
                  </a:cubicBezTo>
                  <a:cubicBezTo>
                    <a:pt x="15080" y="28697"/>
                    <a:pt x="15418" y="28783"/>
                    <a:pt x="15971" y="28844"/>
                  </a:cubicBezTo>
                  <a:cubicBezTo>
                    <a:pt x="16328" y="28883"/>
                    <a:pt x="16518" y="28888"/>
                    <a:pt x="16695" y="28888"/>
                  </a:cubicBezTo>
                  <a:lnTo>
                    <a:pt x="17030" y="28888"/>
                  </a:lnTo>
                  <a:cubicBezTo>
                    <a:pt x="17093" y="28888"/>
                    <a:pt x="17156" y="28883"/>
                    <a:pt x="17216" y="28876"/>
                  </a:cubicBezTo>
                  <a:cubicBezTo>
                    <a:pt x="17247" y="28874"/>
                    <a:pt x="17277" y="28869"/>
                    <a:pt x="17307" y="28869"/>
                  </a:cubicBezTo>
                  <a:cubicBezTo>
                    <a:pt x="17687" y="28844"/>
                    <a:pt x="18257" y="28744"/>
                    <a:pt x="18713" y="28539"/>
                  </a:cubicBezTo>
                  <a:cubicBezTo>
                    <a:pt x="18843" y="28483"/>
                    <a:pt x="18839" y="28460"/>
                    <a:pt x="18799" y="28162"/>
                  </a:cubicBezTo>
                  <a:cubicBezTo>
                    <a:pt x="18764" y="27899"/>
                    <a:pt x="18701" y="27405"/>
                    <a:pt x="18650" y="26440"/>
                  </a:cubicBezTo>
                  <a:cubicBezTo>
                    <a:pt x="18645" y="26307"/>
                    <a:pt x="18641" y="26174"/>
                    <a:pt x="18636" y="26039"/>
                  </a:cubicBezTo>
                  <a:cubicBezTo>
                    <a:pt x="18631" y="25914"/>
                    <a:pt x="18627" y="25786"/>
                    <a:pt x="18622" y="25658"/>
                  </a:cubicBezTo>
                  <a:cubicBezTo>
                    <a:pt x="18617" y="25590"/>
                    <a:pt x="18624" y="25579"/>
                    <a:pt x="18627" y="25576"/>
                  </a:cubicBezTo>
                  <a:cubicBezTo>
                    <a:pt x="18631" y="25572"/>
                    <a:pt x="18646" y="25571"/>
                    <a:pt x="18664" y="25571"/>
                  </a:cubicBezTo>
                  <a:cubicBezTo>
                    <a:pt x="18676" y="25571"/>
                    <a:pt x="18689" y="25572"/>
                    <a:pt x="18701" y="25572"/>
                  </a:cubicBezTo>
                  <a:lnTo>
                    <a:pt x="18713" y="25572"/>
                  </a:lnTo>
                  <a:cubicBezTo>
                    <a:pt x="18748" y="25574"/>
                    <a:pt x="18794" y="25579"/>
                    <a:pt x="18850" y="25586"/>
                  </a:cubicBezTo>
                  <a:cubicBezTo>
                    <a:pt x="18938" y="25597"/>
                    <a:pt x="19044" y="25610"/>
                    <a:pt x="19160" y="25610"/>
                  </a:cubicBezTo>
                  <a:cubicBezTo>
                    <a:pt x="19327" y="25610"/>
                    <a:pt x="19515" y="25583"/>
                    <a:pt x="19700" y="25481"/>
                  </a:cubicBezTo>
                  <a:cubicBezTo>
                    <a:pt x="21370" y="24552"/>
                    <a:pt x="23805" y="21802"/>
                    <a:pt x="24917" y="20170"/>
                  </a:cubicBezTo>
                  <a:cubicBezTo>
                    <a:pt x="25001" y="20049"/>
                    <a:pt x="25080" y="19928"/>
                    <a:pt x="25157" y="19807"/>
                  </a:cubicBezTo>
                  <a:cubicBezTo>
                    <a:pt x="25227" y="19698"/>
                    <a:pt x="25299" y="19589"/>
                    <a:pt x="25371" y="19482"/>
                  </a:cubicBezTo>
                  <a:cubicBezTo>
                    <a:pt x="25608" y="19128"/>
                    <a:pt x="25757" y="18737"/>
                    <a:pt x="25808" y="18325"/>
                  </a:cubicBezTo>
                  <a:cubicBezTo>
                    <a:pt x="25873" y="17806"/>
                    <a:pt x="25715" y="17350"/>
                    <a:pt x="25550" y="16968"/>
                  </a:cubicBezTo>
                  <a:cubicBezTo>
                    <a:pt x="25192" y="16137"/>
                    <a:pt x="24733" y="15325"/>
                    <a:pt x="24228" y="14622"/>
                  </a:cubicBezTo>
                  <a:cubicBezTo>
                    <a:pt x="24184" y="14562"/>
                    <a:pt x="24196" y="14529"/>
                    <a:pt x="24214" y="14478"/>
                  </a:cubicBezTo>
                  <a:cubicBezTo>
                    <a:pt x="24242" y="14408"/>
                    <a:pt x="24272" y="14320"/>
                    <a:pt x="24163" y="14173"/>
                  </a:cubicBezTo>
                  <a:cubicBezTo>
                    <a:pt x="23265" y="12949"/>
                    <a:pt x="22073" y="11767"/>
                    <a:pt x="20810" y="10848"/>
                  </a:cubicBezTo>
                  <a:cubicBezTo>
                    <a:pt x="18555" y="9205"/>
                    <a:pt x="16881" y="8605"/>
                    <a:pt x="14901" y="8504"/>
                  </a:cubicBezTo>
                  <a:cubicBezTo>
                    <a:pt x="14873" y="8376"/>
                    <a:pt x="14852" y="8253"/>
                    <a:pt x="14838" y="8141"/>
                  </a:cubicBezTo>
                  <a:lnTo>
                    <a:pt x="14838" y="8141"/>
                  </a:lnTo>
                  <a:cubicBezTo>
                    <a:pt x="14977" y="8190"/>
                    <a:pt x="15123" y="8215"/>
                    <a:pt x="15276" y="8215"/>
                  </a:cubicBezTo>
                  <a:cubicBezTo>
                    <a:pt x="15300" y="8215"/>
                    <a:pt x="15324" y="8215"/>
                    <a:pt x="15348" y="8214"/>
                  </a:cubicBezTo>
                  <a:cubicBezTo>
                    <a:pt x="16141" y="8172"/>
                    <a:pt x="16751" y="7446"/>
                    <a:pt x="16705" y="6594"/>
                  </a:cubicBezTo>
                  <a:cubicBezTo>
                    <a:pt x="16693" y="6343"/>
                    <a:pt x="16625" y="6110"/>
                    <a:pt x="16514" y="5907"/>
                  </a:cubicBezTo>
                  <a:cubicBezTo>
                    <a:pt x="16921" y="5721"/>
                    <a:pt x="17137" y="5300"/>
                    <a:pt x="17116" y="4900"/>
                  </a:cubicBezTo>
                  <a:cubicBezTo>
                    <a:pt x="17100" y="4539"/>
                    <a:pt x="16895" y="4285"/>
                    <a:pt x="16597" y="4232"/>
                  </a:cubicBezTo>
                  <a:cubicBezTo>
                    <a:pt x="17247" y="3559"/>
                    <a:pt x="17037" y="1044"/>
                    <a:pt x="15206" y="208"/>
                  </a:cubicBezTo>
                  <a:cubicBezTo>
                    <a:pt x="14906" y="71"/>
                    <a:pt x="14584" y="1"/>
                    <a:pt x="14261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9" name="Google Shape;1169;p29"/>
            <p:cNvGrpSpPr/>
            <p:nvPr/>
          </p:nvGrpSpPr>
          <p:grpSpPr>
            <a:xfrm>
              <a:off x="957987" y="2057088"/>
              <a:ext cx="3036027" cy="3373377"/>
              <a:chOff x="1102089" y="1292663"/>
              <a:chExt cx="2615236" cy="2905829"/>
            </a:xfrm>
          </p:grpSpPr>
          <p:sp>
            <p:nvSpPr>
              <p:cNvPr id="1170" name="Google Shape;1170;p29"/>
              <p:cNvSpPr/>
              <p:nvPr/>
            </p:nvSpPr>
            <p:spPr>
              <a:xfrm flipH="1">
                <a:off x="1291936" y="2189479"/>
                <a:ext cx="1925414" cy="1997076"/>
              </a:xfrm>
              <a:custGeom>
                <a:avLst/>
                <a:gdLst/>
                <a:ahLst/>
                <a:cxnLst/>
                <a:rect l="l" t="t" r="r" b="b"/>
                <a:pathLst>
                  <a:path w="18539" h="19229" extrusionOk="0">
                    <a:moveTo>
                      <a:pt x="11389" y="0"/>
                    </a:moveTo>
                    <a:cubicBezTo>
                      <a:pt x="11282" y="0"/>
                      <a:pt x="11335" y="143"/>
                      <a:pt x="11232" y="535"/>
                    </a:cubicBezTo>
                    <a:cubicBezTo>
                      <a:pt x="10916" y="1725"/>
                      <a:pt x="10075" y="2800"/>
                      <a:pt x="8858" y="3143"/>
                    </a:cubicBezTo>
                    <a:cubicBezTo>
                      <a:pt x="8622" y="3209"/>
                      <a:pt x="8380" y="3241"/>
                      <a:pt x="8140" y="3241"/>
                    </a:cubicBezTo>
                    <a:cubicBezTo>
                      <a:pt x="7185" y="3241"/>
                      <a:pt x="6253" y="2737"/>
                      <a:pt x="5744" y="1910"/>
                    </a:cubicBezTo>
                    <a:cubicBezTo>
                      <a:pt x="5230" y="1076"/>
                      <a:pt x="5250" y="402"/>
                      <a:pt x="5207" y="215"/>
                    </a:cubicBezTo>
                    <a:cubicBezTo>
                      <a:pt x="5199" y="181"/>
                      <a:pt x="5190" y="169"/>
                      <a:pt x="5165" y="169"/>
                    </a:cubicBezTo>
                    <a:cubicBezTo>
                      <a:pt x="5157" y="169"/>
                      <a:pt x="5147" y="170"/>
                      <a:pt x="5135" y="172"/>
                    </a:cubicBezTo>
                    <a:cubicBezTo>
                      <a:pt x="4968" y="199"/>
                      <a:pt x="4139" y="440"/>
                      <a:pt x="3517" y="713"/>
                    </a:cubicBezTo>
                    <a:cubicBezTo>
                      <a:pt x="1978" y="1387"/>
                      <a:pt x="553" y="3564"/>
                      <a:pt x="32" y="5101"/>
                    </a:cubicBezTo>
                    <a:cubicBezTo>
                      <a:pt x="1" y="5198"/>
                      <a:pt x="37" y="5239"/>
                      <a:pt x="100" y="5329"/>
                    </a:cubicBezTo>
                    <a:cubicBezTo>
                      <a:pt x="711" y="6226"/>
                      <a:pt x="2039" y="6821"/>
                      <a:pt x="3074" y="6821"/>
                    </a:cubicBezTo>
                    <a:cubicBezTo>
                      <a:pt x="3082" y="6821"/>
                      <a:pt x="3090" y="6821"/>
                      <a:pt x="3098" y="6821"/>
                    </a:cubicBezTo>
                    <a:cubicBezTo>
                      <a:pt x="3156" y="6821"/>
                      <a:pt x="3181" y="6796"/>
                      <a:pt x="3170" y="6744"/>
                    </a:cubicBezTo>
                    <a:cubicBezTo>
                      <a:pt x="3152" y="6668"/>
                      <a:pt x="3161" y="6591"/>
                      <a:pt x="3152" y="6517"/>
                    </a:cubicBezTo>
                    <a:cubicBezTo>
                      <a:pt x="3033" y="5275"/>
                      <a:pt x="2702" y="3376"/>
                      <a:pt x="2792" y="3376"/>
                    </a:cubicBezTo>
                    <a:cubicBezTo>
                      <a:pt x="2796" y="3376"/>
                      <a:pt x="2801" y="3380"/>
                      <a:pt x="2807" y="3388"/>
                    </a:cubicBezTo>
                    <a:cubicBezTo>
                      <a:pt x="2811" y="3393"/>
                      <a:pt x="2814" y="3404"/>
                      <a:pt x="2814" y="3411"/>
                    </a:cubicBezTo>
                    <a:cubicBezTo>
                      <a:pt x="3122" y="6215"/>
                      <a:pt x="3645" y="8101"/>
                      <a:pt x="2872" y="13488"/>
                    </a:cubicBezTo>
                    <a:cubicBezTo>
                      <a:pt x="2719" y="14549"/>
                      <a:pt x="2385" y="16098"/>
                      <a:pt x="1955" y="17322"/>
                    </a:cubicBezTo>
                    <a:cubicBezTo>
                      <a:pt x="1937" y="17373"/>
                      <a:pt x="1944" y="17419"/>
                      <a:pt x="1980" y="17461"/>
                    </a:cubicBezTo>
                    <a:cubicBezTo>
                      <a:pt x="2994" y="18653"/>
                      <a:pt x="4169" y="18908"/>
                      <a:pt x="5097" y="18908"/>
                    </a:cubicBezTo>
                    <a:cubicBezTo>
                      <a:pt x="5713" y="18908"/>
                      <a:pt x="6220" y="18796"/>
                      <a:pt x="6501" y="18771"/>
                    </a:cubicBezTo>
                    <a:cubicBezTo>
                      <a:pt x="6954" y="18730"/>
                      <a:pt x="7334" y="18713"/>
                      <a:pt x="7660" y="18713"/>
                    </a:cubicBezTo>
                    <a:cubicBezTo>
                      <a:pt x="9175" y="18713"/>
                      <a:pt x="9534" y="19084"/>
                      <a:pt x="10790" y="19188"/>
                    </a:cubicBezTo>
                    <a:cubicBezTo>
                      <a:pt x="11176" y="19219"/>
                      <a:pt x="11366" y="19229"/>
                      <a:pt x="11471" y="19229"/>
                    </a:cubicBezTo>
                    <a:cubicBezTo>
                      <a:pt x="11613" y="19229"/>
                      <a:pt x="11599" y="19212"/>
                      <a:pt x="11710" y="19210"/>
                    </a:cubicBezTo>
                    <a:cubicBezTo>
                      <a:pt x="12268" y="19201"/>
                      <a:pt x="12895" y="19057"/>
                      <a:pt x="13215" y="18913"/>
                    </a:cubicBezTo>
                    <a:cubicBezTo>
                      <a:pt x="13280" y="18884"/>
                      <a:pt x="13294" y="18881"/>
                      <a:pt x="13280" y="18746"/>
                    </a:cubicBezTo>
                    <a:cubicBezTo>
                      <a:pt x="13231" y="18289"/>
                      <a:pt x="13168" y="17826"/>
                      <a:pt x="13134" y="17035"/>
                    </a:cubicBezTo>
                    <a:cubicBezTo>
                      <a:pt x="13129" y="16918"/>
                      <a:pt x="13109" y="16801"/>
                      <a:pt x="13109" y="16684"/>
                    </a:cubicBezTo>
                    <a:cubicBezTo>
                      <a:pt x="13109" y="16256"/>
                      <a:pt x="13102" y="16244"/>
                      <a:pt x="13080" y="16102"/>
                    </a:cubicBezTo>
                    <a:cubicBezTo>
                      <a:pt x="13075" y="16069"/>
                      <a:pt x="13047" y="16059"/>
                      <a:pt x="13013" y="16059"/>
                    </a:cubicBezTo>
                    <a:cubicBezTo>
                      <a:pt x="12997" y="16059"/>
                      <a:pt x="12979" y="16061"/>
                      <a:pt x="12963" y="16064"/>
                    </a:cubicBezTo>
                    <a:cubicBezTo>
                      <a:pt x="12327" y="16154"/>
                      <a:pt x="12377" y="16276"/>
                      <a:pt x="11813" y="16357"/>
                    </a:cubicBezTo>
                    <a:cubicBezTo>
                      <a:pt x="11803" y="16358"/>
                      <a:pt x="11792" y="16359"/>
                      <a:pt x="11781" y="16359"/>
                    </a:cubicBezTo>
                    <a:cubicBezTo>
                      <a:pt x="11652" y="16359"/>
                      <a:pt x="11485" y="16263"/>
                      <a:pt x="11549" y="16091"/>
                    </a:cubicBezTo>
                    <a:cubicBezTo>
                      <a:pt x="11586" y="15990"/>
                      <a:pt x="11631" y="15974"/>
                      <a:pt x="11658" y="15920"/>
                    </a:cubicBezTo>
                    <a:cubicBezTo>
                      <a:pt x="11668" y="15897"/>
                      <a:pt x="11647" y="15871"/>
                      <a:pt x="11626" y="15871"/>
                    </a:cubicBezTo>
                    <a:cubicBezTo>
                      <a:pt x="11624" y="15871"/>
                      <a:pt x="11622" y="15872"/>
                      <a:pt x="11619" y="15872"/>
                    </a:cubicBezTo>
                    <a:cubicBezTo>
                      <a:pt x="11450" y="15918"/>
                      <a:pt x="11220" y="16070"/>
                      <a:pt x="10950" y="16070"/>
                    </a:cubicBezTo>
                    <a:cubicBezTo>
                      <a:pt x="10911" y="16070"/>
                      <a:pt x="10871" y="16067"/>
                      <a:pt x="10831" y="16059"/>
                    </a:cubicBezTo>
                    <a:cubicBezTo>
                      <a:pt x="10695" y="16035"/>
                      <a:pt x="10641" y="15931"/>
                      <a:pt x="10702" y="15805"/>
                    </a:cubicBezTo>
                    <a:cubicBezTo>
                      <a:pt x="10718" y="15775"/>
                      <a:pt x="10738" y="15746"/>
                      <a:pt x="10754" y="15717"/>
                    </a:cubicBezTo>
                    <a:cubicBezTo>
                      <a:pt x="10775" y="15675"/>
                      <a:pt x="10762" y="15642"/>
                      <a:pt x="10720" y="15642"/>
                    </a:cubicBezTo>
                    <a:cubicBezTo>
                      <a:pt x="10717" y="15642"/>
                      <a:pt x="10714" y="15642"/>
                      <a:pt x="10711" y="15643"/>
                    </a:cubicBezTo>
                    <a:cubicBezTo>
                      <a:pt x="10701" y="15644"/>
                      <a:pt x="10690" y="15644"/>
                      <a:pt x="10680" y="15644"/>
                    </a:cubicBezTo>
                    <a:cubicBezTo>
                      <a:pt x="10534" y="15644"/>
                      <a:pt x="10385" y="15542"/>
                      <a:pt x="10402" y="15390"/>
                    </a:cubicBezTo>
                    <a:cubicBezTo>
                      <a:pt x="10432" y="15147"/>
                      <a:pt x="10623" y="15020"/>
                      <a:pt x="10810" y="14865"/>
                    </a:cubicBezTo>
                    <a:cubicBezTo>
                      <a:pt x="10885" y="14804"/>
                      <a:pt x="10790" y="14782"/>
                      <a:pt x="10740" y="14752"/>
                    </a:cubicBezTo>
                    <a:cubicBezTo>
                      <a:pt x="10580" y="14651"/>
                      <a:pt x="10610" y="14432"/>
                      <a:pt x="10727" y="14324"/>
                    </a:cubicBezTo>
                    <a:lnTo>
                      <a:pt x="10729" y="14324"/>
                    </a:lnTo>
                    <a:cubicBezTo>
                      <a:pt x="11466" y="13629"/>
                      <a:pt x="12205" y="13610"/>
                      <a:pt x="12811" y="13610"/>
                    </a:cubicBezTo>
                    <a:cubicBezTo>
                      <a:pt x="12846" y="13610"/>
                      <a:pt x="12880" y="13610"/>
                      <a:pt x="12913" y="13610"/>
                    </a:cubicBezTo>
                    <a:cubicBezTo>
                      <a:pt x="12955" y="13610"/>
                      <a:pt x="12997" y="13610"/>
                      <a:pt x="13037" y="13610"/>
                    </a:cubicBezTo>
                    <a:cubicBezTo>
                      <a:pt x="13204" y="13607"/>
                      <a:pt x="13069" y="13607"/>
                      <a:pt x="13283" y="11926"/>
                    </a:cubicBezTo>
                    <a:cubicBezTo>
                      <a:pt x="13567" y="9674"/>
                      <a:pt x="13963" y="9510"/>
                      <a:pt x="14155" y="7515"/>
                    </a:cubicBezTo>
                    <a:cubicBezTo>
                      <a:pt x="14168" y="7378"/>
                      <a:pt x="14191" y="7238"/>
                      <a:pt x="14193" y="7100"/>
                    </a:cubicBezTo>
                    <a:cubicBezTo>
                      <a:pt x="14195" y="6672"/>
                      <a:pt x="14232" y="5935"/>
                      <a:pt x="14141" y="5268"/>
                    </a:cubicBezTo>
                    <a:cubicBezTo>
                      <a:pt x="14035" y="4500"/>
                      <a:pt x="13943" y="4387"/>
                      <a:pt x="13990" y="4382"/>
                    </a:cubicBezTo>
                    <a:cubicBezTo>
                      <a:pt x="13991" y="4382"/>
                      <a:pt x="13992" y="4382"/>
                      <a:pt x="13993" y="4382"/>
                    </a:cubicBezTo>
                    <a:cubicBezTo>
                      <a:pt x="13998" y="4382"/>
                      <a:pt x="14006" y="4388"/>
                      <a:pt x="14008" y="4394"/>
                    </a:cubicBezTo>
                    <a:cubicBezTo>
                      <a:pt x="14092" y="4626"/>
                      <a:pt x="14166" y="5113"/>
                      <a:pt x="14195" y="5385"/>
                    </a:cubicBezTo>
                    <a:cubicBezTo>
                      <a:pt x="14340" y="6780"/>
                      <a:pt x="13954" y="5730"/>
                      <a:pt x="15142" y="7497"/>
                    </a:cubicBezTo>
                    <a:cubicBezTo>
                      <a:pt x="15192" y="7572"/>
                      <a:pt x="15246" y="7641"/>
                      <a:pt x="15293" y="7716"/>
                    </a:cubicBezTo>
                    <a:cubicBezTo>
                      <a:pt x="15334" y="7779"/>
                      <a:pt x="15392" y="7806"/>
                      <a:pt x="15464" y="7808"/>
                    </a:cubicBezTo>
                    <a:cubicBezTo>
                      <a:pt x="15515" y="7811"/>
                      <a:pt x="15567" y="7812"/>
                      <a:pt x="15618" y="7812"/>
                    </a:cubicBezTo>
                    <a:cubicBezTo>
                      <a:pt x="15819" y="7812"/>
                      <a:pt x="16019" y="7789"/>
                      <a:pt x="16213" y="7720"/>
                    </a:cubicBezTo>
                    <a:cubicBezTo>
                      <a:pt x="17313" y="7335"/>
                      <a:pt x="18252" y="6305"/>
                      <a:pt x="18512" y="5367"/>
                    </a:cubicBezTo>
                    <a:cubicBezTo>
                      <a:pt x="18539" y="5273"/>
                      <a:pt x="18523" y="5198"/>
                      <a:pt x="18462" y="5122"/>
                    </a:cubicBezTo>
                    <a:cubicBezTo>
                      <a:pt x="18320" y="4944"/>
                      <a:pt x="18185" y="4761"/>
                      <a:pt x="18041" y="4585"/>
                    </a:cubicBezTo>
                    <a:cubicBezTo>
                      <a:pt x="16262" y="2440"/>
                      <a:pt x="13918" y="857"/>
                      <a:pt x="12149" y="238"/>
                    </a:cubicBezTo>
                    <a:cubicBezTo>
                      <a:pt x="11926" y="159"/>
                      <a:pt x="11701" y="82"/>
                      <a:pt x="11475" y="17"/>
                    </a:cubicBezTo>
                    <a:cubicBezTo>
                      <a:pt x="11438" y="6"/>
                      <a:pt x="11410" y="0"/>
                      <a:pt x="11389" y="0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9"/>
              <p:cNvSpPr/>
              <p:nvPr/>
            </p:nvSpPr>
            <p:spPr>
              <a:xfrm flipH="1">
                <a:off x="1322769" y="2655491"/>
                <a:ext cx="168457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97" extrusionOk="0">
                    <a:moveTo>
                      <a:pt x="807" y="0"/>
                    </a:moveTo>
                    <a:cubicBezTo>
                      <a:pt x="770" y="0"/>
                      <a:pt x="732" y="20"/>
                      <a:pt x="713" y="60"/>
                    </a:cubicBezTo>
                    <a:lnTo>
                      <a:pt x="555" y="384"/>
                    </a:lnTo>
                    <a:cubicBezTo>
                      <a:pt x="523" y="450"/>
                      <a:pt x="494" y="439"/>
                      <a:pt x="120" y="497"/>
                    </a:cubicBezTo>
                    <a:cubicBezTo>
                      <a:pt x="34" y="511"/>
                      <a:pt x="1" y="617"/>
                      <a:pt x="64" y="675"/>
                    </a:cubicBezTo>
                    <a:lnTo>
                      <a:pt x="325" y="925"/>
                    </a:lnTo>
                    <a:cubicBezTo>
                      <a:pt x="377" y="977"/>
                      <a:pt x="357" y="1002"/>
                      <a:pt x="296" y="1376"/>
                    </a:cubicBezTo>
                    <a:cubicBezTo>
                      <a:pt x="285" y="1443"/>
                      <a:pt x="339" y="1497"/>
                      <a:pt x="399" y="1497"/>
                    </a:cubicBezTo>
                    <a:cubicBezTo>
                      <a:pt x="416" y="1497"/>
                      <a:pt x="433" y="1493"/>
                      <a:pt x="449" y="1484"/>
                    </a:cubicBezTo>
                    <a:lnTo>
                      <a:pt x="767" y="1313"/>
                    </a:lnTo>
                    <a:cubicBezTo>
                      <a:pt x="783" y="1305"/>
                      <a:pt x="795" y="1300"/>
                      <a:pt x="811" y="1300"/>
                    </a:cubicBezTo>
                    <a:cubicBezTo>
                      <a:pt x="859" y="1300"/>
                      <a:pt x="930" y="1347"/>
                      <a:pt x="1186" y="1478"/>
                    </a:cubicBezTo>
                    <a:cubicBezTo>
                      <a:pt x="1202" y="1486"/>
                      <a:pt x="1219" y="1490"/>
                      <a:pt x="1235" y="1490"/>
                    </a:cubicBezTo>
                    <a:cubicBezTo>
                      <a:pt x="1296" y="1490"/>
                      <a:pt x="1350" y="1435"/>
                      <a:pt x="1337" y="1367"/>
                    </a:cubicBezTo>
                    <a:lnTo>
                      <a:pt x="1274" y="1011"/>
                    </a:lnTo>
                    <a:cubicBezTo>
                      <a:pt x="1265" y="961"/>
                      <a:pt x="1276" y="941"/>
                      <a:pt x="1373" y="846"/>
                    </a:cubicBezTo>
                    <a:cubicBezTo>
                      <a:pt x="1416" y="804"/>
                      <a:pt x="1477" y="747"/>
                      <a:pt x="1560" y="664"/>
                    </a:cubicBezTo>
                    <a:cubicBezTo>
                      <a:pt x="1621" y="603"/>
                      <a:pt x="1587" y="497"/>
                      <a:pt x="1499" y="486"/>
                    </a:cubicBezTo>
                    <a:lnTo>
                      <a:pt x="1502" y="486"/>
                    </a:lnTo>
                    <a:lnTo>
                      <a:pt x="1373" y="468"/>
                    </a:lnTo>
                    <a:lnTo>
                      <a:pt x="1143" y="436"/>
                    </a:lnTo>
                    <a:cubicBezTo>
                      <a:pt x="1107" y="432"/>
                      <a:pt x="1078" y="411"/>
                      <a:pt x="1062" y="380"/>
                    </a:cubicBezTo>
                    <a:lnTo>
                      <a:pt x="900" y="58"/>
                    </a:lnTo>
                    <a:cubicBezTo>
                      <a:pt x="881" y="20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9"/>
              <p:cNvSpPr/>
              <p:nvPr/>
            </p:nvSpPr>
            <p:spPr>
              <a:xfrm flipH="1">
                <a:off x="1479387" y="2500430"/>
                <a:ext cx="133353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190" extrusionOk="0">
                    <a:moveTo>
                      <a:pt x="634" y="1"/>
                    </a:moveTo>
                    <a:cubicBezTo>
                      <a:pt x="603" y="1"/>
                      <a:pt x="573" y="17"/>
                      <a:pt x="558" y="50"/>
                    </a:cubicBezTo>
                    <a:lnTo>
                      <a:pt x="436" y="309"/>
                    </a:lnTo>
                    <a:cubicBezTo>
                      <a:pt x="411" y="361"/>
                      <a:pt x="389" y="352"/>
                      <a:pt x="93" y="401"/>
                    </a:cubicBezTo>
                    <a:cubicBezTo>
                      <a:pt x="26" y="412"/>
                      <a:pt x="1" y="496"/>
                      <a:pt x="50" y="543"/>
                    </a:cubicBezTo>
                    <a:lnTo>
                      <a:pt x="260" y="739"/>
                    </a:lnTo>
                    <a:lnTo>
                      <a:pt x="258" y="739"/>
                    </a:lnTo>
                    <a:cubicBezTo>
                      <a:pt x="301" y="778"/>
                      <a:pt x="287" y="798"/>
                      <a:pt x="242" y="1095"/>
                    </a:cubicBezTo>
                    <a:cubicBezTo>
                      <a:pt x="233" y="1148"/>
                      <a:pt x="275" y="1190"/>
                      <a:pt x="323" y="1190"/>
                    </a:cubicBezTo>
                    <a:cubicBezTo>
                      <a:pt x="336" y="1190"/>
                      <a:pt x="350" y="1186"/>
                      <a:pt x="364" y="1179"/>
                    </a:cubicBezTo>
                    <a:lnTo>
                      <a:pt x="614" y="1041"/>
                    </a:lnTo>
                    <a:cubicBezTo>
                      <a:pt x="627" y="1034"/>
                      <a:pt x="637" y="1030"/>
                      <a:pt x="650" y="1030"/>
                    </a:cubicBezTo>
                    <a:cubicBezTo>
                      <a:pt x="688" y="1030"/>
                      <a:pt x="746" y="1067"/>
                      <a:pt x="947" y="1167"/>
                    </a:cubicBezTo>
                    <a:cubicBezTo>
                      <a:pt x="960" y="1174"/>
                      <a:pt x="972" y="1177"/>
                      <a:pt x="985" y="1177"/>
                    </a:cubicBezTo>
                    <a:cubicBezTo>
                      <a:pt x="1033" y="1177"/>
                      <a:pt x="1075" y="1131"/>
                      <a:pt x="1065" y="1077"/>
                    </a:cubicBezTo>
                    <a:lnTo>
                      <a:pt x="1011" y="796"/>
                    </a:lnTo>
                    <a:cubicBezTo>
                      <a:pt x="999" y="739"/>
                      <a:pt x="1024" y="733"/>
                      <a:pt x="1234" y="518"/>
                    </a:cubicBezTo>
                    <a:cubicBezTo>
                      <a:pt x="1283" y="469"/>
                      <a:pt x="1254" y="388"/>
                      <a:pt x="1186" y="379"/>
                    </a:cubicBezTo>
                    <a:lnTo>
                      <a:pt x="902" y="343"/>
                    </a:lnTo>
                    <a:cubicBezTo>
                      <a:pt x="875" y="340"/>
                      <a:pt x="851" y="325"/>
                      <a:pt x="837" y="300"/>
                    </a:cubicBezTo>
                    <a:lnTo>
                      <a:pt x="706" y="45"/>
                    </a:lnTo>
                    <a:cubicBezTo>
                      <a:pt x="691" y="15"/>
                      <a:pt x="662" y="1"/>
                      <a:pt x="63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9"/>
              <p:cNvSpPr/>
              <p:nvPr/>
            </p:nvSpPr>
            <p:spPr>
              <a:xfrm flipH="1">
                <a:off x="1479387" y="2828726"/>
                <a:ext cx="133353" cy="123694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191" extrusionOk="0">
                    <a:moveTo>
                      <a:pt x="632" y="1"/>
                    </a:moveTo>
                    <a:cubicBezTo>
                      <a:pt x="602" y="1"/>
                      <a:pt x="572" y="17"/>
                      <a:pt x="558" y="48"/>
                    </a:cubicBezTo>
                    <a:lnTo>
                      <a:pt x="436" y="308"/>
                    </a:lnTo>
                    <a:cubicBezTo>
                      <a:pt x="411" y="359"/>
                      <a:pt x="389" y="353"/>
                      <a:pt x="93" y="402"/>
                    </a:cubicBezTo>
                    <a:cubicBezTo>
                      <a:pt x="26" y="414"/>
                      <a:pt x="1" y="497"/>
                      <a:pt x="50" y="544"/>
                    </a:cubicBezTo>
                    <a:lnTo>
                      <a:pt x="260" y="738"/>
                    </a:lnTo>
                    <a:cubicBezTo>
                      <a:pt x="301" y="779"/>
                      <a:pt x="287" y="799"/>
                      <a:pt x="242" y="1094"/>
                    </a:cubicBezTo>
                    <a:cubicBezTo>
                      <a:pt x="233" y="1147"/>
                      <a:pt x="276" y="1191"/>
                      <a:pt x="324" y="1191"/>
                    </a:cubicBezTo>
                    <a:cubicBezTo>
                      <a:pt x="337" y="1191"/>
                      <a:pt x="351" y="1187"/>
                      <a:pt x="364" y="1180"/>
                    </a:cubicBezTo>
                    <a:lnTo>
                      <a:pt x="614" y="1042"/>
                    </a:lnTo>
                    <a:cubicBezTo>
                      <a:pt x="627" y="1035"/>
                      <a:pt x="638" y="1031"/>
                      <a:pt x="651" y="1031"/>
                    </a:cubicBezTo>
                    <a:cubicBezTo>
                      <a:pt x="689" y="1031"/>
                      <a:pt x="747" y="1068"/>
                      <a:pt x="947" y="1169"/>
                    </a:cubicBezTo>
                    <a:cubicBezTo>
                      <a:pt x="959" y="1174"/>
                      <a:pt x="972" y="1177"/>
                      <a:pt x="984" y="1177"/>
                    </a:cubicBezTo>
                    <a:cubicBezTo>
                      <a:pt x="1033" y="1177"/>
                      <a:pt x="1076" y="1133"/>
                      <a:pt x="1065" y="1078"/>
                    </a:cubicBezTo>
                    <a:lnTo>
                      <a:pt x="1011" y="797"/>
                    </a:lnTo>
                    <a:cubicBezTo>
                      <a:pt x="1002" y="740"/>
                      <a:pt x="1024" y="731"/>
                      <a:pt x="1234" y="520"/>
                    </a:cubicBezTo>
                    <a:cubicBezTo>
                      <a:pt x="1283" y="470"/>
                      <a:pt x="1254" y="387"/>
                      <a:pt x="1186" y="380"/>
                    </a:cubicBezTo>
                    <a:lnTo>
                      <a:pt x="1186" y="378"/>
                    </a:lnTo>
                    <a:lnTo>
                      <a:pt x="902" y="344"/>
                    </a:lnTo>
                    <a:cubicBezTo>
                      <a:pt x="875" y="339"/>
                      <a:pt x="851" y="323"/>
                      <a:pt x="837" y="299"/>
                    </a:cubicBezTo>
                    <a:lnTo>
                      <a:pt x="706" y="46"/>
                    </a:lnTo>
                    <a:cubicBezTo>
                      <a:pt x="691" y="16"/>
                      <a:pt x="661" y="1"/>
                      <a:pt x="632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9"/>
              <p:cNvSpPr/>
              <p:nvPr/>
            </p:nvSpPr>
            <p:spPr>
              <a:xfrm flipH="1">
                <a:off x="1615857" y="2655491"/>
                <a:ext cx="133561" cy="154748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490" extrusionOk="0">
                    <a:moveTo>
                      <a:pt x="471" y="0"/>
                    </a:moveTo>
                    <a:cubicBezTo>
                      <a:pt x="434" y="0"/>
                      <a:pt x="396" y="20"/>
                      <a:pt x="377" y="60"/>
                    </a:cubicBezTo>
                    <a:lnTo>
                      <a:pt x="219" y="384"/>
                    </a:lnTo>
                    <a:cubicBezTo>
                      <a:pt x="194" y="434"/>
                      <a:pt x="172" y="441"/>
                      <a:pt x="1" y="466"/>
                    </a:cubicBezTo>
                    <a:cubicBezTo>
                      <a:pt x="28" y="623"/>
                      <a:pt x="48" y="781"/>
                      <a:pt x="61" y="898"/>
                    </a:cubicBezTo>
                    <a:cubicBezTo>
                      <a:pt x="91" y="1180"/>
                      <a:pt x="98" y="1363"/>
                      <a:pt x="102" y="1489"/>
                    </a:cubicBezTo>
                    <a:cubicBezTo>
                      <a:pt x="107" y="1487"/>
                      <a:pt x="109" y="1487"/>
                      <a:pt x="113" y="1484"/>
                    </a:cubicBezTo>
                    <a:lnTo>
                      <a:pt x="433" y="1313"/>
                    </a:lnTo>
                    <a:cubicBezTo>
                      <a:pt x="448" y="1305"/>
                      <a:pt x="461" y="1300"/>
                      <a:pt x="476" y="1300"/>
                    </a:cubicBezTo>
                    <a:cubicBezTo>
                      <a:pt x="523" y="1300"/>
                      <a:pt x="595" y="1347"/>
                      <a:pt x="850" y="1478"/>
                    </a:cubicBezTo>
                    <a:cubicBezTo>
                      <a:pt x="867" y="1486"/>
                      <a:pt x="884" y="1490"/>
                      <a:pt x="900" y="1490"/>
                    </a:cubicBezTo>
                    <a:cubicBezTo>
                      <a:pt x="961" y="1490"/>
                      <a:pt x="1014" y="1435"/>
                      <a:pt x="1001" y="1367"/>
                    </a:cubicBezTo>
                    <a:lnTo>
                      <a:pt x="938" y="1011"/>
                    </a:lnTo>
                    <a:cubicBezTo>
                      <a:pt x="929" y="961"/>
                      <a:pt x="940" y="941"/>
                      <a:pt x="1037" y="846"/>
                    </a:cubicBezTo>
                    <a:cubicBezTo>
                      <a:pt x="1080" y="804"/>
                      <a:pt x="1141" y="747"/>
                      <a:pt x="1224" y="664"/>
                    </a:cubicBezTo>
                    <a:cubicBezTo>
                      <a:pt x="1285" y="603"/>
                      <a:pt x="1252" y="497"/>
                      <a:pt x="1166" y="486"/>
                    </a:cubicBezTo>
                    <a:lnTo>
                      <a:pt x="1037" y="468"/>
                    </a:lnTo>
                    <a:lnTo>
                      <a:pt x="808" y="436"/>
                    </a:lnTo>
                    <a:cubicBezTo>
                      <a:pt x="771" y="432"/>
                      <a:pt x="742" y="411"/>
                      <a:pt x="726" y="380"/>
                    </a:cubicBezTo>
                    <a:lnTo>
                      <a:pt x="564" y="58"/>
                    </a:lnTo>
                    <a:cubicBezTo>
                      <a:pt x="545" y="20"/>
                      <a:pt x="508" y="0"/>
                      <a:pt x="471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9"/>
              <p:cNvSpPr/>
              <p:nvPr/>
            </p:nvSpPr>
            <p:spPr>
              <a:xfrm flipH="1">
                <a:off x="1795220" y="2241720"/>
                <a:ext cx="91395" cy="5411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521" extrusionOk="0">
                    <a:moveTo>
                      <a:pt x="1" y="1"/>
                    </a:moveTo>
                    <a:lnTo>
                      <a:pt x="75" y="70"/>
                    </a:lnTo>
                    <a:cubicBezTo>
                      <a:pt x="116" y="109"/>
                      <a:pt x="102" y="129"/>
                      <a:pt x="57" y="424"/>
                    </a:cubicBezTo>
                    <a:cubicBezTo>
                      <a:pt x="48" y="477"/>
                      <a:pt x="91" y="521"/>
                      <a:pt x="139" y="521"/>
                    </a:cubicBezTo>
                    <a:cubicBezTo>
                      <a:pt x="152" y="521"/>
                      <a:pt x="166" y="517"/>
                      <a:pt x="179" y="510"/>
                    </a:cubicBezTo>
                    <a:lnTo>
                      <a:pt x="429" y="372"/>
                    </a:lnTo>
                    <a:cubicBezTo>
                      <a:pt x="442" y="365"/>
                      <a:pt x="453" y="361"/>
                      <a:pt x="466" y="361"/>
                    </a:cubicBezTo>
                    <a:cubicBezTo>
                      <a:pt x="504" y="361"/>
                      <a:pt x="562" y="398"/>
                      <a:pt x="763" y="499"/>
                    </a:cubicBezTo>
                    <a:cubicBezTo>
                      <a:pt x="775" y="505"/>
                      <a:pt x="787" y="507"/>
                      <a:pt x="799" y="507"/>
                    </a:cubicBezTo>
                    <a:cubicBezTo>
                      <a:pt x="836" y="507"/>
                      <a:pt x="870" y="480"/>
                      <a:pt x="880" y="445"/>
                    </a:cubicBezTo>
                    <a:cubicBezTo>
                      <a:pt x="580" y="275"/>
                      <a:pt x="285" y="129"/>
                      <a:pt x="1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9"/>
              <p:cNvSpPr/>
              <p:nvPr/>
            </p:nvSpPr>
            <p:spPr>
              <a:xfrm flipH="1">
                <a:off x="1772475" y="2500430"/>
                <a:ext cx="133249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0" extrusionOk="0">
                    <a:moveTo>
                      <a:pt x="633" y="1"/>
                    </a:moveTo>
                    <a:cubicBezTo>
                      <a:pt x="602" y="1"/>
                      <a:pt x="572" y="17"/>
                      <a:pt x="557" y="50"/>
                    </a:cubicBezTo>
                    <a:lnTo>
                      <a:pt x="435" y="309"/>
                    </a:lnTo>
                    <a:cubicBezTo>
                      <a:pt x="410" y="361"/>
                      <a:pt x="388" y="352"/>
                      <a:pt x="92" y="401"/>
                    </a:cubicBezTo>
                    <a:cubicBezTo>
                      <a:pt x="25" y="412"/>
                      <a:pt x="0" y="496"/>
                      <a:pt x="50" y="543"/>
                    </a:cubicBezTo>
                    <a:lnTo>
                      <a:pt x="259" y="739"/>
                    </a:lnTo>
                    <a:lnTo>
                      <a:pt x="257" y="739"/>
                    </a:lnTo>
                    <a:cubicBezTo>
                      <a:pt x="300" y="778"/>
                      <a:pt x="286" y="798"/>
                      <a:pt x="241" y="1095"/>
                    </a:cubicBezTo>
                    <a:cubicBezTo>
                      <a:pt x="232" y="1148"/>
                      <a:pt x="274" y="1190"/>
                      <a:pt x="322" y="1190"/>
                    </a:cubicBezTo>
                    <a:cubicBezTo>
                      <a:pt x="335" y="1190"/>
                      <a:pt x="349" y="1186"/>
                      <a:pt x="363" y="1179"/>
                    </a:cubicBezTo>
                    <a:lnTo>
                      <a:pt x="613" y="1041"/>
                    </a:lnTo>
                    <a:cubicBezTo>
                      <a:pt x="626" y="1034"/>
                      <a:pt x="636" y="1030"/>
                      <a:pt x="649" y="1030"/>
                    </a:cubicBezTo>
                    <a:cubicBezTo>
                      <a:pt x="687" y="1030"/>
                      <a:pt x="745" y="1067"/>
                      <a:pt x="947" y="1167"/>
                    </a:cubicBezTo>
                    <a:cubicBezTo>
                      <a:pt x="959" y="1174"/>
                      <a:pt x="972" y="1177"/>
                      <a:pt x="984" y="1177"/>
                    </a:cubicBezTo>
                    <a:cubicBezTo>
                      <a:pt x="1032" y="1177"/>
                      <a:pt x="1075" y="1131"/>
                      <a:pt x="1064" y="1077"/>
                    </a:cubicBezTo>
                    <a:lnTo>
                      <a:pt x="1010" y="796"/>
                    </a:lnTo>
                    <a:cubicBezTo>
                      <a:pt x="999" y="739"/>
                      <a:pt x="1023" y="733"/>
                      <a:pt x="1233" y="518"/>
                    </a:cubicBezTo>
                    <a:cubicBezTo>
                      <a:pt x="1283" y="469"/>
                      <a:pt x="1253" y="388"/>
                      <a:pt x="1186" y="379"/>
                    </a:cubicBezTo>
                    <a:lnTo>
                      <a:pt x="902" y="343"/>
                    </a:lnTo>
                    <a:cubicBezTo>
                      <a:pt x="875" y="340"/>
                      <a:pt x="850" y="325"/>
                      <a:pt x="836" y="300"/>
                    </a:cubicBezTo>
                    <a:lnTo>
                      <a:pt x="706" y="45"/>
                    </a:lnTo>
                    <a:cubicBezTo>
                      <a:pt x="690" y="15"/>
                      <a:pt x="662" y="1"/>
                      <a:pt x="633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9"/>
              <p:cNvSpPr/>
              <p:nvPr/>
            </p:nvSpPr>
            <p:spPr>
              <a:xfrm flipH="1">
                <a:off x="1624996" y="2337685"/>
                <a:ext cx="159317" cy="144985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396" extrusionOk="0">
                    <a:moveTo>
                      <a:pt x="693" y="1"/>
                    </a:moveTo>
                    <a:lnTo>
                      <a:pt x="555" y="282"/>
                    </a:lnTo>
                    <a:cubicBezTo>
                      <a:pt x="524" y="348"/>
                      <a:pt x="494" y="339"/>
                      <a:pt x="120" y="395"/>
                    </a:cubicBezTo>
                    <a:cubicBezTo>
                      <a:pt x="35" y="409"/>
                      <a:pt x="1" y="514"/>
                      <a:pt x="64" y="573"/>
                    </a:cubicBezTo>
                    <a:lnTo>
                      <a:pt x="325" y="823"/>
                    </a:lnTo>
                    <a:lnTo>
                      <a:pt x="325" y="825"/>
                    </a:lnTo>
                    <a:cubicBezTo>
                      <a:pt x="377" y="875"/>
                      <a:pt x="359" y="902"/>
                      <a:pt x="296" y="1274"/>
                    </a:cubicBezTo>
                    <a:cubicBezTo>
                      <a:pt x="285" y="1341"/>
                      <a:pt x="338" y="1396"/>
                      <a:pt x="399" y="1396"/>
                    </a:cubicBezTo>
                    <a:cubicBezTo>
                      <a:pt x="415" y="1396"/>
                      <a:pt x="433" y="1391"/>
                      <a:pt x="449" y="1382"/>
                    </a:cubicBezTo>
                    <a:lnTo>
                      <a:pt x="769" y="1213"/>
                    </a:lnTo>
                    <a:cubicBezTo>
                      <a:pt x="785" y="1204"/>
                      <a:pt x="798" y="1199"/>
                      <a:pt x="813" y="1199"/>
                    </a:cubicBezTo>
                    <a:cubicBezTo>
                      <a:pt x="861" y="1199"/>
                      <a:pt x="933" y="1247"/>
                      <a:pt x="1186" y="1378"/>
                    </a:cubicBezTo>
                    <a:cubicBezTo>
                      <a:pt x="1202" y="1386"/>
                      <a:pt x="1218" y="1390"/>
                      <a:pt x="1234" y="1390"/>
                    </a:cubicBezTo>
                    <a:cubicBezTo>
                      <a:pt x="1295" y="1390"/>
                      <a:pt x="1350" y="1333"/>
                      <a:pt x="1337" y="1265"/>
                    </a:cubicBezTo>
                    <a:lnTo>
                      <a:pt x="1274" y="911"/>
                    </a:lnTo>
                    <a:cubicBezTo>
                      <a:pt x="1265" y="859"/>
                      <a:pt x="1276" y="841"/>
                      <a:pt x="1373" y="747"/>
                    </a:cubicBezTo>
                    <a:cubicBezTo>
                      <a:pt x="1412" y="708"/>
                      <a:pt x="1464" y="656"/>
                      <a:pt x="1533" y="589"/>
                    </a:cubicBezTo>
                    <a:cubicBezTo>
                      <a:pt x="1479" y="548"/>
                      <a:pt x="1427" y="510"/>
                      <a:pt x="1373" y="472"/>
                    </a:cubicBezTo>
                    <a:cubicBezTo>
                      <a:pt x="1315" y="427"/>
                      <a:pt x="1254" y="384"/>
                      <a:pt x="1195" y="343"/>
                    </a:cubicBezTo>
                    <a:lnTo>
                      <a:pt x="1144" y="336"/>
                    </a:lnTo>
                    <a:cubicBezTo>
                      <a:pt x="1107" y="330"/>
                      <a:pt x="1078" y="309"/>
                      <a:pt x="1062" y="278"/>
                    </a:cubicBezTo>
                    <a:lnTo>
                      <a:pt x="1042" y="235"/>
                    </a:lnTo>
                    <a:cubicBezTo>
                      <a:pt x="925" y="154"/>
                      <a:pt x="808" y="75"/>
                      <a:pt x="693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9"/>
              <p:cNvSpPr/>
              <p:nvPr/>
            </p:nvSpPr>
            <p:spPr>
              <a:xfrm flipH="1">
                <a:off x="1908945" y="2327091"/>
                <a:ext cx="168353" cy="15557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8" extrusionOk="0">
                    <a:moveTo>
                      <a:pt x="807" y="0"/>
                    </a:moveTo>
                    <a:cubicBezTo>
                      <a:pt x="769" y="0"/>
                      <a:pt x="732" y="20"/>
                      <a:pt x="712" y="60"/>
                    </a:cubicBezTo>
                    <a:lnTo>
                      <a:pt x="554" y="384"/>
                    </a:lnTo>
                    <a:cubicBezTo>
                      <a:pt x="523" y="452"/>
                      <a:pt x="494" y="441"/>
                      <a:pt x="119" y="497"/>
                    </a:cubicBezTo>
                    <a:cubicBezTo>
                      <a:pt x="34" y="511"/>
                      <a:pt x="0" y="616"/>
                      <a:pt x="63" y="677"/>
                    </a:cubicBezTo>
                    <a:lnTo>
                      <a:pt x="325" y="927"/>
                    </a:lnTo>
                    <a:cubicBezTo>
                      <a:pt x="376" y="977"/>
                      <a:pt x="356" y="1004"/>
                      <a:pt x="295" y="1376"/>
                    </a:cubicBezTo>
                    <a:cubicBezTo>
                      <a:pt x="285" y="1443"/>
                      <a:pt x="338" y="1498"/>
                      <a:pt x="398" y="1498"/>
                    </a:cubicBezTo>
                    <a:cubicBezTo>
                      <a:pt x="415" y="1498"/>
                      <a:pt x="432" y="1493"/>
                      <a:pt x="449" y="1484"/>
                    </a:cubicBezTo>
                    <a:lnTo>
                      <a:pt x="766" y="1315"/>
                    </a:lnTo>
                    <a:cubicBezTo>
                      <a:pt x="782" y="1306"/>
                      <a:pt x="796" y="1301"/>
                      <a:pt x="811" y="1301"/>
                    </a:cubicBezTo>
                    <a:cubicBezTo>
                      <a:pt x="860" y="1301"/>
                      <a:pt x="932" y="1349"/>
                      <a:pt x="1186" y="1480"/>
                    </a:cubicBezTo>
                    <a:cubicBezTo>
                      <a:pt x="1201" y="1488"/>
                      <a:pt x="1218" y="1492"/>
                      <a:pt x="1233" y="1492"/>
                    </a:cubicBezTo>
                    <a:cubicBezTo>
                      <a:pt x="1295" y="1492"/>
                      <a:pt x="1349" y="1435"/>
                      <a:pt x="1337" y="1367"/>
                    </a:cubicBezTo>
                    <a:lnTo>
                      <a:pt x="1273" y="1013"/>
                    </a:lnTo>
                    <a:cubicBezTo>
                      <a:pt x="1264" y="961"/>
                      <a:pt x="1276" y="943"/>
                      <a:pt x="1373" y="849"/>
                    </a:cubicBezTo>
                    <a:cubicBezTo>
                      <a:pt x="1415" y="806"/>
                      <a:pt x="1476" y="747"/>
                      <a:pt x="1560" y="666"/>
                    </a:cubicBezTo>
                    <a:cubicBezTo>
                      <a:pt x="1621" y="605"/>
                      <a:pt x="1587" y="499"/>
                      <a:pt x="1499" y="488"/>
                    </a:cubicBezTo>
                    <a:lnTo>
                      <a:pt x="1501" y="488"/>
                    </a:lnTo>
                    <a:lnTo>
                      <a:pt x="1373" y="470"/>
                    </a:lnTo>
                    <a:lnTo>
                      <a:pt x="1143" y="438"/>
                    </a:lnTo>
                    <a:cubicBezTo>
                      <a:pt x="1107" y="434"/>
                      <a:pt x="1077" y="411"/>
                      <a:pt x="1062" y="382"/>
                    </a:cubicBezTo>
                    <a:lnTo>
                      <a:pt x="899" y="58"/>
                    </a:lnTo>
                    <a:cubicBezTo>
                      <a:pt x="880" y="19"/>
                      <a:pt x="843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9"/>
              <p:cNvSpPr/>
              <p:nvPr/>
            </p:nvSpPr>
            <p:spPr>
              <a:xfrm flipH="1">
                <a:off x="1772475" y="2828726"/>
                <a:ext cx="133249" cy="12369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1" extrusionOk="0">
                    <a:moveTo>
                      <a:pt x="631" y="1"/>
                    </a:moveTo>
                    <a:cubicBezTo>
                      <a:pt x="601" y="1"/>
                      <a:pt x="572" y="17"/>
                      <a:pt x="557" y="48"/>
                    </a:cubicBezTo>
                    <a:lnTo>
                      <a:pt x="435" y="308"/>
                    </a:lnTo>
                    <a:cubicBezTo>
                      <a:pt x="410" y="359"/>
                      <a:pt x="388" y="353"/>
                      <a:pt x="92" y="402"/>
                    </a:cubicBezTo>
                    <a:cubicBezTo>
                      <a:pt x="25" y="414"/>
                      <a:pt x="0" y="497"/>
                      <a:pt x="50" y="544"/>
                    </a:cubicBezTo>
                    <a:lnTo>
                      <a:pt x="259" y="738"/>
                    </a:lnTo>
                    <a:cubicBezTo>
                      <a:pt x="300" y="779"/>
                      <a:pt x="286" y="799"/>
                      <a:pt x="241" y="1094"/>
                    </a:cubicBezTo>
                    <a:cubicBezTo>
                      <a:pt x="232" y="1147"/>
                      <a:pt x="275" y="1191"/>
                      <a:pt x="323" y="1191"/>
                    </a:cubicBezTo>
                    <a:cubicBezTo>
                      <a:pt x="336" y="1191"/>
                      <a:pt x="350" y="1187"/>
                      <a:pt x="363" y="1180"/>
                    </a:cubicBezTo>
                    <a:lnTo>
                      <a:pt x="613" y="1042"/>
                    </a:lnTo>
                    <a:cubicBezTo>
                      <a:pt x="626" y="1035"/>
                      <a:pt x="637" y="1031"/>
                      <a:pt x="650" y="1031"/>
                    </a:cubicBezTo>
                    <a:cubicBezTo>
                      <a:pt x="688" y="1031"/>
                      <a:pt x="746" y="1068"/>
                      <a:pt x="947" y="1169"/>
                    </a:cubicBezTo>
                    <a:cubicBezTo>
                      <a:pt x="959" y="1174"/>
                      <a:pt x="971" y="1177"/>
                      <a:pt x="983" y="1177"/>
                    </a:cubicBezTo>
                    <a:cubicBezTo>
                      <a:pt x="1032" y="1177"/>
                      <a:pt x="1075" y="1133"/>
                      <a:pt x="1064" y="1078"/>
                    </a:cubicBezTo>
                    <a:lnTo>
                      <a:pt x="1010" y="797"/>
                    </a:lnTo>
                    <a:cubicBezTo>
                      <a:pt x="1001" y="740"/>
                      <a:pt x="1023" y="731"/>
                      <a:pt x="1233" y="520"/>
                    </a:cubicBezTo>
                    <a:cubicBezTo>
                      <a:pt x="1283" y="470"/>
                      <a:pt x="1253" y="387"/>
                      <a:pt x="1186" y="380"/>
                    </a:cubicBezTo>
                    <a:lnTo>
                      <a:pt x="1186" y="378"/>
                    </a:lnTo>
                    <a:lnTo>
                      <a:pt x="902" y="344"/>
                    </a:lnTo>
                    <a:cubicBezTo>
                      <a:pt x="875" y="339"/>
                      <a:pt x="850" y="323"/>
                      <a:pt x="836" y="299"/>
                    </a:cubicBezTo>
                    <a:lnTo>
                      <a:pt x="706" y="46"/>
                    </a:lnTo>
                    <a:cubicBezTo>
                      <a:pt x="690" y="16"/>
                      <a:pt x="660" y="1"/>
                      <a:pt x="631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9"/>
              <p:cNvSpPr/>
              <p:nvPr/>
            </p:nvSpPr>
            <p:spPr>
              <a:xfrm flipH="1">
                <a:off x="1742979" y="2704304"/>
                <a:ext cx="41335" cy="10655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026" extrusionOk="0">
                    <a:moveTo>
                      <a:pt x="296" y="0"/>
                    </a:moveTo>
                    <a:cubicBezTo>
                      <a:pt x="246" y="7"/>
                      <a:pt x="190" y="16"/>
                      <a:pt x="120" y="27"/>
                    </a:cubicBezTo>
                    <a:cubicBezTo>
                      <a:pt x="35" y="41"/>
                      <a:pt x="1" y="147"/>
                      <a:pt x="64" y="205"/>
                    </a:cubicBezTo>
                    <a:lnTo>
                      <a:pt x="325" y="455"/>
                    </a:lnTo>
                    <a:cubicBezTo>
                      <a:pt x="377" y="507"/>
                      <a:pt x="359" y="532"/>
                      <a:pt x="296" y="906"/>
                    </a:cubicBezTo>
                    <a:cubicBezTo>
                      <a:pt x="285" y="971"/>
                      <a:pt x="339" y="1026"/>
                      <a:pt x="397" y="1026"/>
                    </a:cubicBezTo>
                    <a:cubicBezTo>
                      <a:pt x="391" y="789"/>
                      <a:pt x="375" y="546"/>
                      <a:pt x="341" y="311"/>
                    </a:cubicBezTo>
                    <a:cubicBezTo>
                      <a:pt x="325" y="194"/>
                      <a:pt x="310" y="90"/>
                      <a:pt x="296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9"/>
              <p:cNvSpPr/>
              <p:nvPr/>
            </p:nvSpPr>
            <p:spPr>
              <a:xfrm flipH="1">
                <a:off x="1908945" y="2655491"/>
                <a:ext cx="168353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7" extrusionOk="0">
                    <a:moveTo>
                      <a:pt x="807" y="0"/>
                    </a:moveTo>
                    <a:cubicBezTo>
                      <a:pt x="769" y="0"/>
                      <a:pt x="732" y="20"/>
                      <a:pt x="712" y="60"/>
                    </a:cubicBezTo>
                    <a:lnTo>
                      <a:pt x="554" y="384"/>
                    </a:lnTo>
                    <a:cubicBezTo>
                      <a:pt x="523" y="450"/>
                      <a:pt x="494" y="439"/>
                      <a:pt x="119" y="497"/>
                    </a:cubicBezTo>
                    <a:cubicBezTo>
                      <a:pt x="34" y="511"/>
                      <a:pt x="0" y="617"/>
                      <a:pt x="63" y="675"/>
                    </a:cubicBezTo>
                    <a:lnTo>
                      <a:pt x="325" y="925"/>
                    </a:lnTo>
                    <a:cubicBezTo>
                      <a:pt x="376" y="977"/>
                      <a:pt x="356" y="1002"/>
                      <a:pt x="295" y="1376"/>
                    </a:cubicBezTo>
                    <a:cubicBezTo>
                      <a:pt x="285" y="1443"/>
                      <a:pt x="338" y="1497"/>
                      <a:pt x="399" y="1497"/>
                    </a:cubicBezTo>
                    <a:cubicBezTo>
                      <a:pt x="415" y="1497"/>
                      <a:pt x="432" y="1493"/>
                      <a:pt x="449" y="1484"/>
                    </a:cubicBezTo>
                    <a:lnTo>
                      <a:pt x="766" y="1313"/>
                    </a:lnTo>
                    <a:cubicBezTo>
                      <a:pt x="782" y="1305"/>
                      <a:pt x="795" y="1300"/>
                      <a:pt x="810" y="1300"/>
                    </a:cubicBezTo>
                    <a:cubicBezTo>
                      <a:pt x="858" y="1300"/>
                      <a:pt x="930" y="1347"/>
                      <a:pt x="1186" y="1478"/>
                    </a:cubicBezTo>
                    <a:cubicBezTo>
                      <a:pt x="1202" y="1486"/>
                      <a:pt x="1218" y="1490"/>
                      <a:pt x="1234" y="1490"/>
                    </a:cubicBezTo>
                    <a:cubicBezTo>
                      <a:pt x="1295" y="1490"/>
                      <a:pt x="1349" y="1435"/>
                      <a:pt x="1337" y="1367"/>
                    </a:cubicBezTo>
                    <a:lnTo>
                      <a:pt x="1273" y="1011"/>
                    </a:lnTo>
                    <a:cubicBezTo>
                      <a:pt x="1264" y="961"/>
                      <a:pt x="1276" y="941"/>
                      <a:pt x="1373" y="846"/>
                    </a:cubicBezTo>
                    <a:cubicBezTo>
                      <a:pt x="1415" y="804"/>
                      <a:pt x="1476" y="747"/>
                      <a:pt x="1560" y="664"/>
                    </a:cubicBezTo>
                    <a:cubicBezTo>
                      <a:pt x="1621" y="603"/>
                      <a:pt x="1587" y="497"/>
                      <a:pt x="1499" y="486"/>
                    </a:cubicBezTo>
                    <a:lnTo>
                      <a:pt x="1501" y="486"/>
                    </a:lnTo>
                    <a:lnTo>
                      <a:pt x="1373" y="468"/>
                    </a:lnTo>
                    <a:lnTo>
                      <a:pt x="1143" y="436"/>
                    </a:lnTo>
                    <a:cubicBezTo>
                      <a:pt x="1107" y="432"/>
                      <a:pt x="1077" y="411"/>
                      <a:pt x="1062" y="380"/>
                    </a:cubicBezTo>
                    <a:lnTo>
                      <a:pt x="899" y="58"/>
                    </a:lnTo>
                    <a:cubicBezTo>
                      <a:pt x="880" y="20"/>
                      <a:pt x="843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9"/>
              <p:cNvSpPr/>
              <p:nvPr/>
            </p:nvSpPr>
            <p:spPr>
              <a:xfrm flipH="1">
                <a:off x="1790754" y="3157022"/>
                <a:ext cx="114970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190" extrusionOk="0">
                    <a:moveTo>
                      <a:pt x="632" y="1"/>
                    </a:moveTo>
                    <a:cubicBezTo>
                      <a:pt x="602" y="1"/>
                      <a:pt x="572" y="16"/>
                      <a:pt x="557" y="47"/>
                    </a:cubicBezTo>
                    <a:lnTo>
                      <a:pt x="435" y="307"/>
                    </a:lnTo>
                    <a:cubicBezTo>
                      <a:pt x="410" y="361"/>
                      <a:pt x="388" y="352"/>
                      <a:pt x="92" y="401"/>
                    </a:cubicBezTo>
                    <a:cubicBezTo>
                      <a:pt x="25" y="412"/>
                      <a:pt x="0" y="496"/>
                      <a:pt x="50" y="543"/>
                    </a:cubicBezTo>
                    <a:lnTo>
                      <a:pt x="259" y="739"/>
                    </a:lnTo>
                    <a:cubicBezTo>
                      <a:pt x="300" y="778"/>
                      <a:pt x="286" y="798"/>
                      <a:pt x="241" y="1095"/>
                    </a:cubicBezTo>
                    <a:cubicBezTo>
                      <a:pt x="232" y="1148"/>
                      <a:pt x="274" y="1190"/>
                      <a:pt x="322" y="1190"/>
                    </a:cubicBezTo>
                    <a:cubicBezTo>
                      <a:pt x="335" y="1190"/>
                      <a:pt x="349" y="1186"/>
                      <a:pt x="363" y="1179"/>
                    </a:cubicBezTo>
                    <a:lnTo>
                      <a:pt x="613" y="1041"/>
                    </a:lnTo>
                    <a:cubicBezTo>
                      <a:pt x="626" y="1034"/>
                      <a:pt x="637" y="1030"/>
                      <a:pt x="649" y="1030"/>
                    </a:cubicBezTo>
                    <a:cubicBezTo>
                      <a:pt x="685" y="1030"/>
                      <a:pt x="738" y="1062"/>
                      <a:pt x="906" y="1147"/>
                    </a:cubicBezTo>
                    <a:cubicBezTo>
                      <a:pt x="971" y="856"/>
                      <a:pt x="1041" y="609"/>
                      <a:pt x="1107" y="370"/>
                    </a:cubicBezTo>
                    <a:lnTo>
                      <a:pt x="902" y="343"/>
                    </a:lnTo>
                    <a:cubicBezTo>
                      <a:pt x="875" y="340"/>
                      <a:pt x="850" y="325"/>
                      <a:pt x="839" y="300"/>
                    </a:cubicBezTo>
                    <a:lnTo>
                      <a:pt x="836" y="300"/>
                    </a:lnTo>
                    <a:lnTo>
                      <a:pt x="706" y="45"/>
                    </a:lnTo>
                    <a:cubicBezTo>
                      <a:pt x="690" y="15"/>
                      <a:pt x="661" y="1"/>
                      <a:pt x="632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9"/>
              <p:cNvSpPr/>
              <p:nvPr/>
            </p:nvSpPr>
            <p:spPr>
              <a:xfrm flipH="1">
                <a:off x="1754714" y="3032704"/>
                <a:ext cx="29599" cy="37493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61" extrusionOk="0">
                    <a:moveTo>
                      <a:pt x="285" y="0"/>
                    </a:moveTo>
                    <a:cubicBezTo>
                      <a:pt x="240" y="7"/>
                      <a:pt x="186" y="16"/>
                      <a:pt x="120" y="25"/>
                    </a:cubicBezTo>
                    <a:cubicBezTo>
                      <a:pt x="35" y="39"/>
                      <a:pt x="1" y="144"/>
                      <a:pt x="64" y="205"/>
                    </a:cubicBezTo>
                    <a:lnTo>
                      <a:pt x="228" y="361"/>
                    </a:lnTo>
                    <a:cubicBezTo>
                      <a:pt x="249" y="248"/>
                      <a:pt x="267" y="129"/>
                      <a:pt x="285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9"/>
              <p:cNvSpPr/>
              <p:nvPr/>
            </p:nvSpPr>
            <p:spPr>
              <a:xfrm flipH="1">
                <a:off x="1908945" y="2983683"/>
                <a:ext cx="168353" cy="15557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8" extrusionOk="0">
                    <a:moveTo>
                      <a:pt x="807" y="0"/>
                    </a:moveTo>
                    <a:cubicBezTo>
                      <a:pt x="769" y="0"/>
                      <a:pt x="732" y="20"/>
                      <a:pt x="712" y="60"/>
                    </a:cubicBezTo>
                    <a:lnTo>
                      <a:pt x="554" y="384"/>
                    </a:lnTo>
                    <a:cubicBezTo>
                      <a:pt x="523" y="452"/>
                      <a:pt x="494" y="441"/>
                      <a:pt x="119" y="497"/>
                    </a:cubicBezTo>
                    <a:cubicBezTo>
                      <a:pt x="34" y="511"/>
                      <a:pt x="0" y="616"/>
                      <a:pt x="63" y="677"/>
                    </a:cubicBezTo>
                    <a:lnTo>
                      <a:pt x="325" y="927"/>
                    </a:lnTo>
                    <a:cubicBezTo>
                      <a:pt x="376" y="977"/>
                      <a:pt x="356" y="1002"/>
                      <a:pt x="295" y="1376"/>
                    </a:cubicBezTo>
                    <a:cubicBezTo>
                      <a:pt x="285" y="1443"/>
                      <a:pt x="338" y="1498"/>
                      <a:pt x="398" y="1498"/>
                    </a:cubicBezTo>
                    <a:cubicBezTo>
                      <a:pt x="415" y="1498"/>
                      <a:pt x="432" y="1493"/>
                      <a:pt x="449" y="1484"/>
                    </a:cubicBezTo>
                    <a:lnTo>
                      <a:pt x="766" y="1315"/>
                    </a:lnTo>
                    <a:cubicBezTo>
                      <a:pt x="782" y="1306"/>
                      <a:pt x="796" y="1301"/>
                      <a:pt x="811" y="1301"/>
                    </a:cubicBezTo>
                    <a:cubicBezTo>
                      <a:pt x="860" y="1301"/>
                      <a:pt x="932" y="1349"/>
                      <a:pt x="1186" y="1480"/>
                    </a:cubicBezTo>
                    <a:cubicBezTo>
                      <a:pt x="1201" y="1487"/>
                      <a:pt x="1217" y="1491"/>
                      <a:pt x="1232" y="1491"/>
                    </a:cubicBezTo>
                    <a:cubicBezTo>
                      <a:pt x="1294" y="1491"/>
                      <a:pt x="1349" y="1435"/>
                      <a:pt x="1337" y="1367"/>
                    </a:cubicBezTo>
                    <a:lnTo>
                      <a:pt x="1273" y="1011"/>
                    </a:lnTo>
                    <a:cubicBezTo>
                      <a:pt x="1264" y="961"/>
                      <a:pt x="1276" y="943"/>
                      <a:pt x="1373" y="846"/>
                    </a:cubicBezTo>
                    <a:cubicBezTo>
                      <a:pt x="1415" y="806"/>
                      <a:pt x="1476" y="747"/>
                      <a:pt x="1560" y="664"/>
                    </a:cubicBezTo>
                    <a:cubicBezTo>
                      <a:pt x="1621" y="603"/>
                      <a:pt x="1587" y="499"/>
                      <a:pt x="1499" y="486"/>
                    </a:cubicBezTo>
                    <a:lnTo>
                      <a:pt x="1501" y="486"/>
                    </a:lnTo>
                    <a:lnTo>
                      <a:pt x="1373" y="470"/>
                    </a:lnTo>
                    <a:lnTo>
                      <a:pt x="1143" y="438"/>
                    </a:lnTo>
                    <a:cubicBezTo>
                      <a:pt x="1107" y="434"/>
                      <a:pt x="1077" y="411"/>
                      <a:pt x="1062" y="382"/>
                    </a:cubicBezTo>
                    <a:lnTo>
                      <a:pt x="899" y="58"/>
                    </a:lnTo>
                    <a:cubicBezTo>
                      <a:pt x="880" y="19"/>
                      <a:pt x="843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9"/>
              <p:cNvSpPr/>
              <p:nvPr/>
            </p:nvSpPr>
            <p:spPr>
              <a:xfrm flipH="1">
                <a:off x="1844760" y="3486772"/>
                <a:ext cx="61276" cy="116424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121" extrusionOk="0">
                    <a:moveTo>
                      <a:pt x="589" y="1"/>
                    </a:moveTo>
                    <a:cubicBezTo>
                      <a:pt x="576" y="7"/>
                      <a:pt x="567" y="19"/>
                      <a:pt x="560" y="34"/>
                    </a:cubicBezTo>
                    <a:lnTo>
                      <a:pt x="438" y="294"/>
                    </a:lnTo>
                    <a:cubicBezTo>
                      <a:pt x="413" y="345"/>
                      <a:pt x="391" y="339"/>
                      <a:pt x="95" y="386"/>
                    </a:cubicBezTo>
                    <a:cubicBezTo>
                      <a:pt x="28" y="397"/>
                      <a:pt x="1" y="483"/>
                      <a:pt x="53" y="530"/>
                    </a:cubicBezTo>
                    <a:lnTo>
                      <a:pt x="260" y="724"/>
                    </a:lnTo>
                    <a:cubicBezTo>
                      <a:pt x="303" y="765"/>
                      <a:pt x="289" y="785"/>
                      <a:pt x="244" y="1080"/>
                    </a:cubicBezTo>
                    <a:cubicBezTo>
                      <a:pt x="242" y="1094"/>
                      <a:pt x="244" y="1107"/>
                      <a:pt x="249" y="1121"/>
                    </a:cubicBezTo>
                    <a:lnTo>
                      <a:pt x="249" y="1119"/>
                    </a:lnTo>
                    <a:lnTo>
                      <a:pt x="409" y="1119"/>
                    </a:lnTo>
                    <a:cubicBezTo>
                      <a:pt x="427" y="1119"/>
                      <a:pt x="443" y="1119"/>
                      <a:pt x="454" y="1116"/>
                    </a:cubicBezTo>
                    <a:lnTo>
                      <a:pt x="483" y="1101"/>
                    </a:lnTo>
                    <a:cubicBezTo>
                      <a:pt x="526" y="1046"/>
                      <a:pt x="501" y="837"/>
                      <a:pt x="589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9"/>
              <p:cNvSpPr/>
              <p:nvPr/>
            </p:nvSpPr>
            <p:spPr>
              <a:xfrm flipH="1">
                <a:off x="1908945" y="3311979"/>
                <a:ext cx="168353" cy="15557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8" extrusionOk="0">
                    <a:moveTo>
                      <a:pt x="807" y="0"/>
                    </a:moveTo>
                    <a:cubicBezTo>
                      <a:pt x="769" y="0"/>
                      <a:pt x="732" y="20"/>
                      <a:pt x="712" y="59"/>
                    </a:cubicBezTo>
                    <a:lnTo>
                      <a:pt x="554" y="385"/>
                    </a:lnTo>
                    <a:cubicBezTo>
                      <a:pt x="523" y="451"/>
                      <a:pt x="494" y="440"/>
                      <a:pt x="119" y="498"/>
                    </a:cubicBezTo>
                    <a:cubicBezTo>
                      <a:pt x="34" y="512"/>
                      <a:pt x="0" y="618"/>
                      <a:pt x="63" y="676"/>
                    </a:cubicBezTo>
                    <a:lnTo>
                      <a:pt x="325" y="926"/>
                    </a:lnTo>
                    <a:cubicBezTo>
                      <a:pt x="376" y="978"/>
                      <a:pt x="356" y="1003"/>
                      <a:pt x="295" y="1375"/>
                    </a:cubicBezTo>
                    <a:cubicBezTo>
                      <a:pt x="285" y="1443"/>
                      <a:pt x="339" y="1498"/>
                      <a:pt x="400" y="1498"/>
                    </a:cubicBezTo>
                    <a:cubicBezTo>
                      <a:pt x="416" y="1498"/>
                      <a:pt x="433" y="1494"/>
                      <a:pt x="449" y="1485"/>
                    </a:cubicBezTo>
                    <a:lnTo>
                      <a:pt x="766" y="1314"/>
                    </a:lnTo>
                    <a:cubicBezTo>
                      <a:pt x="782" y="1306"/>
                      <a:pt x="795" y="1301"/>
                      <a:pt x="811" y="1301"/>
                    </a:cubicBezTo>
                    <a:cubicBezTo>
                      <a:pt x="859" y="1301"/>
                      <a:pt x="931" y="1347"/>
                      <a:pt x="1186" y="1479"/>
                    </a:cubicBezTo>
                    <a:cubicBezTo>
                      <a:pt x="1202" y="1487"/>
                      <a:pt x="1218" y="1491"/>
                      <a:pt x="1234" y="1491"/>
                    </a:cubicBezTo>
                    <a:cubicBezTo>
                      <a:pt x="1295" y="1491"/>
                      <a:pt x="1349" y="1436"/>
                      <a:pt x="1337" y="1368"/>
                    </a:cubicBezTo>
                    <a:lnTo>
                      <a:pt x="1273" y="1012"/>
                    </a:lnTo>
                    <a:cubicBezTo>
                      <a:pt x="1264" y="962"/>
                      <a:pt x="1276" y="942"/>
                      <a:pt x="1373" y="847"/>
                    </a:cubicBezTo>
                    <a:cubicBezTo>
                      <a:pt x="1415" y="805"/>
                      <a:pt x="1476" y="746"/>
                      <a:pt x="1560" y="665"/>
                    </a:cubicBezTo>
                    <a:cubicBezTo>
                      <a:pt x="1621" y="604"/>
                      <a:pt x="1587" y="498"/>
                      <a:pt x="1499" y="487"/>
                    </a:cubicBezTo>
                    <a:lnTo>
                      <a:pt x="1501" y="487"/>
                    </a:lnTo>
                    <a:lnTo>
                      <a:pt x="1373" y="469"/>
                    </a:lnTo>
                    <a:lnTo>
                      <a:pt x="1143" y="437"/>
                    </a:lnTo>
                    <a:cubicBezTo>
                      <a:pt x="1107" y="433"/>
                      <a:pt x="1077" y="412"/>
                      <a:pt x="1062" y="381"/>
                    </a:cubicBezTo>
                    <a:lnTo>
                      <a:pt x="899" y="59"/>
                    </a:lnTo>
                    <a:cubicBezTo>
                      <a:pt x="880" y="19"/>
                      <a:pt x="843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9"/>
              <p:cNvSpPr/>
              <p:nvPr/>
            </p:nvSpPr>
            <p:spPr>
              <a:xfrm flipH="1">
                <a:off x="1855561" y="3857234"/>
                <a:ext cx="47878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770" extrusionOk="0">
                    <a:moveTo>
                      <a:pt x="358" y="0"/>
                    </a:moveTo>
                    <a:cubicBezTo>
                      <a:pt x="343" y="0"/>
                      <a:pt x="327" y="2"/>
                      <a:pt x="312" y="4"/>
                    </a:cubicBezTo>
                    <a:cubicBezTo>
                      <a:pt x="183" y="24"/>
                      <a:pt x="84" y="42"/>
                      <a:pt x="1" y="62"/>
                    </a:cubicBezTo>
                    <a:cubicBezTo>
                      <a:pt x="1" y="85"/>
                      <a:pt x="10" y="105"/>
                      <a:pt x="28" y="123"/>
                    </a:cubicBezTo>
                    <a:lnTo>
                      <a:pt x="235" y="319"/>
                    </a:lnTo>
                    <a:cubicBezTo>
                      <a:pt x="278" y="358"/>
                      <a:pt x="264" y="378"/>
                      <a:pt x="219" y="673"/>
                    </a:cubicBezTo>
                    <a:cubicBezTo>
                      <a:pt x="210" y="728"/>
                      <a:pt x="252" y="770"/>
                      <a:pt x="300" y="770"/>
                    </a:cubicBezTo>
                    <a:cubicBezTo>
                      <a:pt x="313" y="770"/>
                      <a:pt x="327" y="766"/>
                      <a:pt x="341" y="759"/>
                    </a:cubicBezTo>
                    <a:lnTo>
                      <a:pt x="460" y="693"/>
                    </a:lnTo>
                    <a:cubicBezTo>
                      <a:pt x="460" y="671"/>
                      <a:pt x="458" y="648"/>
                      <a:pt x="458" y="624"/>
                    </a:cubicBezTo>
                    <a:cubicBezTo>
                      <a:pt x="458" y="198"/>
                      <a:pt x="451" y="186"/>
                      <a:pt x="429" y="44"/>
                    </a:cubicBezTo>
                    <a:cubicBezTo>
                      <a:pt x="424" y="9"/>
                      <a:pt x="394" y="0"/>
                      <a:pt x="358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9"/>
              <p:cNvSpPr/>
              <p:nvPr/>
            </p:nvSpPr>
            <p:spPr>
              <a:xfrm flipH="1">
                <a:off x="1837074" y="4141806"/>
                <a:ext cx="15579" cy="15059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5" extrusionOk="0">
                    <a:moveTo>
                      <a:pt x="121" y="1"/>
                    </a:moveTo>
                    <a:cubicBezTo>
                      <a:pt x="91" y="1"/>
                      <a:pt x="60" y="17"/>
                      <a:pt x="46" y="49"/>
                    </a:cubicBezTo>
                    <a:lnTo>
                      <a:pt x="1" y="144"/>
                    </a:lnTo>
                    <a:cubicBezTo>
                      <a:pt x="28" y="135"/>
                      <a:pt x="50" y="124"/>
                      <a:pt x="75" y="115"/>
                    </a:cubicBezTo>
                    <a:cubicBezTo>
                      <a:pt x="129" y="88"/>
                      <a:pt x="149" y="83"/>
                      <a:pt x="145" y="4"/>
                    </a:cubicBezTo>
                    <a:cubicBezTo>
                      <a:pt x="137" y="2"/>
                      <a:pt x="129" y="1"/>
                      <a:pt x="121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9"/>
              <p:cNvSpPr/>
              <p:nvPr/>
            </p:nvSpPr>
            <p:spPr>
              <a:xfrm flipH="1">
                <a:off x="1908945" y="3968570"/>
                <a:ext cx="168353" cy="15557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8" extrusionOk="0">
                    <a:moveTo>
                      <a:pt x="807" y="0"/>
                    </a:moveTo>
                    <a:cubicBezTo>
                      <a:pt x="769" y="0"/>
                      <a:pt x="732" y="20"/>
                      <a:pt x="712" y="59"/>
                    </a:cubicBezTo>
                    <a:lnTo>
                      <a:pt x="554" y="385"/>
                    </a:lnTo>
                    <a:cubicBezTo>
                      <a:pt x="523" y="451"/>
                      <a:pt x="494" y="440"/>
                      <a:pt x="119" y="498"/>
                    </a:cubicBezTo>
                    <a:cubicBezTo>
                      <a:pt x="34" y="512"/>
                      <a:pt x="0" y="615"/>
                      <a:pt x="63" y="676"/>
                    </a:cubicBezTo>
                    <a:lnTo>
                      <a:pt x="325" y="926"/>
                    </a:lnTo>
                    <a:cubicBezTo>
                      <a:pt x="376" y="978"/>
                      <a:pt x="356" y="1003"/>
                      <a:pt x="295" y="1375"/>
                    </a:cubicBezTo>
                    <a:cubicBezTo>
                      <a:pt x="285" y="1443"/>
                      <a:pt x="339" y="1498"/>
                      <a:pt x="400" y="1498"/>
                    </a:cubicBezTo>
                    <a:cubicBezTo>
                      <a:pt x="416" y="1498"/>
                      <a:pt x="433" y="1494"/>
                      <a:pt x="449" y="1485"/>
                    </a:cubicBezTo>
                    <a:lnTo>
                      <a:pt x="766" y="1314"/>
                    </a:lnTo>
                    <a:cubicBezTo>
                      <a:pt x="782" y="1306"/>
                      <a:pt x="795" y="1301"/>
                      <a:pt x="811" y="1301"/>
                    </a:cubicBezTo>
                    <a:cubicBezTo>
                      <a:pt x="859" y="1301"/>
                      <a:pt x="931" y="1347"/>
                      <a:pt x="1186" y="1479"/>
                    </a:cubicBezTo>
                    <a:cubicBezTo>
                      <a:pt x="1201" y="1487"/>
                      <a:pt x="1218" y="1491"/>
                      <a:pt x="1233" y="1491"/>
                    </a:cubicBezTo>
                    <a:cubicBezTo>
                      <a:pt x="1295" y="1491"/>
                      <a:pt x="1349" y="1434"/>
                      <a:pt x="1337" y="1368"/>
                    </a:cubicBezTo>
                    <a:lnTo>
                      <a:pt x="1273" y="1012"/>
                    </a:lnTo>
                    <a:cubicBezTo>
                      <a:pt x="1264" y="962"/>
                      <a:pt x="1276" y="942"/>
                      <a:pt x="1373" y="847"/>
                    </a:cubicBezTo>
                    <a:cubicBezTo>
                      <a:pt x="1415" y="805"/>
                      <a:pt x="1476" y="746"/>
                      <a:pt x="1560" y="665"/>
                    </a:cubicBezTo>
                    <a:cubicBezTo>
                      <a:pt x="1621" y="604"/>
                      <a:pt x="1587" y="498"/>
                      <a:pt x="1499" y="487"/>
                    </a:cubicBezTo>
                    <a:lnTo>
                      <a:pt x="1501" y="487"/>
                    </a:lnTo>
                    <a:lnTo>
                      <a:pt x="1373" y="469"/>
                    </a:lnTo>
                    <a:lnTo>
                      <a:pt x="1143" y="437"/>
                    </a:lnTo>
                    <a:cubicBezTo>
                      <a:pt x="1107" y="433"/>
                      <a:pt x="1077" y="412"/>
                      <a:pt x="1062" y="381"/>
                    </a:cubicBezTo>
                    <a:lnTo>
                      <a:pt x="899" y="59"/>
                    </a:lnTo>
                    <a:cubicBezTo>
                      <a:pt x="880" y="19"/>
                      <a:pt x="843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9"/>
              <p:cNvSpPr/>
              <p:nvPr/>
            </p:nvSpPr>
            <p:spPr>
              <a:xfrm flipH="1">
                <a:off x="2065563" y="2500430"/>
                <a:ext cx="133249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0" extrusionOk="0">
                    <a:moveTo>
                      <a:pt x="633" y="1"/>
                    </a:moveTo>
                    <a:cubicBezTo>
                      <a:pt x="603" y="1"/>
                      <a:pt x="572" y="17"/>
                      <a:pt x="557" y="50"/>
                    </a:cubicBezTo>
                    <a:lnTo>
                      <a:pt x="435" y="307"/>
                    </a:lnTo>
                    <a:cubicBezTo>
                      <a:pt x="410" y="361"/>
                      <a:pt x="388" y="352"/>
                      <a:pt x="93" y="401"/>
                    </a:cubicBezTo>
                    <a:cubicBezTo>
                      <a:pt x="25" y="412"/>
                      <a:pt x="0" y="496"/>
                      <a:pt x="50" y="543"/>
                    </a:cubicBezTo>
                    <a:lnTo>
                      <a:pt x="259" y="739"/>
                    </a:lnTo>
                    <a:cubicBezTo>
                      <a:pt x="300" y="780"/>
                      <a:pt x="287" y="800"/>
                      <a:pt x="241" y="1095"/>
                    </a:cubicBezTo>
                    <a:cubicBezTo>
                      <a:pt x="233" y="1148"/>
                      <a:pt x="274" y="1190"/>
                      <a:pt x="322" y="1190"/>
                    </a:cubicBezTo>
                    <a:cubicBezTo>
                      <a:pt x="336" y="1190"/>
                      <a:pt x="350" y="1186"/>
                      <a:pt x="363" y="1179"/>
                    </a:cubicBezTo>
                    <a:lnTo>
                      <a:pt x="613" y="1041"/>
                    </a:lnTo>
                    <a:cubicBezTo>
                      <a:pt x="626" y="1035"/>
                      <a:pt x="636" y="1031"/>
                      <a:pt x="649" y="1031"/>
                    </a:cubicBezTo>
                    <a:cubicBezTo>
                      <a:pt x="687" y="1031"/>
                      <a:pt x="744" y="1067"/>
                      <a:pt x="947" y="1167"/>
                    </a:cubicBezTo>
                    <a:cubicBezTo>
                      <a:pt x="959" y="1174"/>
                      <a:pt x="972" y="1177"/>
                      <a:pt x="984" y="1177"/>
                    </a:cubicBezTo>
                    <a:cubicBezTo>
                      <a:pt x="1032" y="1177"/>
                      <a:pt x="1075" y="1131"/>
                      <a:pt x="1064" y="1077"/>
                    </a:cubicBezTo>
                    <a:lnTo>
                      <a:pt x="1010" y="798"/>
                    </a:lnTo>
                    <a:cubicBezTo>
                      <a:pt x="1001" y="739"/>
                      <a:pt x="1024" y="733"/>
                      <a:pt x="1233" y="518"/>
                    </a:cubicBezTo>
                    <a:cubicBezTo>
                      <a:pt x="1283" y="471"/>
                      <a:pt x="1253" y="388"/>
                      <a:pt x="1186" y="379"/>
                    </a:cubicBezTo>
                    <a:lnTo>
                      <a:pt x="902" y="343"/>
                    </a:lnTo>
                    <a:cubicBezTo>
                      <a:pt x="875" y="340"/>
                      <a:pt x="850" y="325"/>
                      <a:pt x="836" y="300"/>
                    </a:cubicBezTo>
                    <a:lnTo>
                      <a:pt x="706" y="45"/>
                    </a:lnTo>
                    <a:cubicBezTo>
                      <a:pt x="690" y="15"/>
                      <a:pt x="662" y="1"/>
                      <a:pt x="633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9"/>
              <p:cNvSpPr/>
              <p:nvPr/>
            </p:nvSpPr>
            <p:spPr>
              <a:xfrm flipH="1">
                <a:off x="2065563" y="2828726"/>
                <a:ext cx="133249" cy="12369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1" extrusionOk="0">
                    <a:moveTo>
                      <a:pt x="631" y="1"/>
                    </a:moveTo>
                    <a:cubicBezTo>
                      <a:pt x="601" y="1"/>
                      <a:pt x="572" y="17"/>
                      <a:pt x="557" y="48"/>
                    </a:cubicBezTo>
                    <a:lnTo>
                      <a:pt x="435" y="308"/>
                    </a:lnTo>
                    <a:cubicBezTo>
                      <a:pt x="410" y="359"/>
                      <a:pt x="388" y="353"/>
                      <a:pt x="93" y="402"/>
                    </a:cubicBezTo>
                    <a:cubicBezTo>
                      <a:pt x="25" y="414"/>
                      <a:pt x="0" y="497"/>
                      <a:pt x="50" y="544"/>
                    </a:cubicBezTo>
                    <a:lnTo>
                      <a:pt x="259" y="738"/>
                    </a:lnTo>
                    <a:cubicBezTo>
                      <a:pt x="300" y="779"/>
                      <a:pt x="287" y="799"/>
                      <a:pt x="241" y="1094"/>
                    </a:cubicBezTo>
                    <a:cubicBezTo>
                      <a:pt x="233" y="1147"/>
                      <a:pt x="275" y="1191"/>
                      <a:pt x="323" y="1191"/>
                    </a:cubicBezTo>
                    <a:cubicBezTo>
                      <a:pt x="336" y="1191"/>
                      <a:pt x="350" y="1187"/>
                      <a:pt x="363" y="1180"/>
                    </a:cubicBezTo>
                    <a:lnTo>
                      <a:pt x="613" y="1042"/>
                    </a:lnTo>
                    <a:cubicBezTo>
                      <a:pt x="626" y="1035"/>
                      <a:pt x="637" y="1031"/>
                      <a:pt x="650" y="1031"/>
                    </a:cubicBezTo>
                    <a:cubicBezTo>
                      <a:pt x="688" y="1031"/>
                      <a:pt x="747" y="1068"/>
                      <a:pt x="947" y="1169"/>
                    </a:cubicBezTo>
                    <a:cubicBezTo>
                      <a:pt x="959" y="1174"/>
                      <a:pt x="971" y="1177"/>
                      <a:pt x="983" y="1177"/>
                    </a:cubicBezTo>
                    <a:cubicBezTo>
                      <a:pt x="1032" y="1177"/>
                      <a:pt x="1075" y="1133"/>
                      <a:pt x="1064" y="1078"/>
                    </a:cubicBezTo>
                    <a:lnTo>
                      <a:pt x="1010" y="797"/>
                    </a:lnTo>
                    <a:cubicBezTo>
                      <a:pt x="1001" y="740"/>
                      <a:pt x="1024" y="731"/>
                      <a:pt x="1233" y="520"/>
                    </a:cubicBezTo>
                    <a:cubicBezTo>
                      <a:pt x="1283" y="470"/>
                      <a:pt x="1253" y="387"/>
                      <a:pt x="1186" y="380"/>
                    </a:cubicBezTo>
                    <a:lnTo>
                      <a:pt x="1186" y="378"/>
                    </a:lnTo>
                    <a:lnTo>
                      <a:pt x="902" y="344"/>
                    </a:lnTo>
                    <a:cubicBezTo>
                      <a:pt x="875" y="339"/>
                      <a:pt x="850" y="323"/>
                      <a:pt x="836" y="299"/>
                    </a:cubicBezTo>
                    <a:lnTo>
                      <a:pt x="706" y="46"/>
                    </a:lnTo>
                    <a:cubicBezTo>
                      <a:pt x="690" y="16"/>
                      <a:pt x="661" y="1"/>
                      <a:pt x="631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9"/>
              <p:cNvSpPr/>
              <p:nvPr/>
            </p:nvSpPr>
            <p:spPr>
              <a:xfrm flipH="1">
                <a:off x="2202033" y="2655491"/>
                <a:ext cx="168353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7" extrusionOk="0">
                    <a:moveTo>
                      <a:pt x="807" y="0"/>
                    </a:moveTo>
                    <a:cubicBezTo>
                      <a:pt x="769" y="0"/>
                      <a:pt x="732" y="20"/>
                      <a:pt x="712" y="60"/>
                    </a:cubicBezTo>
                    <a:lnTo>
                      <a:pt x="555" y="384"/>
                    </a:lnTo>
                    <a:cubicBezTo>
                      <a:pt x="523" y="450"/>
                      <a:pt x="494" y="439"/>
                      <a:pt x="120" y="497"/>
                    </a:cubicBezTo>
                    <a:cubicBezTo>
                      <a:pt x="34" y="511"/>
                      <a:pt x="0" y="617"/>
                      <a:pt x="63" y="675"/>
                    </a:cubicBezTo>
                    <a:lnTo>
                      <a:pt x="325" y="925"/>
                    </a:lnTo>
                    <a:cubicBezTo>
                      <a:pt x="377" y="977"/>
                      <a:pt x="356" y="1002"/>
                      <a:pt x="295" y="1376"/>
                    </a:cubicBezTo>
                    <a:cubicBezTo>
                      <a:pt x="285" y="1443"/>
                      <a:pt x="338" y="1497"/>
                      <a:pt x="399" y="1497"/>
                    </a:cubicBezTo>
                    <a:cubicBezTo>
                      <a:pt x="415" y="1497"/>
                      <a:pt x="432" y="1493"/>
                      <a:pt x="449" y="1484"/>
                    </a:cubicBezTo>
                    <a:lnTo>
                      <a:pt x="767" y="1313"/>
                    </a:lnTo>
                    <a:cubicBezTo>
                      <a:pt x="782" y="1305"/>
                      <a:pt x="795" y="1300"/>
                      <a:pt x="810" y="1300"/>
                    </a:cubicBezTo>
                    <a:cubicBezTo>
                      <a:pt x="859" y="1300"/>
                      <a:pt x="930" y="1347"/>
                      <a:pt x="1186" y="1478"/>
                    </a:cubicBezTo>
                    <a:cubicBezTo>
                      <a:pt x="1202" y="1486"/>
                      <a:pt x="1218" y="1490"/>
                      <a:pt x="1235" y="1490"/>
                    </a:cubicBezTo>
                    <a:cubicBezTo>
                      <a:pt x="1295" y="1490"/>
                      <a:pt x="1349" y="1435"/>
                      <a:pt x="1337" y="1367"/>
                    </a:cubicBezTo>
                    <a:lnTo>
                      <a:pt x="1274" y="1011"/>
                    </a:lnTo>
                    <a:cubicBezTo>
                      <a:pt x="1265" y="961"/>
                      <a:pt x="1276" y="941"/>
                      <a:pt x="1373" y="846"/>
                    </a:cubicBezTo>
                    <a:cubicBezTo>
                      <a:pt x="1416" y="804"/>
                      <a:pt x="1476" y="747"/>
                      <a:pt x="1560" y="664"/>
                    </a:cubicBezTo>
                    <a:cubicBezTo>
                      <a:pt x="1621" y="603"/>
                      <a:pt x="1587" y="497"/>
                      <a:pt x="1499" y="486"/>
                    </a:cubicBezTo>
                    <a:lnTo>
                      <a:pt x="1501" y="486"/>
                    </a:lnTo>
                    <a:lnTo>
                      <a:pt x="1373" y="468"/>
                    </a:lnTo>
                    <a:lnTo>
                      <a:pt x="1143" y="436"/>
                    </a:lnTo>
                    <a:cubicBezTo>
                      <a:pt x="1107" y="432"/>
                      <a:pt x="1078" y="411"/>
                      <a:pt x="1062" y="380"/>
                    </a:cubicBezTo>
                    <a:lnTo>
                      <a:pt x="900" y="58"/>
                    </a:lnTo>
                    <a:cubicBezTo>
                      <a:pt x="880" y="20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9"/>
              <p:cNvSpPr/>
              <p:nvPr/>
            </p:nvSpPr>
            <p:spPr>
              <a:xfrm flipH="1">
                <a:off x="2065563" y="3157022"/>
                <a:ext cx="133249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0" extrusionOk="0">
                    <a:moveTo>
                      <a:pt x="632" y="1"/>
                    </a:moveTo>
                    <a:cubicBezTo>
                      <a:pt x="602" y="1"/>
                      <a:pt x="572" y="16"/>
                      <a:pt x="557" y="47"/>
                    </a:cubicBezTo>
                    <a:lnTo>
                      <a:pt x="435" y="307"/>
                    </a:lnTo>
                    <a:cubicBezTo>
                      <a:pt x="410" y="361"/>
                      <a:pt x="388" y="352"/>
                      <a:pt x="93" y="401"/>
                    </a:cubicBezTo>
                    <a:cubicBezTo>
                      <a:pt x="25" y="412"/>
                      <a:pt x="0" y="496"/>
                      <a:pt x="50" y="543"/>
                    </a:cubicBezTo>
                    <a:lnTo>
                      <a:pt x="259" y="739"/>
                    </a:lnTo>
                    <a:cubicBezTo>
                      <a:pt x="300" y="778"/>
                      <a:pt x="287" y="798"/>
                      <a:pt x="241" y="1095"/>
                    </a:cubicBezTo>
                    <a:cubicBezTo>
                      <a:pt x="233" y="1148"/>
                      <a:pt x="274" y="1190"/>
                      <a:pt x="322" y="1190"/>
                    </a:cubicBezTo>
                    <a:cubicBezTo>
                      <a:pt x="336" y="1190"/>
                      <a:pt x="350" y="1186"/>
                      <a:pt x="363" y="1179"/>
                    </a:cubicBezTo>
                    <a:lnTo>
                      <a:pt x="613" y="1041"/>
                    </a:lnTo>
                    <a:cubicBezTo>
                      <a:pt x="626" y="1034"/>
                      <a:pt x="637" y="1030"/>
                      <a:pt x="649" y="1030"/>
                    </a:cubicBezTo>
                    <a:cubicBezTo>
                      <a:pt x="688" y="1030"/>
                      <a:pt x="745" y="1067"/>
                      <a:pt x="947" y="1167"/>
                    </a:cubicBezTo>
                    <a:cubicBezTo>
                      <a:pt x="959" y="1174"/>
                      <a:pt x="972" y="1177"/>
                      <a:pt x="984" y="1177"/>
                    </a:cubicBezTo>
                    <a:cubicBezTo>
                      <a:pt x="1032" y="1177"/>
                      <a:pt x="1075" y="1131"/>
                      <a:pt x="1064" y="1077"/>
                    </a:cubicBezTo>
                    <a:lnTo>
                      <a:pt x="1010" y="796"/>
                    </a:lnTo>
                    <a:cubicBezTo>
                      <a:pt x="1001" y="739"/>
                      <a:pt x="1024" y="732"/>
                      <a:pt x="1233" y="518"/>
                    </a:cubicBezTo>
                    <a:cubicBezTo>
                      <a:pt x="1283" y="469"/>
                      <a:pt x="1253" y="388"/>
                      <a:pt x="1186" y="379"/>
                    </a:cubicBezTo>
                    <a:lnTo>
                      <a:pt x="902" y="343"/>
                    </a:lnTo>
                    <a:cubicBezTo>
                      <a:pt x="875" y="340"/>
                      <a:pt x="850" y="322"/>
                      <a:pt x="836" y="300"/>
                    </a:cubicBezTo>
                    <a:lnTo>
                      <a:pt x="706" y="45"/>
                    </a:lnTo>
                    <a:cubicBezTo>
                      <a:pt x="690" y="15"/>
                      <a:pt x="661" y="1"/>
                      <a:pt x="632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9"/>
              <p:cNvSpPr/>
              <p:nvPr/>
            </p:nvSpPr>
            <p:spPr>
              <a:xfrm flipH="1">
                <a:off x="2202033" y="2983683"/>
                <a:ext cx="168353" cy="15557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8" extrusionOk="0">
                    <a:moveTo>
                      <a:pt x="807" y="0"/>
                    </a:moveTo>
                    <a:cubicBezTo>
                      <a:pt x="769" y="0"/>
                      <a:pt x="732" y="20"/>
                      <a:pt x="712" y="60"/>
                    </a:cubicBezTo>
                    <a:lnTo>
                      <a:pt x="555" y="384"/>
                    </a:lnTo>
                    <a:cubicBezTo>
                      <a:pt x="523" y="452"/>
                      <a:pt x="494" y="441"/>
                      <a:pt x="120" y="497"/>
                    </a:cubicBezTo>
                    <a:cubicBezTo>
                      <a:pt x="34" y="511"/>
                      <a:pt x="0" y="616"/>
                      <a:pt x="63" y="677"/>
                    </a:cubicBezTo>
                    <a:lnTo>
                      <a:pt x="325" y="927"/>
                    </a:lnTo>
                    <a:cubicBezTo>
                      <a:pt x="377" y="977"/>
                      <a:pt x="356" y="1002"/>
                      <a:pt x="295" y="1376"/>
                    </a:cubicBezTo>
                    <a:cubicBezTo>
                      <a:pt x="285" y="1443"/>
                      <a:pt x="338" y="1498"/>
                      <a:pt x="398" y="1498"/>
                    </a:cubicBezTo>
                    <a:cubicBezTo>
                      <a:pt x="415" y="1498"/>
                      <a:pt x="432" y="1493"/>
                      <a:pt x="449" y="1484"/>
                    </a:cubicBezTo>
                    <a:lnTo>
                      <a:pt x="767" y="1315"/>
                    </a:lnTo>
                    <a:cubicBezTo>
                      <a:pt x="783" y="1306"/>
                      <a:pt x="796" y="1301"/>
                      <a:pt x="812" y="1301"/>
                    </a:cubicBezTo>
                    <a:cubicBezTo>
                      <a:pt x="860" y="1301"/>
                      <a:pt x="932" y="1349"/>
                      <a:pt x="1186" y="1480"/>
                    </a:cubicBezTo>
                    <a:cubicBezTo>
                      <a:pt x="1201" y="1487"/>
                      <a:pt x="1217" y="1491"/>
                      <a:pt x="1233" y="1491"/>
                    </a:cubicBezTo>
                    <a:cubicBezTo>
                      <a:pt x="1294" y="1491"/>
                      <a:pt x="1349" y="1435"/>
                      <a:pt x="1337" y="1367"/>
                    </a:cubicBezTo>
                    <a:lnTo>
                      <a:pt x="1274" y="1011"/>
                    </a:lnTo>
                    <a:cubicBezTo>
                      <a:pt x="1265" y="961"/>
                      <a:pt x="1276" y="943"/>
                      <a:pt x="1373" y="846"/>
                    </a:cubicBezTo>
                    <a:cubicBezTo>
                      <a:pt x="1416" y="806"/>
                      <a:pt x="1476" y="747"/>
                      <a:pt x="1560" y="664"/>
                    </a:cubicBezTo>
                    <a:cubicBezTo>
                      <a:pt x="1621" y="603"/>
                      <a:pt x="1587" y="499"/>
                      <a:pt x="1499" y="486"/>
                    </a:cubicBezTo>
                    <a:lnTo>
                      <a:pt x="1501" y="486"/>
                    </a:lnTo>
                    <a:lnTo>
                      <a:pt x="1373" y="470"/>
                    </a:lnTo>
                    <a:lnTo>
                      <a:pt x="1143" y="438"/>
                    </a:lnTo>
                    <a:cubicBezTo>
                      <a:pt x="1107" y="434"/>
                      <a:pt x="1078" y="411"/>
                      <a:pt x="1062" y="382"/>
                    </a:cubicBezTo>
                    <a:lnTo>
                      <a:pt x="900" y="58"/>
                    </a:lnTo>
                    <a:cubicBezTo>
                      <a:pt x="880" y="19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9"/>
              <p:cNvSpPr/>
              <p:nvPr/>
            </p:nvSpPr>
            <p:spPr>
              <a:xfrm flipH="1">
                <a:off x="2065563" y="3485214"/>
                <a:ext cx="133249" cy="12369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1" extrusionOk="0">
                    <a:moveTo>
                      <a:pt x="633" y="1"/>
                    </a:moveTo>
                    <a:cubicBezTo>
                      <a:pt x="603" y="1"/>
                      <a:pt x="572" y="17"/>
                      <a:pt x="557" y="49"/>
                    </a:cubicBezTo>
                    <a:lnTo>
                      <a:pt x="435" y="309"/>
                    </a:lnTo>
                    <a:cubicBezTo>
                      <a:pt x="410" y="360"/>
                      <a:pt x="388" y="351"/>
                      <a:pt x="93" y="401"/>
                    </a:cubicBezTo>
                    <a:cubicBezTo>
                      <a:pt x="25" y="412"/>
                      <a:pt x="0" y="498"/>
                      <a:pt x="50" y="543"/>
                    </a:cubicBezTo>
                    <a:lnTo>
                      <a:pt x="259" y="739"/>
                    </a:lnTo>
                    <a:cubicBezTo>
                      <a:pt x="300" y="780"/>
                      <a:pt x="287" y="800"/>
                      <a:pt x="241" y="1095"/>
                    </a:cubicBezTo>
                    <a:cubicBezTo>
                      <a:pt x="233" y="1149"/>
                      <a:pt x="275" y="1191"/>
                      <a:pt x="324" y="1191"/>
                    </a:cubicBezTo>
                    <a:cubicBezTo>
                      <a:pt x="337" y="1191"/>
                      <a:pt x="350" y="1188"/>
                      <a:pt x="363" y="1181"/>
                    </a:cubicBezTo>
                    <a:lnTo>
                      <a:pt x="613" y="1041"/>
                    </a:lnTo>
                    <a:cubicBezTo>
                      <a:pt x="626" y="1035"/>
                      <a:pt x="636" y="1031"/>
                      <a:pt x="649" y="1031"/>
                    </a:cubicBezTo>
                    <a:cubicBezTo>
                      <a:pt x="687" y="1031"/>
                      <a:pt x="744" y="1067"/>
                      <a:pt x="947" y="1167"/>
                    </a:cubicBezTo>
                    <a:cubicBezTo>
                      <a:pt x="959" y="1174"/>
                      <a:pt x="972" y="1177"/>
                      <a:pt x="984" y="1177"/>
                    </a:cubicBezTo>
                    <a:cubicBezTo>
                      <a:pt x="1032" y="1177"/>
                      <a:pt x="1075" y="1131"/>
                      <a:pt x="1064" y="1077"/>
                    </a:cubicBezTo>
                    <a:lnTo>
                      <a:pt x="1010" y="798"/>
                    </a:lnTo>
                    <a:cubicBezTo>
                      <a:pt x="1001" y="739"/>
                      <a:pt x="1024" y="732"/>
                      <a:pt x="1233" y="521"/>
                    </a:cubicBezTo>
                    <a:lnTo>
                      <a:pt x="1233" y="518"/>
                    </a:lnTo>
                    <a:cubicBezTo>
                      <a:pt x="1283" y="471"/>
                      <a:pt x="1253" y="388"/>
                      <a:pt x="1186" y="379"/>
                    </a:cubicBezTo>
                    <a:lnTo>
                      <a:pt x="902" y="345"/>
                    </a:lnTo>
                    <a:cubicBezTo>
                      <a:pt x="875" y="340"/>
                      <a:pt x="850" y="324"/>
                      <a:pt x="836" y="300"/>
                    </a:cubicBezTo>
                    <a:lnTo>
                      <a:pt x="706" y="45"/>
                    </a:lnTo>
                    <a:cubicBezTo>
                      <a:pt x="690" y="15"/>
                      <a:pt x="662" y="1"/>
                      <a:pt x="633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9"/>
              <p:cNvSpPr/>
              <p:nvPr/>
            </p:nvSpPr>
            <p:spPr>
              <a:xfrm flipH="1">
                <a:off x="2202033" y="3311979"/>
                <a:ext cx="168353" cy="15557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8" extrusionOk="0">
                    <a:moveTo>
                      <a:pt x="807" y="0"/>
                    </a:moveTo>
                    <a:cubicBezTo>
                      <a:pt x="769" y="0"/>
                      <a:pt x="732" y="20"/>
                      <a:pt x="712" y="59"/>
                    </a:cubicBezTo>
                    <a:lnTo>
                      <a:pt x="555" y="385"/>
                    </a:lnTo>
                    <a:cubicBezTo>
                      <a:pt x="523" y="451"/>
                      <a:pt x="494" y="440"/>
                      <a:pt x="120" y="498"/>
                    </a:cubicBezTo>
                    <a:cubicBezTo>
                      <a:pt x="34" y="512"/>
                      <a:pt x="0" y="618"/>
                      <a:pt x="63" y="676"/>
                    </a:cubicBezTo>
                    <a:lnTo>
                      <a:pt x="325" y="926"/>
                    </a:lnTo>
                    <a:cubicBezTo>
                      <a:pt x="377" y="978"/>
                      <a:pt x="356" y="1003"/>
                      <a:pt x="295" y="1375"/>
                    </a:cubicBezTo>
                    <a:cubicBezTo>
                      <a:pt x="285" y="1443"/>
                      <a:pt x="339" y="1498"/>
                      <a:pt x="400" y="1498"/>
                    </a:cubicBezTo>
                    <a:cubicBezTo>
                      <a:pt x="416" y="1498"/>
                      <a:pt x="433" y="1494"/>
                      <a:pt x="449" y="1485"/>
                    </a:cubicBezTo>
                    <a:lnTo>
                      <a:pt x="767" y="1314"/>
                    </a:lnTo>
                    <a:cubicBezTo>
                      <a:pt x="782" y="1306"/>
                      <a:pt x="796" y="1301"/>
                      <a:pt x="811" y="1301"/>
                    </a:cubicBezTo>
                    <a:cubicBezTo>
                      <a:pt x="859" y="1301"/>
                      <a:pt x="932" y="1347"/>
                      <a:pt x="1186" y="1479"/>
                    </a:cubicBezTo>
                    <a:cubicBezTo>
                      <a:pt x="1202" y="1487"/>
                      <a:pt x="1218" y="1491"/>
                      <a:pt x="1235" y="1491"/>
                    </a:cubicBezTo>
                    <a:cubicBezTo>
                      <a:pt x="1295" y="1491"/>
                      <a:pt x="1349" y="1436"/>
                      <a:pt x="1337" y="1368"/>
                    </a:cubicBezTo>
                    <a:lnTo>
                      <a:pt x="1274" y="1012"/>
                    </a:lnTo>
                    <a:cubicBezTo>
                      <a:pt x="1265" y="962"/>
                      <a:pt x="1276" y="942"/>
                      <a:pt x="1373" y="847"/>
                    </a:cubicBezTo>
                    <a:cubicBezTo>
                      <a:pt x="1416" y="805"/>
                      <a:pt x="1476" y="746"/>
                      <a:pt x="1560" y="665"/>
                    </a:cubicBezTo>
                    <a:cubicBezTo>
                      <a:pt x="1621" y="604"/>
                      <a:pt x="1587" y="498"/>
                      <a:pt x="1499" y="487"/>
                    </a:cubicBezTo>
                    <a:lnTo>
                      <a:pt x="1501" y="487"/>
                    </a:lnTo>
                    <a:lnTo>
                      <a:pt x="1373" y="469"/>
                    </a:lnTo>
                    <a:lnTo>
                      <a:pt x="1143" y="437"/>
                    </a:lnTo>
                    <a:cubicBezTo>
                      <a:pt x="1107" y="433"/>
                      <a:pt x="1078" y="412"/>
                      <a:pt x="1062" y="381"/>
                    </a:cubicBezTo>
                    <a:lnTo>
                      <a:pt x="900" y="59"/>
                    </a:lnTo>
                    <a:cubicBezTo>
                      <a:pt x="880" y="19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9"/>
              <p:cNvSpPr/>
              <p:nvPr/>
            </p:nvSpPr>
            <p:spPr>
              <a:xfrm flipH="1">
                <a:off x="2067640" y="3813614"/>
                <a:ext cx="131172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90" extrusionOk="0">
                    <a:moveTo>
                      <a:pt x="632" y="1"/>
                    </a:moveTo>
                    <a:cubicBezTo>
                      <a:pt x="602" y="1"/>
                      <a:pt x="572" y="16"/>
                      <a:pt x="557" y="47"/>
                    </a:cubicBezTo>
                    <a:lnTo>
                      <a:pt x="435" y="307"/>
                    </a:lnTo>
                    <a:cubicBezTo>
                      <a:pt x="410" y="361"/>
                      <a:pt x="388" y="352"/>
                      <a:pt x="93" y="401"/>
                    </a:cubicBezTo>
                    <a:cubicBezTo>
                      <a:pt x="25" y="412"/>
                      <a:pt x="0" y="496"/>
                      <a:pt x="50" y="543"/>
                    </a:cubicBezTo>
                    <a:lnTo>
                      <a:pt x="259" y="739"/>
                    </a:lnTo>
                    <a:cubicBezTo>
                      <a:pt x="300" y="778"/>
                      <a:pt x="287" y="798"/>
                      <a:pt x="241" y="1095"/>
                    </a:cubicBezTo>
                    <a:cubicBezTo>
                      <a:pt x="233" y="1148"/>
                      <a:pt x="274" y="1190"/>
                      <a:pt x="322" y="1190"/>
                    </a:cubicBezTo>
                    <a:cubicBezTo>
                      <a:pt x="336" y="1190"/>
                      <a:pt x="350" y="1186"/>
                      <a:pt x="363" y="1179"/>
                    </a:cubicBezTo>
                    <a:lnTo>
                      <a:pt x="613" y="1041"/>
                    </a:lnTo>
                    <a:cubicBezTo>
                      <a:pt x="626" y="1034"/>
                      <a:pt x="637" y="1030"/>
                      <a:pt x="649" y="1030"/>
                    </a:cubicBezTo>
                    <a:cubicBezTo>
                      <a:pt x="688" y="1030"/>
                      <a:pt x="745" y="1067"/>
                      <a:pt x="947" y="1167"/>
                    </a:cubicBezTo>
                    <a:cubicBezTo>
                      <a:pt x="959" y="1173"/>
                      <a:pt x="971" y="1176"/>
                      <a:pt x="983" y="1176"/>
                    </a:cubicBezTo>
                    <a:cubicBezTo>
                      <a:pt x="1032" y="1176"/>
                      <a:pt x="1075" y="1132"/>
                      <a:pt x="1064" y="1077"/>
                    </a:cubicBezTo>
                    <a:lnTo>
                      <a:pt x="1010" y="796"/>
                    </a:lnTo>
                    <a:cubicBezTo>
                      <a:pt x="999" y="739"/>
                      <a:pt x="1024" y="732"/>
                      <a:pt x="1233" y="518"/>
                    </a:cubicBezTo>
                    <a:cubicBezTo>
                      <a:pt x="1260" y="491"/>
                      <a:pt x="1262" y="453"/>
                      <a:pt x="1247" y="424"/>
                    </a:cubicBezTo>
                    <a:lnTo>
                      <a:pt x="1247" y="424"/>
                    </a:lnTo>
                    <a:cubicBezTo>
                      <a:pt x="1212" y="428"/>
                      <a:pt x="1176" y="431"/>
                      <a:pt x="1138" y="431"/>
                    </a:cubicBezTo>
                    <a:cubicBezTo>
                      <a:pt x="1101" y="431"/>
                      <a:pt x="1063" y="428"/>
                      <a:pt x="1024" y="421"/>
                    </a:cubicBezTo>
                    <a:cubicBezTo>
                      <a:pt x="960" y="410"/>
                      <a:pt x="915" y="381"/>
                      <a:pt x="893" y="340"/>
                    </a:cubicBezTo>
                    <a:cubicBezTo>
                      <a:pt x="868" y="336"/>
                      <a:pt x="848" y="320"/>
                      <a:pt x="836" y="300"/>
                    </a:cubicBezTo>
                    <a:lnTo>
                      <a:pt x="706" y="45"/>
                    </a:lnTo>
                    <a:cubicBezTo>
                      <a:pt x="690" y="15"/>
                      <a:pt x="661" y="1"/>
                      <a:pt x="632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9"/>
              <p:cNvSpPr/>
              <p:nvPr/>
            </p:nvSpPr>
            <p:spPr>
              <a:xfrm flipH="1">
                <a:off x="2202033" y="3640274"/>
                <a:ext cx="168353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7" extrusionOk="0">
                    <a:moveTo>
                      <a:pt x="807" y="0"/>
                    </a:moveTo>
                    <a:cubicBezTo>
                      <a:pt x="769" y="0"/>
                      <a:pt x="732" y="20"/>
                      <a:pt x="712" y="60"/>
                    </a:cubicBezTo>
                    <a:lnTo>
                      <a:pt x="555" y="384"/>
                    </a:lnTo>
                    <a:cubicBezTo>
                      <a:pt x="523" y="452"/>
                      <a:pt x="494" y="441"/>
                      <a:pt x="120" y="497"/>
                    </a:cubicBezTo>
                    <a:cubicBezTo>
                      <a:pt x="34" y="511"/>
                      <a:pt x="0" y="616"/>
                      <a:pt x="63" y="677"/>
                    </a:cubicBezTo>
                    <a:lnTo>
                      <a:pt x="325" y="927"/>
                    </a:lnTo>
                    <a:cubicBezTo>
                      <a:pt x="377" y="977"/>
                      <a:pt x="356" y="1002"/>
                      <a:pt x="295" y="1376"/>
                    </a:cubicBezTo>
                    <a:cubicBezTo>
                      <a:pt x="285" y="1443"/>
                      <a:pt x="338" y="1497"/>
                      <a:pt x="399" y="1497"/>
                    </a:cubicBezTo>
                    <a:cubicBezTo>
                      <a:pt x="415" y="1497"/>
                      <a:pt x="432" y="1493"/>
                      <a:pt x="449" y="1484"/>
                    </a:cubicBezTo>
                    <a:lnTo>
                      <a:pt x="767" y="1313"/>
                    </a:lnTo>
                    <a:cubicBezTo>
                      <a:pt x="782" y="1305"/>
                      <a:pt x="795" y="1300"/>
                      <a:pt x="810" y="1300"/>
                    </a:cubicBezTo>
                    <a:cubicBezTo>
                      <a:pt x="858" y="1300"/>
                      <a:pt x="930" y="1347"/>
                      <a:pt x="1186" y="1480"/>
                    </a:cubicBezTo>
                    <a:cubicBezTo>
                      <a:pt x="1201" y="1487"/>
                      <a:pt x="1217" y="1491"/>
                      <a:pt x="1233" y="1491"/>
                    </a:cubicBezTo>
                    <a:cubicBezTo>
                      <a:pt x="1294" y="1491"/>
                      <a:pt x="1349" y="1435"/>
                      <a:pt x="1337" y="1367"/>
                    </a:cubicBezTo>
                    <a:lnTo>
                      <a:pt x="1274" y="1011"/>
                    </a:lnTo>
                    <a:cubicBezTo>
                      <a:pt x="1265" y="961"/>
                      <a:pt x="1276" y="941"/>
                      <a:pt x="1373" y="846"/>
                    </a:cubicBezTo>
                    <a:cubicBezTo>
                      <a:pt x="1416" y="804"/>
                      <a:pt x="1476" y="747"/>
                      <a:pt x="1560" y="664"/>
                    </a:cubicBezTo>
                    <a:cubicBezTo>
                      <a:pt x="1621" y="603"/>
                      <a:pt x="1587" y="499"/>
                      <a:pt x="1499" y="486"/>
                    </a:cubicBezTo>
                    <a:lnTo>
                      <a:pt x="1501" y="486"/>
                    </a:lnTo>
                    <a:lnTo>
                      <a:pt x="1373" y="470"/>
                    </a:lnTo>
                    <a:lnTo>
                      <a:pt x="1143" y="438"/>
                    </a:lnTo>
                    <a:cubicBezTo>
                      <a:pt x="1107" y="432"/>
                      <a:pt x="1078" y="411"/>
                      <a:pt x="1062" y="380"/>
                    </a:cubicBezTo>
                    <a:lnTo>
                      <a:pt x="900" y="58"/>
                    </a:lnTo>
                    <a:cubicBezTo>
                      <a:pt x="880" y="19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9"/>
              <p:cNvSpPr/>
              <p:nvPr/>
            </p:nvSpPr>
            <p:spPr>
              <a:xfrm flipH="1">
                <a:off x="2070236" y="4141806"/>
                <a:ext cx="84125" cy="4268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411" extrusionOk="0">
                    <a:moveTo>
                      <a:pt x="205" y="1"/>
                    </a:moveTo>
                    <a:cubicBezTo>
                      <a:pt x="175" y="1"/>
                      <a:pt x="144" y="17"/>
                      <a:pt x="129" y="49"/>
                    </a:cubicBezTo>
                    <a:lnTo>
                      <a:pt x="7" y="309"/>
                    </a:lnTo>
                    <a:cubicBezTo>
                      <a:pt x="5" y="313"/>
                      <a:pt x="3" y="315"/>
                      <a:pt x="1" y="320"/>
                    </a:cubicBezTo>
                    <a:cubicBezTo>
                      <a:pt x="167" y="349"/>
                      <a:pt x="350" y="372"/>
                      <a:pt x="555" y="390"/>
                    </a:cubicBezTo>
                    <a:cubicBezTo>
                      <a:pt x="652" y="397"/>
                      <a:pt x="735" y="403"/>
                      <a:pt x="810" y="410"/>
                    </a:cubicBezTo>
                    <a:cubicBezTo>
                      <a:pt x="798" y="394"/>
                      <a:pt x="780" y="383"/>
                      <a:pt x="756" y="379"/>
                    </a:cubicBezTo>
                    <a:lnTo>
                      <a:pt x="474" y="345"/>
                    </a:lnTo>
                    <a:cubicBezTo>
                      <a:pt x="447" y="340"/>
                      <a:pt x="422" y="324"/>
                      <a:pt x="408" y="300"/>
                    </a:cubicBezTo>
                    <a:lnTo>
                      <a:pt x="278" y="45"/>
                    </a:lnTo>
                    <a:cubicBezTo>
                      <a:pt x="262" y="15"/>
                      <a:pt x="234" y="1"/>
                      <a:pt x="205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9"/>
              <p:cNvSpPr/>
              <p:nvPr/>
            </p:nvSpPr>
            <p:spPr>
              <a:xfrm flipH="1">
                <a:off x="2202033" y="3968570"/>
                <a:ext cx="168353" cy="15557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8" extrusionOk="0">
                    <a:moveTo>
                      <a:pt x="807" y="0"/>
                    </a:moveTo>
                    <a:cubicBezTo>
                      <a:pt x="769" y="0"/>
                      <a:pt x="732" y="20"/>
                      <a:pt x="712" y="59"/>
                    </a:cubicBezTo>
                    <a:lnTo>
                      <a:pt x="555" y="385"/>
                    </a:lnTo>
                    <a:cubicBezTo>
                      <a:pt x="523" y="451"/>
                      <a:pt x="494" y="440"/>
                      <a:pt x="120" y="498"/>
                    </a:cubicBezTo>
                    <a:cubicBezTo>
                      <a:pt x="34" y="512"/>
                      <a:pt x="0" y="615"/>
                      <a:pt x="63" y="676"/>
                    </a:cubicBezTo>
                    <a:lnTo>
                      <a:pt x="325" y="926"/>
                    </a:lnTo>
                    <a:cubicBezTo>
                      <a:pt x="377" y="978"/>
                      <a:pt x="356" y="1003"/>
                      <a:pt x="295" y="1375"/>
                    </a:cubicBezTo>
                    <a:cubicBezTo>
                      <a:pt x="285" y="1443"/>
                      <a:pt x="339" y="1498"/>
                      <a:pt x="400" y="1498"/>
                    </a:cubicBezTo>
                    <a:cubicBezTo>
                      <a:pt x="416" y="1498"/>
                      <a:pt x="433" y="1494"/>
                      <a:pt x="449" y="1485"/>
                    </a:cubicBezTo>
                    <a:lnTo>
                      <a:pt x="767" y="1314"/>
                    </a:lnTo>
                    <a:cubicBezTo>
                      <a:pt x="782" y="1306"/>
                      <a:pt x="796" y="1301"/>
                      <a:pt x="811" y="1301"/>
                    </a:cubicBezTo>
                    <a:cubicBezTo>
                      <a:pt x="859" y="1301"/>
                      <a:pt x="932" y="1347"/>
                      <a:pt x="1186" y="1479"/>
                    </a:cubicBezTo>
                    <a:cubicBezTo>
                      <a:pt x="1201" y="1487"/>
                      <a:pt x="1218" y="1491"/>
                      <a:pt x="1234" y="1491"/>
                    </a:cubicBezTo>
                    <a:cubicBezTo>
                      <a:pt x="1295" y="1491"/>
                      <a:pt x="1349" y="1434"/>
                      <a:pt x="1337" y="1368"/>
                    </a:cubicBezTo>
                    <a:lnTo>
                      <a:pt x="1274" y="1012"/>
                    </a:lnTo>
                    <a:cubicBezTo>
                      <a:pt x="1265" y="962"/>
                      <a:pt x="1276" y="942"/>
                      <a:pt x="1373" y="847"/>
                    </a:cubicBezTo>
                    <a:cubicBezTo>
                      <a:pt x="1416" y="805"/>
                      <a:pt x="1476" y="746"/>
                      <a:pt x="1560" y="665"/>
                    </a:cubicBezTo>
                    <a:cubicBezTo>
                      <a:pt x="1621" y="604"/>
                      <a:pt x="1587" y="498"/>
                      <a:pt x="1499" y="487"/>
                    </a:cubicBezTo>
                    <a:lnTo>
                      <a:pt x="1501" y="487"/>
                    </a:lnTo>
                    <a:lnTo>
                      <a:pt x="1373" y="469"/>
                    </a:lnTo>
                    <a:lnTo>
                      <a:pt x="1143" y="437"/>
                    </a:lnTo>
                    <a:cubicBezTo>
                      <a:pt x="1107" y="433"/>
                      <a:pt x="1078" y="412"/>
                      <a:pt x="1062" y="381"/>
                    </a:cubicBezTo>
                    <a:lnTo>
                      <a:pt x="900" y="59"/>
                    </a:lnTo>
                    <a:cubicBezTo>
                      <a:pt x="880" y="19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9"/>
              <p:cNvSpPr/>
              <p:nvPr/>
            </p:nvSpPr>
            <p:spPr>
              <a:xfrm flipH="1">
                <a:off x="2358859" y="2517982"/>
                <a:ext cx="133249" cy="106039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021" extrusionOk="0">
                    <a:moveTo>
                      <a:pt x="503" y="0"/>
                    </a:moveTo>
                    <a:lnTo>
                      <a:pt x="437" y="140"/>
                    </a:lnTo>
                    <a:cubicBezTo>
                      <a:pt x="413" y="192"/>
                      <a:pt x="390" y="183"/>
                      <a:pt x="95" y="232"/>
                    </a:cubicBezTo>
                    <a:cubicBezTo>
                      <a:pt x="27" y="243"/>
                      <a:pt x="0" y="327"/>
                      <a:pt x="52" y="374"/>
                    </a:cubicBezTo>
                    <a:lnTo>
                      <a:pt x="259" y="570"/>
                    </a:lnTo>
                    <a:cubicBezTo>
                      <a:pt x="302" y="611"/>
                      <a:pt x="289" y="631"/>
                      <a:pt x="244" y="926"/>
                    </a:cubicBezTo>
                    <a:cubicBezTo>
                      <a:pt x="235" y="979"/>
                      <a:pt x="277" y="1021"/>
                      <a:pt x="324" y="1021"/>
                    </a:cubicBezTo>
                    <a:cubicBezTo>
                      <a:pt x="338" y="1021"/>
                      <a:pt x="352" y="1017"/>
                      <a:pt x="365" y="1010"/>
                    </a:cubicBezTo>
                    <a:lnTo>
                      <a:pt x="616" y="872"/>
                    </a:lnTo>
                    <a:cubicBezTo>
                      <a:pt x="628" y="866"/>
                      <a:pt x="639" y="862"/>
                      <a:pt x="651" y="862"/>
                    </a:cubicBezTo>
                    <a:cubicBezTo>
                      <a:pt x="689" y="862"/>
                      <a:pt x="746" y="898"/>
                      <a:pt x="949" y="998"/>
                    </a:cubicBezTo>
                    <a:cubicBezTo>
                      <a:pt x="961" y="1005"/>
                      <a:pt x="974" y="1008"/>
                      <a:pt x="986" y="1008"/>
                    </a:cubicBezTo>
                    <a:cubicBezTo>
                      <a:pt x="1035" y="1008"/>
                      <a:pt x="1077" y="962"/>
                      <a:pt x="1066" y="908"/>
                    </a:cubicBezTo>
                    <a:lnTo>
                      <a:pt x="1012" y="629"/>
                    </a:lnTo>
                    <a:cubicBezTo>
                      <a:pt x="1001" y="570"/>
                      <a:pt x="1026" y="564"/>
                      <a:pt x="1235" y="349"/>
                    </a:cubicBezTo>
                    <a:cubicBezTo>
                      <a:pt x="1283" y="302"/>
                      <a:pt x="1256" y="219"/>
                      <a:pt x="1186" y="210"/>
                    </a:cubicBezTo>
                    <a:lnTo>
                      <a:pt x="1188" y="210"/>
                    </a:lnTo>
                    <a:lnTo>
                      <a:pt x="904" y="174"/>
                    </a:lnTo>
                    <a:cubicBezTo>
                      <a:pt x="877" y="171"/>
                      <a:pt x="852" y="156"/>
                      <a:pt x="839" y="131"/>
                    </a:cubicBezTo>
                    <a:lnTo>
                      <a:pt x="800" y="54"/>
                    </a:lnTo>
                    <a:cubicBezTo>
                      <a:pt x="701" y="41"/>
                      <a:pt x="602" y="23"/>
                      <a:pt x="503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9"/>
              <p:cNvSpPr/>
              <p:nvPr/>
            </p:nvSpPr>
            <p:spPr>
              <a:xfrm flipH="1">
                <a:off x="2358651" y="2828726"/>
                <a:ext cx="133249" cy="12369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1" extrusionOk="0">
                    <a:moveTo>
                      <a:pt x="632" y="1"/>
                    </a:moveTo>
                    <a:cubicBezTo>
                      <a:pt x="602" y="1"/>
                      <a:pt x="572" y="17"/>
                      <a:pt x="557" y="48"/>
                    </a:cubicBezTo>
                    <a:lnTo>
                      <a:pt x="435" y="308"/>
                    </a:lnTo>
                    <a:cubicBezTo>
                      <a:pt x="411" y="359"/>
                      <a:pt x="388" y="353"/>
                      <a:pt x="93" y="402"/>
                    </a:cubicBezTo>
                    <a:cubicBezTo>
                      <a:pt x="25" y="414"/>
                      <a:pt x="1" y="497"/>
                      <a:pt x="50" y="544"/>
                    </a:cubicBezTo>
                    <a:lnTo>
                      <a:pt x="260" y="738"/>
                    </a:lnTo>
                    <a:cubicBezTo>
                      <a:pt x="300" y="779"/>
                      <a:pt x="287" y="799"/>
                      <a:pt x="242" y="1094"/>
                    </a:cubicBezTo>
                    <a:cubicBezTo>
                      <a:pt x="233" y="1147"/>
                      <a:pt x="275" y="1191"/>
                      <a:pt x="323" y="1191"/>
                    </a:cubicBezTo>
                    <a:cubicBezTo>
                      <a:pt x="336" y="1191"/>
                      <a:pt x="350" y="1187"/>
                      <a:pt x="363" y="1180"/>
                    </a:cubicBezTo>
                    <a:lnTo>
                      <a:pt x="614" y="1042"/>
                    </a:lnTo>
                    <a:cubicBezTo>
                      <a:pt x="627" y="1035"/>
                      <a:pt x="637" y="1031"/>
                      <a:pt x="650" y="1031"/>
                    </a:cubicBezTo>
                    <a:cubicBezTo>
                      <a:pt x="689" y="1031"/>
                      <a:pt x="747" y="1068"/>
                      <a:pt x="947" y="1169"/>
                    </a:cubicBezTo>
                    <a:cubicBezTo>
                      <a:pt x="959" y="1174"/>
                      <a:pt x="971" y="1177"/>
                      <a:pt x="983" y="1177"/>
                    </a:cubicBezTo>
                    <a:cubicBezTo>
                      <a:pt x="1032" y="1177"/>
                      <a:pt x="1075" y="1133"/>
                      <a:pt x="1064" y="1078"/>
                    </a:cubicBezTo>
                    <a:lnTo>
                      <a:pt x="1010" y="797"/>
                    </a:lnTo>
                    <a:cubicBezTo>
                      <a:pt x="999" y="740"/>
                      <a:pt x="1024" y="731"/>
                      <a:pt x="1233" y="520"/>
                    </a:cubicBezTo>
                    <a:cubicBezTo>
                      <a:pt x="1283" y="470"/>
                      <a:pt x="1254" y="387"/>
                      <a:pt x="1186" y="380"/>
                    </a:cubicBezTo>
                    <a:lnTo>
                      <a:pt x="1186" y="378"/>
                    </a:lnTo>
                    <a:lnTo>
                      <a:pt x="902" y="344"/>
                    </a:lnTo>
                    <a:cubicBezTo>
                      <a:pt x="875" y="339"/>
                      <a:pt x="850" y="323"/>
                      <a:pt x="837" y="299"/>
                    </a:cubicBezTo>
                    <a:lnTo>
                      <a:pt x="706" y="46"/>
                    </a:lnTo>
                    <a:cubicBezTo>
                      <a:pt x="690" y="16"/>
                      <a:pt x="661" y="1"/>
                      <a:pt x="632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9"/>
              <p:cNvSpPr/>
              <p:nvPr/>
            </p:nvSpPr>
            <p:spPr>
              <a:xfrm flipH="1">
                <a:off x="2495121" y="2655491"/>
                <a:ext cx="168353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7" extrusionOk="0">
                    <a:moveTo>
                      <a:pt x="807" y="0"/>
                    </a:moveTo>
                    <a:cubicBezTo>
                      <a:pt x="770" y="0"/>
                      <a:pt x="732" y="20"/>
                      <a:pt x="713" y="60"/>
                    </a:cubicBezTo>
                    <a:lnTo>
                      <a:pt x="555" y="384"/>
                    </a:lnTo>
                    <a:cubicBezTo>
                      <a:pt x="523" y="450"/>
                      <a:pt x="494" y="439"/>
                      <a:pt x="120" y="497"/>
                    </a:cubicBezTo>
                    <a:cubicBezTo>
                      <a:pt x="34" y="511"/>
                      <a:pt x="0" y="617"/>
                      <a:pt x="64" y="675"/>
                    </a:cubicBezTo>
                    <a:lnTo>
                      <a:pt x="325" y="925"/>
                    </a:lnTo>
                    <a:cubicBezTo>
                      <a:pt x="377" y="977"/>
                      <a:pt x="357" y="1002"/>
                      <a:pt x="296" y="1376"/>
                    </a:cubicBezTo>
                    <a:cubicBezTo>
                      <a:pt x="285" y="1443"/>
                      <a:pt x="339" y="1497"/>
                      <a:pt x="399" y="1497"/>
                    </a:cubicBezTo>
                    <a:cubicBezTo>
                      <a:pt x="416" y="1497"/>
                      <a:pt x="433" y="1493"/>
                      <a:pt x="449" y="1484"/>
                    </a:cubicBezTo>
                    <a:lnTo>
                      <a:pt x="767" y="1313"/>
                    </a:lnTo>
                    <a:cubicBezTo>
                      <a:pt x="782" y="1305"/>
                      <a:pt x="795" y="1300"/>
                      <a:pt x="810" y="1300"/>
                    </a:cubicBezTo>
                    <a:cubicBezTo>
                      <a:pt x="859" y="1300"/>
                      <a:pt x="930" y="1347"/>
                      <a:pt x="1186" y="1478"/>
                    </a:cubicBezTo>
                    <a:cubicBezTo>
                      <a:pt x="1202" y="1486"/>
                      <a:pt x="1219" y="1490"/>
                      <a:pt x="1235" y="1490"/>
                    </a:cubicBezTo>
                    <a:cubicBezTo>
                      <a:pt x="1296" y="1490"/>
                      <a:pt x="1349" y="1435"/>
                      <a:pt x="1337" y="1367"/>
                    </a:cubicBezTo>
                    <a:lnTo>
                      <a:pt x="1274" y="1011"/>
                    </a:lnTo>
                    <a:cubicBezTo>
                      <a:pt x="1265" y="961"/>
                      <a:pt x="1276" y="941"/>
                      <a:pt x="1373" y="846"/>
                    </a:cubicBezTo>
                    <a:cubicBezTo>
                      <a:pt x="1416" y="804"/>
                      <a:pt x="1477" y="747"/>
                      <a:pt x="1560" y="664"/>
                    </a:cubicBezTo>
                    <a:cubicBezTo>
                      <a:pt x="1621" y="603"/>
                      <a:pt x="1587" y="497"/>
                      <a:pt x="1499" y="486"/>
                    </a:cubicBezTo>
                    <a:lnTo>
                      <a:pt x="1501" y="486"/>
                    </a:lnTo>
                    <a:lnTo>
                      <a:pt x="1373" y="468"/>
                    </a:lnTo>
                    <a:lnTo>
                      <a:pt x="1143" y="436"/>
                    </a:lnTo>
                    <a:cubicBezTo>
                      <a:pt x="1107" y="432"/>
                      <a:pt x="1078" y="411"/>
                      <a:pt x="1062" y="380"/>
                    </a:cubicBezTo>
                    <a:lnTo>
                      <a:pt x="900" y="58"/>
                    </a:lnTo>
                    <a:cubicBezTo>
                      <a:pt x="881" y="20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9"/>
              <p:cNvSpPr/>
              <p:nvPr/>
            </p:nvSpPr>
            <p:spPr>
              <a:xfrm flipH="1">
                <a:off x="2358651" y="3157022"/>
                <a:ext cx="133249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0" extrusionOk="0">
                    <a:moveTo>
                      <a:pt x="632" y="1"/>
                    </a:moveTo>
                    <a:cubicBezTo>
                      <a:pt x="602" y="1"/>
                      <a:pt x="572" y="16"/>
                      <a:pt x="557" y="47"/>
                    </a:cubicBezTo>
                    <a:lnTo>
                      <a:pt x="435" y="307"/>
                    </a:lnTo>
                    <a:cubicBezTo>
                      <a:pt x="411" y="361"/>
                      <a:pt x="388" y="352"/>
                      <a:pt x="93" y="401"/>
                    </a:cubicBezTo>
                    <a:cubicBezTo>
                      <a:pt x="25" y="412"/>
                      <a:pt x="1" y="496"/>
                      <a:pt x="50" y="543"/>
                    </a:cubicBezTo>
                    <a:lnTo>
                      <a:pt x="260" y="739"/>
                    </a:lnTo>
                    <a:cubicBezTo>
                      <a:pt x="300" y="778"/>
                      <a:pt x="287" y="798"/>
                      <a:pt x="242" y="1095"/>
                    </a:cubicBezTo>
                    <a:cubicBezTo>
                      <a:pt x="233" y="1148"/>
                      <a:pt x="275" y="1190"/>
                      <a:pt x="322" y="1190"/>
                    </a:cubicBezTo>
                    <a:cubicBezTo>
                      <a:pt x="336" y="1190"/>
                      <a:pt x="350" y="1186"/>
                      <a:pt x="363" y="1179"/>
                    </a:cubicBezTo>
                    <a:lnTo>
                      <a:pt x="614" y="1041"/>
                    </a:lnTo>
                    <a:cubicBezTo>
                      <a:pt x="626" y="1034"/>
                      <a:pt x="637" y="1030"/>
                      <a:pt x="649" y="1030"/>
                    </a:cubicBezTo>
                    <a:cubicBezTo>
                      <a:pt x="688" y="1030"/>
                      <a:pt x="745" y="1067"/>
                      <a:pt x="947" y="1167"/>
                    </a:cubicBezTo>
                    <a:cubicBezTo>
                      <a:pt x="959" y="1174"/>
                      <a:pt x="972" y="1177"/>
                      <a:pt x="984" y="1177"/>
                    </a:cubicBezTo>
                    <a:cubicBezTo>
                      <a:pt x="1033" y="1177"/>
                      <a:pt x="1075" y="1131"/>
                      <a:pt x="1064" y="1077"/>
                    </a:cubicBezTo>
                    <a:lnTo>
                      <a:pt x="1010" y="796"/>
                    </a:lnTo>
                    <a:cubicBezTo>
                      <a:pt x="999" y="739"/>
                      <a:pt x="1024" y="732"/>
                      <a:pt x="1233" y="518"/>
                    </a:cubicBezTo>
                    <a:cubicBezTo>
                      <a:pt x="1283" y="469"/>
                      <a:pt x="1254" y="388"/>
                      <a:pt x="1186" y="379"/>
                    </a:cubicBezTo>
                    <a:lnTo>
                      <a:pt x="902" y="343"/>
                    </a:lnTo>
                    <a:cubicBezTo>
                      <a:pt x="875" y="340"/>
                      <a:pt x="850" y="322"/>
                      <a:pt x="837" y="300"/>
                    </a:cubicBezTo>
                    <a:lnTo>
                      <a:pt x="706" y="45"/>
                    </a:lnTo>
                    <a:cubicBezTo>
                      <a:pt x="690" y="15"/>
                      <a:pt x="661" y="1"/>
                      <a:pt x="632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9"/>
              <p:cNvSpPr/>
              <p:nvPr/>
            </p:nvSpPr>
            <p:spPr>
              <a:xfrm flipH="1">
                <a:off x="2495121" y="2983683"/>
                <a:ext cx="168353" cy="15557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8" extrusionOk="0">
                    <a:moveTo>
                      <a:pt x="807" y="0"/>
                    </a:moveTo>
                    <a:cubicBezTo>
                      <a:pt x="770" y="0"/>
                      <a:pt x="732" y="20"/>
                      <a:pt x="713" y="60"/>
                    </a:cubicBezTo>
                    <a:lnTo>
                      <a:pt x="555" y="384"/>
                    </a:lnTo>
                    <a:cubicBezTo>
                      <a:pt x="523" y="452"/>
                      <a:pt x="494" y="441"/>
                      <a:pt x="120" y="497"/>
                    </a:cubicBezTo>
                    <a:cubicBezTo>
                      <a:pt x="34" y="511"/>
                      <a:pt x="0" y="616"/>
                      <a:pt x="64" y="677"/>
                    </a:cubicBezTo>
                    <a:lnTo>
                      <a:pt x="325" y="927"/>
                    </a:lnTo>
                    <a:cubicBezTo>
                      <a:pt x="377" y="977"/>
                      <a:pt x="357" y="1002"/>
                      <a:pt x="296" y="1376"/>
                    </a:cubicBezTo>
                    <a:cubicBezTo>
                      <a:pt x="285" y="1443"/>
                      <a:pt x="338" y="1498"/>
                      <a:pt x="398" y="1498"/>
                    </a:cubicBezTo>
                    <a:cubicBezTo>
                      <a:pt x="415" y="1498"/>
                      <a:pt x="432" y="1493"/>
                      <a:pt x="449" y="1484"/>
                    </a:cubicBezTo>
                    <a:lnTo>
                      <a:pt x="767" y="1315"/>
                    </a:lnTo>
                    <a:cubicBezTo>
                      <a:pt x="783" y="1306"/>
                      <a:pt x="796" y="1301"/>
                      <a:pt x="812" y="1301"/>
                    </a:cubicBezTo>
                    <a:cubicBezTo>
                      <a:pt x="860" y="1301"/>
                      <a:pt x="933" y="1349"/>
                      <a:pt x="1186" y="1480"/>
                    </a:cubicBezTo>
                    <a:cubicBezTo>
                      <a:pt x="1201" y="1487"/>
                      <a:pt x="1217" y="1491"/>
                      <a:pt x="1233" y="1491"/>
                    </a:cubicBezTo>
                    <a:cubicBezTo>
                      <a:pt x="1295" y="1491"/>
                      <a:pt x="1350" y="1435"/>
                      <a:pt x="1337" y="1367"/>
                    </a:cubicBezTo>
                    <a:lnTo>
                      <a:pt x="1274" y="1011"/>
                    </a:lnTo>
                    <a:cubicBezTo>
                      <a:pt x="1265" y="961"/>
                      <a:pt x="1276" y="943"/>
                      <a:pt x="1373" y="846"/>
                    </a:cubicBezTo>
                    <a:cubicBezTo>
                      <a:pt x="1416" y="806"/>
                      <a:pt x="1477" y="747"/>
                      <a:pt x="1560" y="664"/>
                    </a:cubicBezTo>
                    <a:cubicBezTo>
                      <a:pt x="1621" y="603"/>
                      <a:pt x="1587" y="499"/>
                      <a:pt x="1499" y="486"/>
                    </a:cubicBezTo>
                    <a:lnTo>
                      <a:pt x="1501" y="486"/>
                    </a:lnTo>
                    <a:lnTo>
                      <a:pt x="1373" y="470"/>
                    </a:lnTo>
                    <a:lnTo>
                      <a:pt x="1143" y="438"/>
                    </a:lnTo>
                    <a:cubicBezTo>
                      <a:pt x="1107" y="434"/>
                      <a:pt x="1078" y="411"/>
                      <a:pt x="1062" y="382"/>
                    </a:cubicBezTo>
                    <a:lnTo>
                      <a:pt x="900" y="58"/>
                    </a:lnTo>
                    <a:cubicBezTo>
                      <a:pt x="881" y="19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9"/>
              <p:cNvSpPr/>
              <p:nvPr/>
            </p:nvSpPr>
            <p:spPr>
              <a:xfrm flipH="1">
                <a:off x="2358651" y="3485214"/>
                <a:ext cx="133249" cy="12369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1" extrusionOk="0">
                    <a:moveTo>
                      <a:pt x="633" y="1"/>
                    </a:moveTo>
                    <a:cubicBezTo>
                      <a:pt x="603" y="1"/>
                      <a:pt x="572" y="17"/>
                      <a:pt x="557" y="49"/>
                    </a:cubicBezTo>
                    <a:lnTo>
                      <a:pt x="435" y="309"/>
                    </a:lnTo>
                    <a:cubicBezTo>
                      <a:pt x="411" y="360"/>
                      <a:pt x="388" y="351"/>
                      <a:pt x="93" y="401"/>
                    </a:cubicBezTo>
                    <a:cubicBezTo>
                      <a:pt x="25" y="412"/>
                      <a:pt x="1" y="498"/>
                      <a:pt x="50" y="543"/>
                    </a:cubicBezTo>
                    <a:lnTo>
                      <a:pt x="260" y="739"/>
                    </a:lnTo>
                    <a:cubicBezTo>
                      <a:pt x="300" y="780"/>
                      <a:pt x="287" y="800"/>
                      <a:pt x="242" y="1095"/>
                    </a:cubicBezTo>
                    <a:cubicBezTo>
                      <a:pt x="233" y="1149"/>
                      <a:pt x="276" y="1191"/>
                      <a:pt x="324" y="1191"/>
                    </a:cubicBezTo>
                    <a:cubicBezTo>
                      <a:pt x="337" y="1191"/>
                      <a:pt x="350" y="1188"/>
                      <a:pt x="363" y="1181"/>
                    </a:cubicBezTo>
                    <a:lnTo>
                      <a:pt x="614" y="1041"/>
                    </a:lnTo>
                    <a:cubicBezTo>
                      <a:pt x="626" y="1035"/>
                      <a:pt x="637" y="1031"/>
                      <a:pt x="649" y="1031"/>
                    </a:cubicBezTo>
                    <a:cubicBezTo>
                      <a:pt x="687" y="1031"/>
                      <a:pt x="744" y="1067"/>
                      <a:pt x="947" y="1167"/>
                    </a:cubicBezTo>
                    <a:cubicBezTo>
                      <a:pt x="959" y="1174"/>
                      <a:pt x="972" y="1177"/>
                      <a:pt x="984" y="1177"/>
                    </a:cubicBezTo>
                    <a:cubicBezTo>
                      <a:pt x="1033" y="1177"/>
                      <a:pt x="1075" y="1131"/>
                      <a:pt x="1064" y="1077"/>
                    </a:cubicBezTo>
                    <a:lnTo>
                      <a:pt x="1010" y="798"/>
                    </a:lnTo>
                    <a:cubicBezTo>
                      <a:pt x="999" y="739"/>
                      <a:pt x="1024" y="732"/>
                      <a:pt x="1233" y="521"/>
                    </a:cubicBezTo>
                    <a:lnTo>
                      <a:pt x="1233" y="518"/>
                    </a:lnTo>
                    <a:cubicBezTo>
                      <a:pt x="1283" y="471"/>
                      <a:pt x="1254" y="388"/>
                      <a:pt x="1186" y="379"/>
                    </a:cubicBezTo>
                    <a:lnTo>
                      <a:pt x="902" y="345"/>
                    </a:lnTo>
                    <a:cubicBezTo>
                      <a:pt x="875" y="340"/>
                      <a:pt x="850" y="324"/>
                      <a:pt x="837" y="300"/>
                    </a:cubicBezTo>
                    <a:lnTo>
                      <a:pt x="706" y="45"/>
                    </a:lnTo>
                    <a:cubicBezTo>
                      <a:pt x="691" y="15"/>
                      <a:pt x="662" y="1"/>
                      <a:pt x="633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9"/>
              <p:cNvSpPr/>
              <p:nvPr/>
            </p:nvSpPr>
            <p:spPr>
              <a:xfrm flipH="1">
                <a:off x="2495121" y="3311979"/>
                <a:ext cx="168353" cy="15557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8" extrusionOk="0">
                    <a:moveTo>
                      <a:pt x="807" y="0"/>
                    </a:moveTo>
                    <a:cubicBezTo>
                      <a:pt x="770" y="0"/>
                      <a:pt x="732" y="20"/>
                      <a:pt x="713" y="59"/>
                    </a:cubicBezTo>
                    <a:lnTo>
                      <a:pt x="555" y="385"/>
                    </a:lnTo>
                    <a:cubicBezTo>
                      <a:pt x="523" y="451"/>
                      <a:pt x="494" y="440"/>
                      <a:pt x="120" y="498"/>
                    </a:cubicBezTo>
                    <a:cubicBezTo>
                      <a:pt x="34" y="512"/>
                      <a:pt x="0" y="618"/>
                      <a:pt x="64" y="676"/>
                    </a:cubicBezTo>
                    <a:lnTo>
                      <a:pt x="325" y="926"/>
                    </a:lnTo>
                    <a:cubicBezTo>
                      <a:pt x="377" y="978"/>
                      <a:pt x="357" y="1003"/>
                      <a:pt x="296" y="1375"/>
                    </a:cubicBezTo>
                    <a:cubicBezTo>
                      <a:pt x="285" y="1443"/>
                      <a:pt x="339" y="1498"/>
                      <a:pt x="400" y="1498"/>
                    </a:cubicBezTo>
                    <a:cubicBezTo>
                      <a:pt x="416" y="1498"/>
                      <a:pt x="433" y="1494"/>
                      <a:pt x="449" y="1485"/>
                    </a:cubicBezTo>
                    <a:lnTo>
                      <a:pt x="767" y="1314"/>
                    </a:lnTo>
                    <a:cubicBezTo>
                      <a:pt x="783" y="1306"/>
                      <a:pt x="796" y="1301"/>
                      <a:pt x="811" y="1301"/>
                    </a:cubicBezTo>
                    <a:cubicBezTo>
                      <a:pt x="860" y="1301"/>
                      <a:pt x="932" y="1347"/>
                      <a:pt x="1186" y="1479"/>
                    </a:cubicBezTo>
                    <a:cubicBezTo>
                      <a:pt x="1202" y="1487"/>
                      <a:pt x="1219" y="1491"/>
                      <a:pt x="1235" y="1491"/>
                    </a:cubicBezTo>
                    <a:cubicBezTo>
                      <a:pt x="1296" y="1491"/>
                      <a:pt x="1349" y="1436"/>
                      <a:pt x="1337" y="1368"/>
                    </a:cubicBezTo>
                    <a:lnTo>
                      <a:pt x="1274" y="1012"/>
                    </a:lnTo>
                    <a:cubicBezTo>
                      <a:pt x="1265" y="962"/>
                      <a:pt x="1276" y="942"/>
                      <a:pt x="1373" y="847"/>
                    </a:cubicBezTo>
                    <a:cubicBezTo>
                      <a:pt x="1416" y="805"/>
                      <a:pt x="1477" y="746"/>
                      <a:pt x="1560" y="665"/>
                    </a:cubicBezTo>
                    <a:cubicBezTo>
                      <a:pt x="1621" y="604"/>
                      <a:pt x="1587" y="498"/>
                      <a:pt x="1499" y="487"/>
                    </a:cubicBezTo>
                    <a:lnTo>
                      <a:pt x="1501" y="487"/>
                    </a:lnTo>
                    <a:lnTo>
                      <a:pt x="1373" y="469"/>
                    </a:lnTo>
                    <a:lnTo>
                      <a:pt x="1143" y="437"/>
                    </a:lnTo>
                    <a:cubicBezTo>
                      <a:pt x="1107" y="433"/>
                      <a:pt x="1078" y="412"/>
                      <a:pt x="1062" y="381"/>
                    </a:cubicBezTo>
                    <a:lnTo>
                      <a:pt x="900" y="59"/>
                    </a:lnTo>
                    <a:cubicBezTo>
                      <a:pt x="881" y="19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9"/>
              <p:cNvSpPr/>
              <p:nvPr/>
            </p:nvSpPr>
            <p:spPr>
              <a:xfrm flipH="1">
                <a:off x="2358651" y="3813614"/>
                <a:ext cx="133249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0" extrusionOk="0">
                    <a:moveTo>
                      <a:pt x="632" y="1"/>
                    </a:moveTo>
                    <a:cubicBezTo>
                      <a:pt x="602" y="1"/>
                      <a:pt x="572" y="16"/>
                      <a:pt x="557" y="47"/>
                    </a:cubicBezTo>
                    <a:lnTo>
                      <a:pt x="435" y="307"/>
                    </a:lnTo>
                    <a:cubicBezTo>
                      <a:pt x="411" y="361"/>
                      <a:pt x="388" y="352"/>
                      <a:pt x="93" y="401"/>
                    </a:cubicBezTo>
                    <a:cubicBezTo>
                      <a:pt x="25" y="412"/>
                      <a:pt x="1" y="496"/>
                      <a:pt x="50" y="543"/>
                    </a:cubicBezTo>
                    <a:lnTo>
                      <a:pt x="260" y="739"/>
                    </a:lnTo>
                    <a:cubicBezTo>
                      <a:pt x="300" y="778"/>
                      <a:pt x="287" y="798"/>
                      <a:pt x="242" y="1095"/>
                    </a:cubicBezTo>
                    <a:cubicBezTo>
                      <a:pt x="233" y="1148"/>
                      <a:pt x="275" y="1190"/>
                      <a:pt x="322" y="1190"/>
                    </a:cubicBezTo>
                    <a:cubicBezTo>
                      <a:pt x="336" y="1190"/>
                      <a:pt x="350" y="1186"/>
                      <a:pt x="363" y="1179"/>
                    </a:cubicBezTo>
                    <a:lnTo>
                      <a:pt x="614" y="1041"/>
                    </a:lnTo>
                    <a:cubicBezTo>
                      <a:pt x="626" y="1034"/>
                      <a:pt x="637" y="1030"/>
                      <a:pt x="649" y="1030"/>
                    </a:cubicBezTo>
                    <a:cubicBezTo>
                      <a:pt x="688" y="1030"/>
                      <a:pt x="745" y="1067"/>
                      <a:pt x="947" y="1167"/>
                    </a:cubicBezTo>
                    <a:cubicBezTo>
                      <a:pt x="959" y="1173"/>
                      <a:pt x="971" y="1176"/>
                      <a:pt x="983" y="1176"/>
                    </a:cubicBezTo>
                    <a:cubicBezTo>
                      <a:pt x="1032" y="1176"/>
                      <a:pt x="1075" y="1132"/>
                      <a:pt x="1064" y="1077"/>
                    </a:cubicBezTo>
                    <a:lnTo>
                      <a:pt x="1010" y="796"/>
                    </a:lnTo>
                    <a:cubicBezTo>
                      <a:pt x="999" y="739"/>
                      <a:pt x="1024" y="732"/>
                      <a:pt x="1233" y="518"/>
                    </a:cubicBezTo>
                    <a:cubicBezTo>
                      <a:pt x="1283" y="469"/>
                      <a:pt x="1254" y="388"/>
                      <a:pt x="1186" y="379"/>
                    </a:cubicBezTo>
                    <a:lnTo>
                      <a:pt x="902" y="343"/>
                    </a:lnTo>
                    <a:cubicBezTo>
                      <a:pt x="875" y="340"/>
                      <a:pt x="850" y="322"/>
                      <a:pt x="837" y="300"/>
                    </a:cubicBezTo>
                    <a:lnTo>
                      <a:pt x="706" y="45"/>
                    </a:lnTo>
                    <a:cubicBezTo>
                      <a:pt x="690" y="15"/>
                      <a:pt x="661" y="1"/>
                      <a:pt x="632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9"/>
              <p:cNvSpPr/>
              <p:nvPr/>
            </p:nvSpPr>
            <p:spPr>
              <a:xfrm flipH="1">
                <a:off x="2495121" y="3640274"/>
                <a:ext cx="168353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7" extrusionOk="0">
                    <a:moveTo>
                      <a:pt x="807" y="0"/>
                    </a:moveTo>
                    <a:cubicBezTo>
                      <a:pt x="770" y="0"/>
                      <a:pt x="732" y="20"/>
                      <a:pt x="713" y="60"/>
                    </a:cubicBezTo>
                    <a:lnTo>
                      <a:pt x="555" y="384"/>
                    </a:lnTo>
                    <a:cubicBezTo>
                      <a:pt x="523" y="452"/>
                      <a:pt x="494" y="441"/>
                      <a:pt x="120" y="497"/>
                    </a:cubicBezTo>
                    <a:cubicBezTo>
                      <a:pt x="34" y="511"/>
                      <a:pt x="0" y="616"/>
                      <a:pt x="64" y="677"/>
                    </a:cubicBezTo>
                    <a:lnTo>
                      <a:pt x="325" y="927"/>
                    </a:lnTo>
                    <a:cubicBezTo>
                      <a:pt x="377" y="977"/>
                      <a:pt x="357" y="1002"/>
                      <a:pt x="296" y="1376"/>
                    </a:cubicBezTo>
                    <a:cubicBezTo>
                      <a:pt x="285" y="1443"/>
                      <a:pt x="339" y="1497"/>
                      <a:pt x="399" y="1497"/>
                    </a:cubicBezTo>
                    <a:cubicBezTo>
                      <a:pt x="416" y="1497"/>
                      <a:pt x="433" y="1493"/>
                      <a:pt x="449" y="1484"/>
                    </a:cubicBezTo>
                    <a:lnTo>
                      <a:pt x="767" y="1313"/>
                    </a:lnTo>
                    <a:cubicBezTo>
                      <a:pt x="782" y="1305"/>
                      <a:pt x="795" y="1300"/>
                      <a:pt x="810" y="1300"/>
                    </a:cubicBezTo>
                    <a:cubicBezTo>
                      <a:pt x="859" y="1300"/>
                      <a:pt x="930" y="1347"/>
                      <a:pt x="1186" y="1480"/>
                    </a:cubicBezTo>
                    <a:cubicBezTo>
                      <a:pt x="1201" y="1487"/>
                      <a:pt x="1217" y="1491"/>
                      <a:pt x="1233" y="1491"/>
                    </a:cubicBezTo>
                    <a:cubicBezTo>
                      <a:pt x="1295" y="1491"/>
                      <a:pt x="1350" y="1435"/>
                      <a:pt x="1337" y="1367"/>
                    </a:cubicBezTo>
                    <a:lnTo>
                      <a:pt x="1274" y="1011"/>
                    </a:lnTo>
                    <a:cubicBezTo>
                      <a:pt x="1265" y="961"/>
                      <a:pt x="1276" y="941"/>
                      <a:pt x="1373" y="846"/>
                    </a:cubicBezTo>
                    <a:cubicBezTo>
                      <a:pt x="1416" y="804"/>
                      <a:pt x="1477" y="747"/>
                      <a:pt x="1560" y="664"/>
                    </a:cubicBezTo>
                    <a:cubicBezTo>
                      <a:pt x="1621" y="603"/>
                      <a:pt x="1587" y="499"/>
                      <a:pt x="1499" y="486"/>
                    </a:cubicBezTo>
                    <a:lnTo>
                      <a:pt x="1501" y="486"/>
                    </a:lnTo>
                    <a:lnTo>
                      <a:pt x="1373" y="470"/>
                    </a:lnTo>
                    <a:lnTo>
                      <a:pt x="1143" y="438"/>
                    </a:lnTo>
                    <a:cubicBezTo>
                      <a:pt x="1107" y="432"/>
                      <a:pt x="1078" y="411"/>
                      <a:pt x="1062" y="380"/>
                    </a:cubicBezTo>
                    <a:lnTo>
                      <a:pt x="900" y="58"/>
                    </a:lnTo>
                    <a:cubicBezTo>
                      <a:pt x="881" y="19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9"/>
              <p:cNvSpPr/>
              <p:nvPr/>
            </p:nvSpPr>
            <p:spPr>
              <a:xfrm flipH="1">
                <a:off x="2495121" y="3968570"/>
                <a:ext cx="168353" cy="15557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98" extrusionOk="0">
                    <a:moveTo>
                      <a:pt x="807" y="0"/>
                    </a:moveTo>
                    <a:cubicBezTo>
                      <a:pt x="770" y="0"/>
                      <a:pt x="732" y="20"/>
                      <a:pt x="713" y="59"/>
                    </a:cubicBezTo>
                    <a:lnTo>
                      <a:pt x="555" y="385"/>
                    </a:lnTo>
                    <a:cubicBezTo>
                      <a:pt x="523" y="451"/>
                      <a:pt x="494" y="440"/>
                      <a:pt x="120" y="498"/>
                    </a:cubicBezTo>
                    <a:cubicBezTo>
                      <a:pt x="34" y="512"/>
                      <a:pt x="0" y="615"/>
                      <a:pt x="64" y="676"/>
                    </a:cubicBezTo>
                    <a:lnTo>
                      <a:pt x="325" y="926"/>
                    </a:lnTo>
                    <a:cubicBezTo>
                      <a:pt x="377" y="978"/>
                      <a:pt x="357" y="1003"/>
                      <a:pt x="296" y="1375"/>
                    </a:cubicBezTo>
                    <a:cubicBezTo>
                      <a:pt x="285" y="1443"/>
                      <a:pt x="339" y="1498"/>
                      <a:pt x="400" y="1498"/>
                    </a:cubicBezTo>
                    <a:cubicBezTo>
                      <a:pt x="416" y="1498"/>
                      <a:pt x="433" y="1494"/>
                      <a:pt x="449" y="1485"/>
                    </a:cubicBezTo>
                    <a:lnTo>
                      <a:pt x="767" y="1314"/>
                    </a:lnTo>
                    <a:cubicBezTo>
                      <a:pt x="783" y="1306"/>
                      <a:pt x="796" y="1301"/>
                      <a:pt x="811" y="1301"/>
                    </a:cubicBezTo>
                    <a:cubicBezTo>
                      <a:pt x="860" y="1301"/>
                      <a:pt x="932" y="1347"/>
                      <a:pt x="1186" y="1479"/>
                    </a:cubicBezTo>
                    <a:cubicBezTo>
                      <a:pt x="1202" y="1487"/>
                      <a:pt x="1218" y="1491"/>
                      <a:pt x="1234" y="1491"/>
                    </a:cubicBezTo>
                    <a:cubicBezTo>
                      <a:pt x="1295" y="1491"/>
                      <a:pt x="1349" y="1434"/>
                      <a:pt x="1337" y="1368"/>
                    </a:cubicBezTo>
                    <a:lnTo>
                      <a:pt x="1274" y="1012"/>
                    </a:lnTo>
                    <a:cubicBezTo>
                      <a:pt x="1265" y="962"/>
                      <a:pt x="1276" y="942"/>
                      <a:pt x="1373" y="847"/>
                    </a:cubicBezTo>
                    <a:cubicBezTo>
                      <a:pt x="1416" y="805"/>
                      <a:pt x="1477" y="746"/>
                      <a:pt x="1560" y="665"/>
                    </a:cubicBezTo>
                    <a:cubicBezTo>
                      <a:pt x="1621" y="604"/>
                      <a:pt x="1587" y="498"/>
                      <a:pt x="1499" y="487"/>
                    </a:cubicBezTo>
                    <a:lnTo>
                      <a:pt x="1501" y="487"/>
                    </a:lnTo>
                    <a:lnTo>
                      <a:pt x="1373" y="469"/>
                    </a:lnTo>
                    <a:lnTo>
                      <a:pt x="1143" y="437"/>
                    </a:lnTo>
                    <a:cubicBezTo>
                      <a:pt x="1107" y="433"/>
                      <a:pt x="1078" y="412"/>
                      <a:pt x="1062" y="381"/>
                    </a:cubicBezTo>
                    <a:lnTo>
                      <a:pt x="900" y="59"/>
                    </a:lnTo>
                    <a:cubicBezTo>
                      <a:pt x="881" y="19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9"/>
              <p:cNvSpPr/>
              <p:nvPr/>
            </p:nvSpPr>
            <p:spPr>
              <a:xfrm flipH="1">
                <a:off x="2672511" y="2208277"/>
                <a:ext cx="101676" cy="8755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43" extrusionOk="0">
                    <a:moveTo>
                      <a:pt x="825" y="0"/>
                    </a:moveTo>
                    <a:cubicBezTo>
                      <a:pt x="688" y="30"/>
                      <a:pt x="363" y="124"/>
                      <a:pt x="0" y="246"/>
                    </a:cubicBezTo>
                    <a:lnTo>
                      <a:pt x="154" y="392"/>
                    </a:lnTo>
                    <a:cubicBezTo>
                      <a:pt x="196" y="431"/>
                      <a:pt x="183" y="451"/>
                      <a:pt x="138" y="746"/>
                    </a:cubicBezTo>
                    <a:cubicBezTo>
                      <a:pt x="129" y="799"/>
                      <a:pt x="171" y="843"/>
                      <a:pt x="219" y="843"/>
                    </a:cubicBezTo>
                    <a:cubicBezTo>
                      <a:pt x="233" y="843"/>
                      <a:pt x="246" y="839"/>
                      <a:pt x="260" y="832"/>
                    </a:cubicBezTo>
                    <a:lnTo>
                      <a:pt x="510" y="694"/>
                    </a:lnTo>
                    <a:cubicBezTo>
                      <a:pt x="523" y="687"/>
                      <a:pt x="534" y="683"/>
                      <a:pt x="547" y="683"/>
                    </a:cubicBezTo>
                    <a:cubicBezTo>
                      <a:pt x="585" y="683"/>
                      <a:pt x="643" y="720"/>
                      <a:pt x="843" y="821"/>
                    </a:cubicBezTo>
                    <a:cubicBezTo>
                      <a:pt x="855" y="826"/>
                      <a:pt x="868" y="829"/>
                      <a:pt x="879" y="829"/>
                    </a:cubicBezTo>
                    <a:cubicBezTo>
                      <a:pt x="928" y="829"/>
                      <a:pt x="971" y="785"/>
                      <a:pt x="961" y="730"/>
                    </a:cubicBezTo>
                    <a:lnTo>
                      <a:pt x="906" y="449"/>
                    </a:lnTo>
                    <a:cubicBezTo>
                      <a:pt x="900" y="410"/>
                      <a:pt x="909" y="395"/>
                      <a:pt x="979" y="325"/>
                    </a:cubicBezTo>
                    <a:cubicBezTo>
                      <a:pt x="961" y="190"/>
                      <a:pt x="952" y="90"/>
                      <a:pt x="940" y="34"/>
                    </a:cubicBezTo>
                    <a:cubicBezTo>
                      <a:pt x="938" y="25"/>
                      <a:pt x="936" y="18"/>
                      <a:pt x="933" y="14"/>
                    </a:cubicBezTo>
                    <a:lnTo>
                      <a:pt x="825" y="0"/>
                    </a:ln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9"/>
              <p:cNvSpPr/>
              <p:nvPr/>
            </p:nvSpPr>
            <p:spPr>
              <a:xfrm flipH="1">
                <a:off x="2651947" y="2500430"/>
                <a:ext cx="133249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0" extrusionOk="0">
                    <a:moveTo>
                      <a:pt x="635" y="1"/>
                    </a:moveTo>
                    <a:cubicBezTo>
                      <a:pt x="605" y="1"/>
                      <a:pt x="574" y="17"/>
                      <a:pt x="559" y="50"/>
                    </a:cubicBezTo>
                    <a:lnTo>
                      <a:pt x="438" y="309"/>
                    </a:lnTo>
                    <a:cubicBezTo>
                      <a:pt x="413" y="361"/>
                      <a:pt x="390" y="352"/>
                      <a:pt x="95" y="401"/>
                    </a:cubicBezTo>
                    <a:cubicBezTo>
                      <a:pt x="28" y="412"/>
                      <a:pt x="0" y="496"/>
                      <a:pt x="52" y="543"/>
                    </a:cubicBezTo>
                    <a:lnTo>
                      <a:pt x="260" y="739"/>
                    </a:lnTo>
                    <a:cubicBezTo>
                      <a:pt x="302" y="778"/>
                      <a:pt x="289" y="798"/>
                      <a:pt x="244" y="1095"/>
                    </a:cubicBezTo>
                    <a:cubicBezTo>
                      <a:pt x="235" y="1148"/>
                      <a:pt x="277" y="1190"/>
                      <a:pt x="324" y="1190"/>
                    </a:cubicBezTo>
                    <a:cubicBezTo>
                      <a:pt x="338" y="1190"/>
                      <a:pt x="352" y="1186"/>
                      <a:pt x="366" y="1179"/>
                    </a:cubicBezTo>
                    <a:lnTo>
                      <a:pt x="616" y="1041"/>
                    </a:lnTo>
                    <a:cubicBezTo>
                      <a:pt x="629" y="1034"/>
                      <a:pt x="639" y="1030"/>
                      <a:pt x="652" y="1030"/>
                    </a:cubicBezTo>
                    <a:cubicBezTo>
                      <a:pt x="690" y="1030"/>
                      <a:pt x="748" y="1067"/>
                      <a:pt x="949" y="1167"/>
                    </a:cubicBezTo>
                    <a:cubicBezTo>
                      <a:pt x="962" y="1174"/>
                      <a:pt x="974" y="1177"/>
                      <a:pt x="986" y="1177"/>
                    </a:cubicBezTo>
                    <a:cubicBezTo>
                      <a:pt x="1035" y="1177"/>
                      <a:pt x="1077" y="1131"/>
                      <a:pt x="1067" y="1077"/>
                    </a:cubicBezTo>
                    <a:lnTo>
                      <a:pt x="1012" y="796"/>
                    </a:lnTo>
                    <a:cubicBezTo>
                      <a:pt x="1001" y="739"/>
                      <a:pt x="1026" y="733"/>
                      <a:pt x="1236" y="518"/>
                    </a:cubicBezTo>
                    <a:cubicBezTo>
                      <a:pt x="1283" y="469"/>
                      <a:pt x="1256" y="388"/>
                      <a:pt x="1186" y="379"/>
                    </a:cubicBezTo>
                    <a:lnTo>
                      <a:pt x="902" y="343"/>
                    </a:lnTo>
                    <a:cubicBezTo>
                      <a:pt x="875" y="340"/>
                      <a:pt x="852" y="325"/>
                      <a:pt x="839" y="300"/>
                    </a:cubicBezTo>
                    <a:lnTo>
                      <a:pt x="708" y="45"/>
                    </a:lnTo>
                    <a:cubicBezTo>
                      <a:pt x="693" y="15"/>
                      <a:pt x="664" y="1"/>
                      <a:pt x="635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9"/>
              <p:cNvSpPr/>
              <p:nvPr/>
            </p:nvSpPr>
            <p:spPr>
              <a:xfrm flipH="1">
                <a:off x="2529290" y="2375385"/>
                <a:ext cx="134184" cy="10728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033" extrusionOk="0">
                    <a:moveTo>
                      <a:pt x="341" y="0"/>
                    </a:moveTo>
                    <a:cubicBezTo>
                      <a:pt x="284" y="9"/>
                      <a:pt x="212" y="18"/>
                      <a:pt x="120" y="32"/>
                    </a:cubicBezTo>
                    <a:cubicBezTo>
                      <a:pt x="34" y="46"/>
                      <a:pt x="0" y="151"/>
                      <a:pt x="64" y="212"/>
                    </a:cubicBezTo>
                    <a:lnTo>
                      <a:pt x="325" y="462"/>
                    </a:lnTo>
                    <a:cubicBezTo>
                      <a:pt x="377" y="512"/>
                      <a:pt x="359" y="537"/>
                      <a:pt x="298" y="911"/>
                    </a:cubicBezTo>
                    <a:cubicBezTo>
                      <a:pt x="286" y="978"/>
                      <a:pt x="338" y="1033"/>
                      <a:pt x="398" y="1033"/>
                    </a:cubicBezTo>
                    <a:cubicBezTo>
                      <a:pt x="415" y="1033"/>
                      <a:pt x="432" y="1028"/>
                      <a:pt x="449" y="1019"/>
                    </a:cubicBezTo>
                    <a:lnTo>
                      <a:pt x="769" y="850"/>
                    </a:lnTo>
                    <a:cubicBezTo>
                      <a:pt x="785" y="841"/>
                      <a:pt x="797" y="836"/>
                      <a:pt x="813" y="836"/>
                    </a:cubicBezTo>
                    <a:cubicBezTo>
                      <a:pt x="860" y="836"/>
                      <a:pt x="933" y="884"/>
                      <a:pt x="1186" y="1015"/>
                    </a:cubicBezTo>
                    <a:cubicBezTo>
                      <a:pt x="1202" y="1022"/>
                      <a:pt x="1219" y="1026"/>
                      <a:pt x="1234" y="1026"/>
                    </a:cubicBezTo>
                    <a:cubicBezTo>
                      <a:pt x="1255" y="1026"/>
                      <a:pt x="1275" y="1020"/>
                      <a:pt x="1292" y="1008"/>
                    </a:cubicBezTo>
                    <a:cubicBezTo>
                      <a:pt x="940" y="785"/>
                      <a:pt x="636" y="485"/>
                      <a:pt x="411" y="120"/>
                    </a:cubicBezTo>
                    <a:cubicBezTo>
                      <a:pt x="386" y="79"/>
                      <a:pt x="363" y="41"/>
                      <a:pt x="341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9"/>
              <p:cNvSpPr/>
              <p:nvPr/>
            </p:nvSpPr>
            <p:spPr>
              <a:xfrm flipH="1">
                <a:off x="2788106" y="2327091"/>
                <a:ext cx="168457" cy="15557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98" extrusionOk="0">
                    <a:moveTo>
                      <a:pt x="807" y="0"/>
                    </a:moveTo>
                    <a:cubicBezTo>
                      <a:pt x="770" y="0"/>
                      <a:pt x="732" y="20"/>
                      <a:pt x="713" y="60"/>
                    </a:cubicBezTo>
                    <a:lnTo>
                      <a:pt x="555" y="384"/>
                    </a:lnTo>
                    <a:cubicBezTo>
                      <a:pt x="524" y="452"/>
                      <a:pt x="494" y="441"/>
                      <a:pt x="120" y="497"/>
                    </a:cubicBezTo>
                    <a:cubicBezTo>
                      <a:pt x="34" y="511"/>
                      <a:pt x="1" y="616"/>
                      <a:pt x="64" y="677"/>
                    </a:cubicBezTo>
                    <a:lnTo>
                      <a:pt x="325" y="927"/>
                    </a:lnTo>
                    <a:cubicBezTo>
                      <a:pt x="377" y="977"/>
                      <a:pt x="359" y="1004"/>
                      <a:pt x="296" y="1376"/>
                    </a:cubicBezTo>
                    <a:cubicBezTo>
                      <a:pt x="285" y="1443"/>
                      <a:pt x="338" y="1498"/>
                      <a:pt x="399" y="1498"/>
                    </a:cubicBezTo>
                    <a:cubicBezTo>
                      <a:pt x="415" y="1498"/>
                      <a:pt x="433" y="1493"/>
                      <a:pt x="449" y="1484"/>
                    </a:cubicBezTo>
                    <a:lnTo>
                      <a:pt x="769" y="1315"/>
                    </a:lnTo>
                    <a:cubicBezTo>
                      <a:pt x="785" y="1306"/>
                      <a:pt x="798" y="1301"/>
                      <a:pt x="813" y="1301"/>
                    </a:cubicBezTo>
                    <a:cubicBezTo>
                      <a:pt x="860" y="1301"/>
                      <a:pt x="933" y="1349"/>
                      <a:pt x="1186" y="1480"/>
                    </a:cubicBezTo>
                    <a:cubicBezTo>
                      <a:pt x="1202" y="1488"/>
                      <a:pt x="1219" y="1492"/>
                      <a:pt x="1235" y="1492"/>
                    </a:cubicBezTo>
                    <a:cubicBezTo>
                      <a:pt x="1297" y="1492"/>
                      <a:pt x="1350" y="1435"/>
                      <a:pt x="1337" y="1367"/>
                    </a:cubicBezTo>
                    <a:lnTo>
                      <a:pt x="1274" y="1013"/>
                    </a:lnTo>
                    <a:cubicBezTo>
                      <a:pt x="1265" y="961"/>
                      <a:pt x="1276" y="943"/>
                      <a:pt x="1373" y="849"/>
                    </a:cubicBezTo>
                    <a:cubicBezTo>
                      <a:pt x="1416" y="806"/>
                      <a:pt x="1477" y="747"/>
                      <a:pt x="1560" y="666"/>
                    </a:cubicBezTo>
                    <a:cubicBezTo>
                      <a:pt x="1621" y="605"/>
                      <a:pt x="1587" y="499"/>
                      <a:pt x="1502" y="488"/>
                    </a:cubicBezTo>
                    <a:lnTo>
                      <a:pt x="1373" y="470"/>
                    </a:lnTo>
                    <a:lnTo>
                      <a:pt x="1143" y="438"/>
                    </a:lnTo>
                    <a:cubicBezTo>
                      <a:pt x="1110" y="434"/>
                      <a:pt x="1078" y="411"/>
                      <a:pt x="1064" y="382"/>
                    </a:cubicBezTo>
                    <a:lnTo>
                      <a:pt x="900" y="58"/>
                    </a:lnTo>
                    <a:cubicBezTo>
                      <a:pt x="881" y="19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9"/>
              <p:cNvSpPr/>
              <p:nvPr/>
            </p:nvSpPr>
            <p:spPr>
              <a:xfrm flipH="1">
                <a:off x="2651947" y="2828726"/>
                <a:ext cx="133249" cy="12369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1" extrusionOk="0">
                    <a:moveTo>
                      <a:pt x="634" y="1"/>
                    </a:moveTo>
                    <a:cubicBezTo>
                      <a:pt x="604" y="1"/>
                      <a:pt x="574" y="17"/>
                      <a:pt x="559" y="48"/>
                    </a:cubicBezTo>
                    <a:lnTo>
                      <a:pt x="438" y="308"/>
                    </a:lnTo>
                    <a:cubicBezTo>
                      <a:pt x="413" y="359"/>
                      <a:pt x="390" y="353"/>
                      <a:pt x="95" y="402"/>
                    </a:cubicBezTo>
                    <a:cubicBezTo>
                      <a:pt x="28" y="414"/>
                      <a:pt x="0" y="497"/>
                      <a:pt x="52" y="544"/>
                    </a:cubicBezTo>
                    <a:lnTo>
                      <a:pt x="260" y="738"/>
                    </a:lnTo>
                    <a:cubicBezTo>
                      <a:pt x="302" y="779"/>
                      <a:pt x="289" y="799"/>
                      <a:pt x="244" y="1094"/>
                    </a:cubicBezTo>
                    <a:cubicBezTo>
                      <a:pt x="235" y="1147"/>
                      <a:pt x="277" y="1191"/>
                      <a:pt x="325" y="1191"/>
                    </a:cubicBezTo>
                    <a:cubicBezTo>
                      <a:pt x="339" y="1191"/>
                      <a:pt x="352" y="1187"/>
                      <a:pt x="366" y="1180"/>
                    </a:cubicBezTo>
                    <a:lnTo>
                      <a:pt x="616" y="1040"/>
                    </a:lnTo>
                    <a:cubicBezTo>
                      <a:pt x="628" y="1034"/>
                      <a:pt x="639" y="1030"/>
                      <a:pt x="651" y="1030"/>
                    </a:cubicBezTo>
                    <a:cubicBezTo>
                      <a:pt x="689" y="1030"/>
                      <a:pt x="747" y="1066"/>
                      <a:pt x="949" y="1166"/>
                    </a:cubicBezTo>
                    <a:cubicBezTo>
                      <a:pt x="962" y="1173"/>
                      <a:pt x="975" y="1176"/>
                      <a:pt x="987" y="1176"/>
                    </a:cubicBezTo>
                    <a:cubicBezTo>
                      <a:pt x="1035" y="1176"/>
                      <a:pt x="1077" y="1132"/>
                      <a:pt x="1067" y="1078"/>
                    </a:cubicBezTo>
                    <a:lnTo>
                      <a:pt x="1012" y="797"/>
                    </a:lnTo>
                    <a:cubicBezTo>
                      <a:pt x="1001" y="740"/>
                      <a:pt x="1026" y="731"/>
                      <a:pt x="1236" y="520"/>
                    </a:cubicBezTo>
                    <a:cubicBezTo>
                      <a:pt x="1283" y="470"/>
                      <a:pt x="1256" y="387"/>
                      <a:pt x="1186" y="378"/>
                    </a:cubicBezTo>
                    <a:lnTo>
                      <a:pt x="902" y="344"/>
                    </a:lnTo>
                    <a:cubicBezTo>
                      <a:pt x="875" y="339"/>
                      <a:pt x="852" y="323"/>
                      <a:pt x="839" y="299"/>
                    </a:cubicBezTo>
                    <a:lnTo>
                      <a:pt x="708" y="46"/>
                    </a:lnTo>
                    <a:cubicBezTo>
                      <a:pt x="693" y="16"/>
                      <a:pt x="663" y="1"/>
                      <a:pt x="63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9"/>
              <p:cNvSpPr/>
              <p:nvPr/>
            </p:nvSpPr>
            <p:spPr>
              <a:xfrm flipH="1">
                <a:off x="2788105" y="2655491"/>
                <a:ext cx="117671" cy="15495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492" extrusionOk="0">
                    <a:moveTo>
                      <a:pt x="318" y="0"/>
                    </a:moveTo>
                    <a:cubicBezTo>
                      <a:pt x="281" y="0"/>
                      <a:pt x="243" y="20"/>
                      <a:pt x="224" y="60"/>
                    </a:cubicBezTo>
                    <a:lnTo>
                      <a:pt x="66" y="384"/>
                    </a:lnTo>
                    <a:cubicBezTo>
                      <a:pt x="53" y="411"/>
                      <a:pt x="39" y="427"/>
                      <a:pt x="1" y="439"/>
                    </a:cubicBezTo>
                    <a:cubicBezTo>
                      <a:pt x="41" y="756"/>
                      <a:pt x="82" y="1074"/>
                      <a:pt x="118" y="1401"/>
                    </a:cubicBezTo>
                    <a:lnTo>
                      <a:pt x="280" y="1313"/>
                    </a:lnTo>
                    <a:cubicBezTo>
                      <a:pt x="295" y="1305"/>
                      <a:pt x="308" y="1300"/>
                      <a:pt x="322" y="1300"/>
                    </a:cubicBezTo>
                    <a:cubicBezTo>
                      <a:pt x="370" y="1300"/>
                      <a:pt x="441" y="1348"/>
                      <a:pt x="697" y="1480"/>
                    </a:cubicBezTo>
                    <a:cubicBezTo>
                      <a:pt x="713" y="1488"/>
                      <a:pt x="729" y="1491"/>
                      <a:pt x="745" y="1491"/>
                    </a:cubicBezTo>
                    <a:cubicBezTo>
                      <a:pt x="807" y="1491"/>
                      <a:pt x="861" y="1436"/>
                      <a:pt x="848" y="1367"/>
                    </a:cubicBezTo>
                    <a:lnTo>
                      <a:pt x="785" y="1011"/>
                    </a:lnTo>
                    <a:cubicBezTo>
                      <a:pt x="776" y="961"/>
                      <a:pt x="787" y="941"/>
                      <a:pt x="884" y="846"/>
                    </a:cubicBezTo>
                    <a:cubicBezTo>
                      <a:pt x="927" y="804"/>
                      <a:pt x="988" y="747"/>
                      <a:pt x="1071" y="664"/>
                    </a:cubicBezTo>
                    <a:cubicBezTo>
                      <a:pt x="1132" y="603"/>
                      <a:pt x="1098" y="497"/>
                      <a:pt x="1013" y="486"/>
                    </a:cubicBezTo>
                    <a:lnTo>
                      <a:pt x="884" y="468"/>
                    </a:lnTo>
                    <a:lnTo>
                      <a:pt x="654" y="436"/>
                    </a:lnTo>
                    <a:cubicBezTo>
                      <a:pt x="621" y="432"/>
                      <a:pt x="589" y="411"/>
                      <a:pt x="575" y="380"/>
                    </a:cubicBezTo>
                    <a:lnTo>
                      <a:pt x="411" y="58"/>
                    </a:lnTo>
                    <a:cubicBezTo>
                      <a:pt x="392" y="20"/>
                      <a:pt x="355" y="0"/>
                      <a:pt x="318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9"/>
              <p:cNvSpPr/>
              <p:nvPr/>
            </p:nvSpPr>
            <p:spPr>
              <a:xfrm flipH="1">
                <a:off x="2651947" y="3157022"/>
                <a:ext cx="133249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0" extrusionOk="0">
                    <a:moveTo>
                      <a:pt x="635" y="1"/>
                    </a:moveTo>
                    <a:cubicBezTo>
                      <a:pt x="604" y="1"/>
                      <a:pt x="574" y="16"/>
                      <a:pt x="559" y="47"/>
                    </a:cubicBezTo>
                    <a:lnTo>
                      <a:pt x="438" y="307"/>
                    </a:lnTo>
                    <a:cubicBezTo>
                      <a:pt x="413" y="361"/>
                      <a:pt x="390" y="352"/>
                      <a:pt x="95" y="401"/>
                    </a:cubicBezTo>
                    <a:cubicBezTo>
                      <a:pt x="28" y="412"/>
                      <a:pt x="0" y="496"/>
                      <a:pt x="52" y="543"/>
                    </a:cubicBezTo>
                    <a:lnTo>
                      <a:pt x="260" y="739"/>
                    </a:lnTo>
                    <a:cubicBezTo>
                      <a:pt x="302" y="778"/>
                      <a:pt x="289" y="798"/>
                      <a:pt x="244" y="1095"/>
                    </a:cubicBezTo>
                    <a:cubicBezTo>
                      <a:pt x="235" y="1148"/>
                      <a:pt x="277" y="1190"/>
                      <a:pt x="324" y="1190"/>
                    </a:cubicBezTo>
                    <a:cubicBezTo>
                      <a:pt x="338" y="1190"/>
                      <a:pt x="352" y="1186"/>
                      <a:pt x="366" y="1179"/>
                    </a:cubicBezTo>
                    <a:lnTo>
                      <a:pt x="616" y="1041"/>
                    </a:lnTo>
                    <a:cubicBezTo>
                      <a:pt x="629" y="1034"/>
                      <a:pt x="639" y="1030"/>
                      <a:pt x="652" y="1030"/>
                    </a:cubicBezTo>
                    <a:cubicBezTo>
                      <a:pt x="690" y="1030"/>
                      <a:pt x="748" y="1067"/>
                      <a:pt x="949" y="1167"/>
                    </a:cubicBezTo>
                    <a:cubicBezTo>
                      <a:pt x="961" y="1173"/>
                      <a:pt x="974" y="1176"/>
                      <a:pt x="985" y="1176"/>
                    </a:cubicBezTo>
                    <a:cubicBezTo>
                      <a:pt x="1034" y="1176"/>
                      <a:pt x="1077" y="1132"/>
                      <a:pt x="1067" y="1077"/>
                    </a:cubicBezTo>
                    <a:lnTo>
                      <a:pt x="1012" y="796"/>
                    </a:lnTo>
                    <a:cubicBezTo>
                      <a:pt x="1001" y="739"/>
                      <a:pt x="1026" y="732"/>
                      <a:pt x="1236" y="518"/>
                    </a:cubicBezTo>
                    <a:cubicBezTo>
                      <a:pt x="1283" y="469"/>
                      <a:pt x="1256" y="388"/>
                      <a:pt x="1186" y="379"/>
                    </a:cubicBezTo>
                    <a:lnTo>
                      <a:pt x="902" y="343"/>
                    </a:lnTo>
                    <a:cubicBezTo>
                      <a:pt x="875" y="340"/>
                      <a:pt x="852" y="322"/>
                      <a:pt x="839" y="300"/>
                    </a:cubicBezTo>
                    <a:lnTo>
                      <a:pt x="708" y="45"/>
                    </a:lnTo>
                    <a:cubicBezTo>
                      <a:pt x="693" y="15"/>
                      <a:pt x="664" y="1"/>
                      <a:pt x="635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9"/>
              <p:cNvSpPr/>
              <p:nvPr/>
            </p:nvSpPr>
            <p:spPr>
              <a:xfrm flipH="1">
                <a:off x="2788105" y="2983683"/>
                <a:ext cx="90979" cy="154852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491" extrusionOk="0">
                    <a:moveTo>
                      <a:pt x="64" y="1"/>
                    </a:moveTo>
                    <a:cubicBezTo>
                      <a:pt x="42" y="1"/>
                      <a:pt x="19" y="8"/>
                      <a:pt x="1" y="21"/>
                    </a:cubicBezTo>
                    <a:cubicBezTo>
                      <a:pt x="16" y="425"/>
                      <a:pt x="23" y="855"/>
                      <a:pt x="14" y="1317"/>
                    </a:cubicBezTo>
                    <a:lnTo>
                      <a:pt x="23" y="1315"/>
                    </a:lnTo>
                    <a:cubicBezTo>
                      <a:pt x="39" y="1306"/>
                      <a:pt x="52" y="1301"/>
                      <a:pt x="67" y="1301"/>
                    </a:cubicBezTo>
                    <a:cubicBezTo>
                      <a:pt x="114" y="1301"/>
                      <a:pt x="187" y="1349"/>
                      <a:pt x="440" y="1480"/>
                    </a:cubicBezTo>
                    <a:cubicBezTo>
                      <a:pt x="456" y="1487"/>
                      <a:pt x="472" y="1491"/>
                      <a:pt x="488" y="1491"/>
                    </a:cubicBezTo>
                    <a:cubicBezTo>
                      <a:pt x="550" y="1491"/>
                      <a:pt x="604" y="1435"/>
                      <a:pt x="591" y="1367"/>
                    </a:cubicBezTo>
                    <a:lnTo>
                      <a:pt x="528" y="1011"/>
                    </a:lnTo>
                    <a:cubicBezTo>
                      <a:pt x="519" y="961"/>
                      <a:pt x="530" y="943"/>
                      <a:pt x="627" y="846"/>
                    </a:cubicBezTo>
                    <a:cubicBezTo>
                      <a:pt x="670" y="806"/>
                      <a:pt x="731" y="747"/>
                      <a:pt x="814" y="664"/>
                    </a:cubicBezTo>
                    <a:cubicBezTo>
                      <a:pt x="875" y="603"/>
                      <a:pt x="841" y="499"/>
                      <a:pt x="756" y="486"/>
                    </a:cubicBezTo>
                    <a:lnTo>
                      <a:pt x="627" y="470"/>
                    </a:lnTo>
                    <a:lnTo>
                      <a:pt x="397" y="438"/>
                    </a:lnTo>
                    <a:cubicBezTo>
                      <a:pt x="364" y="434"/>
                      <a:pt x="332" y="411"/>
                      <a:pt x="318" y="382"/>
                    </a:cubicBezTo>
                    <a:lnTo>
                      <a:pt x="154" y="58"/>
                    </a:lnTo>
                    <a:cubicBezTo>
                      <a:pt x="136" y="20"/>
                      <a:pt x="100" y="1"/>
                      <a:pt x="6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9"/>
              <p:cNvSpPr/>
              <p:nvPr/>
            </p:nvSpPr>
            <p:spPr>
              <a:xfrm flipH="1">
                <a:off x="2651947" y="3485318"/>
                <a:ext cx="133249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90" extrusionOk="0">
                    <a:moveTo>
                      <a:pt x="634" y="1"/>
                    </a:moveTo>
                    <a:cubicBezTo>
                      <a:pt x="604" y="1"/>
                      <a:pt x="574" y="17"/>
                      <a:pt x="559" y="48"/>
                    </a:cubicBezTo>
                    <a:lnTo>
                      <a:pt x="438" y="308"/>
                    </a:lnTo>
                    <a:cubicBezTo>
                      <a:pt x="413" y="359"/>
                      <a:pt x="390" y="353"/>
                      <a:pt x="95" y="400"/>
                    </a:cubicBezTo>
                    <a:cubicBezTo>
                      <a:pt x="28" y="411"/>
                      <a:pt x="0" y="497"/>
                      <a:pt x="52" y="544"/>
                    </a:cubicBezTo>
                    <a:lnTo>
                      <a:pt x="260" y="738"/>
                    </a:lnTo>
                    <a:cubicBezTo>
                      <a:pt x="302" y="779"/>
                      <a:pt x="289" y="799"/>
                      <a:pt x="244" y="1094"/>
                    </a:cubicBezTo>
                    <a:cubicBezTo>
                      <a:pt x="235" y="1148"/>
                      <a:pt x="278" y="1190"/>
                      <a:pt x="326" y="1190"/>
                    </a:cubicBezTo>
                    <a:cubicBezTo>
                      <a:pt x="339" y="1190"/>
                      <a:pt x="353" y="1187"/>
                      <a:pt x="366" y="1180"/>
                    </a:cubicBezTo>
                    <a:lnTo>
                      <a:pt x="616" y="1040"/>
                    </a:lnTo>
                    <a:cubicBezTo>
                      <a:pt x="628" y="1034"/>
                      <a:pt x="639" y="1030"/>
                      <a:pt x="651" y="1030"/>
                    </a:cubicBezTo>
                    <a:cubicBezTo>
                      <a:pt x="689" y="1030"/>
                      <a:pt x="747" y="1066"/>
                      <a:pt x="949" y="1166"/>
                    </a:cubicBezTo>
                    <a:cubicBezTo>
                      <a:pt x="962" y="1173"/>
                      <a:pt x="974" y="1176"/>
                      <a:pt x="986" y="1176"/>
                    </a:cubicBezTo>
                    <a:cubicBezTo>
                      <a:pt x="1035" y="1176"/>
                      <a:pt x="1077" y="1130"/>
                      <a:pt x="1067" y="1076"/>
                    </a:cubicBezTo>
                    <a:lnTo>
                      <a:pt x="1012" y="797"/>
                    </a:lnTo>
                    <a:cubicBezTo>
                      <a:pt x="1001" y="738"/>
                      <a:pt x="1026" y="731"/>
                      <a:pt x="1236" y="520"/>
                    </a:cubicBezTo>
                    <a:cubicBezTo>
                      <a:pt x="1283" y="470"/>
                      <a:pt x="1256" y="387"/>
                      <a:pt x="1186" y="378"/>
                    </a:cubicBezTo>
                    <a:lnTo>
                      <a:pt x="902" y="344"/>
                    </a:lnTo>
                    <a:cubicBezTo>
                      <a:pt x="875" y="339"/>
                      <a:pt x="852" y="323"/>
                      <a:pt x="839" y="299"/>
                    </a:cubicBezTo>
                    <a:lnTo>
                      <a:pt x="708" y="46"/>
                    </a:lnTo>
                    <a:cubicBezTo>
                      <a:pt x="693" y="16"/>
                      <a:pt x="663" y="1"/>
                      <a:pt x="63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9"/>
              <p:cNvSpPr/>
              <p:nvPr/>
            </p:nvSpPr>
            <p:spPr>
              <a:xfrm flipH="1">
                <a:off x="2788105" y="3311979"/>
                <a:ext cx="114139" cy="15485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491" extrusionOk="0">
                    <a:moveTo>
                      <a:pt x="284" y="0"/>
                    </a:moveTo>
                    <a:cubicBezTo>
                      <a:pt x="247" y="0"/>
                      <a:pt x="209" y="20"/>
                      <a:pt x="190" y="59"/>
                    </a:cubicBezTo>
                    <a:lnTo>
                      <a:pt x="131" y="183"/>
                    </a:lnTo>
                    <a:cubicBezTo>
                      <a:pt x="95" y="579"/>
                      <a:pt x="52" y="998"/>
                      <a:pt x="1" y="1445"/>
                    </a:cubicBezTo>
                    <a:lnTo>
                      <a:pt x="246" y="1314"/>
                    </a:lnTo>
                    <a:cubicBezTo>
                      <a:pt x="261" y="1306"/>
                      <a:pt x="274" y="1301"/>
                      <a:pt x="289" y="1301"/>
                    </a:cubicBezTo>
                    <a:cubicBezTo>
                      <a:pt x="336" y="1301"/>
                      <a:pt x="408" y="1348"/>
                      <a:pt x="663" y="1479"/>
                    </a:cubicBezTo>
                    <a:cubicBezTo>
                      <a:pt x="680" y="1487"/>
                      <a:pt x="697" y="1491"/>
                      <a:pt x="713" y="1491"/>
                    </a:cubicBezTo>
                    <a:cubicBezTo>
                      <a:pt x="774" y="1491"/>
                      <a:pt x="827" y="1436"/>
                      <a:pt x="814" y="1368"/>
                    </a:cubicBezTo>
                    <a:lnTo>
                      <a:pt x="751" y="1012"/>
                    </a:lnTo>
                    <a:cubicBezTo>
                      <a:pt x="742" y="962"/>
                      <a:pt x="753" y="942"/>
                      <a:pt x="850" y="847"/>
                    </a:cubicBezTo>
                    <a:cubicBezTo>
                      <a:pt x="893" y="805"/>
                      <a:pt x="954" y="748"/>
                      <a:pt x="1037" y="665"/>
                    </a:cubicBezTo>
                    <a:cubicBezTo>
                      <a:pt x="1098" y="604"/>
                      <a:pt x="1064" y="498"/>
                      <a:pt x="979" y="487"/>
                    </a:cubicBezTo>
                    <a:lnTo>
                      <a:pt x="850" y="469"/>
                    </a:lnTo>
                    <a:lnTo>
                      <a:pt x="620" y="437"/>
                    </a:lnTo>
                    <a:cubicBezTo>
                      <a:pt x="587" y="433"/>
                      <a:pt x="555" y="412"/>
                      <a:pt x="541" y="381"/>
                    </a:cubicBezTo>
                    <a:lnTo>
                      <a:pt x="377" y="59"/>
                    </a:lnTo>
                    <a:cubicBezTo>
                      <a:pt x="358" y="19"/>
                      <a:pt x="321" y="0"/>
                      <a:pt x="284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9"/>
              <p:cNvSpPr/>
              <p:nvPr/>
            </p:nvSpPr>
            <p:spPr>
              <a:xfrm flipH="1">
                <a:off x="2651636" y="3813614"/>
                <a:ext cx="133353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190" extrusionOk="0">
                    <a:moveTo>
                      <a:pt x="633" y="1"/>
                    </a:moveTo>
                    <a:cubicBezTo>
                      <a:pt x="602" y="1"/>
                      <a:pt x="572" y="16"/>
                      <a:pt x="557" y="47"/>
                    </a:cubicBezTo>
                    <a:lnTo>
                      <a:pt x="436" y="307"/>
                    </a:lnTo>
                    <a:cubicBezTo>
                      <a:pt x="411" y="361"/>
                      <a:pt x="388" y="352"/>
                      <a:pt x="93" y="401"/>
                    </a:cubicBezTo>
                    <a:cubicBezTo>
                      <a:pt x="26" y="412"/>
                      <a:pt x="1" y="496"/>
                      <a:pt x="50" y="543"/>
                    </a:cubicBezTo>
                    <a:lnTo>
                      <a:pt x="260" y="739"/>
                    </a:lnTo>
                    <a:cubicBezTo>
                      <a:pt x="300" y="778"/>
                      <a:pt x="287" y="798"/>
                      <a:pt x="242" y="1095"/>
                    </a:cubicBezTo>
                    <a:cubicBezTo>
                      <a:pt x="233" y="1148"/>
                      <a:pt x="275" y="1190"/>
                      <a:pt x="322" y="1190"/>
                    </a:cubicBezTo>
                    <a:cubicBezTo>
                      <a:pt x="336" y="1190"/>
                      <a:pt x="350" y="1186"/>
                      <a:pt x="364" y="1179"/>
                    </a:cubicBezTo>
                    <a:lnTo>
                      <a:pt x="614" y="1041"/>
                    </a:lnTo>
                    <a:cubicBezTo>
                      <a:pt x="627" y="1034"/>
                      <a:pt x="637" y="1030"/>
                      <a:pt x="650" y="1030"/>
                    </a:cubicBezTo>
                    <a:cubicBezTo>
                      <a:pt x="688" y="1030"/>
                      <a:pt x="746" y="1067"/>
                      <a:pt x="947" y="1167"/>
                    </a:cubicBezTo>
                    <a:cubicBezTo>
                      <a:pt x="959" y="1173"/>
                      <a:pt x="972" y="1176"/>
                      <a:pt x="983" y="1176"/>
                    </a:cubicBezTo>
                    <a:cubicBezTo>
                      <a:pt x="1032" y="1176"/>
                      <a:pt x="1075" y="1132"/>
                      <a:pt x="1065" y="1077"/>
                    </a:cubicBezTo>
                    <a:lnTo>
                      <a:pt x="1010" y="796"/>
                    </a:lnTo>
                    <a:cubicBezTo>
                      <a:pt x="999" y="739"/>
                      <a:pt x="1024" y="732"/>
                      <a:pt x="1234" y="518"/>
                    </a:cubicBezTo>
                    <a:cubicBezTo>
                      <a:pt x="1283" y="469"/>
                      <a:pt x="1254" y="388"/>
                      <a:pt x="1186" y="379"/>
                    </a:cubicBezTo>
                    <a:lnTo>
                      <a:pt x="902" y="343"/>
                    </a:lnTo>
                    <a:cubicBezTo>
                      <a:pt x="875" y="340"/>
                      <a:pt x="850" y="322"/>
                      <a:pt x="837" y="300"/>
                    </a:cubicBezTo>
                    <a:lnTo>
                      <a:pt x="706" y="45"/>
                    </a:lnTo>
                    <a:cubicBezTo>
                      <a:pt x="691" y="15"/>
                      <a:pt x="662" y="1"/>
                      <a:pt x="633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9"/>
              <p:cNvSpPr/>
              <p:nvPr/>
            </p:nvSpPr>
            <p:spPr>
              <a:xfrm flipH="1">
                <a:off x="2788105" y="3640274"/>
                <a:ext cx="153709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97" extrusionOk="0">
                    <a:moveTo>
                      <a:pt x="665" y="0"/>
                    </a:moveTo>
                    <a:cubicBezTo>
                      <a:pt x="628" y="0"/>
                      <a:pt x="590" y="20"/>
                      <a:pt x="571" y="60"/>
                    </a:cubicBezTo>
                    <a:lnTo>
                      <a:pt x="413" y="384"/>
                    </a:lnTo>
                    <a:cubicBezTo>
                      <a:pt x="384" y="445"/>
                      <a:pt x="355" y="441"/>
                      <a:pt x="55" y="486"/>
                    </a:cubicBezTo>
                    <a:cubicBezTo>
                      <a:pt x="37" y="574"/>
                      <a:pt x="19" y="662"/>
                      <a:pt x="1" y="752"/>
                    </a:cubicBezTo>
                    <a:lnTo>
                      <a:pt x="183" y="925"/>
                    </a:lnTo>
                    <a:cubicBezTo>
                      <a:pt x="235" y="977"/>
                      <a:pt x="215" y="1002"/>
                      <a:pt x="154" y="1376"/>
                    </a:cubicBezTo>
                    <a:cubicBezTo>
                      <a:pt x="143" y="1443"/>
                      <a:pt x="197" y="1497"/>
                      <a:pt x="257" y="1497"/>
                    </a:cubicBezTo>
                    <a:cubicBezTo>
                      <a:pt x="274" y="1497"/>
                      <a:pt x="291" y="1493"/>
                      <a:pt x="307" y="1484"/>
                    </a:cubicBezTo>
                    <a:lnTo>
                      <a:pt x="625" y="1313"/>
                    </a:lnTo>
                    <a:cubicBezTo>
                      <a:pt x="641" y="1305"/>
                      <a:pt x="653" y="1300"/>
                      <a:pt x="668" y="1300"/>
                    </a:cubicBezTo>
                    <a:cubicBezTo>
                      <a:pt x="717" y="1300"/>
                      <a:pt x="788" y="1347"/>
                      <a:pt x="1044" y="1480"/>
                    </a:cubicBezTo>
                    <a:cubicBezTo>
                      <a:pt x="1060" y="1487"/>
                      <a:pt x="1076" y="1491"/>
                      <a:pt x="1091" y="1491"/>
                    </a:cubicBezTo>
                    <a:cubicBezTo>
                      <a:pt x="1153" y="1491"/>
                      <a:pt x="1208" y="1435"/>
                      <a:pt x="1195" y="1367"/>
                    </a:cubicBezTo>
                    <a:lnTo>
                      <a:pt x="1132" y="1011"/>
                    </a:lnTo>
                    <a:cubicBezTo>
                      <a:pt x="1123" y="961"/>
                      <a:pt x="1134" y="941"/>
                      <a:pt x="1231" y="846"/>
                    </a:cubicBezTo>
                    <a:cubicBezTo>
                      <a:pt x="1274" y="804"/>
                      <a:pt x="1335" y="747"/>
                      <a:pt x="1418" y="664"/>
                    </a:cubicBezTo>
                    <a:cubicBezTo>
                      <a:pt x="1479" y="603"/>
                      <a:pt x="1445" y="497"/>
                      <a:pt x="1357" y="486"/>
                    </a:cubicBezTo>
                    <a:lnTo>
                      <a:pt x="1360" y="486"/>
                    </a:lnTo>
                    <a:lnTo>
                      <a:pt x="1231" y="470"/>
                    </a:lnTo>
                    <a:lnTo>
                      <a:pt x="1001" y="438"/>
                    </a:lnTo>
                    <a:cubicBezTo>
                      <a:pt x="968" y="432"/>
                      <a:pt x="936" y="411"/>
                      <a:pt x="922" y="380"/>
                    </a:cubicBezTo>
                    <a:lnTo>
                      <a:pt x="758" y="58"/>
                    </a:lnTo>
                    <a:cubicBezTo>
                      <a:pt x="739" y="19"/>
                      <a:pt x="702" y="0"/>
                      <a:pt x="665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9"/>
              <p:cNvSpPr/>
              <p:nvPr/>
            </p:nvSpPr>
            <p:spPr>
              <a:xfrm flipH="1">
                <a:off x="2708341" y="4141806"/>
                <a:ext cx="20875" cy="1080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4" extrusionOk="0">
                    <a:moveTo>
                      <a:pt x="96" y="1"/>
                    </a:moveTo>
                    <a:cubicBezTo>
                      <a:pt x="66" y="1"/>
                      <a:pt x="35" y="17"/>
                      <a:pt x="20" y="49"/>
                    </a:cubicBezTo>
                    <a:lnTo>
                      <a:pt x="0" y="92"/>
                    </a:lnTo>
                    <a:cubicBezTo>
                      <a:pt x="68" y="97"/>
                      <a:pt x="133" y="101"/>
                      <a:pt x="201" y="104"/>
                    </a:cubicBezTo>
                    <a:lnTo>
                      <a:pt x="169" y="45"/>
                    </a:lnTo>
                    <a:cubicBezTo>
                      <a:pt x="154" y="15"/>
                      <a:pt x="125" y="1"/>
                      <a:pt x="96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9"/>
              <p:cNvSpPr/>
              <p:nvPr/>
            </p:nvSpPr>
            <p:spPr>
              <a:xfrm flipH="1">
                <a:off x="2788106" y="3968570"/>
                <a:ext cx="168457" cy="154852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91" extrusionOk="0">
                    <a:moveTo>
                      <a:pt x="807" y="0"/>
                    </a:moveTo>
                    <a:cubicBezTo>
                      <a:pt x="770" y="0"/>
                      <a:pt x="732" y="20"/>
                      <a:pt x="713" y="59"/>
                    </a:cubicBezTo>
                    <a:lnTo>
                      <a:pt x="555" y="385"/>
                    </a:lnTo>
                    <a:cubicBezTo>
                      <a:pt x="524" y="451"/>
                      <a:pt x="494" y="440"/>
                      <a:pt x="120" y="498"/>
                    </a:cubicBezTo>
                    <a:cubicBezTo>
                      <a:pt x="34" y="512"/>
                      <a:pt x="1" y="615"/>
                      <a:pt x="64" y="676"/>
                    </a:cubicBezTo>
                    <a:lnTo>
                      <a:pt x="325" y="926"/>
                    </a:lnTo>
                    <a:cubicBezTo>
                      <a:pt x="361" y="962"/>
                      <a:pt x="364" y="985"/>
                      <a:pt x="341" y="1120"/>
                    </a:cubicBezTo>
                    <a:cubicBezTo>
                      <a:pt x="465" y="1204"/>
                      <a:pt x="589" y="1278"/>
                      <a:pt x="715" y="1343"/>
                    </a:cubicBezTo>
                    <a:lnTo>
                      <a:pt x="769" y="1314"/>
                    </a:lnTo>
                    <a:cubicBezTo>
                      <a:pt x="785" y="1306"/>
                      <a:pt x="797" y="1301"/>
                      <a:pt x="812" y="1301"/>
                    </a:cubicBezTo>
                    <a:cubicBezTo>
                      <a:pt x="860" y="1301"/>
                      <a:pt x="932" y="1347"/>
                      <a:pt x="1186" y="1479"/>
                    </a:cubicBezTo>
                    <a:cubicBezTo>
                      <a:pt x="1202" y="1487"/>
                      <a:pt x="1219" y="1491"/>
                      <a:pt x="1235" y="1491"/>
                    </a:cubicBezTo>
                    <a:cubicBezTo>
                      <a:pt x="1297" y="1491"/>
                      <a:pt x="1350" y="1434"/>
                      <a:pt x="1337" y="1368"/>
                    </a:cubicBezTo>
                    <a:lnTo>
                      <a:pt x="1274" y="1012"/>
                    </a:lnTo>
                    <a:cubicBezTo>
                      <a:pt x="1265" y="962"/>
                      <a:pt x="1276" y="942"/>
                      <a:pt x="1373" y="847"/>
                    </a:cubicBezTo>
                    <a:cubicBezTo>
                      <a:pt x="1416" y="805"/>
                      <a:pt x="1477" y="746"/>
                      <a:pt x="1560" y="665"/>
                    </a:cubicBezTo>
                    <a:cubicBezTo>
                      <a:pt x="1621" y="604"/>
                      <a:pt x="1587" y="498"/>
                      <a:pt x="1502" y="487"/>
                    </a:cubicBezTo>
                    <a:lnTo>
                      <a:pt x="1373" y="469"/>
                    </a:lnTo>
                    <a:lnTo>
                      <a:pt x="1143" y="437"/>
                    </a:lnTo>
                    <a:cubicBezTo>
                      <a:pt x="1110" y="433"/>
                      <a:pt x="1078" y="412"/>
                      <a:pt x="1064" y="381"/>
                    </a:cubicBezTo>
                    <a:lnTo>
                      <a:pt x="900" y="59"/>
                    </a:lnTo>
                    <a:cubicBezTo>
                      <a:pt x="881" y="19"/>
                      <a:pt x="844" y="0"/>
                      <a:pt x="80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9"/>
              <p:cNvSpPr/>
              <p:nvPr/>
            </p:nvSpPr>
            <p:spPr>
              <a:xfrm flipH="1">
                <a:off x="2944931" y="2500430"/>
                <a:ext cx="133353" cy="12359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190" extrusionOk="0">
                    <a:moveTo>
                      <a:pt x="636" y="1"/>
                    </a:moveTo>
                    <a:cubicBezTo>
                      <a:pt x="605" y="1"/>
                      <a:pt x="575" y="17"/>
                      <a:pt x="560" y="50"/>
                    </a:cubicBezTo>
                    <a:lnTo>
                      <a:pt x="438" y="307"/>
                    </a:lnTo>
                    <a:cubicBezTo>
                      <a:pt x="413" y="361"/>
                      <a:pt x="391" y="352"/>
                      <a:pt x="95" y="401"/>
                    </a:cubicBezTo>
                    <a:cubicBezTo>
                      <a:pt x="28" y="412"/>
                      <a:pt x="1" y="496"/>
                      <a:pt x="53" y="543"/>
                    </a:cubicBezTo>
                    <a:lnTo>
                      <a:pt x="260" y="739"/>
                    </a:lnTo>
                    <a:cubicBezTo>
                      <a:pt x="303" y="780"/>
                      <a:pt x="289" y="800"/>
                      <a:pt x="244" y="1095"/>
                    </a:cubicBezTo>
                    <a:cubicBezTo>
                      <a:pt x="235" y="1148"/>
                      <a:pt x="277" y="1190"/>
                      <a:pt x="325" y="1190"/>
                    </a:cubicBezTo>
                    <a:cubicBezTo>
                      <a:pt x="338" y="1190"/>
                      <a:pt x="352" y="1186"/>
                      <a:pt x="366" y="1179"/>
                    </a:cubicBezTo>
                    <a:lnTo>
                      <a:pt x="616" y="1041"/>
                    </a:lnTo>
                    <a:cubicBezTo>
                      <a:pt x="629" y="1034"/>
                      <a:pt x="639" y="1030"/>
                      <a:pt x="652" y="1030"/>
                    </a:cubicBezTo>
                    <a:cubicBezTo>
                      <a:pt x="690" y="1030"/>
                      <a:pt x="748" y="1067"/>
                      <a:pt x="950" y="1167"/>
                    </a:cubicBezTo>
                    <a:cubicBezTo>
                      <a:pt x="962" y="1174"/>
                      <a:pt x="974" y="1177"/>
                      <a:pt x="987" y="1177"/>
                    </a:cubicBezTo>
                    <a:cubicBezTo>
                      <a:pt x="1035" y="1177"/>
                      <a:pt x="1078" y="1131"/>
                      <a:pt x="1067" y="1077"/>
                    </a:cubicBezTo>
                    <a:lnTo>
                      <a:pt x="1013" y="796"/>
                    </a:lnTo>
                    <a:cubicBezTo>
                      <a:pt x="1001" y="739"/>
                      <a:pt x="1026" y="733"/>
                      <a:pt x="1236" y="518"/>
                    </a:cubicBezTo>
                    <a:cubicBezTo>
                      <a:pt x="1283" y="469"/>
                      <a:pt x="1256" y="388"/>
                      <a:pt x="1186" y="379"/>
                    </a:cubicBezTo>
                    <a:lnTo>
                      <a:pt x="902" y="343"/>
                    </a:lnTo>
                    <a:cubicBezTo>
                      <a:pt x="875" y="340"/>
                      <a:pt x="853" y="325"/>
                      <a:pt x="839" y="300"/>
                    </a:cubicBezTo>
                    <a:lnTo>
                      <a:pt x="708" y="45"/>
                    </a:lnTo>
                    <a:cubicBezTo>
                      <a:pt x="693" y="15"/>
                      <a:pt x="664" y="1"/>
                      <a:pt x="636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9"/>
              <p:cNvSpPr/>
              <p:nvPr/>
            </p:nvSpPr>
            <p:spPr>
              <a:xfrm flipH="1">
                <a:off x="2944723" y="2828726"/>
                <a:ext cx="99599" cy="63353"/>
              </a:xfrm>
              <a:custGeom>
                <a:avLst/>
                <a:gdLst/>
                <a:ahLst/>
                <a:cxnLst/>
                <a:rect l="l" t="t" r="r" b="b"/>
                <a:pathLst>
                  <a:path w="959" h="610" extrusionOk="0">
                    <a:moveTo>
                      <a:pt x="307" y="1"/>
                    </a:moveTo>
                    <a:cubicBezTo>
                      <a:pt x="277" y="1"/>
                      <a:pt x="247" y="17"/>
                      <a:pt x="233" y="48"/>
                    </a:cubicBezTo>
                    <a:lnTo>
                      <a:pt x="111" y="308"/>
                    </a:lnTo>
                    <a:cubicBezTo>
                      <a:pt x="97" y="339"/>
                      <a:pt x="82" y="350"/>
                      <a:pt x="0" y="364"/>
                    </a:cubicBezTo>
                    <a:cubicBezTo>
                      <a:pt x="271" y="474"/>
                      <a:pt x="548" y="558"/>
                      <a:pt x="819" y="610"/>
                    </a:cubicBezTo>
                    <a:cubicBezTo>
                      <a:pt x="846" y="583"/>
                      <a:pt x="875" y="553"/>
                      <a:pt x="909" y="520"/>
                    </a:cubicBezTo>
                    <a:cubicBezTo>
                      <a:pt x="958" y="470"/>
                      <a:pt x="929" y="387"/>
                      <a:pt x="861" y="378"/>
                    </a:cubicBezTo>
                    <a:lnTo>
                      <a:pt x="577" y="344"/>
                    </a:lnTo>
                    <a:cubicBezTo>
                      <a:pt x="550" y="339"/>
                      <a:pt x="526" y="323"/>
                      <a:pt x="512" y="299"/>
                    </a:cubicBezTo>
                    <a:lnTo>
                      <a:pt x="381" y="46"/>
                    </a:lnTo>
                    <a:cubicBezTo>
                      <a:pt x="366" y="16"/>
                      <a:pt x="336" y="1"/>
                      <a:pt x="307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9"/>
              <p:cNvSpPr/>
              <p:nvPr/>
            </p:nvSpPr>
            <p:spPr>
              <a:xfrm flipH="1">
                <a:off x="2896948" y="2701915"/>
                <a:ext cx="59614" cy="10905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050" extrusionOk="0">
                    <a:moveTo>
                      <a:pt x="445" y="1"/>
                    </a:moveTo>
                    <a:cubicBezTo>
                      <a:pt x="384" y="12"/>
                      <a:pt x="287" y="25"/>
                      <a:pt x="120" y="50"/>
                    </a:cubicBezTo>
                    <a:cubicBezTo>
                      <a:pt x="34" y="64"/>
                      <a:pt x="1" y="170"/>
                      <a:pt x="64" y="228"/>
                    </a:cubicBezTo>
                    <a:lnTo>
                      <a:pt x="325" y="478"/>
                    </a:lnTo>
                    <a:cubicBezTo>
                      <a:pt x="377" y="530"/>
                      <a:pt x="359" y="555"/>
                      <a:pt x="296" y="927"/>
                    </a:cubicBezTo>
                    <a:cubicBezTo>
                      <a:pt x="285" y="995"/>
                      <a:pt x="339" y="1050"/>
                      <a:pt x="400" y="1050"/>
                    </a:cubicBezTo>
                    <a:cubicBezTo>
                      <a:pt x="417" y="1050"/>
                      <a:pt x="433" y="1046"/>
                      <a:pt x="449" y="1037"/>
                    </a:cubicBezTo>
                    <a:lnTo>
                      <a:pt x="573" y="972"/>
                    </a:lnTo>
                    <a:cubicBezTo>
                      <a:pt x="535" y="652"/>
                      <a:pt x="490" y="318"/>
                      <a:pt x="445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9"/>
              <p:cNvSpPr/>
              <p:nvPr/>
            </p:nvSpPr>
            <p:spPr>
              <a:xfrm flipH="1">
                <a:off x="3081193" y="2655491"/>
                <a:ext cx="136365" cy="15495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492" extrusionOk="0">
                    <a:moveTo>
                      <a:pt x="498" y="0"/>
                    </a:moveTo>
                    <a:cubicBezTo>
                      <a:pt x="461" y="0"/>
                      <a:pt x="423" y="20"/>
                      <a:pt x="404" y="60"/>
                    </a:cubicBezTo>
                    <a:lnTo>
                      <a:pt x="246" y="384"/>
                    </a:lnTo>
                    <a:cubicBezTo>
                      <a:pt x="226" y="427"/>
                      <a:pt x="206" y="439"/>
                      <a:pt x="91" y="457"/>
                    </a:cubicBezTo>
                    <a:cubicBezTo>
                      <a:pt x="71" y="508"/>
                      <a:pt x="52" y="563"/>
                      <a:pt x="34" y="614"/>
                    </a:cubicBezTo>
                    <a:cubicBezTo>
                      <a:pt x="1" y="711"/>
                      <a:pt x="39" y="752"/>
                      <a:pt x="102" y="844"/>
                    </a:cubicBezTo>
                    <a:cubicBezTo>
                      <a:pt x="213" y="1007"/>
                      <a:pt x="348" y="1160"/>
                      <a:pt x="501" y="1302"/>
                    </a:cubicBezTo>
                    <a:cubicBezTo>
                      <a:pt x="502" y="1302"/>
                      <a:pt x="503" y="1302"/>
                      <a:pt x="504" y="1302"/>
                    </a:cubicBezTo>
                    <a:cubicBezTo>
                      <a:pt x="552" y="1302"/>
                      <a:pt x="624" y="1348"/>
                      <a:pt x="877" y="1480"/>
                    </a:cubicBezTo>
                    <a:cubicBezTo>
                      <a:pt x="893" y="1488"/>
                      <a:pt x="909" y="1491"/>
                      <a:pt x="924" y="1491"/>
                    </a:cubicBezTo>
                    <a:cubicBezTo>
                      <a:pt x="986" y="1491"/>
                      <a:pt x="1041" y="1436"/>
                      <a:pt x="1028" y="1367"/>
                    </a:cubicBezTo>
                    <a:lnTo>
                      <a:pt x="965" y="1011"/>
                    </a:lnTo>
                    <a:cubicBezTo>
                      <a:pt x="956" y="961"/>
                      <a:pt x="968" y="941"/>
                      <a:pt x="1064" y="846"/>
                    </a:cubicBezTo>
                    <a:cubicBezTo>
                      <a:pt x="1107" y="804"/>
                      <a:pt x="1168" y="747"/>
                      <a:pt x="1252" y="664"/>
                    </a:cubicBezTo>
                    <a:cubicBezTo>
                      <a:pt x="1312" y="603"/>
                      <a:pt x="1279" y="497"/>
                      <a:pt x="1191" y="486"/>
                    </a:cubicBezTo>
                    <a:lnTo>
                      <a:pt x="1193" y="486"/>
                    </a:lnTo>
                    <a:lnTo>
                      <a:pt x="1064" y="468"/>
                    </a:lnTo>
                    <a:lnTo>
                      <a:pt x="835" y="436"/>
                    </a:lnTo>
                    <a:cubicBezTo>
                      <a:pt x="801" y="432"/>
                      <a:pt x="769" y="411"/>
                      <a:pt x="756" y="380"/>
                    </a:cubicBezTo>
                    <a:lnTo>
                      <a:pt x="591" y="58"/>
                    </a:lnTo>
                    <a:cubicBezTo>
                      <a:pt x="572" y="20"/>
                      <a:pt x="535" y="0"/>
                      <a:pt x="498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9"/>
              <p:cNvSpPr/>
              <p:nvPr/>
            </p:nvSpPr>
            <p:spPr>
              <a:xfrm flipH="1">
                <a:off x="2944931" y="3850587"/>
                <a:ext cx="49540" cy="85163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20" extrusionOk="0">
                    <a:moveTo>
                      <a:pt x="210" y="0"/>
                    </a:moveTo>
                    <a:cubicBezTo>
                      <a:pt x="145" y="250"/>
                      <a:pt x="75" y="498"/>
                      <a:pt x="1" y="739"/>
                    </a:cubicBezTo>
                    <a:cubicBezTo>
                      <a:pt x="39" y="757"/>
                      <a:pt x="84" y="782"/>
                      <a:pt x="143" y="811"/>
                    </a:cubicBezTo>
                    <a:cubicBezTo>
                      <a:pt x="154" y="817"/>
                      <a:pt x="167" y="820"/>
                      <a:pt x="179" y="820"/>
                    </a:cubicBezTo>
                    <a:cubicBezTo>
                      <a:pt x="228" y="820"/>
                      <a:pt x="271" y="776"/>
                      <a:pt x="260" y="721"/>
                    </a:cubicBezTo>
                    <a:lnTo>
                      <a:pt x="206" y="440"/>
                    </a:lnTo>
                    <a:cubicBezTo>
                      <a:pt x="194" y="383"/>
                      <a:pt x="219" y="376"/>
                      <a:pt x="429" y="162"/>
                    </a:cubicBezTo>
                    <a:cubicBezTo>
                      <a:pt x="476" y="113"/>
                      <a:pt x="449" y="29"/>
                      <a:pt x="379" y="23"/>
                    </a:cubicBezTo>
                    <a:lnTo>
                      <a:pt x="381" y="2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9"/>
              <p:cNvSpPr/>
              <p:nvPr/>
            </p:nvSpPr>
            <p:spPr>
              <a:xfrm flipH="1">
                <a:off x="2044899" y="2171200"/>
                <a:ext cx="632181" cy="352181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3391" extrusionOk="0">
                    <a:moveTo>
                      <a:pt x="5409" y="0"/>
                    </a:moveTo>
                    <a:cubicBezTo>
                      <a:pt x="5327" y="0"/>
                      <a:pt x="5341" y="51"/>
                      <a:pt x="5304" y="231"/>
                    </a:cubicBezTo>
                    <a:cubicBezTo>
                      <a:pt x="5094" y="1277"/>
                      <a:pt x="4445" y="2244"/>
                      <a:pt x="3431" y="2559"/>
                    </a:cubicBezTo>
                    <a:cubicBezTo>
                      <a:pt x="3228" y="2622"/>
                      <a:pt x="3029" y="2652"/>
                      <a:pt x="2836" y="2652"/>
                    </a:cubicBezTo>
                    <a:cubicBezTo>
                      <a:pt x="1671" y="2652"/>
                      <a:pt x="746" y="1575"/>
                      <a:pt x="632" y="323"/>
                    </a:cubicBezTo>
                    <a:cubicBezTo>
                      <a:pt x="624" y="237"/>
                      <a:pt x="611" y="203"/>
                      <a:pt x="546" y="203"/>
                    </a:cubicBezTo>
                    <a:cubicBezTo>
                      <a:pt x="483" y="203"/>
                      <a:pt x="370" y="235"/>
                      <a:pt x="165" y="283"/>
                    </a:cubicBezTo>
                    <a:cubicBezTo>
                      <a:pt x="1" y="321"/>
                      <a:pt x="66" y="387"/>
                      <a:pt x="68" y="492"/>
                    </a:cubicBezTo>
                    <a:cubicBezTo>
                      <a:pt x="73" y="695"/>
                      <a:pt x="118" y="894"/>
                      <a:pt x="165" y="1090"/>
                    </a:cubicBezTo>
                    <a:cubicBezTo>
                      <a:pt x="510" y="2516"/>
                      <a:pt x="1687" y="3391"/>
                      <a:pt x="2871" y="3391"/>
                    </a:cubicBezTo>
                    <a:cubicBezTo>
                      <a:pt x="2980" y="3391"/>
                      <a:pt x="3089" y="3383"/>
                      <a:pt x="3197" y="3368"/>
                    </a:cubicBezTo>
                    <a:cubicBezTo>
                      <a:pt x="4772" y="3150"/>
                      <a:pt x="5838" y="1858"/>
                      <a:pt x="6075" y="249"/>
                    </a:cubicBezTo>
                    <a:cubicBezTo>
                      <a:pt x="6086" y="168"/>
                      <a:pt x="6068" y="141"/>
                      <a:pt x="5989" y="123"/>
                    </a:cubicBezTo>
                    <a:cubicBezTo>
                      <a:pt x="5958" y="116"/>
                      <a:pt x="5480" y="8"/>
                      <a:pt x="5432" y="1"/>
                    </a:cubicBezTo>
                    <a:cubicBezTo>
                      <a:pt x="5424" y="0"/>
                      <a:pt x="5416" y="0"/>
                      <a:pt x="540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9"/>
              <p:cNvSpPr/>
              <p:nvPr/>
            </p:nvSpPr>
            <p:spPr>
              <a:xfrm flipH="1">
                <a:off x="1702692" y="2641989"/>
                <a:ext cx="1342150" cy="1542595"/>
              </a:xfrm>
              <a:custGeom>
                <a:avLst/>
                <a:gdLst/>
                <a:ahLst/>
                <a:cxnLst/>
                <a:rect l="l" t="t" r="r" b="b"/>
                <a:pathLst>
                  <a:path w="12923" h="14853" extrusionOk="0">
                    <a:moveTo>
                      <a:pt x="12288" y="0"/>
                    </a:moveTo>
                    <a:cubicBezTo>
                      <a:pt x="12271" y="0"/>
                      <a:pt x="12243" y="28"/>
                      <a:pt x="12223" y="46"/>
                    </a:cubicBezTo>
                    <a:cubicBezTo>
                      <a:pt x="9715" y="2417"/>
                      <a:pt x="9873" y="4589"/>
                      <a:pt x="9386" y="7287"/>
                    </a:cubicBezTo>
                    <a:cubicBezTo>
                      <a:pt x="9115" y="8784"/>
                      <a:pt x="8446" y="10174"/>
                      <a:pt x="7040" y="10758"/>
                    </a:cubicBezTo>
                    <a:cubicBezTo>
                      <a:pt x="6071" y="11159"/>
                      <a:pt x="4748" y="11135"/>
                      <a:pt x="2832" y="11725"/>
                    </a:cubicBezTo>
                    <a:cubicBezTo>
                      <a:pt x="2487" y="11833"/>
                      <a:pt x="1" y="12775"/>
                      <a:pt x="447" y="13260"/>
                    </a:cubicBezTo>
                    <a:cubicBezTo>
                      <a:pt x="1418" y="14317"/>
                      <a:pt x="2536" y="14548"/>
                      <a:pt x="3432" y="14548"/>
                    </a:cubicBezTo>
                    <a:cubicBezTo>
                      <a:pt x="4046" y="14548"/>
                      <a:pt x="4556" y="14440"/>
                      <a:pt x="4840" y="14414"/>
                    </a:cubicBezTo>
                    <a:cubicBezTo>
                      <a:pt x="5304" y="14372"/>
                      <a:pt x="5688" y="14354"/>
                      <a:pt x="6015" y="14354"/>
                    </a:cubicBezTo>
                    <a:cubicBezTo>
                      <a:pt x="7747" y="14354"/>
                      <a:pt x="7883" y="14852"/>
                      <a:pt x="9872" y="14852"/>
                    </a:cubicBezTo>
                    <a:cubicBezTo>
                      <a:pt x="9929" y="14852"/>
                      <a:pt x="9988" y="14852"/>
                      <a:pt x="10049" y="14851"/>
                    </a:cubicBezTo>
                    <a:cubicBezTo>
                      <a:pt x="10490" y="14847"/>
                      <a:pt x="11153" y="14736"/>
                      <a:pt x="11552" y="14556"/>
                    </a:cubicBezTo>
                    <a:cubicBezTo>
                      <a:pt x="11619" y="14524"/>
                      <a:pt x="11633" y="14524"/>
                      <a:pt x="11619" y="14389"/>
                    </a:cubicBezTo>
                    <a:cubicBezTo>
                      <a:pt x="11570" y="13932"/>
                      <a:pt x="11504" y="13469"/>
                      <a:pt x="11473" y="12678"/>
                    </a:cubicBezTo>
                    <a:cubicBezTo>
                      <a:pt x="11468" y="12561"/>
                      <a:pt x="11448" y="12444"/>
                      <a:pt x="11448" y="12325"/>
                    </a:cubicBezTo>
                    <a:cubicBezTo>
                      <a:pt x="11448" y="11899"/>
                      <a:pt x="11441" y="11887"/>
                      <a:pt x="11419" y="11745"/>
                    </a:cubicBezTo>
                    <a:cubicBezTo>
                      <a:pt x="11414" y="11710"/>
                      <a:pt x="11384" y="11701"/>
                      <a:pt x="11348" y="11701"/>
                    </a:cubicBezTo>
                    <a:cubicBezTo>
                      <a:pt x="11333" y="11701"/>
                      <a:pt x="11317" y="11703"/>
                      <a:pt x="11302" y="11705"/>
                    </a:cubicBezTo>
                    <a:cubicBezTo>
                      <a:pt x="10659" y="11797"/>
                      <a:pt x="10731" y="11917"/>
                      <a:pt x="10152" y="11998"/>
                    </a:cubicBezTo>
                    <a:cubicBezTo>
                      <a:pt x="10141" y="11999"/>
                      <a:pt x="10129" y="12000"/>
                      <a:pt x="10117" y="12000"/>
                    </a:cubicBezTo>
                    <a:cubicBezTo>
                      <a:pt x="9988" y="12000"/>
                      <a:pt x="9825" y="11905"/>
                      <a:pt x="9888" y="11732"/>
                    </a:cubicBezTo>
                    <a:cubicBezTo>
                      <a:pt x="9925" y="11633"/>
                      <a:pt x="9970" y="11617"/>
                      <a:pt x="9994" y="11563"/>
                    </a:cubicBezTo>
                    <a:cubicBezTo>
                      <a:pt x="10007" y="11540"/>
                      <a:pt x="9986" y="11514"/>
                      <a:pt x="9965" y="11514"/>
                    </a:cubicBezTo>
                    <a:cubicBezTo>
                      <a:pt x="9963" y="11514"/>
                      <a:pt x="9961" y="11515"/>
                      <a:pt x="9958" y="11515"/>
                    </a:cubicBezTo>
                    <a:cubicBezTo>
                      <a:pt x="9785" y="11561"/>
                      <a:pt x="9559" y="11711"/>
                      <a:pt x="9290" y="11711"/>
                    </a:cubicBezTo>
                    <a:cubicBezTo>
                      <a:pt x="9251" y="11711"/>
                      <a:pt x="9211" y="11707"/>
                      <a:pt x="9170" y="11700"/>
                    </a:cubicBezTo>
                    <a:cubicBezTo>
                      <a:pt x="9032" y="11678"/>
                      <a:pt x="8980" y="11574"/>
                      <a:pt x="9041" y="11448"/>
                    </a:cubicBezTo>
                    <a:cubicBezTo>
                      <a:pt x="9055" y="11418"/>
                      <a:pt x="9075" y="11389"/>
                      <a:pt x="9091" y="11360"/>
                    </a:cubicBezTo>
                    <a:cubicBezTo>
                      <a:pt x="9114" y="11318"/>
                      <a:pt x="9101" y="11285"/>
                      <a:pt x="9059" y="11285"/>
                    </a:cubicBezTo>
                    <a:cubicBezTo>
                      <a:pt x="9056" y="11285"/>
                      <a:pt x="9053" y="11285"/>
                      <a:pt x="9050" y="11286"/>
                    </a:cubicBezTo>
                    <a:cubicBezTo>
                      <a:pt x="9040" y="11287"/>
                      <a:pt x="9030" y="11287"/>
                      <a:pt x="9019" y="11287"/>
                    </a:cubicBezTo>
                    <a:cubicBezTo>
                      <a:pt x="8871" y="11287"/>
                      <a:pt x="8724" y="11183"/>
                      <a:pt x="8741" y="11033"/>
                    </a:cubicBezTo>
                    <a:cubicBezTo>
                      <a:pt x="8750" y="10965"/>
                      <a:pt x="8764" y="10900"/>
                      <a:pt x="8807" y="10842"/>
                    </a:cubicBezTo>
                    <a:cubicBezTo>
                      <a:pt x="8944" y="10654"/>
                      <a:pt x="8985" y="10645"/>
                      <a:pt x="9149" y="10508"/>
                    </a:cubicBezTo>
                    <a:cubicBezTo>
                      <a:pt x="9221" y="10447"/>
                      <a:pt x="9129" y="10425"/>
                      <a:pt x="9091" y="10402"/>
                    </a:cubicBezTo>
                    <a:cubicBezTo>
                      <a:pt x="8987" y="10339"/>
                      <a:pt x="8946" y="10235"/>
                      <a:pt x="8980" y="10118"/>
                    </a:cubicBezTo>
                    <a:cubicBezTo>
                      <a:pt x="9032" y="9935"/>
                      <a:pt x="9321" y="9742"/>
                      <a:pt x="9485" y="9642"/>
                    </a:cubicBezTo>
                    <a:cubicBezTo>
                      <a:pt x="10074" y="9291"/>
                      <a:pt x="10574" y="9248"/>
                      <a:pt x="10994" y="9248"/>
                    </a:cubicBezTo>
                    <a:cubicBezTo>
                      <a:pt x="11129" y="9248"/>
                      <a:pt x="11255" y="9253"/>
                      <a:pt x="11374" y="9253"/>
                    </a:cubicBezTo>
                    <a:cubicBezTo>
                      <a:pt x="11491" y="9253"/>
                      <a:pt x="11459" y="9239"/>
                      <a:pt x="11495" y="8813"/>
                    </a:cubicBezTo>
                    <a:cubicBezTo>
                      <a:pt x="11827" y="4882"/>
                      <a:pt x="12922" y="4267"/>
                      <a:pt x="12386" y="370"/>
                    </a:cubicBezTo>
                    <a:cubicBezTo>
                      <a:pt x="12370" y="248"/>
                      <a:pt x="12332" y="131"/>
                      <a:pt x="12302" y="14"/>
                    </a:cubicBezTo>
                    <a:cubicBezTo>
                      <a:pt x="12300" y="4"/>
                      <a:pt x="12295" y="0"/>
                      <a:pt x="12288" y="0"/>
                    </a:cubicBezTo>
                    <a:close/>
                  </a:path>
                </a:pathLst>
              </a:custGeom>
              <a:solidFill>
                <a:srgbClr val="FD8A02">
                  <a:alpha val="5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9"/>
              <p:cNvSpPr/>
              <p:nvPr/>
            </p:nvSpPr>
            <p:spPr>
              <a:xfrm flipH="1">
                <a:off x="3477517" y="2066822"/>
                <a:ext cx="134911" cy="165757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596" extrusionOk="0">
                    <a:moveTo>
                      <a:pt x="238" y="1"/>
                    </a:moveTo>
                    <a:cubicBezTo>
                      <a:pt x="125" y="1"/>
                      <a:pt x="28" y="77"/>
                      <a:pt x="12" y="197"/>
                    </a:cubicBezTo>
                    <a:cubicBezTo>
                      <a:pt x="0" y="274"/>
                      <a:pt x="3" y="355"/>
                      <a:pt x="27" y="434"/>
                    </a:cubicBezTo>
                    <a:cubicBezTo>
                      <a:pt x="41" y="485"/>
                      <a:pt x="66" y="526"/>
                      <a:pt x="109" y="558"/>
                    </a:cubicBezTo>
                    <a:cubicBezTo>
                      <a:pt x="354" y="740"/>
                      <a:pt x="530" y="981"/>
                      <a:pt x="656" y="1259"/>
                    </a:cubicBezTo>
                    <a:cubicBezTo>
                      <a:pt x="710" y="1380"/>
                      <a:pt x="798" y="1464"/>
                      <a:pt x="904" y="1538"/>
                    </a:cubicBezTo>
                    <a:cubicBezTo>
                      <a:pt x="962" y="1578"/>
                      <a:pt x="1026" y="1596"/>
                      <a:pt x="1096" y="1596"/>
                    </a:cubicBezTo>
                    <a:cubicBezTo>
                      <a:pt x="1108" y="1596"/>
                      <a:pt x="1120" y="1595"/>
                      <a:pt x="1132" y="1594"/>
                    </a:cubicBezTo>
                    <a:cubicBezTo>
                      <a:pt x="1215" y="1590"/>
                      <a:pt x="1274" y="1538"/>
                      <a:pt x="1283" y="1455"/>
                    </a:cubicBezTo>
                    <a:cubicBezTo>
                      <a:pt x="1287" y="1423"/>
                      <a:pt x="1285" y="1387"/>
                      <a:pt x="1285" y="1371"/>
                    </a:cubicBezTo>
                    <a:cubicBezTo>
                      <a:pt x="1299" y="1241"/>
                      <a:pt x="1258" y="1105"/>
                      <a:pt x="1177" y="929"/>
                    </a:cubicBezTo>
                    <a:cubicBezTo>
                      <a:pt x="1055" y="657"/>
                      <a:pt x="877" y="422"/>
                      <a:pt x="659" y="220"/>
                    </a:cubicBezTo>
                    <a:cubicBezTo>
                      <a:pt x="557" y="127"/>
                      <a:pt x="447" y="50"/>
                      <a:pt x="314" y="12"/>
                    </a:cubicBezTo>
                    <a:cubicBezTo>
                      <a:pt x="288" y="4"/>
                      <a:pt x="263" y="1"/>
                      <a:pt x="238" y="1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9"/>
              <p:cNvSpPr/>
              <p:nvPr/>
            </p:nvSpPr>
            <p:spPr>
              <a:xfrm flipH="1">
                <a:off x="1124510" y="2770046"/>
                <a:ext cx="1026216" cy="1113872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0725" extrusionOk="0">
                    <a:moveTo>
                      <a:pt x="8243" y="1"/>
                    </a:moveTo>
                    <a:cubicBezTo>
                      <a:pt x="8232" y="1"/>
                      <a:pt x="8221" y="7"/>
                      <a:pt x="8215" y="18"/>
                    </a:cubicBezTo>
                    <a:cubicBezTo>
                      <a:pt x="8194" y="45"/>
                      <a:pt x="8181" y="77"/>
                      <a:pt x="8167" y="109"/>
                    </a:cubicBezTo>
                    <a:cubicBezTo>
                      <a:pt x="7847" y="929"/>
                      <a:pt x="6869" y="1914"/>
                      <a:pt x="5814" y="2209"/>
                    </a:cubicBezTo>
                    <a:cubicBezTo>
                      <a:pt x="5767" y="2223"/>
                      <a:pt x="5715" y="2236"/>
                      <a:pt x="5738" y="2284"/>
                    </a:cubicBezTo>
                    <a:cubicBezTo>
                      <a:pt x="5751" y="2317"/>
                      <a:pt x="6166" y="2770"/>
                      <a:pt x="6188" y="2795"/>
                    </a:cubicBezTo>
                    <a:cubicBezTo>
                      <a:pt x="6240" y="2852"/>
                      <a:pt x="6303" y="2894"/>
                      <a:pt x="6357" y="2948"/>
                    </a:cubicBezTo>
                    <a:cubicBezTo>
                      <a:pt x="6466" y="3061"/>
                      <a:pt x="6587" y="3158"/>
                      <a:pt x="6707" y="3262"/>
                    </a:cubicBezTo>
                    <a:cubicBezTo>
                      <a:pt x="6754" y="3302"/>
                      <a:pt x="6804" y="3341"/>
                      <a:pt x="6855" y="3377"/>
                    </a:cubicBezTo>
                    <a:cubicBezTo>
                      <a:pt x="6879" y="3394"/>
                      <a:pt x="6895" y="3402"/>
                      <a:pt x="6910" y="3402"/>
                    </a:cubicBezTo>
                    <a:cubicBezTo>
                      <a:pt x="6927" y="3402"/>
                      <a:pt x="6942" y="3392"/>
                      <a:pt x="6966" y="3372"/>
                    </a:cubicBezTo>
                    <a:cubicBezTo>
                      <a:pt x="7248" y="3120"/>
                      <a:pt x="6898" y="3408"/>
                      <a:pt x="7793" y="2664"/>
                    </a:cubicBezTo>
                    <a:cubicBezTo>
                      <a:pt x="7806" y="2654"/>
                      <a:pt x="7829" y="2637"/>
                      <a:pt x="7844" y="2637"/>
                    </a:cubicBezTo>
                    <a:cubicBezTo>
                      <a:pt x="7849" y="2637"/>
                      <a:pt x="7853" y="2639"/>
                      <a:pt x="7856" y="2644"/>
                    </a:cubicBezTo>
                    <a:cubicBezTo>
                      <a:pt x="7883" y="2694"/>
                      <a:pt x="7272" y="3063"/>
                      <a:pt x="6689" y="3733"/>
                    </a:cubicBezTo>
                    <a:cubicBezTo>
                      <a:pt x="5325" y="5288"/>
                      <a:pt x="4662" y="7296"/>
                      <a:pt x="3799" y="8177"/>
                    </a:cubicBezTo>
                    <a:cubicBezTo>
                      <a:pt x="3763" y="8214"/>
                      <a:pt x="3730" y="8232"/>
                      <a:pt x="3688" y="8232"/>
                    </a:cubicBezTo>
                    <a:cubicBezTo>
                      <a:pt x="3671" y="8232"/>
                      <a:pt x="3652" y="8229"/>
                      <a:pt x="3630" y="8222"/>
                    </a:cubicBezTo>
                    <a:cubicBezTo>
                      <a:pt x="3250" y="8108"/>
                      <a:pt x="2811" y="8056"/>
                      <a:pt x="2417" y="8056"/>
                    </a:cubicBezTo>
                    <a:cubicBezTo>
                      <a:pt x="2175" y="8056"/>
                      <a:pt x="1950" y="8075"/>
                      <a:pt x="1766" y="8112"/>
                    </a:cubicBezTo>
                    <a:cubicBezTo>
                      <a:pt x="1300" y="8202"/>
                      <a:pt x="887" y="8403"/>
                      <a:pt x="529" y="8714"/>
                    </a:cubicBezTo>
                    <a:cubicBezTo>
                      <a:pt x="477" y="8759"/>
                      <a:pt x="437" y="8813"/>
                      <a:pt x="416" y="8878"/>
                    </a:cubicBezTo>
                    <a:cubicBezTo>
                      <a:pt x="358" y="9048"/>
                      <a:pt x="484" y="9162"/>
                      <a:pt x="630" y="9162"/>
                    </a:cubicBezTo>
                    <a:cubicBezTo>
                      <a:pt x="680" y="9162"/>
                      <a:pt x="733" y="9149"/>
                      <a:pt x="781" y="9119"/>
                    </a:cubicBezTo>
                    <a:cubicBezTo>
                      <a:pt x="1378" y="8752"/>
                      <a:pt x="2031" y="8562"/>
                      <a:pt x="2139" y="8562"/>
                    </a:cubicBezTo>
                    <a:cubicBezTo>
                      <a:pt x="2148" y="8562"/>
                      <a:pt x="2154" y="8564"/>
                      <a:pt x="2154" y="8567"/>
                    </a:cubicBezTo>
                    <a:cubicBezTo>
                      <a:pt x="2154" y="8574"/>
                      <a:pt x="2154" y="8585"/>
                      <a:pt x="2149" y="8588"/>
                    </a:cubicBezTo>
                    <a:cubicBezTo>
                      <a:pt x="1998" y="8648"/>
                      <a:pt x="1331" y="8772"/>
                      <a:pt x="610" y="9275"/>
                    </a:cubicBezTo>
                    <a:cubicBezTo>
                      <a:pt x="1" y="9702"/>
                      <a:pt x="120" y="10007"/>
                      <a:pt x="409" y="10007"/>
                    </a:cubicBezTo>
                    <a:cubicBezTo>
                      <a:pt x="469" y="10007"/>
                      <a:pt x="538" y="9993"/>
                      <a:pt x="608" y="9965"/>
                    </a:cubicBezTo>
                    <a:cubicBezTo>
                      <a:pt x="872" y="9859"/>
                      <a:pt x="1128" y="9554"/>
                      <a:pt x="2334" y="9194"/>
                    </a:cubicBezTo>
                    <a:cubicBezTo>
                      <a:pt x="2343" y="9191"/>
                      <a:pt x="2354" y="9188"/>
                      <a:pt x="2363" y="9188"/>
                    </a:cubicBezTo>
                    <a:cubicBezTo>
                      <a:pt x="2371" y="9188"/>
                      <a:pt x="2377" y="9190"/>
                      <a:pt x="2379" y="9198"/>
                    </a:cubicBezTo>
                    <a:cubicBezTo>
                      <a:pt x="2388" y="9223"/>
                      <a:pt x="2384" y="9223"/>
                      <a:pt x="2222" y="9273"/>
                    </a:cubicBezTo>
                    <a:cubicBezTo>
                      <a:pt x="1755" y="9415"/>
                      <a:pt x="716" y="9814"/>
                      <a:pt x="491" y="10195"/>
                    </a:cubicBezTo>
                    <a:cubicBezTo>
                      <a:pt x="412" y="10323"/>
                      <a:pt x="446" y="10400"/>
                      <a:pt x="594" y="10427"/>
                    </a:cubicBezTo>
                    <a:cubicBezTo>
                      <a:pt x="620" y="10431"/>
                      <a:pt x="647" y="10434"/>
                      <a:pt x="675" y="10434"/>
                    </a:cubicBezTo>
                    <a:cubicBezTo>
                      <a:pt x="1110" y="10434"/>
                      <a:pt x="1849" y="9911"/>
                      <a:pt x="2424" y="9773"/>
                    </a:cubicBezTo>
                    <a:cubicBezTo>
                      <a:pt x="2434" y="9771"/>
                      <a:pt x="2446" y="9768"/>
                      <a:pt x="2456" y="9768"/>
                    </a:cubicBezTo>
                    <a:cubicBezTo>
                      <a:pt x="2468" y="9768"/>
                      <a:pt x="2478" y="9771"/>
                      <a:pt x="2483" y="9782"/>
                    </a:cubicBezTo>
                    <a:cubicBezTo>
                      <a:pt x="2494" y="9809"/>
                      <a:pt x="2461" y="9814"/>
                      <a:pt x="2442" y="9818"/>
                    </a:cubicBezTo>
                    <a:cubicBezTo>
                      <a:pt x="2122" y="9924"/>
                      <a:pt x="1789" y="10073"/>
                      <a:pt x="1514" y="10269"/>
                    </a:cubicBezTo>
                    <a:cubicBezTo>
                      <a:pt x="1329" y="10402"/>
                      <a:pt x="1210" y="10645"/>
                      <a:pt x="1424" y="10708"/>
                    </a:cubicBezTo>
                    <a:cubicBezTo>
                      <a:pt x="1451" y="10717"/>
                      <a:pt x="1479" y="10724"/>
                      <a:pt x="1507" y="10724"/>
                    </a:cubicBezTo>
                    <a:cubicBezTo>
                      <a:pt x="1516" y="10724"/>
                      <a:pt x="1525" y="10724"/>
                      <a:pt x="1534" y="10722"/>
                    </a:cubicBezTo>
                    <a:cubicBezTo>
                      <a:pt x="2118" y="10639"/>
                      <a:pt x="2313" y="10418"/>
                      <a:pt x="2919" y="10418"/>
                    </a:cubicBezTo>
                    <a:cubicBezTo>
                      <a:pt x="3008" y="10418"/>
                      <a:pt x="3106" y="10423"/>
                      <a:pt x="3216" y="10433"/>
                    </a:cubicBezTo>
                    <a:cubicBezTo>
                      <a:pt x="3316" y="10444"/>
                      <a:pt x="3404" y="10452"/>
                      <a:pt x="3489" y="10452"/>
                    </a:cubicBezTo>
                    <a:cubicBezTo>
                      <a:pt x="3629" y="10452"/>
                      <a:pt x="3758" y="10429"/>
                      <a:pt x="3907" y="10355"/>
                    </a:cubicBezTo>
                    <a:cubicBezTo>
                      <a:pt x="5449" y="9584"/>
                      <a:pt x="8208" y="6496"/>
                      <a:pt x="9443" y="4481"/>
                    </a:cubicBezTo>
                    <a:cubicBezTo>
                      <a:pt x="9808" y="3886"/>
                      <a:pt x="9880" y="3203"/>
                      <a:pt x="9729" y="2734"/>
                    </a:cubicBezTo>
                    <a:cubicBezTo>
                      <a:pt x="9456" y="1880"/>
                      <a:pt x="8823" y="859"/>
                      <a:pt x="8341" y="97"/>
                    </a:cubicBezTo>
                    <a:cubicBezTo>
                      <a:pt x="8320" y="66"/>
                      <a:pt x="8302" y="32"/>
                      <a:pt x="8269" y="9"/>
                    </a:cubicBezTo>
                    <a:cubicBezTo>
                      <a:pt x="8260" y="4"/>
                      <a:pt x="8251" y="1"/>
                      <a:pt x="8243" y="1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 flipH="1">
                <a:off x="2894150" y="1827325"/>
                <a:ext cx="814451" cy="1376008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13249" extrusionOk="0">
                    <a:moveTo>
                      <a:pt x="1298" y="1"/>
                    </a:moveTo>
                    <a:cubicBezTo>
                      <a:pt x="768" y="1"/>
                      <a:pt x="1414" y="1293"/>
                      <a:pt x="1524" y="1496"/>
                    </a:cubicBezTo>
                    <a:cubicBezTo>
                      <a:pt x="1562" y="1563"/>
                      <a:pt x="1625" y="1685"/>
                      <a:pt x="1702" y="1829"/>
                    </a:cubicBezTo>
                    <a:cubicBezTo>
                      <a:pt x="1685" y="1824"/>
                      <a:pt x="1667" y="1822"/>
                      <a:pt x="1649" y="1822"/>
                    </a:cubicBezTo>
                    <a:cubicBezTo>
                      <a:pt x="1510" y="1822"/>
                      <a:pt x="1354" y="1959"/>
                      <a:pt x="1364" y="2106"/>
                    </a:cubicBezTo>
                    <a:cubicBezTo>
                      <a:pt x="1366" y="2136"/>
                      <a:pt x="1366" y="2165"/>
                      <a:pt x="1364" y="2194"/>
                    </a:cubicBezTo>
                    <a:cubicBezTo>
                      <a:pt x="1361" y="2273"/>
                      <a:pt x="1395" y="2329"/>
                      <a:pt x="1458" y="2375"/>
                    </a:cubicBezTo>
                    <a:cubicBezTo>
                      <a:pt x="1533" y="2429"/>
                      <a:pt x="1607" y="2485"/>
                      <a:pt x="1672" y="2550"/>
                    </a:cubicBezTo>
                    <a:cubicBezTo>
                      <a:pt x="1898" y="2771"/>
                      <a:pt x="2074" y="3028"/>
                      <a:pt x="2186" y="3323"/>
                    </a:cubicBezTo>
                    <a:cubicBezTo>
                      <a:pt x="2218" y="3407"/>
                      <a:pt x="2267" y="3479"/>
                      <a:pt x="2333" y="3540"/>
                    </a:cubicBezTo>
                    <a:cubicBezTo>
                      <a:pt x="2396" y="3597"/>
                      <a:pt x="2466" y="3624"/>
                      <a:pt x="2548" y="3624"/>
                    </a:cubicBezTo>
                    <a:cubicBezTo>
                      <a:pt x="2558" y="3624"/>
                      <a:pt x="2567" y="3624"/>
                      <a:pt x="2576" y="3623"/>
                    </a:cubicBezTo>
                    <a:cubicBezTo>
                      <a:pt x="2644" y="3621"/>
                      <a:pt x="2687" y="3592"/>
                      <a:pt x="2718" y="3535"/>
                    </a:cubicBezTo>
                    <a:cubicBezTo>
                      <a:pt x="2761" y="3465"/>
                      <a:pt x="2772" y="3386"/>
                      <a:pt x="2770" y="3317"/>
                    </a:cubicBezTo>
                    <a:cubicBezTo>
                      <a:pt x="2770" y="3206"/>
                      <a:pt x="2745" y="3089"/>
                      <a:pt x="2707" y="2974"/>
                    </a:cubicBezTo>
                    <a:cubicBezTo>
                      <a:pt x="2708" y="2973"/>
                      <a:pt x="2710" y="2973"/>
                      <a:pt x="2711" y="2973"/>
                    </a:cubicBezTo>
                    <a:cubicBezTo>
                      <a:pt x="2713" y="2973"/>
                      <a:pt x="2715" y="2973"/>
                      <a:pt x="2716" y="2972"/>
                    </a:cubicBezTo>
                    <a:cubicBezTo>
                      <a:pt x="2727" y="2970"/>
                      <a:pt x="2736" y="2963"/>
                      <a:pt x="2748" y="2958"/>
                    </a:cubicBezTo>
                    <a:cubicBezTo>
                      <a:pt x="2754" y="2974"/>
                      <a:pt x="2761" y="2992"/>
                      <a:pt x="2768" y="3010"/>
                    </a:cubicBezTo>
                    <a:cubicBezTo>
                      <a:pt x="2815" y="3132"/>
                      <a:pt x="2817" y="3258"/>
                      <a:pt x="2813" y="3384"/>
                    </a:cubicBezTo>
                    <a:cubicBezTo>
                      <a:pt x="2807" y="3545"/>
                      <a:pt x="2710" y="3677"/>
                      <a:pt x="2555" y="3677"/>
                    </a:cubicBezTo>
                    <a:cubicBezTo>
                      <a:pt x="2536" y="3677"/>
                      <a:pt x="2516" y="3675"/>
                      <a:pt x="2495" y="3670"/>
                    </a:cubicBezTo>
                    <a:cubicBezTo>
                      <a:pt x="2437" y="3659"/>
                      <a:pt x="2387" y="3628"/>
                      <a:pt x="2335" y="3601"/>
                    </a:cubicBezTo>
                    <a:cubicBezTo>
                      <a:pt x="2323" y="3595"/>
                      <a:pt x="2312" y="3592"/>
                      <a:pt x="2302" y="3592"/>
                    </a:cubicBezTo>
                    <a:cubicBezTo>
                      <a:pt x="2279" y="3592"/>
                      <a:pt x="2267" y="3609"/>
                      <a:pt x="2272" y="3641"/>
                    </a:cubicBezTo>
                    <a:cubicBezTo>
                      <a:pt x="2279" y="3704"/>
                      <a:pt x="2261" y="3761"/>
                      <a:pt x="2243" y="3815"/>
                    </a:cubicBezTo>
                    <a:cubicBezTo>
                      <a:pt x="2213" y="3903"/>
                      <a:pt x="2138" y="3955"/>
                      <a:pt x="2048" y="3955"/>
                    </a:cubicBezTo>
                    <a:cubicBezTo>
                      <a:pt x="2041" y="3955"/>
                      <a:pt x="2033" y="3955"/>
                      <a:pt x="2026" y="3954"/>
                    </a:cubicBezTo>
                    <a:cubicBezTo>
                      <a:pt x="1851" y="3941"/>
                      <a:pt x="1781" y="3858"/>
                      <a:pt x="1742" y="3833"/>
                    </a:cubicBezTo>
                    <a:cubicBezTo>
                      <a:pt x="1732" y="3826"/>
                      <a:pt x="1722" y="3823"/>
                      <a:pt x="1713" y="3823"/>
                    </a:cubicBezTo>
                    <a:cubicBezTo>
                      <a:pt x="1694" y="3823"/>
                      <a:pt x="1679" y="3837"/>
                      <a:pt x="1672" y="3860"/>
                    </a:cubicBezTo>
                    <a:cubicBezTo>
                      <a:pt x="1663" y="3905"/>
                      <a:pt x="1654" y="3950"/>
                      <a:pt x="1643" y="3995"/>
                    </a:cubicBezTo>
                    <a:cubicBezTo>
                      <a:pt x="1620" y="4080"/>
                      <a:pt x="1539" y="4120"/>
                      <a:pt x="1462" y="4120"/>
                    </a:cubicBezTo>
                    <a:cubicBezTo>
                      <a:pt x="1439" y="4120"/>
                      <a:pt x="1417" y="4117"/>
                      <a:pt x="1397" y="4110"/>
                    </a:cubicBezTo>
                    <a:cubicBezTo>
                      <a:pt x="1107" y="4020"/>
                      <a:pt x="940" y="3835"/>
                      <a:pt x="717" y="3603"/>
                    </a:cubicBezTo>
                    <a:cubicBezTo>
                      <a:pt x="712" y="3601"/>
                      <a:pt x="715" y="3589"/>
                      <a:pt x="715" y="3583"/>
                    </a:cubicBezTo>
                    <a:lnTo>
                      <a:pt x="715" y="3583"/>
                    </a:lnTo>
                    <a:cubicBezTo>
                      <a:pt x="717" y="3583"/>
                      <a:pt x="719" y="3583"/>
                      <a:pt x="720" y="3583"/>
                    </a:cubicBezTo>
                    <a:cubicBezTo>
                      <a:pt x="722" y="3583"/>
                      <a:pt x="724" y="3583"/>
                      <a:pt x="726" y="3583"/>
                    </a:cubicBezTo>
                    <a:cubicBezTo>
                      <a:pt x="735" y="3583"/>
                      <a:pt x="742" y="3586"/>
                      <a:pt x="773" y="3619"/>
                    </a:cubicBezTo>
                    <a:cubicBezTo>
                      <a:pt x="1092" y="3947"/>
                      <a:pt x="1322" y="4076"/>
                      <a:pt x="1461" y="4076"/>
                    </a:cubicBezTo>
                    <a:cubicBezTo>
                      <a:pt x="1775" y="4076"/>
                      <a:pt x="1631" y="3419"/>
                      <a:pt x="1023" y="2904"/>
                    </a:cubicBezTo>
                    <a:cubicBezTo>
                      <a:pt x="900" y="2800"/>
                      <a:pt x="774" y="2749"/>
                      <a:pt x="663" y="2749"/>
                    </a:cubicBezTo>
                    <a:cubicBezTo>
                      <a:pt x="212" y="2749"/>
                      <a:pt x="1" y="3589"/>
                      <a:pt x="1165" y="5081"/>
                    </a:cubicBezTo>
                    <a:cubicBezTo>
                      <a:pt x="1587" y="5620"/>
                      <a:pt x="1688" y="5627"/>
                      <a:pt x="1695" y="5719"/>
                    </a:cubicBezTo>
                    <a:cubicBezTo>
                      <a:pt x="1702" y="5807"/>
                      <a:pt x="1718" y="5895"/>
                      <a:pt x="1718" y="5983"/>
                    </a:cubicBezTo>
                    <a:cubicBezTo>
                      <a:pt x="1718" y="6107"/>
                      <a:pt x="1754" y="6837"/>
                      <a:pt x="1754" y="6842"/>
                    </a:cubicBezTo>
                    <a:cubicBezTo>
                      <a:pt x="1873" y="8361"/>
                      <a:pt x="2245" y="12246"/>
                      <a:pt x="3512" y="13116"/>
                    </a:cubicBezTo>
                    <a:cubicBezTo>
                      <a:pt x="3648" y="13211"/>
                      <a:pt x="3809" y="13248"/>
                      <a:pt x="3980" y="13248"/>
                    </a:cubicBezTo>
                    <a:cubicBezTo>
                      <a:pt x="4176" y="13248"/>
                      <a:pt x="4385" y="13199"/>
                      <a:pt x="4587" y="13128"/>
                    </a:cubicBezTo>
                    <a:cubicBezTo>
                      <a:pt x="5526" y="12796"/>
                      <a:pt x="6453" y="12010"/>
                      <a:pt x="7149" y="11261"/>
                    </a:cubicBezTo>
                    <a:cubicBezTo>
                      <a:pt x="7327" y="11072"/>
                      <a:pt x="7767" y="10542"/>
                      <a:pt x="7814" y="10434"/>
                    </a:cubicBezTo>
                    <a:cubicBezTo>
                      <a:pt x="7841" y="10373"/>
                      <a:pt x="7776" y="10353"/>
                      <a:pt x="7710" y="10351"/>
                    </a:cubicBezTo>
                    <a:cubicBezTo>
                      <a:pt x="7577" y="10346"/>
                      <a:pt x="7449" y="10326"/>
                      <a:pt x="7321" y="10306"/>
                    </a:cubicBezTo>
                    <a:cubicBezTo>
                      <a:pt x="6784" y="10220"/>
                      <a:pt x="6286" y="10038"/>
                      <a:pt x="5819" y="9763"/>
                    </a:cubicBezTo>
                    <a:cubicBezTo>
                      <a:pt x="5151" y="9368"/>
                      <a:pt x="4992" y="9039"/>
                      <a:pt x="4915" y="9039"/>
                    </a:cubicBezTo>
                    <a:cubicBezTo>
                      <a:pt x="4903" y="9039"/>
                      <a:pt x="4894" y="9046"/>
                      <a:pt x="4884" y="9062"/>
                    </a:cubicBezTo>
                    <a:cubicBezTo>
                      <a:pt x="4634" y="9476"/>
                      <a:pt x="4891" y="9186"/>
                      <a:pt x="5155" y="10504"/>
                    </a:cubicBezTo>
                    <a:cubicBezTo>
                      <a:pt x="5274" y="11095"/>
                      <a:pt x="5229" y="11149"/>
                      <a:pt x="5261" y="11433"/>
                    </a:cubicBezTo>
                    <a:cubicBezTo>
                      <a:pt x="5263" y="11469"/>
                      <a:pt x="5274" y="11507"/>
                      <a:pt x="5249" y="11541"/>
                    </a:cubicBezTo>
                    <a:cubicBezTo>
                      <a:pt x="5195" y="11527"/>
                      <a:pt x="5224" y="11480"/>
                      <a:pt x="5213" y="11448"/>
                    </a:cubicBezTo>
                    <a:cubicBezTo>
                      <a:pt x="5202" y="11415"/>
                      <a:pt x="5200" y="11374"/>
                      <a:pt x="5202" y="11338"/>
                    </a:cubicBezTo>
                    <a:cubicBezTo>
                      <a:pt x="5218" y="10817"/>
                      <a:pt x="5031" y="9882"/>
                      <a:pt x="4641" y="9138"/>
                    </a:cubicBezTo>
                    <a:cubicBezTo>
                      <a:pt x="4508" y="8881"/>
                      <a:pt x="4172" y="8072"/>
                      <a:pt x="4104" y="7910"/>
                    </a:cubicBezTo>
                    <a:cubicBezTo>
                      <a:pt x="3370" y="6143"/>
                      <a:pt x="3417" y="5566"/>
                      <a:pt x="3318" y="4775"/>
                    </a:cubicBezTo>
                    <a:cubicBezTo>
                      <a:pt x="3309" y="4709"/>
                      <a:pt x="3325" y="4662"/>
                      <a:pt x="3356" y="4610"/>
                    </a:cubicBezTo>
                    <a:cubicBezTo>
                      <a:pt x="3629" y="4151"/>
                      <a:pt x="3681" y="3567"/>
                      <a:pt x="3606" y="3091"/>
                    </a:cubicBezTo>
                    <a:cubicBezTo>
                      <a:pt x="3568" y="2841"/>
                      <a:pt x="3518" y="2591"/>
                      <a:pt x="3424" y="2356"/>
                    </a:cubicBezTo>
                    <a:cubicBezTo>
                      <a:pt x="3300" y="2050"/>
                      <a:pt x="3268" y="1737"/>
                      <a:pt x="3315" y="1412"/>
                    </a:cubicBezTo>
                    <a:cubicBezTo>
                      <a:pt x="3334" y="1297"/>
                      <a:pt x="3313" y="1187"/>
                      <a:pt x="3282" y="1076"/>
                    </a:cubicBezTo>
                    <a:cubicBezTo>
                      <a:pt x="3258" y="994"/>
                      <a:pt x="3201" y="950"/>
                      <a:pt x="3130" y="950"/>
                    </a:cubicBezTo>
                    <a:cubicBezTo>
                      <a:pt x="2985" y="950"/>
                      <a:pt x="2780" y="1128"/>
                      <a:pt x="2669" y="1532"/>
                    </a:cubicBezTo>
                    <a:cubicBezTo>
                      <a:pt x="2653" y="1590"/>
                      <a:pt x="2639" y="1647"/>
                      <a:pt x="2630" y="1703"/>
                    </a:cubicBezTo>
                    <a:cubicBezTo>
                      <a:pt x="2504" y="1444"/>
                      <a:pt x="2358" y="1196"/>
                      <a:pt x="2207" y="964"/>
                    </a:cubicBezTo>
                    <a:cubicBezTo>
                      <a:pt x="1995" y="641"/>
                      <a:pt x="1609" y="33"/>
                      <a:pt x="1341" y="3"/>
                    </a:cubicBezTo>
                    <a:cubicBezTo>
                      <a:pt x="1326" y="2"/>
                      <a:pt x="1312" y="1"/>
                      <a:pt x="1298" y="1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 flipH="1">
                <a:off x="1976666" y="1441596"/>
                <a:ext cx="847373" cy="999940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9628" extrusionOk="0">
                    <a:moveTo>
                      <a:pt x="3922" y="1"/>
                    </a:moveTo>
                    <a:cubicBezTo>
                      <a:pt x="3917" y="3"/>
                      <a:pt x="3915" y="3"/>
                      <a:pt x="3911" y="3"/>
                    </a:cubicBezTo>
                    <a:cubicBezTo>
                      <a:pt x="2869" y="78"/>
                      <a:pt x="2020" y="623"/>
                      <a:pt x="1585" y="1592"/>
                    </a:cubicBezTo>
                    <a:cubicBezTo>
                      <a:pt x="1398" y="2005"/>
                      <a:pt x="1280" y="2600"/>
                      <a:pt x="1260" y="3222"/>
                    </a:cubicBezTo>
                    <a:cubicBezTo>
                      <a:pt x="1147" y="3132"/>
                      <a:pt x="1011" y="3079"/>
                      <a:pt x="861" y="3079"/>
                    </a:cubicBezTo>
                    <a:cubicBezTo>
                      <a:pt x="852" y="3079"/>
                      <a:pt x="843" y="3079"/>
                      <a:pt x="834" y="3080"/>
                    </a:cubicBezTo>
                    <a:cubicBezTo>
                      <a:pt x="0" y="3124"/>
                      <a:pt x="213" y="4587"/>
                      <a:pt x="1245" y="4587"/>
                    </a:cubicBezTo>
                    <a:cubicBezTo>
                      <a:pt x="1264" y="4587"/>
                      <a:pt x="1283" y="4586"/>
                      <a:pt x="1303" y="4585"/>
                    </a:cubicBezTo>
                    <a:cubicBezTo>
                      <a:pt x="1330" y="4583"/>
                      <a:pt x="1355" y="4578"/>
                      <a:pt x="1377" y="4572"/>
                    </a:cubicBezTo>
                    <a:cubicBezTo>
                      <a:pt x="1468" y="4975"/>
                      <a:pt x="1612" y="5343"/>
                      <a:pt x="1821" y="5622"/>
                    </a:cubicBezTo>
                    <a:cubicBezTo>
                      <a:pt x="2031" y="5908"/>
                      <a:pt x="2385" y="6251"/>
                      <a:pt x="2836" y="6503"/>
                    </a:cubicBezTo>
                    <a:cubicBezTo>
                      <a:pt x="2833" y="6627"/>
                      <a:pt x="2827" y="6810"/>
                      <a:pt x="2804" y="7055"/>
                    </a:cubicBezTo>
                    <a:cubicBezTo>
                      <a:pt x="2802" y="7062"/>
                      <a:pt x="2802" y="7069"/>
                      <a:pt x="2802" y="7073"/>
                    </a:cubicBezTo>
                    <a:cubicBezTo>
                      <a:pt x="2646" y="7096"/>
                      <a:pt x="2482" y="7121"/>
                      <a:pt x="2304" y="7152"/>
                    </a:cubicBezTo>
                    <a:cubicBezTo>
                      <a:pt x="2096" y="7191"/>
                      <a:pt x="2065" y="7195"/>
                      <a:pt x="2076" y="7272"/>
                    </a:cubicBezTo>
                    <a:cubicBezTo>
                      <a:pt x="2319" y="8879"/>
                      <a:pt x="3269" y="9627"/>
                      <a:pt x="4251" y="9627"/>
                    </a:cubicBezTo>
                    <a:cubicBezTo>
                      <a:pt x="5287" y="9627"/>
                      <a:pt x="6360" y="8793"/>
                      <a:pt x="6676" y="7256"/>
                    </a:cubicBezTo>
                    <a:cubicBezTo>
                      <a:pt x="6726" y="7015"/>
                      <a:pt x="6730" y="6997"/>
                      <a:pt x="6505" y="6977"/>
                    </a:cubicBezTo>
                    <a:cubicBezTo>
                      <a:pt x="6207" y="6949"/>
                      <a:pt x="5964" y="6931"/>
                      <a:pt x="5761" y="6918"/>
                    </a:cubicBezTo>
                    <a:cubicBezTo>
                      <a:pt x="5761" y="6916"/>
                      <a:pt x="5761" y="6911"/>
                      <a:pt x="5759" y="6909"/>
                    </a:cubicBezTo>
                    <a:cubicBezTo>
                      <a:pt x="5718" y="6717"/>
                      <a:pt x="5687" y="6533"/>
                      <a:pt x="5669" y="6363"/>
                    </a:cubicBezTo>
                    <a:cubicBezTo>
                      <a:pt x="6092" y="6061"/>
                      <a:pt x="6412" y="5681"/>
                      <a:pt x="6595" y="5374"/>
                    </a:cubicBezTo>
                    <a:cubicBezTo>
                      <a:pt x="6773" y="5074"/>
                      <a:pt x="6877" y="4693"/>
                      <a:pt x="6926" y="4283"/>
                    </a:cubicBezTo>
                    <a:cubicBezTo>
                      <a:pt x="6943" y="4287"/>
                      <a:pt x="6961" y="4289"/>
                      <a:pt x="6979" y="4289"/>
                    </a:cubicBezTo>
                    <a:cubicBezTo>
                      <a:pt x="6986" y="4289"/>
                      <a:pt x="6993" y="4288"/>
                      <a:pt x="7001" y="4288"/>
                    </a:cubicBezTo>
                    <a:cubicBezTo>
                      <a:pt x="8067" y="4232"/>
                      <a:pt x="8159" y="2743"/>
                      <a:pt x="7346" y="2743"/>
                    </a:cubicBezTo>
                    <a:cubicBezTo>
                      <a:pt x="7334" y="2743"/>
                      <a:pt x="7322" y="2743"/>
                      <a:pt x="7309" y="2744"/>
                    </a:cubicBezTo>
                    <a:cubicBezTo>
                      <a:pt x="7152" y="2753"/>
                      <a:pt x="7010" y="2823"/>
                      <a:pt x="6902" y="2929"/>
                    </a:cubicBezTo>
                    <a:cubicBezTo>
                      <a:pt x="6816" y="2311"/>
                      <a:pt x="6638" y="1734"/>
                      <a:pt x="6410" y="1340"/>
                    </a:cubicBezTo>
                    <a:cubicBezTo>
                      <a:pt x="5895" y="454"/>
                      <a:pt x="5039" y="1"/>
                      <a:pt x="4039" y="1"/>
                    </a:cubicBezTo>
                    <a:cubicBezTo>
                      <a:pt x="4003" y="1"/>
                      <a:pt x="3967" y="2"/>
                      <a:pt x="3931" y="3"/>
                    </a:cubicBezTo>
                    <a:cubicBezTo>
                      <a:pt x="3929" y="1"/>
                      <a:pt x="3926" y="1"/>
                      <a:pt x="3922" y="1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 flipH="1">
                <a:off x="1132087" y="2770046"/>
                <a:ext cx="477329" cy="970029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9340" extrusionOk="0">
                    <a:moveTo>
                      <a:pt x="3030" y="0"/>
                    </a:moveTo>
                    <a:cubicBezTo>
                      <a:pt x="3016" y="0"/>
                      <a:pt x="3003" y="10"/>
                      <a:pt x="2991" y="34"/>
                    </a:cubicBezTo>
                    <a:cubicBezTo>
                      <a:pt x="2944" y="131"/>
                      <a:pt x="2852" y="413"/>
                      <a:pt x="2498" y="870"/>
                    </a:cubicBezTo>
                    <a:cubicBezTo>
                      <a:pt x="2383" y="1019"/>
                      <a:pt x="2414" y="943"/>
                      <a:pt x="2705" y="1341"/>
                    </a:cubicBezTo>
                    <a:cubicBezTo>
                      <a:pt x="3868" y="2939"/>
                      <a:pt x="3102" y="4706"/>
                      <a:pt x="1991" y="6108"/>
                    </a:cubicBezTo>
                    <a:cubicBezTo>
                      <a:pt x="1312" y="6960"/>
                      <a:pt x="0" y="7993"/>
                      <a:pt x="27" y="9192"/>
                    </a:cubicBezTo>
                    <a:cubicBezTo>
                      <a:pt x="30" y="9241"/>
                      <a:pt x="5" y="9309"/>
                      <a:pt x="55" y="9334"/>
                    </a:cubicBezTo>
                    <a:cubicBezTo>
                      <a:pt x="64" y="9338"/>
                      <a:pt x="73" y="9340"/>
                      <a:pt x="81" y="9340"/>
                    </a:cubicBezTo>
                    <a:cubicBezTo>
                      <a:pt x="123" y="9340"/>
                      <a:pt x="155" y="9290"/>
                      <a:pt x="187" y="9261"/>
                    </a:cubicBezTo>
                    <a:cubicBezTo>
                      <a:pt x="1368" y="8198"/>
                      <a:pt x="2804" y="6602"/>
                      <a:pt x="3740" y="5238"/>
                    </a:cubicBezTo>
                    <a:cubicBezTo>
                      <a:pt x="4222" y="4535"/>
                      <a:pt x="4582" y="4030"/>
                      <a:pt x="4589" y="3250"/>
                    </a:cubicBezTo>
                    <a:cubicBezTo>
                      <a:pt x="4596" y="3075"/>
                      <a:pt x="4571" y="2903"/>
                      <a:pt x="4519" y="2739"/>
                    </a:cubicBezTo>
                    <a:cubicBezTo>
                      <a:pt x="4269" y="1930"/>
                      <a:pt x="3589" y="819"/>
                      <a:pt x="3133" y="104"/>
                    </a:cubicBezTo>
                    <a:cubicBezTo>
                      <a:pt x="3100" y="52"/>
                      <a:pt x="3063" y="0"/>
                      <a:pt x="3030" y="0"/>
                    </a:cubicBezTo>
                    <a:close/>
                  </a:path>
                </a:pathLst>
              </a:custGeom>
              <a:solidFill>
                <a:srgbClr val="FF364A">
                  <a:alpha val="44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9"/>
              <p:cNvSpPr/>
              <p:nvPr/>
            </p:nvSpPr>
            <p:spPr>
              <a:xfrm flipH="1">
                <a:off x="3085869" y="2559318"/>
                <a:ext cx="440460" cy="642878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6190" extrusionOk="0">
                    <a:moveTo>
                      <a:pt x="57" y="0"/>
                    </a:moveTo>
                    <a:cubicBezTo>
                      <a:pt x="39" y="0"/>
                      <a:pt x="28" y="9"/>
                      <a:pt x="26" y="30"/>
                    </a:cubicBezTo>
                    <a:cubicBezTo>
                      <a:pt x="1" y="344"/>
                      <a:pt x="357" y="4382"/>
                      <a:pt x="1428" y="5753"/>
                    </a:cubicBezTo>
                    <a:cubicBezTo>
                      <a:pt x="1563" y="5926"/>
                      <a:pt x="1768" y="6125"/>
                      <a:pt x="1984" y="6167"/>
                    </a:cubicBezTo>
                    <a:cubicBezTo>
                      <a:pt x="2061" y="6183"/>
                      <a:pt x="2140" y="6190"/>
                      <a:pt x="2221" y="6190"/>
                    </a:cubicBezTo>
                    <a:cubicBezTo>
                      <a:pt x="2901" y="6190"/>
                      <a:pt x="3692" y="5689"/>
                      <a:pt x="4218" y="5288"/>
                    </a:cubicBezTo>
                    <a:cubicBezTo>
                      <a:pt x="4229" y="5279"/>
                      <a:pt x="4240" y="5270"/>
                      <a:pt x="4234" y="5257"/>
                    </a:cubicBezTo>
                    <a:cubicBezTo>
                      <a:pt x="4230" y="5247"/>
                      <a:pt x="4220" y="5244"/>
                      <a:pt x="4204" y="5244"/>
                    </a:cubicBezTo>
                    <a:cubicBezTo>
                      <a:pt x="4170" y="5244"/>
                      <a:pt x="4105" y="5258"/>
                      <a:pt x="3994" y="5258"/>
                    </a:cubicBezTo>
                    <a:cubicBezTo>
                      <a:pt x="3882" y="5258"/>
                      <a:pt x="3723" y="5244"/>
                      <a:pt x="3501" y="5185"/>
                    </a:cubicBezTo>
                    <a:cubicBezTo>
                      <a:pt x="2868" y="5018"/>
                      <a:pt x="2286" y="4646"/>
                      <a:pt x="1856" y="4074"/>
                    </a:cubicBezTo>
                    <a:cubicBezTo>
                      <a:pt x="884" y="2780"/>
                      <a:pt x="1272" y="1236"/>
                      <a:pt x="481" y="314"/>
                    </a:cubicBezTo>
                    <a:cubicBezTo>
                      <a:pt x="408" y="230"/>
                      <a:pt x="147" y="0"/>
                      <a:pt x="57" y="0"/>
                    </a:cubicBezTo>
                    <a:close/>
                  </a:path>
                </a:pathLst>
              </a:custGeom>
              <a:solidFill>
                <a:srgbClr val="FF364A">
                  <a:alpha val="44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9"/>
              <p:cNvSpPr/>
              <p:nvPr/>
            </p:nvSpPr>
            <p:spPr>
              <a:xfrm flipH="1">
                <a:off x="2225922" y="2102446"/>
                <a:ext cx="306899" cy="133353"/>
              </a:xfrm>
              <a:custGeom>
                <a:avLst/>
                <a:gdLst/>
                <a:ahLst/>
                <a:cxnLst/>
                <a:rect l="l" t="t" r="r" b="b"/>
                <a:pathLst>
                  <a:path w="2955" h="1284" extrusionOk="0">
                    <a:moveTo>
                      <a:pt x="2862" y="0"/>
                    </a:moveTo>
                    <a:cubicBezTo>
                      <a:pt x="2482" y="269"/>
                      <a:pt x="2015" y="474"/>
                      <a:pt x="1485" y="510"/>
                    </a:cubicBezTo>
                    <a:lnTo>
                      <a:pt x="1465" y="510"/>
                    </a:lnTo>
                    <a:cubicBezTo>
                      <a:pt x="1431" y="511"/>
                      <a:pt x="1397" y="512"/>
                      <a:pt x="1364" y="512"/>
                    </a:cubicBezTo>
                    <a:cubicBezTo>
                      <a:pt x="869" y="512"/>
                      <a:pt x="414" y="360"/>
                      <a:pt x="32" y="140"/>
                    </a:cubicBezTo>
                    <a:cubicBezTo>
                      <a:pt x="29" y="264"/>
                      <a:pt x="23" y="449"/>
                      <a:pt x="0" y="692"/>
                    </a:cubicBezTo>
                    <a:cubicBezTo>
                      <a:pt x="360" y="1059"/>
                      <a:pt x="859" y="1284"/>
                      <a:pt x="1407" y="1284"/>
                    </a:cubicBezTo>
                    <a:cubicBezTo>
                      <a:pt x="1443" y="1284"/>
                      <a:pt x="1479" y="1283"/>
                      <a:pt x="1515" y="1281"/>
                    </a:cubicBezTo>
                    <a:cubicBezTo>
                      <a:pt x="2101" y="1251"/>
                      <a:pt x="2615" y="970"/>
                      <a:pt x="2955" y="546"/>
                    </a:cubicBezTo>
                    <a:cubicBezTo>
                      <a:pt x="2914" y="354"/>
                      <a:pt x="2883" y="170"/>
                      <a:pt x="2862" y="0"/>
                    </a:cubicBezTo>
                    <a:close/>
                  </a:path>
                </a:pathLst>
              </a:custGeom>
              <a:solidFill>
                <a:srgbClr val="FF364A">
                  <a:alpha val="44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9"/>
              <p:cNvSpPr/>
              <p:nvPr/>
            </p:nvSpPr>
            <p:spPr>
              <a:xfrm flipH="1">
                <a:off x="2030666" y="1769892"/>
                <a:ext cx="51513" cy="59614"/>
              </a:xfrm>
              <a:custGeom>
                <a:avLst/>
                <a:gdLst/>
                <a:ahLst/>
                <a:cxnLst/>
                <a:rect l="l" t="t" r="r" b="b"/>
                <a:pathLst>
                  <a:path w="496" h="574" extrusionOk="0">
                    <a:moveTo>
                      <a:pt x="394" y="1"/>
                    </a:moveTo>
                    <a:cubicBezTo>
                      <a:pt x="351" y="1"/>
                      <a:pt x="324" y="79"/>
                      <a:pt x="275" y="153"/>
                    </a:cubicBezTo>
                    <a:cubicBezTo>
                      <a:pt x="157" y="327"/>
                      <a:pt x="81" y="399"/>
                      <a:pt x="22" y="496"/>
                    </a:cubicBezTo>
                    <a:cubicBezTo>
                      <a:pt x="0" y="531"/>
                      <a:pt x="16" y="574"/>
                      <a:pt x="71" y="574"/>
                    </a:cubicBezTo>
                    <a:cubicBezTo>
                      <a:pt x="108" y="574"/>
                      <a:pt x="162" y="555"/>
                      <a:pt x="234" y="505"/>
                    </a:cubicBezTo>
                    <a:cubicBezTo>
                      <a:pt x="464" y="340"/>
                      <a:pt x="496" y="56"/>
                      <a:pt x="419" y="9"/>
                    </a:cubicBezTo>
                    <a:cubicBezTo>
                      <a:pt x="410" y="3"/>
                      <a:pt x="402" y="1"/>
                      <a:pt x="394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9"/>
              <p:cNvSpPr/>
              <p:nvPr/>
            </p:nvSpPr>
            <p:spPr>
              <a:xfrm flipH="1">
                <a:off x="2709380" y="1807073"/>
                <a:ext cx="55668" cy="5629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42" extrusionOk="0">
                    <a:moveTo>
                      <a:pt x="89" y="0"/>
                    </a:moveTo>
                    <a:cubicBezTo>
                      <a:pt x="68" y="0"/>
                      <a:pt x="47" y="14"/>
                      <a:pt x="43" y="38"/>
                    </a:cubicBezTo>
                    <a:cubicBezTo>
                      <a:pt x="0" y="257"/>
                      <a:pt x="219" y="507"/>
                      <a:pt x="456" y="541"/>
                    </a:cubicBezTo>
                    <a:cubicBezTo>
                      <a:pt x="458" y="541"/>
                      <a:pt x="461" y="542"/>
                      <a:pt x="464" y="542"/>
                    </a:cubicBezTo>
                    <a:cubicBezTo>
                      <a:pt x="507" y="542"/>
                      <a:pt x="535" y="491"/>
                      <a:pt x="507" y="453"/>
                    </a:cubicBezTo>
                    <a:lnTo>
                      <a:pt x="507" y="453"/>
                    </a:lnTo>
                    <a:cubicBezTo>
                      <a:pt x="508" y="454"/>
                      <a:pt x="508" y="455"/>
                      <a:pt x="508" y="455"/>
                    </a:cubicBezTo>
                    <a:cubicBezTo>
                      <a:pt x="507" y="455"/>
                      <a:pt x="476" y="415"/>
                      <a:pt x="404" y="340"/>
                    </a:cubicBezTo>
                    <a:cubicBezTo>
                      <a:pt x="365" y="298"/>
                      <a:pt x="314" y="255"/>
                      <a:pt x="219" y="140"/>
                    </a:cubicBezTo>
                    <a:cubicBezTo>
                      <a:pt x="192" y="106"/>
                      <a:pt x="127" y="18"/>
                      <a:pt x="127" y="18"/>
                    </a:cubicBezTo>
                    <a:cubicBezTo>
                      <a:pt x="117" y="6"/>
                      <a:pt x="103" y="0"/>
                      <a:pt x="89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9"/>
              <p:cNvSpPr/>
              <p:nvPr/>
            </p:nvSpPr>
            <p:spPr>
              <a:xfrm flipH="1">
                <a:off x="2167137" y="1834803"/>
                <a:ext cx="136053" cy="108947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049" extrusionOk="0">
                    <a:moveTo>
                      <a:pt x="667" y="0"/>
                    </a:moveTo>
                    <a:cubicBezTo>
                      <a:pt x="654" y="0"/>
                      <a:pt x="640" y="1"/>
                      <a:pt x="627" y="1"/>
                    </a:cubicBezTo>
                    <a:cubicBezTo>
                      <a:pt x="275" y="19"/>
                      <a:pt x="0" y="270"/>
                      <a:pt x="14" y="558"/>
                    </a:cubicBezTo>
                    <a:cubicBezTo>
                      <a:pt x="29" y="835"/>
                      <a:pt x="306" y="1048"/>
                      <a:pt x="640" y="1048"/>
                    </a:cubicBezTo>
                    <a:cubicBezTo>
                      <a:pt x="654" y="1048"/>
                      <a:pt x="667" y="1048"/>
                      <a:pt x="681" y="1047"/>
                    </a:cubicBezTo>
                    <a:cubicBezTo>
                      <a:pt x="1035" y="1029"/>
                      <a:pt x="1310" y="779"/>
                      <a:pt x="1294" y="490"/>
                    </a:cubicBezTo>
                    <a:cubicBezTo>
                      <a:pt x="1281" y="213"/>
                      <a:pt x="1003" y="0"/>
                      <a:pt x="667" y="0"/>
                    </a:cubicBezTo>
                    <a:close/>
                  </a:path>
                </a:pathLst>
              </a:custGeom>
              <a:solidFill>
                <a:srgbClr val="FF364A">
                  <a:alpha val="44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9"/>
              <p:cNvSpPr/>
              <p:nvPr/>
            </p:nvSpPr>
            <p:spPr>
              <a:xfrm flipH="1">
                <a:off x="2482866" y="1851213"/>
                <a:ext cx="136157" cy="108947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049" extrusionOk="0">
                    <a:moveTo>
                      <a:pt x="668" y="0"/>
                    </a:moveTo>
                    <a:cubicBezTo>
                      <a:pt x="654" y="0"/>
                      <a:pt x="641" y="0"/>
                      <a:pt x="627" y="1"/>
                    </a:cubicBezTo>
                    <a:cubicBezTo>
                      <a:pt x="276" y="19"/>
                      <a:pt x="1" y="269"/>
                      <a:pt x="16" y="558"/>
                    </a:cubicBezTo>
                    <a:cubicBezTo>
                      <a:pt x="29" y="834"/>
                      <a:pt x="305" y="1048"/>
                      <a:pt x="639" y="1048"/>
                    </a:cubicBezTo>
                    <a:cubicBezTo>
                      <a:pt x="653" y="1048"/>
                      <a:pt x="668" y="1048"/>
                      <a:pt x="684" y="1047"/>
                    </a:cubicBezTo>
                    <a:cubicBezTo>
                      <a:pt x="1035" y="1029"/>
                      <a:pt x="1310" y="781"/>
                      <a:pt x="1297" y="492"/>
                    </a:cubicBezTo>
                    <a:lnTo>
                      <a:pt x="1294" y="492"/>
                    </a:lnTo>
                    <a:cubicBezTo>
                      <a:pt x="1281" y="215"/>
                      <a:pt x="1004" y="0"/>
                      <a:pt x="668" y="0"/>
                    </a:cubicBezTo>
                    <a:close/>
                  </a:path>
                </a:pathLst>
              </a:custGeom>
              <a:solidFill>
                <a:srgbClr val="FF364A">
                  <a:alpha val="44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9"/>
              <p:cNvSpPr/>
              <p:nvPr/>
            </p:nvSpPr>
            <p:spPr>
              <a:xfrm flipH="1">
                <a:off x="2313265" y="1918617"/>
                <a:ext cx="156409" cy="10863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046" extrusionOk="0">
                    <a:moveTo>
                      <a:pt x="1411" y="1"/>
                    </a:moveTo>
                    <a:cubicBezTo>
                      <a:pt x="1409" y="1"/>
                      <a:pt x="1407" y="1"/>
                      <a:pt x="1405" y="1"/>
                    </a:cubicBezTo>
                    <a:cubicBezTo>
                      <a:pt x="1247" y="53"/>
                      <a:pt x="1015" y="112"/>
                      <a:pt x="731" y="123"/>
                    </a:cubicBezTo>
                    <a:cubicBezTo>
                      <a:pt x="694" y="125"/>
                      <a:pt x="657" y="125"/>
                      <a:pt x="622" y="125"/>
                    </a:cubicBezTo>
                    <a:cubicBezTo>
                      <a:pt x="407" y="125"/>
                      <a:pt x="229" y="98"/>
                      <a:pt x="95" y="69"/>
                    </a:cubicBezTo>
                    <a:cubicBezTo>
                      <a:pt x="39" y="71"/>
                      <a:pt x="1" y="134"/>
                      <a:pt x="16" y="200"/>
                    </a:cubicBezTo>
                    <a:cubicBezTo>
                      <a:pt x="138" y="698"/>
                      <a:pt x="444" y="1045"/>
                      <a:pt x="776" y="1045"/>
                    </a:cubicBezTo>
                    <a:cubicBezTo>
                      <a:pt x="784" y="1045"/>
                      <a:pt x="791" y="1045"/>
                      <a:pt x="798" y="1045"/>
                    </a:cubicBezTo>
                    <a:cubicBezTo>
                      <a:pt x="1141" y="1031"/>
                      <a:pt x="1425" y="648"/>
                      <a:pt x="1497" y="121"/>
                    </a:cubicBezTo>
                    <a:cubicBezTo>
                      <a:pt x="1506" y="60"/>
                      <a:pt x="1464" y="1"/>
                      <a:pt x="14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 flipH="1">
                <a:off x="1102089" y="1292663"/>
                <a:ext cx="2615236" cy="2905829"/>
              </a:xfrm>
              <a:custGeom>
                <a:avLst/>
                <a:gdLst/>
                <a:ahLst/>
                <a:cxnLst/>
                <a:rect l="l" t="t" r="r" b="b"/>
                <a:pathLst>
                  <a:path w="25181" h="27979" extrusionOk="0">
                    <a:moveTo>
                      <a:pt x="15949" y="4268"/>
                    </a:moveTo>
                    <a:cubicBezTo>
                      <a:pt x="16260" y="4268"/>
                      <a:pt x="16386" y="4518"/>
                      <a:pt x="16397" y="4757"/>
                    </a:cubicBezTo>
                    <a:cubicBezTo>
                      <a:pt x="16413" y="5077"/>
                      <a:pt x="16244" y="5422"/>
                      <a:pt x="15899" y="5564"/>
                    </a:cubicBezTo>
                    <a:cubicBezTo>
                      <a:pt x="15818" y="5598"/>
                      <a:pt x="15726" y="5623"/>
                      <a:pt x="15624" y="5629"/>
                    </a:cubicBezTo>
                    <a:cubicBezTo>
                      <a:pt x="15638" y="5517"/>
                      <a:pt x="15642" y="5399"/>
                      <a:pt x="15647" y="5284"/>
                    </a:cubicBezTo>
                    <a:cubicBezTo>
                      <a:pt x="15654" y="4991"/>
                      <a:pt x="15638" y="4689"/>
                      <a:pt x="15599" y="4396"/>
                    </a:cubicBezTo>
                    <a:cubicBezTo>
                      <a:pt x="15690" y="4318"/>
                      <a:pt x="15798" y="4275"/>
                      <a:pt x="15917" y="4268"/>
                    </a:cubicBezTo>
                    <a:close/>
                    <a:moveTo>
                      <a:pt x="9469" y="4606"/>
                    </a:moveTo>
                    <a:cubicBezTo>
                      <a:pt x="9577" y="4606"/>
                      <a:pt x="9681" y="4640"/>
                      <a:pt x="9769" y="4698"/>
                    </a:cubicBezTo>
                    <a:cubicBezTo>
                      <a:pt x="9764" y="4996"/>
                      <a:pt x="9778" y="5298"/>
                      <a:pt x="9816" y="5589"/>
                    </a:cubicBezTo>
                    <a:cubicBezTo>
                      <a:pt x="9830" y="5704"/>
                      <a:pt x="9850" y="5816"/>
                      <a:pt x="9872" y="5929"/>
                    </a:cubicBezTo>
                    <a:cubicBezTo>
                      <a:pt x="9859" y="5930"/>
                      <a:pt x="9846" y="5930"/>
                      <a:pt x="9832" y="5930"/>
                    </a:cubicBezTo>
                    <a:cubicBezTo>
                      <a:pt x="9743" y="5930"/>
                      <a:pt x="9661" y="5917"/>
                      <a:pt x="9591" y="5895"/>
                    </a:cubicBezTo>
                    <a:cubicBezTo>
                      <a:pt x="9356" y="5825"/>
                      <a:pt x="9221" y="5668"/>
                      <a:pt x="9154" y="5562"/>
                    </a:cubicBezTo>
                    <a:lnTo>
                      <a:pt x="9151" y="5559"/>
                    </a:lnTo>
                    <a:cubicBezTo>
                      <a:pt x="9000" y="5327"/>
                      <a:pt x="8969" y="5034"/>
                      <a:pt x="9072" y="4831"/>
                    </a:cubicBezTo>
                    <a:cubicBezTo>
                      <a:pt x="9144" y="4692"/>
                      <a:pt x="9268" y="4613"/>
                      <a:pt x="9440" y="4606"/>
                    </a:cubicBezTo>
                    <a:close/>
                    <a:moveTo>
                      <a:pt x="1382" y="5239"/>
                    </a:moveTo>
                    <a:cubicBezTo>
                      <a:pt x="1394" y="5239"/>
                      <a:pt x="1403" y="5239"/>
                      <a:pt x="1416" y="5242"/>
                    </a:cubicBezTo>
                    <a:cubicBezTo>
                      <a:pt x="1628" y="5264"/>
                      <a:pt x="2002" y="5839"/>
                      <a:pt x="2182" y="6114"/>
                    </a:cubicBezTo>
                    <a:lnTo>
                      <a:pt x="2214" y="6163"/>
                    </a:lnTo>
                    <a:cubicBezTo>
                      <a:pt x="2327" y="6337"/>
                      <a:pt x="2466" y="6558"/>
                      <a:pt x="2590" y="6804"/>
                    </a:cubicBezTo>
                    <a:cubicBezTo>
                      <a:pt x="2577" y="6869"/>
                      <a:pt x="2566" y="6939"/>
                      <a:pt x="2561" y="7013"/>
                    </a:cubicBezTo>
                    <a:cubicBezTo>
                      <a:pt x="2559" y="7049"/>
                      <a:pt x="2557" y="7085"/>
                      <a:pt x="2552" y="7124"/>
                    </a:cubicBezTo>
                    <a:cubicBezTo>
                      <a:pt x="2543" y="7218"/>
                      <a:pt x="2532" y="7315"/>
                      <a:pt x="2541" y="7414"/>
                    </a:cubicBezTo>
                    <a:cubicBezTo>
                      <a:pt x="2394" y="7223"/>
                      <a:pt x="2101" y="6914"/>
                      <a:pt x="1824" y="6853"/>
                    </a:cubicBezTo>
                    <a:cubicBezTo>
                      <a:pt x="1802" y="6810"/>
                      <a:pt x="1779" y="6770"/>
                      <a:pt x="1756" y="6727"/>
                    </a:cubicBezTo>
                    <a:cubicBezTo>
                      <a:pt x="1729" y="6675"/>
                      <a:pt x="1707" y="6632"/>
                      <a:pt x="1689" y="6598"/>
                    </a:cubicBezTo>
                    <a:cubicBezTo>
                      <a:pt x="1493" y="6245"/>
                      <a:pt x="1166" y="5469"/>
                      <a:pt x="1294" y="5275"/>
                    </a:cubicBezTo>
                    <a:cubicBezTo>
                      <a:pt x="1303" y="5264"/>
                      <a:pt x="1321" y="5239"/>
                      <a:pt x="1382" y="5239"/>
                    </a:cubicBezTo>
                    <a:close/>
                    <a:moveTo>
                      <a:pt x="12178" y="1687"/>
                    </a:moveTo>
                    <a:cubicBezTo>
                      <a:pt x="12201" y="2116"/>
                      <a:pt x="12192" y="2404"/>
                      <a:pt x="12325" y="3055"/>
                    </a:cubicBezTo>
                    <a:cubicBezTo>
                      <a:pt x="12337" y="3114"/>
                      <a:pt x="12382" y="3141"/>
                      <a:pt x="12428" y="3141"/>
                    </a:cubicBezTo>
                    <a:cubicBezTo>
                      <a:pt x="12486" y="3141"/>
                      <a:pt x="12545" y="3097"/>
                      <a:pt x="12537" y="3022"/>
                    </a:cubicBezTo>
                    <a:cubicBezTo>
                      <a:pt x="12500" y="2677"/>
                      <a:pt x="12498" y="2404"/>
                      <a:pt x="12557" y="2057"/>
                    </a:cubicBezTo>
                    <a:cubicBezTo>
                      <a:pt x="12697" y="2537"/>
                      <a:pt x="12981" y="2884"/>
                      <a:pt x="13321" y="3091"/>
                    </a:cubicBezTo>
                    <a:cubicBezTo>
                      <a:pt x="13341" y="3104"/>
                      <a:pt x="13360" y="3109"/>
                      <a:pt x="13379" y="3109"/>
                    </a:cubicBezTo>
                    <a:cubicBezTo>
                      <a:pt x="13470" y="3109"/>
                      <a:pt x="13532" y="2981"/>
                      <a:pt x="13443" y="2913"/>
                    </a:cubicBezTo>
                    <a:cubicBezTo>
                      <a:pt x="13100" y="2661"/>
                      <a:pt x="12870" y="2271"/>
                      <a:pt x="12832" y="1730"/>
                    </a:cubicBezTo>
                    <a:lnTo>
                      <a:pt x="12832" y="1730"/>
                    </a:lnTo>
                    <a:cubicBezTo>
                      <a:pt x="12839" y="1807"/>
                      <a:pt x="13010" y="1958"/>
                      <a:pt x="13059" y="2014"/>
                    </a:cubicBezTo>
                    <a:cubicBezTo>
                      <a:pt x="13695" y="2731"/>
                      <a:pt x="14434" y="3348"/>
                      <a:pt x="15144" y="3984"/>
                    </a:cubicBezTo>
                    <a:cubicBezTo>
                      <a:pt x="15228" y="4058"/>
                      <a:pt x="15309" y="4119"/>
                      <a:pt x="15383" y="4160"/>
                    </a:cubicBezTo>
                    <a:cubicBezTo>
                      <a:pt x="15392" y="4214"/>
                      <a:pt x="15401" y="4268"/>
                      <a:pt x="15410" y="4324"/>
                    </a:cubicBezTo>
                    <a:cubicBezTo>
                      <a:pt x="15421" y="4414"/>
                      <a:pt x="15435" y="4505"/>
                      <a:pt x="15444" y="4597"/>
                    </a:cubicBezTo>
                    <a:cubicBezTo>
                      <a:pt x="15462" y="4784"/>
                      <a:pt x="15471" y="4973"/>
                      <a:pt x="15471" y="5158"/>
                    </a:cubicBezTo>
                    <a:cubicBezTo>
                      <a:pt x="15471" y="5298"/>
                      <a:pt x="15464" y="5440"/>
                      <a:pt x="15451" y="5575"/>
                    </a:cubicBezTo>
                    <a:cubicBezTo>
                      <a:pt x="15444" y="5645"/>
                      <a:pt x="15437" y="5715"/>
                      <a:pt x="15428" y="5783"/>
                    </a:cubicBezTo>
                    <a:cubicBezTo>
                      <a:pt x="15376" y="6154"/>
                      <a:pt x="15275" y="6495"/>
                      <a:pt x="15117" y="6763"/>
                    </a:cubicBezTo>
                    <a:cubicBezTo>
                      <a:pt x="14973" y="7009"/>
                      <a:pt x="14707" y="7338"/>
                      <a:pt x="14346" y="7622"/>
                    </a:cubicBezTo>
                    <a:cubicBezTo>
                      <a:pt x="14290" y="7667"/>
                      <a:pt x="14234" y="7710"/>
                      <a:pt x="14173" y="7750"/>
                    </a:cubicBezTo>
                    <a:cubicBezTo>
                      <a:pt x="14162" y="7759"/>
                      <a:pt x="14148" y="7766"/>
                      <a:pt x="14134" y="7777"/>
                    </a:cubicBezTo>
                    <a:cubicBezTo>
                      <a:pt x="13787" y="8009"/>
                      <a:pt x="13366" y="8185"/>
                      <a:pt x="12886" y="8214"/>
                    </a:cubicBezTo>
                    <a:lnTo>
                      <a:pt x="12866" y="8214"/>
                    </a:lnTo>
                    <a:cubicBezTo>
                      <a:pt x="12830" y="8216"/>
                      <a:pt x="12794" y="8217"/>
                      <a:pt x="12759" y="8217"/>
                    </a:cubicBezTo>
                    <a:cubicBezTo>
                      <a:pt x="12319" y="8217"/>
                      <a:pt x="11919" y="8090"/>
                      <a:pt x="11576" y="7912"/>
                    </a:cubicBezTo>
                    <a:cubicBezTo>
                      <a:pt x="11561" y="7903"/>
                      <a:pt x="11545" y="7894"/>
                      <a:pt x="11529" y="7885"/>
                    </a:cubicBezTo>
                    <a:cubicBezTo>
                      <a:pt x="11516" y="7879"/>
                      <a:pt x="11502" y="7872"/>
                      <a:pt x="11488" y="7863"/>
                    </a:cubicBezTo>
                    <a:cubicBezTo>
                      <a:pt x="11441" y="7838"/>
                      <a:pt x="11396" y="7811"/>
                      <a:pt x="11353" y="7782"/>
                    </a:cubicBezTo>
                    <a:cubicBezTo>
                      <a:pt x="11351" y="7782"/>
                      <a:pt x="11351" y="7779"/>
                      <a:pt x="11351" y="7779"/>
                    </a:cubicBezTo>
                    <a:cubicBezTo>
                      <a:pt x="10961" y="7534"/>
                      <a:pt x="10664" y="7232"/>
                      <a:pt x="10495" y="7004"/>
                    </a:cubicBezTo>
                    <a:cubicBezTo>
                      <a:pt x="10310" y="6752"/>
                      <a:pt x="10174" y="6427"/>
                      <a:pt x="10087" y="6062"/>
                    </a:cubicBezTo>
                    <a:cubicBezTo>
                      <a:pt x="10069" y="5994"/>
                      <a:pt x="10053" y="5927"/>
                      <a:pt x="10039" y="5857"/>
                    </a:cubicBezTo>
                    <a:cubicBezTo>
                      <a:pt x="10012" y="5724"/>
                      <a:pt x="9992" y="5584"/>
                      <a:pt x="9978" y="5444"/>
                    </a:cubicBezTo>
                    <a:cubicBezTo>
                      <a:pt x="9958" y="5260"/>
                      <a:pt x="9947" y="5073"/>
                      <a:pt x="9947" y="4883"/>
                    </a:cubicBezTo>
                    <a:cubicBezTo>
                      <a:pt x="9945" y="4793"/>
                      <a:pt x="9947" y="4703"/>
                      <a:pt x="9951" y="4613"/>
                    </a:cubicBezTo>
                    <a:cubicBezTo>
                      <a:pt x="9954" y="4559"/>
                      <a:pt x="9956" y="4505"/>
                      <a:pt x="9960" y="4453"/>
                    </a:cubicBezTo>
                    <a:cubicBezTo>
                      <a:pt x="10819" y="3896"/>
                      <a:pt x="12178" y="1841"/>
                      <a:pt x="12178" y="1687"/>
                    </a:cubicBezTo>
                    <a:close/>
                    <a:moveTo>
                      <a:pt x="1763" y="7060"/>
                    </a:moveTo>
                    <a:cubicBezTo>
                      <a:pt x="1820" y="7060"/>
                      <a:pt x="1883" y="7081"/>
                      <a:pt x="1944" y="7124"/>
                    </a:cubicBezTo>
                    <a:cubicBezTo>
                      <a:pt x="1962" y="7137"/>
                      <a:pt x="1980" y="7151"/>
                      <a:pt x="2000" y="7164"/>
                    </a:cubicBezTo>
                    <a:cubicBezTo>
                      <a:pt x="2286" y="7383"/>
                      <a:pt x="2523" y="7692"/>
                      <a:pt x="2660" y="8014"/>
                    </a:cubicBezTo>
                    <a:cubicBezTo>
                      <a:pt x="2692" y="8081"/>
                      <a:pt x="2717" y="8149"/>
                      <a:pt x="2735" y="8219"/>
                    </a:cubicBezTo>
                    <a:cubicBezTo>
                      <a:pt x="2753" y="8275"/>
                      <a:pt x="2764" y="8332"/>
                      <a:pt x="2775" y="8388"/>
                    </a:cubicBezTo>
                    <a:cubicBezTo>
                      <a:pt x="2791" y="8474"/>
                      <a:pt x="2768" y="8600"/>
                      <a:pt x="2708" y="8661"/>
                    </a:cubicBezTo>
                    <a:cubicBezTo>
                      <a:pt x="2684" y="8684"/>
                      <a:pt x="2657" y="8694"/>
                      <a:pt x="2627" y="8694"/>
                    </a:cubicBezTo>
                    <a:cubicBezTo>
                      <a:pt x="2620" y="8694"/>
                      <a:pt x="2612" y="8694"/>
                      <a:pt x="2604" y="8692"/>
                    </a:cubicBezTo>
                    <a:cubicBezTo>
                      <a:pt x="2509" y="8679"/>
                      <a:pt x="2408" y="8589"/>
                      <a:pt x="2369" y="8487"/>
                    </a:cubicBezTo>
                    <a:cubicBezTo>
                      <a:pt x="2151" y="7910"/>
                      <a:pt x="1826" y="7649"/>
                      <a:pt x="1653" y="7507"/>
                    </a:cubicBezTo>
                    <a:cubicBezTo>
                      <a:pt x="1614" y="7475"/>
                      <a:pt x="1583" y="7450"/>
                      <a:pt x="1567" y="7432"/>
                    </a:cubicBezTo>
                    <a:cubicBezTo>
                      <a:pt x="1493" y="7347"/>
                      <a:pt x="1522" y="7216"/>
                      <a:pt x="1594" y="7137"/>
                    </a:cubicBezTo>
                    <a:cubicBezTo>
                      <a:pt x="1635" y="7094"/>
                      <a:pt x="1680" y="7070"/>
                      <a:pt x="1732" y="7063"/>
                    </a:cubicBezTo>
                    <a:cubicBezTo>
                      <a:pt x="1741" y="7060"/>
                      <a:pt x="1752" y="7060"/>
                      <a:pt x="1763" y="7060"/>
                    </a:cubicBezTo>
                    <a:close/>
                    <a:moveTo>
                      <a:pt x="1249" y="7537"/>
                    </a:moveTo>
                    <a:cubicBezTo>
                      <a:pt x="1273" y="7537"/>
                      <a:pt x="1299" y="7542"/>
                      <a:pt x="1328" y="7552"/>
                    </a:cubicBezTo>
                    <a:cubicBezTo>
                      <a:pt x="1682" y="7665"/>
                      <a:pt x="2257" y="8442"/>
                      <a:pt x="2221" y="8861"/>
                    </a:cubicBezTo>
                    <a:cubicBezTo>
                      <a:pt x="2218" y="8893"/>
                      <a:pt x="2209" y="8938"/>
                      <a:pt x="2178" y="8960"/>
                    </a:cubicBezTo>
                    <a:cubicBezTo>
                      <a:pt x="2164" y="8970"/>
                      <a:pt x="2147" y="8975"/>
                      <a:pt x="2126" y="8975"/>
                    </a:cubicBezTo>
                    <a:cubicBezTo>
                      <a:pt x="2112" y="8975"/>
                      <a:pt x="2098" y="8973"/>
                      <a:pt x="2081" y="8969"/>
                    </a:cubicBezTo>
                    <a:cubicBezTo>
                      <a:pt x="1856" y="8911"/>
                      <a:pt x="1797" y="8794"/>
                      <a:pt x="1707" y="8616"/>
                    </a:cubicBezTo>
                    <a:cubicBezTo>
                      <a:pt x="1619" y="8440"/>
                      <a:pt x="1509" y="8219"/>
                      <a:pt x="1195" y="7969"/>
                    </a:cubicBezTo>
                    <a:cubicBezTo>
                      <a:pt x="1092" y="7885"/>
                      <a:pt x="1060" y="7721"/>
                      <a:pt x="1130" y="7608"/>
                    </a:cubicBezTo>
                    <a:cubicBezTo>
                      <a:pt x="1158" y="7560"/>
                      <a:pt x="1197" y="7537"/>
                      <a:pt x="1249" y="7537"/>
                    </a:cubicBezTo>
                    <a:close/>
                    <a:moveTo>
                      <a:pt x="14198" y="7953"/>
                    </a:moveTo>
                    <a:cubicBezTo>
                      <a:pt x="14209" y="8039"/>
                      <a:pt x="14227" y="8131"/>
                      <a:pt x="14243" y="8228"/>
                    </a:cubicBezTo>
                    <a:cubicBezTo>
                      <a:pt x="14247" y="8241"/>
                      <a:pt x="14249" y="8255"/>
                      <a:pt x="14252" y="8266"/>
                    </a:cubicBezTo>
                    <a:cubicBezTo>
                      <a:pt x="14254" y="8280"/>
                      <a:pt x="14256" y="8293"/>
                      <a:pt x="14261" y="8305"/>
                    </a:cubicBezTo>
                    <a:cubicBezTo>
                      <a:pt x="14263" y="8320"/>
                      <a:pt x="14265" y="8338"/>
                      <a:pt x="14270" y="8354"/>
                    </a:cubicBezTo>
                    <a:cubicBezTo>
                      <a:pt x="14270" y="8359"/>
                      <a:pt x="14272" y="8359"/>
                      <a:pt x="14272" y="8363"/>
                    </a:cubicBezTo>
                    <a:cubicBezTo>
                      <a:pt x="14272" y="8372"/>
                      <a:pt x="14276" y="8383"/>
                      <a:pt x="14279" y="8395"/>
                    </a:cubicBezTo>
                    <a:cubicBezTo>
                      <a:pt x="14281" y="8406"/>
                      <a:pt x="14283" y="8420"/>
                      <a:pt x="14285" y="8433"/>
                    </a:cubicBezTo>
                    <a:cubicBezTo>
                      <a:pt x="14333" y="8643"/>
                      <a:pt x="14389" y="8868"/>
                      <a:pt x="14457" y="9102"/>
                    </a:cubicBezTo>
                    <a:cubicBezTo>
                      <a:pt x="14468" y="9142"/>
                      <a:pt x="14504" y="9169"/>
                      <a:pt x="14545" y="9169"/>
                    </a:cubicBezTo>
                    <a:cubicBezTo>
                      <a:pt x="14553" y="9169"/>
                      <a:pt x="14561" y="9168"/>
                      <a:pt x="14569" y="9166"/>
                    </a:cubicBezTo>
                    <a:cubicBezTo>
                      <a:pt x="14617" y="9150"/>
                      <a:pt x="14646" y="9102"/>
                      <a:pt x="14633" y="9053"/>
                    </a:cubicBezTo>
                    <a:cubicBezTo>
                      <a:pt x="14572" y="8841"/>
                      <a:pt x="14520" y="8638"/>
                      <a:pt x="14475" y="8444"/>
                    </a:cubicBezTo>
                    <a:lnTo>
                      <a:pt x="14475" y="8444"/>
                    </a:lnTo>
                    <a:cubicBezTo>
                      <a:pt x="14817" y="8467"/>
                      <a:pt x="15178" y="8501"/>
                      <a:pt x="15216" y="8512"/>
                    </a:cubicBezTo>
                    <a:cubicBezTo>
                      <a:pt x="15216" y="8512"/>
                      <a:pt x="15219" y="8519"/>
                      <a:pt x="15216" y="8550"/>
                    </a:cubicBezTo>
                    <a:cubicBezTo>
                      <a:pt x="15106" y="9445"/>
                      <a:pt x="14484" y="10529"/>
                      <a:pt x="13510" y="10869"/>
                    </a:cubicBezTo>
                    <a:cubicBezTo>
                      <a:pt x="13290" y="10947"/>
                      <a:pt x="13070" y="10985"/>
                      <a:pt x="12855" y="10985"/>
                    </a:cubicBezTo>
                    <a:cubicBezTo>
                      <a:pt x="12531" y="10985"/>
                      <a:pt x="12217" y="10898"/>
                      <a:pt x="11926" y="10723"/>
                    </a:cubicBezTo>
                    <a:cubicBezTo>
                      <a:pt x="11333" y="10371"/>
                      <a:pt x="10918" y="9704"/>
                      <a:pt x="10788" y="8895"/>
                    </a:cubicBezTo>
                    <a:cubicBezTo>
                      <a:pt x="10788" y="8877"/>
                      <a:pt x="10783" y="8861"/>
                      <a:pt x="10779" y="8843"/>
                    </a:cubicBezTo>
                    <a:cubicBezTo>
                      <a:pt x="10760" y="8742"/>
                      <a:pt x="10760" y="8706"/>
                      <a:pt x="10788" y="8699"/>
                    </a:cubicBezTo>
                    <a:cubicBezTo>
                      <a:pt x="10927" y="8665"/>
                      <a:pt x="11103" y="8631"/>
                      <a:pt x="11301" y="8602"/>
                    </a:cubicBezTo>
                    <a:lnTo>
                      <a:pt x="11301" y="8602"/>
                    </a:lnTo>
                    <a:cubicBezTo>
                      <a:pt x="11283" y="8780"/>
                      <a:pt x="11259" y="8965"/>
                      <a:pt x="11227" y="9161"/>
                    </a:cubicBezTo>
                    <a:cubicBezTo>
                      <a:pt x="11218" y="9208"/>
                      <a:pt x="11252" y="9258"/>
                      <a:pt x="11304" y="9265"/>
                    </a:cubicBezTo>
                    <a:cubicBezTo>
                      <a:pt x="11308" y="9267"/>
                      <a:pt x="11313" y="9267"/>
                      <a:pt x="11317" y="9267"/>
                    </a:cubicBezTo>
                    <a:cubicBezTo>
                      <a:pt x="11360" y="9267"/>
                      <a:pt x="11401" y="9235"/>
                      <a:pt x="11407" y="9190"/>
                    </a:cubicBezTo>
                    <a:cubicBezTo>
                      <a:pt x="11441" y="8976"/>
                      <a:pt x="11468" y="8769"/>
                      <a:pt x="11486" y="8575"/>
                    </a:cubicBezTo>
                    <a:cubicBezTo>
                      <a:pt x="11488" y="8564"/>
                      <a:pt x="11491" y="8550"/>
                      <a:pt x="11491" y="8537"/>
                    </a:cubicBezTo>
                    <a:cubicBezTo>
                      <a:pt x="11491" y="8523"/>
                      <a:pt x="11493" y="8510"/>
                      <a:pt x="11495" y="8498"/>
                    </a:cubicBezTo>
                    <a:cubicBezTo>
                      <a:pt x="11495" y="8480"/>
                      <a:pt x="11497" y="8460"/>
                      <a:pt x="11500" y="8442"/>
                    </a:cubicBezTo>
                    <a:cubicBezTo>
                      <a:pt x="11500" y="8429"/>
                      <a:pt x="11502" y="8417"/>
                      <a:pt x="11504" y="8404"/>
                    </a:cubicBezTo>
                    <a:cubicBezTo>
                      <a:pt x="11504" y="8390"/>
                      <a:pt x="11507" y="8377"/>
                      <a:pt x="11507" y="8363"/>
                    </a:cubicBezTo>
                    <a:cubicBezTo>
                      <a:pt x="11516" y="8257"/>
                      <a:pt x="11522" y="8165"/>
                      <a:pt x="11525" y="8086"/>
                    </a:cubicBezTo>
                    <a:cubicBezTo>
                      <a:pt x="11698" y="8174"/>
                      <a:pt x="11883" y="8251"/>
                      <a:pt x="12081" y="8302"/>
                    </a:cubicBezTo>
                    <a:cubicBezTo>
                      <a:pt x="12117" y="8314"/>
                      <a:pt x="12156" y="8325"/>
                      <a:pt x="12192" y="8332"/>
                    </a:cubicBezTo>
                    <a:cubicBezTo>
                      <a:pt x="12234" y="8341"/>
                      <a:pt x="12280" y="8352"/>
                      <a:pt x="12325" y="8359"/>
                    </a:cubicBezTo>
                    <a:cubicBezTo>
                      <a:pt x="12410" y="8374"/>
                      <a:pt x="12498" y="8386"/>
                      <a:pt x="12588" y="8393"/>
                    </a:cubicBezTo>
                    <a:cubicBezTo>
                      <a:pt x="12649" y="8397"/>
                      <a:pt x="12710" y="8399"/>
                      <a:pt x="12771" y="8399"/>
                    </a:cubicBezTo>
                    <a:cubicBezTo>
                      <a:pt x="12805" y="8399"/>
                      <a:pt x="12841" y="8399"/>
                      <a:pt x="12875" y="8397"/>
                    </a:cubicBezTo>
                    <a:lnTo>
                      <a:pt x="12897" y="8397"/>
                    </a:lnTo>
                    <a:cubicBezTo>
                      <a:pt x="13001" y="8390"/>
                      <a:pt x="13107" y="8377"/>
                      <a:pt x="13206" y="8359"/>
                    </a:cubicBezTo>
                    <a:cubicBezTo>
                      <a:pt x="13289" y="8343"/>
                      <a:pt x="13368" y="8323"/>
                      <a:pt x="13447" y="8300"/>
                    </a:cubicBezTo>
                    <a:cubicBezTo>
                      <a:pt x="13490" y="8289"/>
                      <a:pt x="13530" y="8273"/>
                      <a:pt x="13573" y="8260"/>
                    </a:cubicBezTo>
                    <a:cubicBezTo>
                      <a:pt x="13609" y="8248"/>
                      <a:pt x="13643" y="8235"/>
                      <a:pt x="13677" y="8221"/>
                    </a:cubicBezTo>
                    <a:cubicBezTo>
                      <a:pt x="13864" y="8147"/>
                      <a:pt x="14038" y="8054"/>
                      <a:pt x="14198" y="7953"/>
                    </a:cubicBezTo>
                    <a:close/>
                    <a:moveTo>
                      <a:pt x="15446" y="8547"/>
                    </a:moveTo>
                    <a:cubicBezTo>
                      <a:pt x="15461" y="8547"/>
                      <a:pt x="15490" y="8552"/>
                      <a:pt x="15516" y="8559"/>
                    </a:cubicBezTo>
                    <a:cubicBezTo>
                      <a:pt x="15658" y="8586"/>
                      <a:pt x="15796" y="8616"/>
                      <a:pt x="15960" y="8654"/>
                    </a:cubicBezTo>
                    <a:cubicBezTo>
                      <a:pt x="16007" y="8665"/>
                      <a:pt x="16007" y="8667"/>
                      <a:pt x="16003" y="8713"/>
                    </a:cubicBezTo>
                    <a:cubicBezTo>
                      <a:pt x="15951" y="9328"/>
                      <a:pt x="15631" y="10078"/>
                      <a:pt x="15187" y="10619"/>
                    </a:cubicBezTo>
                    <a:cubicBezTo>
                      <a:pt x="14596" y="11345"/>
                      <a:pt x="13769" y="11758"/>
                      <a:pt x="12909" y="11758"/>
                    </a:cubicBezTo>
                    <a:cubicBezTo>
                      <a:pt x="12891" y="11758"/>
                      <a:pt x="12873" y="11758"/>
                      <a:pt x="12854" y="11757"/>
                    </a:cubicBezTo>
                    <a:cubicBezTo>
                      <a:pt x="12052" y="11742"/>
                      <a:pt x="11308" y="11356"/>
                      <a:pt x="10815" y="10700"/>
                    </a:cubicBezTo>
                    <a:cubicBezTo>
                      <a:pt x="10501" y="10281"/>
                      <a:pt x="10294" y="9799"/>
                      <a:pt x="10204" y="9265"/>
                    </a:cubicBezTo>
                    <a:cubicBezTo>
                      <a:pt x="10132" y="8841"/>
                      <a:pt x="10154" y="8837"/>
                      <a:pt x="10188" y="8827"/>
                    </a:cubicBezTo>
                    <a:lnTo>
                      <a:pt x="10204" y="8823"/>
                    </a:lnTo>
                    <a:cubicBezTo>
                      <a:pt x="10310" y="8796"/>
                      <a:pt x="10411" y="8773"/>
                      <a:pt x="10510" y="8753"/>
                    </a:cubicBezTo>
                    <a:cubicBezTo>
                      <a:pt x="10531" y="8749"/>
                      <a:pt x="10553" y="8744"/>
                      <a:pt x="10553" y="8742"/>
                    </a:cubicBezTo>
                    <a:cubicBezTo>
                      <a:pt x="10558" y="8749"/>
                      <a:pt x="10562" y="8782"/>
                      <a:pt x="10567" y="8816"/>
                    </a:cubicBezTo>
                    <a:cubicBezTo>
                      <a:pt x="10576" y="8895"/>
                      <a:pt x="10591" y="9024"/>
                      <a:pt x="10648" y="9235"/>
                    </a:cubicBezTo>
                    <a:cubicBezTo>
                      <a:pt x="10909" y="10238"/>
                      <a:pt x="11576" y="10951"/>
                      <a:pt x="12433" y="11144"/>
                    </a:cubicBezTo>
                    <a:cubicBezTo>
                      <a:pt x="12571" y="11175"/>
                      <a:pt x="12712" y="11191"/>
                      <a:pt x="12854" y="11191"/>
                    </a:cubicBezTo>
                    <a:cubicBezTo>
                      <a:pt x="13270" y="11191"/>
                      <a:pt x="13694" y="11059"/>
                      <a:pt x="14080" y="10804"/>
                    </a:cubicBezTo>
                    <a:cubicBezTo>
                      <a:pt x="14757" y="10358"/>
                      <a:pt x="15239" y="9580"/>
                      <a:pt x="15406" y="8672"/>
                    </a:cubicBezTo>
                    <a:cubicBezTo>
                      <a:pt x="15415" y="8620"/>
                      <a:pt x="15426" y="8555"/>
                      <a:pt x="15437" y="8548"/>
                    </a:cubicBezTo>
                    <a:cubicBezTo>
                      <a:pt x="15439" y="8547"/>
                      <a:pt x="15442" y="8547"/>
                      <a:pt x="15446" y="8547"/>
                    </a:cubicBezTo>
                    <a:close/>
                    <a:moveTo>
                      <a:pt x="3207" y="6176"/>
                    </a:moveTo>
                    <a:cubicBezTo>
                      <a:pt x="3210" y="6176"/>
                      <a:pt x="3214" y="6177"/>
                      <a:pt x="3217" y="6177"/>
                    </a:cubicBezTo>
                    <a:cubicBezTo>
                      <a:pt x="3262" y="6184"/>
                      <a:pt x="3287" y="6240"/>
                      <a:pt x="3300" y="6287"/>
                    </a:cubicBezTo>
                    <a:cubicBezTo>
                      <a:pt x="3327" y="6396"/>
                      <a:pt x="3321" y="6517"/>
                      <a:pt x="3309" y="6657"/>
                    </a:cubicBezTo>
                    <a:cubicBezTo>
                      <a:pt x="3296" y="6880"/>
                      <a:pt x="3280" y="7137"/>
                      <a:pt x="3404" y="7450"/>
                    </a:cubicBezTo>
                    <a:cubicBezTo>
                      <a:pt x="3546" y="7807"/>
                      <a:pt x="3674" y="8422"/>
                      <a:pt x="3638" y="8794"/>
                    </a:cubicBezTo>
                    <a:cubicBezTo>
                      <a:pt x="3584" y="9337"/>
                      <a:pt x="3458" y="9555"/>
                      <a:pt x="3384" y="9684"/>
                    </a:cubicBezTo>
                    <a:cubicBezTo>
                      <a:pt x="3339" y="9767"/>
                      <a:pt x="3305" y="9824"/>
                      <a:pt x="3314" y="9905"/>
                    </a:cubicBezTo>
                    <a:lnTo>
                      <a:pt x="3318" y="9954"/>
                    </a:lnTo>
                    <a:cubicBezTo>
                      <a:pt x="3427" y="10930"/>
                      <a:pt x="3485" y="11469"/>
                      <a:pt x="3904" y="12571"/>
                    </a:cubicBezTo>
                    <a:cubicBezTo>
                      <a:pt x="4229" y="13416"/>
                      <a:pt x="4461" y="13912"/>
                      <a:pt x="4630" y="14273"/>
                    </a:cubicBezTo>
                    <a:cubicBezTo>
                      <a:pt x="4864" y="14773"/>
                      <a:pt x="4995" y="15048"/>
                      <a:pt x="5119" y="15695"/>
                    </a:cubicBezTo>
                    <a:cubicBezTo>
                      <a:pt x="5203" y="16114"/>
                      <a:pt x="5207" y="16385"/>
                      <a:pt x="5212" y="16547"/>
                    </a:cubicBezTo>
                    <a:cubicBezTo>
                      <a:pt x="5216" y="16707"/>
                      <a:pt x="5216" y="16797"/>
                      <a:pt x="5315" y="16799"/>
                    </a:cubicBezTo>
                    <a:cubicBezTo>
                      <a:pt x="5340" y="16799"/>
                      <a:pt x="5367" y="16790"/>
                      <a:pt x="5385" y="16770"/>
                    </a:cubicBezTo>
                    <a:cubicBezTo>
                      <a:pt x="5417" y="16738"/>
                      <a:pt x="5423" y="16689"/>
                      <a:pt x="5423" y="16655"/>
                    </a:cubicBezTo>
                    <a:cubicBezTo>
                      <a:pt x="5417" y="16565"/>
                      <a:pt x="5412" y="16482"/>
                      <a:pt x="5408" y="16405"/>
                    </a:cubicBezTo>
                    <a:cubicBezTo>
                      <a:pt x="5390" y="16038"/>
                      <a:pt x="5372" y="15749"/>
                      <a:pt x="5194" y="15129"/>
                    </a:cubicBezTo>
                    <a:cubicBezTo>
                      <a:pt x="5110" y="14841"/>
                      <a:pt x="5043" y="14683"/>
                      <a:pt x="4997" y="14577"/>
                    </a:cubicBezTo>
                    <a:cubicBezTo>
                      <a:pt x="4939" y="14444"/>
                      <a:pt x="4932" y="14428"/>
                      <a:pt x="4979" y="14349"/>
                    </a:cubicBezTo>
                    <a:cubicBezTo>
                      <a:pt x="4993" y="14329"/>
                      <a:pt x="5006" y="14309"/>
                      <a:pt x="5013" y="14298"/>
                    </a:cubicBezTo>
                    <a:cubicBezTo>
                      <a:pt x="5025" y="14307"/>
                      <a:pt x="5043" y="14325"/>
                      <a:pt x="5056" y="14340"/>
                    </a:cubicBezTo>
                    <a:cubicBezTo>
                      <a:pt x="5958" y="15300"/>
                      <a:pt x="7215" y="15539"/>
                      <a:pt x="7747" y="15598"/>
                    </a:cubicBezTo>
                    <a:cubicBezTo>
                      <a:pt x="7718" y="15639"/>
                      <a:pt x="7673" y="15702"/>
                      <a:pt x="7607" y="15796"/>
                    </a:cubicBezTo>
                    <a:cubicBezTo>
                      <a:pt x="7538" y="15893"/>
                      <a:pt x="7459" y="16006"/>
                      <a:pt x="7445" y="16022"/>
                    </a:cubicBezTo>
                    <a:cubicBezTo>
                      <a:pt x="6906" y="16660"/>
                      <a:pt x="6316" y="17205"/>
                      <a:pt x="5689" y="17647"/>
                    </a:cubicBezTo>
                    <a:cubicBezTo>
                      <a:pt x="5417" y="17839"/>
                      <a:pt x="4735" y="18322"/>
                      <a:pt x="4124" y="18322"/>
                    </a:cubicBezTo>
                    <a:cubicBezTo>
                      <a:pt x="3904" y="18322"/>
                      <a:pt x="3694" y="18260"/>
                      <a:pt x="3514" y="18100"/>
                    </a:cubicBezTo>
                    <a:cubicBezTo>
                      <a:pt x="2230" y="16950"/>
                      <a:pt x="1935" y="12366"/>
                      <a:pt x="1876" y="10991"/>
                    </a:cubicBezTo>
                    <a:cubicBezTo>
                      <a:pt x="1871" y="10944"/>
                      <a:pt x="1871" y="10917"/>
                      <a:pt x="1871" y="10908"/>
                    </a:cubicBezTo>
                    <a:cubicBezTo>
                      <a:pt x="1862" y="10829"/>
                      <a:pt x="1835" y="10766"/>
                      <a:pt x="1777" y="10709"/>
                    </a:cubicBezTo>
                    <a:cubicBezTo>
                      <a:pt x="1301" y="10223"/>
                      <a:pt x="490" y="9197"/>
                      <a:pt x="467" y="8426"/>
                    </a:cubicBezTo>
                    <a:cubicBezTo>
                      <a:pt x="463" y="8241"/>
                      <a:pt x="519" y="8084"/>
                      <a:pt x="616" y="8012"/>
                    </a:cubicBezTo>
                    <a:cubicBezTo>
                      <a:pt x="654" y="7987"/>
                      <a:pt x="695" y="7973"/>
                      <a:pt x="742" y="7973"/>
                    </a:cubicBezTo>
                    <a:cubicBezTo>
                      <a:pt x="774" y="7973"/>
                      <a:pt x="810" y="7980"/>
                      <a:pt x="846" y="7991"/>
                    </a:cubicBezTo>
                    <a:cubicBezTo>
                      <a:pt x="1182" y="8115"/>
                      <a:pt x="1653" y="8713"/>
                      <a:pt x="1617" y="9064"/>
                    </a:cubicBezTo>
                    <a:cubicBezTo>
                      <a:pt x="1614" y="9096"/>
                      <a:pt x="1605" y="9116"/>
                      <a:pt x="1590" y="9125"/>
                    </a:cubicBezTo>
                    <a:cubicBezTo>
                      <a:pt x="1580" y="9135"/>
                      <a:pt x="1563" y="9140"/>
                      <a:pt x="1542" y="9140"/>
                    </a:cubicBezTo>
                    <a:cubicBezTo>
                      <a:pt x="1535" y="9140"/>
                      <a:pt x="1528" y="9140"/>
                      <a:pt x="1520" y="9139"/>
                    </a:cubicBezTo>
                    <a:cubicBezTo>
                      <a:pt x="1290" y="9107"/>
                      <a:pt x="970" y="8764"/>
                      <a:pt x="877" y="8661"/>
                    </a:cubicBezTo>
                    <a:lnTo>
                      <a:pt x="868" y="8652"/>
                    </a:lnTo>
                    <a:cubicBezTo>
                      <a:pt x="850" y="8637"/>
                      <a:pt x="829" y="8630"/>
                      <a:pt x="807" y="8630"/>
                    </a:cubicBezTo>
                    <a:cubicBezTo>
                      <a:pt x="786" y="8630"/>
                      <a:pt x="764" y="8637"/>
                      <a:pt x="744" y="8652"/>
                    </a:cubicBezTo>
                    <a:cubicBezTo>
                      <a:pt x="708" y="8683"/>
                      <a:pt x="695" y="8733"/>
                      <a:pt x="717" y="8773"/>
                    </a:cubicBezTo>
                    <a:cubicBezTo>
                      <a:pt x="742" y="8821"/>
                      <a:pt x="992" y="9078"/>
                      <a:pt x="1159" y="9193"/>
                    </a:cubicBezTo>
                    <a:cubicBezTo>
                      <a:pt x="1273" y="9268"/>
                      <a:pt x="1423" y="9348"/>
                      <a:pt x="1558" y="9348"/>
                    </a:cubicBezTo>
                    <a:cubicBezTo>
                      <a:pt x="1588" y="9348"/>
                      <a:pt x="1618" y="9344"/>
                      <a:pt x="1646" y="9335"/>
                    </a:cubicBezTo>
                    <a:cubicBezTo>
                      <a:pt x="1723" y="9308"/>
                      <a:pt x="1779" y="9247"/>
                      <a:pt x="1811" y="9152"/>
                    </a:cubicBezTo>
                    <a:cubicBezTo>
                      <a:pt x="1815" y="9141"/>
                      <a:pt x="1817" y="9125"/>
                      <a:pt x="1820" y="9109"/>
                    </a:cubicBezTo>
                    <a:cubicBezTo>
                      <a:pt x="1822" y="9102"/>
                      <a:pt x="1824" y="9093"/>
                      <a:pt x="1824" y="9084"/>
                    </a:cubicBezTo>
                    <a:cubicBezTo>
                      <a:pt x="1871" y="9120"/>
                      <a:pt x="1923" y="9139"/>
                      <a:pt x="1975" y="9159"/>
                    </a:cubicBezTo>
                    <a:lnTo>
                      <a:pt x="1986" y="9163"/>
                    </a:lnTo>
                    <a:cubicBezTo>
                      <a:pt x="2031" y="9180"/>
                      <a:pt x="2075" y="9188"/>
                      <a:pt x="2117" y="9188"/>
                    </a:cubicBezTo>
                    <a:cubicBezTo>
                      <a:pt x="2174" y="9188"/>
                      <a:pt x="2227" y="9174"/>
                      <a:pt x="2275" y="9145"/>
                    </a:cubicBezTo>
                    <a:cubicBezTo>
                      <a:pt x="2356" y="9100"/>
                      <a:pt x="2408" y="9017"/>
                      <a:pt x="2426" y="8915"/>
                    </a:cubicBezTo>
                    <a:cubicBezTo>
                      <a:pt x="2430" y="8895"/>
                      <a:pt x="2433" y="8879"/>
                      <a:pt x="2435" y="8866"/>
                    </a:cubicBezTo>
                    <a:cubicBezTo>
                      <a:pt x="2435" y="8861"/>
                      <a:pt x="2435" y="8859"/>
                      <a:pt x="2435" y="8855"/>
                    </a:cubicBezTo>
                    <a:lnTo>
                      <a:pt x="2442" y="8855"/>
                    </a:lnTo>
                    <a:cubicBezTo>
                      <a:pt x="2511" y="8890"/>
                      <a:pt x="2579" y="8907"/>
                      <a:pt x="2642" y="8907"/>
                    </a:cubicBezTo>
                    <a:cubicBezTo>
                      <a:pt x="2708" y="8907"/>
                      <a:pt x="2768" y="8888"/>
                      <a:pt x="2820" y="8850"/>
                    </a:cubicBezTo>
                    <a:cubicBezTo>
                      <a:pt x="2949" y="8758"/>
                      <a:pt x="3012" y="8559"/>
                      <a:pt x="2980" y="8347"/>
                    </a:cubicBezTo>
                    <a:cubicBezTo>
                      <a:pt x="2967" y="8271"/>
                      <a:pt x="2953" y="8205"/>
                      <a:pt x="2937" y="8149"/>
                    </a:cubicBezTo>
                    <a:cubicBezTo>
                      <a:pt x="2915" y="8075"/>
                      <a:pt x="2890" y="8014"/>
                      <a:pt x="2865" y="7958"/>
                    </a:cubicBezTo>
                    <a:lnTo>
                      <a:pt x="2847" y="7919"/>
                    </a:lnTo>
                    <a:cubicBezTo>
                      <a:pt x="2798" y="7811"/>
                      <a:pt x="2762" y="7728"/>
                      <a:pt x="2762" y="7592"/>
                    </a:cubicBezTo>
                    <a:lnTo>
                      <a:pt x="2762" y="7448"/>
                    </a:lnTo>
                    <a:cubicBezTo>
                      <a:pt x="2759" y="7365"/>
                      <a:pt x="2759" y="7281"/>
                      <a:pt x="2762" y="7193"/>
                    </a:cubicBezTo>
                    <a:cubicBezTo>
                      <a:pt x="2766" y="7072"/>
                      <a:pt x="2775" y="6946"/>
                      <a:pt x="2802" y="6819"/>
                    </a:cubicBezTo>
                    <a:cubicBezTo>
                      <a:pt x="2832" y="6677"/>
                      <a:pt x="2881" y="6533"/>
                      <a:pt x="2962" y="6391"/>
                    </a:cubicBezTo>
                    <a:cubicBezTo>
                      <a:pt x="3038" y="6264"/>
                      <a:pt x="3135" y="6176"/>
                      <a:pt x="3207" y="6176"/>
                    </a:cubicBezTo>
                    <a:close/>
                    <a:moveTo>
                      <a:pt x="19147" y="15219"/>
                    </a:moveTo>
                    <a:cubicBezTo>
                      <a:pt x="19357" y="15497"/>
                      <a:pt x="19726" y="15995"/>
                      <a:pt x="19990" y="16398"/>
                    </a:cubicBezTo>
                    <a:cubicBezTo>
                      <a:pt x="20062" y="16511"/>
                      <a:pt x="20161" y="16567"/>
                      <a:pt x="20301" y="16576"/>
                    </a:cubicBezTo>
                    <a:cubicBezTo>
                      <a:pt x="20360" y="16580"/>
                      <a:pt x="20410" y="16582"/>
                      <a:pt x="20452" y="16582"/>
                    </a:cubicBezTo>
                    <a:cubicBezTo>
                      <a:pt x="20549" y="16582"/>
                      <a:pt x="20607" y="16573"/>
                      <a:pt x="20648" y="16567"/>
                    </a:cubicBezTo>
                    <a:cubicBezTo>
                      <a:pt x="20651" y="16567"/>
                      <a:pt x="20654" y="16567"/>
                      <a:pt x="20657" y="16567"/>
                    </a:cubicBezTo>
                    <a:cubicBezTo>
                      <a:pt x="20690" y="16567"/>
                      <a:pt x="20723" y="16589"/>
                      <a:pt x="20758" y="16630"/>
                    </a:cubicBezTo>
                    <a:cubicBezTo>
                      <a:pt x="20837" y="16732"/>
                      <a:pt x="21004" y="16941"/>
                      <a:pt x="21471" y="17372"/>
                    </a:cubicBezTo>
                    <a:cubicBezTo>
                      <a:pt x="21604" y="17496"/>
                      <a:pt x="21698" y="17570"/>
                      <a:pt x="21761" y="17617"/>
                    </a:cubicBezTo>
                    <a:cubicBezTo>
                      <a:pt x="21804" y="17649"/>
                      <a:pt x="21843" y="17678"/>
                      <a:pt x="21845" y="17690"/>
                    </a:cubicBezTo>
                    <a:cubicBezTo>
                      <a:pt x="21845" y="17692"/>
                      <a:pt x="21843" y="17696"/>
                      <a:pt x="21827" y="17719"/>
                    </a:cubicBezTo>
                    <a:cubicBezTo>
                      <a:pt x="21815" y="17737"/>
                      <a:pt x="21793" y="17757"/>
                      <a:pt x="21764" y="17789"/>
                    </a:cubicBezTo>
                    <a:cubicBezTo>
                      <a:pt x="21678" y="17877"/>
                      <a:pt x="21518" y="18041"/>
                      <a:pt x="21232" y="18438"/>
                    </a:cubicBezTo>
                    <a:cubicBezTo>
                      <a:pt x="20551" y="19375"/>
                      <a:pt x="19859" y="20671"/>
                      <a:pt x="19598" y="21163"/>
                    </a:cubicBezTo>
                    <a:cubicBezTo>
                      <a:pt x="19548" y="21253"/>
                      <a:pt x="19514" y="21314"/>
                      <a:pt x="19501" y="21341"/>
                    </a:cubicBezTo>
                    <a:cubicBezTo>
                      <a:pt x="19233" y="21805"/>
                      <a:pt x="19041" y="22042"/>
                      <a:pt x="18816" y="22303"/>
                    </a:cubicBezTo>
                    <a:cubicBezTo>
                      <a:pt x="18802" y="22318"/>
                      <a:pt x="18788" y="22325"/>
                      <a:pt x="18768" y="22325"/>
                    </a:cubicBezTo>
                    <a:cubicBezTo>
                      <a:pt x="18749" y="22325"/>
                      <a:pt x="18725" y="22320"/>
                      <a:pt x="18689" y="22310"/>
                    </a:cubicBezTo>
                    <a:cubicBezTo>
                      <a:pt x="18426" y="22238"/>
                      <a:pt x="18263" y="22215"/>
                      <a:pt x="18164" y="22204"/>
                    </a:cubicBezTo>
                    <a:cubicBezTo>
                      <a:pt x="18117" y="22197"/>
                      <a:pt x="18072" y="22190"/>
                      <a:pt x="18065" y="22188"/>
                    </a:cubicBezTo>
                    <a:cubicBezTo>
                      <a:pt x="18065" y="22186"/>
                      <a:pt x="18065" y="22181"/>
                      <a:pt x="18070" y="22159"/>
                    </a:cubicBezTo>
                    <a:cubicBezTo>
                      <a:pt x="18074" y="22134"/>
                      <a:pt x="18079" y="22069"/>
                      <a:pt x="18090" y="21922"/>
                    </a:cubicBezTo>
                    <a:cubicBezTo>
                      <a:pt x="18130" y="21336"/>
                      <a:pt x="18241" y="19781"/>
                      <a:pt x="18671" y="18350"/>
                    </a:cubicBezTo>
                    <a:cubicBezTo>
                      <a:pt x="19050" y="17092"/>
                      <a:pt x="19127" y="16062"/>
                      <a:pt x="19147" y="15219"/>
                    </a:cubicBezTo>
                    <a:close/>
                    <a:moveTo>
                      <a:pt x="23337" y="14329"/>
                    </a:moveTo>
                    <a:cubicBezTo>
                      <a:pt x="23341" y="14331"/>
                      <a:pt x="23353" y="14352"/>
                      <a:pt x="23359" y="14363"/>
                    </a:cubicBezTo>
                    <a:cubicBezTo>
                      <a:pt x="23364" y="14372"/>
                      <a:pt x="23368" y="14381"/>
                      <a:pt x="23375" y="14390"/>
                    </a:cubicBezTo>
                    <a:cubicBezTo>
                      <a:pt x="23537" y="14636"/>
                      <a:pt x="23706" y="14911"/>
                      <a:pt x="23898" y="15240"/>
                    </a:cubicBezTo>
                    <a:cubicBezTo>
                      <a:pt x="24615" y="16470"/>
                      <a:pt x="25180" y="17444"/>
                      <a:pt x="24459" y="18654"/>
                    </a:cubicBezTo>
                    <a:cubicBezTo>
                      <a:pt x="23848" y="19675"/>
                      <a:pt x="22969" y="20813"/>
                      <a:pt x="21847" y="22033"/>
                    </a:cubicBezTo>
                    <a:cubicBezTo>
                      <a:pt x="21232" y="22702"/>
                      <a:pt x="19834" y="24077"/>
                      <a:pt x="18940" y="24510"/>
                    </a:cubicBezTo>
                    <a:cubicBezTo>
                      <a:pt x="18809" y="24573"/>
                      <a:pt x="18691" y="24592"/>
                      <a:pt x="18567" y="24592"/>
                    </a:cubicBezTo>
                    <a:cubicBezTo>
                      <a:pt x="18488" y="24592"/>
                      <a:pt x="18405" y="24584"/>
                      <a:pt x="18315" y="24575"/>
                    </a:cubicBezTo>
                    <a:cubicBezTo>
                      <a:pt x="18216" y="24565"/>
                      <a:pt x="18107" y="24555"/>
                      <a:pt x="17984" y="24555"/>
                    </a:cubicBezTo>
                    <a:cubicBezTo>
                      <a:pt x="17758" y="24555"/>
                      <a:pt x="17485" y="24590"/>
                      <a:pt x="17134" y="24728"/>
                    </a:cubicBezTo>
                    <a:cubicBezTo>
                      <a:pt x="17017" y="24776"/>
                      <a:pt x="16889" y="24814"/>
                      <a:pt x="16753" y="24845"/>
                    </a:cubicBezTo>
                    <a:cubicBezTo>
                      <a:pt x="16684" y="24859"/>
                      <a:pt x="16614" y="24859"/>
                      <a:pt x="16537" y="24859"/>
                    </a:cubicBezTo>
                    <a:cubicBezTo>
                      <a:pt x="16519" y="24859"/>
                      <a:pt x="16499" y="24845"/>
                      <a:pt x="16487" y="24825"/>
                    </a:cubicBezTo>
                    <a:cubicBezTo>
                      <a:pt x="16474" y="24807"/>
                      <a:pt x="16472" y="24785"/>
                      <a:pt x="16481" y="24767"/>
                    </a:cubicBezTo>
                    <a:cubicBezTo>
                      <a:pt x="16515" y="24688"/>
                      <a:pt x="16557" y="24631"/>
                      <a:pt x="16611" y="24589"/>
                    </a:cubicBezTo>
                    <a:cubicBezTo>
                      <a:pt x="16880" y="24370"/>
                      <a:pt x="17306" y="24212"/>
                      <a:pt x="17511" y="24136"/>
                    </a:cubicBezTo>
                    <a:cubicBezTo>
                      <a:pt x="17567" y="24115"/>
                      <a:pt x="17605" y="24102"/>
                      <a:pt x="17621" y="24093"/>
                    </a:cubicBezTo>
                    <a:cubicBezTo>
                      <a:pt x="17662" y="24072"/>
                      <a:pt x="17682" y="24032"/>
                      <a:pt x="17673" y="23989"/>
                    </a:cubicBezTo>
                    <a:cubicBezTo>
                      <a:pt x="17664" y="23946"/>
                      <a:pt x="17628" y="23915"/>
                      <a:pt x="17585" y="23912"/>
                    </a:cubicBezTo>
                    <a:lnTo>
                      <a:pt x="17574" y="23912"/>
                    </a:lnTo>
                    <a:cubicBezTo>
                      <a:pt x="17475" y="23912"/>
                      <a:pt x="17245" y="23998"/>
                      <a:pt x="17218" y="24007"/>
                    </a:cubicBezTo>
                    <a:cubicBezTo>
                      <a:pt x="17022" y="24081"/>
                      <a:pt x="16819" y="24176"/>
                      <a:pt x="16618" y="24271"/>
                    </a:cubicBezTo>
                    <a:cubicBezTo>
                      <a:pt x="16277" y="24431"/>
                      <a:pt x="15951" y="24585"/>
                      <a:pt x="15752" y="24585"/>
                    </a:cubicBezTo>
                    <a:cubicBezTo>
                      <a:pt x="15710" y="24585"/>
                      <a:pt x="15674" y="24579"/>
                      <a:pt x="15645" y="24564"/>
                    </a:cubicBezTo>
                    <a:cubicBezTo>
                      <a:pt x="15611" y="24546"/>
                      <a:pt x="15608" y="24539"/>
                      <a:pt x="15622" y="24510"/>
                    </a:cubicBezTo>
                    <a:cubicBezTo>
                      <a:pt x="15750" y="24176"/>
                      <a:pt x="16713" y="23766"/>
                      <a:pt x="17495" y="23518"/>
                    </a:cubicBezTo>
                    <a:cubicBezTo>
                      <a:pt x="17504" y="23513"/>
                      <a:pt x="17511" y="23513"/>
                      <a:pt x="17511" y="23513"/>
                    </a:cubicBezTo>
                    <a:cubicBezTo>
                      <a:pt x="17554" y="23491"/>
                      <a:pt x="17574" y="23448"/>
                      <a:pt x="17560" y="23401"/>
                    </a:cubicBezTo>
                    <a:cubicBezTo>
                      <a:pt x="17550" y="23356"/>
                      <a:pt x="17510" y="23326"/>
                      <a:pt x="17467" y="23326"/>
                    </a:cubicBezTo>
                    <a:cubicBezTo>
                      <a:pt x="17465" y="23326"/>
                      <a:pt x="17462" y="23326"/>
                      <a:pt x="17459" y="23326"/>
                    </a:cubicBezTo>
                    <a:cubicBezTo>
                      <a:pt x="17430" y="23331"/>
                      <a:pt x="17403" y="23338"/>
                      <a:pt x="17380" y="23344"/>
                    </a:cubicBezTo>
                    <a:cubicBezTo>
                      <a:pt x="16528" y="23604"/>
                      <a:pt x="16138" y="23838"/>
                      <a:pt x="15852" y="24007"/>
                    </a:cubicBezTo>
                    <a:cubicBezTo>
                      <a:pt x="15809" y="24032"/>
                      <a:pt x="15771" y="24054"/>
                      <a:pt x="15735" y="24077"/>
                    </a:cubicBezTo>
                    <a:cubicBezTo>
                      <a:pt x="15641" y="24130"/>
                      <a:pt x="15559" y="24152"/>
                      <a:pt x="15494" y="24152"/>
                    </a:cubicBezTo>
                    <a:cubicBezTo>
                      <a:pt x="15433" y="24152"/>
                      <a:pt x="15388" y="24132"/>
                      <a:pt x="15365" y="24099"/>
                    </a:cubicBezTo>
                    <a:cubicBezTo>
                      <a:pt x="15313" y="24023"/>
                      <a:pt x="15370" y="23854"/>
                      <a:pt x="15613" y="23664"/>
                    </a:cubicBezTo>
                    <a:cubicBezTo>
                      <a:pt x="16246" y="23173"/>
                      <a:pt x="16927" y="22986"/>
                      <a:pt x="17184" y="22916"/>
                    </a:cubicBezTo>
                    <a:cubicBezTo>
                      <a:pt x="17233" y="22905"/>
                      <a:pt x="17263" y="22896"/>
                      <a:pt x="17279" y="22891"/>
                    </a:cubicBezTo>
                    <a:cubicBezTo>
                      <a:pt x="17324" y="22871"/>
                      <a:pt x="17348" y="22826"/>
                      <a:pt x="17337" y="22779"/>
                    </a:cubicBezTo>
                    <a:cubicBezTo>
                      <a:pt x="17328" y="22734"/>
                      <a:pt x="17290" y="22704"/>
                      <a:pt x="17240" y="22704"/>
                    </a:cubicBezTo>
                    <a:cubicBezTo>
                      <a:pt x="16931" y="22713"/>
                      <a:pt x="16185" y="23049"/>
                      <a:pt x="15809" y="23277"/>
                    </a:cubicBezTo>
                    <a:lnTo>
                      <a:pt x="15796" y="23286"/>
                    </a:lnTo>
                    <a:cubicBezTo>
                      <a:pt x="15775" y="23299"/>
                      <a:pt x="15757" y="23308"/>
                      <a:pt x="15739" y="23308"/>
                    </a:cubicBezTo>
                    <a:cubicBezTo>
                      <a:pt x="15667" y="23308"/>
                      <a:pt x="15617" y="23299"/>
                      <a:pt x="15593" y="23254"/>
                    </a:cubicBezTo>
                    <a:cubicBezTo>
                      <a:pt x="15536" y="23157"/>
                      <a:pt x="15604" y="23051"/>
                      <a:pt x="15678" y="22988"/>
                    </a:cubicBezTo>
                    <a:cubicBezTo>
                      <a:pt x="16043" y="22680"/>
                      <a:pt x="16463" y="22483"/>
                      <a:pt x="16927" y="22405"/>
                    </a:cubicBezTo>
                    <a:cubicBezTo>
                      <a:pt x="17104" y="22375"/>
                      <a:pt x="17299" y="22361"/>
                      <a:pt x="17500" y="22361"/>
                    </a:cubicBezTo>
                    <a:cubicBezTo>
                      <a:pt x="17904" y="22361"/>
                      <a:pt x="18335" y="22418"/>
                      <a:pt x="18698" y="22526"/>
                    </a:cubicBezTo>
                    <a:cubicBezTo>
                      <a:pt x="18707" y="22531"/>
                      <a:pt x="18716" y="22531"/>
                      <a:pt x="18726" y="22533"/>
                    </a:cubicBezTo>
                    <a:cubicBezTo>
                      <a:pt x="18735" y="22535"/>
                      <a:pt x="18746" y="22540"/>
                      <a:pt x="18755" y="22544"/>
                    </a:cubicBezTo>
                    <a:cubicBezTo>
                      <a:pt x="18772" y="22552"/>
                      <a:pt x="18788" y="22555"/>
                      <a:pt x="18803" y="22555"/>
                    </a:cubicBezTo>
                    <a:cubicBezTo>
                      <a:pt x="18849" y="22555"/>
                      <a:pt x="18880" y="22523"/>
                      <a:pt x="18897" y="22506"/>
                    </a:cubicBezTo>
                    <a:cubicBezTo>
                      <a:pt x="19363" y="22033"/>
                      <a:pt x="19663" y="21481"/>
                      <a:pt x="20039" y="20782"/>
                    </a:cubicBezTo>
                    <a:cubicBezTo>
                      <a:pt x="20344" y="20223"/>
                      <a:pt x="20686" y="19590"/>
                      <a:pt x="21202" y="18832"/>
                    </a:cubicBezTo>
                    <a:cubicBezTo>
                      <a:pt x="21903" y="17807"/>
                      <a:pt x="22483" y="17361"/>
                      <a:pt x="22794" y="17119"/>
                    </a:cubicBezTo>
                    <a:cubicBezTo>
                      <a:pt x="22983" y="16973"/>
                      <a:pt x="23078" y="16901"/>
                      <a:pt x="23019" y="16813"/>
                    </a:cubicBezTo>
                    <a:cubicBezTo>
                      <a:pt x="22999" y="16784"/>
                      <a:pt x="22972" y="16775"/>
                      <a:pt x="22956" y="16772"/>
                    </a:cubicBezTo>
                    <a:cubicBezTo>
                      <a:pt x="22951" y="16772"/>
                      <a:pt x="22947" y="16771"/>
                      <a:pt x="22943" y="16771"/>
                    </a:cubicBezTo>
                    <a:cubicBezTo>
                      <a:pt x="22902" y="16771"/>
                      <a:pt x="22863" y="16797"/>
                      <a:pt x="22834" y="16822"/>
                    </a:cubicBezTo>
                    <a:cubicBezTo>
                      <a:pt x="22300" y="17257"/>
                      <a:pt x="22235" y="17320"/>
                      <a:pt x="22178" y="17374"/>
                    </a:cubicBezTo>
                    <a:cubicBezTo>
                      <a:pt x="22147" y="17403"/>
                      <a:pt x="22118" y="17433"/>
                      <a:pt x="22014" y="17518"/>
                    </a:cubicBezTo>
                    <a:cubicBezTo>
                      <a:pt x="22005" y="17526"/>
                      <a:pt x="21999" y="17531"/>
                      <a:pt x="21991" y="17531"/>
                    </a:cubicBezTo>
                    <a:cubicBezTo>
                      <a:pt x="21978" y="17531"/>
                      <a:pt x="21958" y="17517"/>
                      <a:pt x="21910" y="17478"/>
                    </a:cubicBezTo>
                    <a:cubicBezTo>
                      <a:pt x="21559" y="17182"/>
                      <a:pt x="21239" y="16907"/>
                      <a:pt x="20930" y="16515"/>
                    </a:cubicBezTo>
                    <a:cubicBezTo>
                      <a:pt x="20959" y="16502"/>
                      <a:pt x="20991" y="16493"/>
                      <a:pt x="21020" y="16484"/>
                    </a:cubicBezTo>
                    <a:cubicBezTo>
                      <a:pt x="21933" y="16211"/>
                      <a:pt x="22900" y="15330"/>
                      <a:pt x="23321" y="14388"/>
                    </a:cubicBezTo>
                    <a:cubicBezTo>
                      <a:pt x="23326" y="14379"/>
                      <a:pt x="23330" y="14370"/>
                      <a:pt x="23332" y="14358"/>
                    </a:cubicBezTo>
                    <a:cubicBezTo>
                      <a:pt x="23335" y="14347"/>
                      <a:pt x="23339" y="14331"/>
                      <a:pt x="23337" y="14329"/>
                    </a:cubicBezTo>
                    <a:close/>
                    <a:moveTo>
                      <a:pt x="16215" y="8719"/>
                    </a:moveTo>
                    <a:cubicBezTo>
                      <a:pt x="16217" y="8719"/>
                      <a:pt x="16219" y="8719"/>
                      <a:pt x="16224" y="8722"/>
                    </a:cubicBezTo>
                    <a:cubicBezTo>
                      <a:pt x="18665" y="9393"/>
                      <a:pt x="21543" y="11494"/>
                      <a:pt x="23222" y="13824"/>
                    </a:cubicBezTo>
                    <a:cubicBezTo>
                      <a:pt x="23258" y="13876"/>
                      <a:pt x="23265" y="13912"/>
                      <a:pt x="23251" y="13966"/>
                    </a:cubicBezTo>
                    <a:cubicBezTo>
                      <a:pt x="22920" y="15182"/>
                      <a:pt x="21498" y="16371"/>
                      <a:pt x="20439" y="16371"/>
                    </a:cubicBezTo>
                    <a:cubicBezTo>
                      <a:pt x="20380" y="16371"/>
                      <a:pt x="20323" y="16367"/>
                      <a:pt x="20267" y="16360"/>
                    </a:cubicBezTo>
                    <a:cubicBezTo>
                      <a:pt x="20204" y="16351"/>
                      <a:pt x="20197" y="16344"/>
                      <a:pt x="20062" y="16143"/>
                    </a:cubicBezTo>
                    <a:cubicBezTo>
                      <a:pt x="19992" y="16038"/>
                      <a:pt x="19884" y="15877"/>
                      <a:pt x="19715" y="15643"/>
                    </a:cubicBezTo>
                    <a:cubicBezTo>
                      <a:pt x="19559" y="15427"/>
                      <a:pt x="19440" y="15271"/>
                      <a:pt x="19354" y="15159"/>
                    </a:cubicBezTo>
                    <a:cubicBezTo>
                      <a:pt x="19156" y="14899"/>
                      <a:pt x="19124" y="14852"/>
                      <a:pt x="19122" y="14739"/>
                    </a:cubicBezTo>
                    <a:cubicBezTo>
                      <a:pt x="19115" y="14176"/>
                      <a:pt x="19000" y="13193"/>
                      <a:pt x="18895" y="12966"/>
                    </a:cubicBezTo>
                    <a:cubicBezTo>
                      <a:pt x="18876" y="12924"/>
                      <a:pt x="18840" y="12905"/>
                      <a:pt x="18805" y="12905"/>
                    </a:cubicBezTo>
                    <a:cubicBezTo>
                      <a:pt x="18793" y="12905"/>
                      <a:pt x="18781" y="12907"/>
                      <a:pt x="18771" y="12911"/>
                    </a:cubicBezTo>
                    <a:cubicBezTo>
                      <a:pt x="18723" y="12927"/>
                      <a:pt x="18698" y="12966"/>
                      <a:pt x="18707" y="13008"/>
                    </a:cubicBezTo>
                    <a:cubicBezTo>
                      <a:pt x="19066" y="14805"/>
                      <a:pt x="18971" y="16466"/>
                      <a:pt x="18396" y="18566"/>
                    </a:cubicBezTo>
                    <a:cubicBezTo>
                      <a:pt x="18149" y="19461"/>
                      <a:pt x="18027" y="20367"/>
                      <a:pt x="17932" y="21215"/>
                    </a:cubicBezTo>
                    <a:cubicBezTo>
                      <a:pt x="17896" y="21550"/>
                      <a:pt x="17885" y="21776"/>
                      <a:pt x="17880" y="21925"/>
                    </a:cubicBezTo>
                    <a:cubicBezTo>
                      <a:pt x="17874" y="22053"/>
                      <a:pt x="17869" y="22145"/>
                      <a:pt x="17849" y="22163"/>
                    </a:cubicBezTo>
                    <a:cubicBezTo>
                      <a:pt x="17846" y="22166"/>
                      <a:pt x="17839" y="22167"/>
                      <a:pt x="17831" y="22167"/>
                    </a:cubicBezTo>
                    <a:cubicBezTo>
                      <a:pt x="17813" y="22167"/>
                      <a:pt x="17785" y="22162"/>
                      <a:pt x="17770" y="22159"/>
                    </a:cubicBezTo>
                    <a:cubicBezTo>
                      <a:pt x="17718" y="22150"/>
                      <a:pt x="17666" y="22148"/>
                      <a:pt x="17614" y="22148"/>
                    </a:cubicBezTo>
                    <a:cubicBezTo>
                      <a:pt x="17583" y="22148"/>
                      <a:pt x="17551" y="22149"/>
                      <a:pt x="17520" y="22150"/>
                    </a:cubicBezTo>
                    <a:lnTo>
                      <a:pt x="17445" y="22150"/>
                    </a:lnTo>
                    <a:cubicBezTo>
                      <a:pt x="16679" y="22159"/>
                      <a:pt x="15985" y="22420"/>
                      <a:pt x="15491" y="22887"/>
                    </a:cubicBezTo>
                    <a:cubicBezTo>
                      <a:pt x="15403" y="22973"/>
                      <a:pt x="15356" y="23097"/>
                      <a:pt x="15367" y="23214"/>
                    </a:cubicBezTo>
                    <a:cubicBezTo>
                      <a:pt x="15376" y="23320"/>
                      <a:pt x="15433" y="23410"/>
                      <a:pt x="15525" y="23471"/>
                    </a:cubicBezTo>
                    <a:cubicBezTo>
                      <a:pt x="15512" y="23486"/>
                      <a:pt x="15475" y="23516"/>
                      <a:pt x="15437" y="23550"/>
                    </a:cubicBezTo>
                    <a:cubicBezTo>
                      <a:pt x="15408" y="23577"/>
                      <a:pt x="15372" y="23608"/>
                      <a:pt x="15327" y="23649"/>
                    </a:cubicBezTo>
                    <a:cubicBezTo>
                      <a:pt x="15176" y="23784"/>
                      <a:pt x="15106" y="23978"/>
                      <a:pt x="15151" y="24133"/>
                    </a:cubicBezTo>
                    <a:cubicBezTo>
                      <a:pt x="15185" y="24250"/>
                      <a:pt x="15279" y="24329"/>
                      <a:pt x="15419" y="24354"/>
                    </a:cubicBezTo>
                    <a:cubicBezTo>
                      <a:pt x="15425" y="24355"/>
                      <a:pt x="15430" y="24356"/>
                      <a:pt x="15436" y="24356"/>
                    </a:cubicBezTo>
                    <a:cubicBezTo>
                      <a:pt x="15442" y="24356"/>
                      <a:pt x="15447" y="24355"/>
                      <a:pt x="15453" y="24354"/>
                    </a:cubicBezTo>
                    <a:cubicBezTo>
                      <a:pt x="15460" y="24354"/>
                      <a:pt x="15469" y="24354"/>
                      <a:pt x="15471" y="24352"/>
                    </a:cubicBezTo>
                    <a:lnTo>
                      <a:pt x="15471" y="24352"/>
                    </a:lnTo>
                    <a:cubicBezTo>
                      <a:pt x="15469" y="24356"/>
                      <a:pt x="15462" y="24368"/>
                      <a:pt x="15457" y="24374"/>
                    </a:cubicBezTo>
                    <a:cubicBezTo>
                      <a:pt x="15448" y="24386"/>
                      <a:pt x="15442" y="24397"/>
                      <a:pt x="15437" y="24408"/>
                    </a:cubicBezTo>
                    <a:cubicBezTo>
                      <a:pt x="15385" y="24519"/>
                      <a:pt x="15408" y="24600"/>
                      <a:pt x="15437" y="24647"/>
                    </a:cubicBezTo>
                    <a:cubicBezTo>
                      <a:pt x="15482" y="24726"/>
                      <a:pt x="15577" y="24778"/>
                      <a:pt x="15690" y="24787"/>
                    </a:cubicBezTo>
                    <a:cubicBezTo>
                      <a:pt x="15706" y="24788"/>
                      <a:pt x="15722" y="24789"/>
                      <a:pt x="15738" y="24789"/>
                    </a:cubicBezTo>
                    <a:cubicBezTo>
                      <a:pt x="15928" y="24789"/>
                      <a:pt x="16133" y="24708"/>
                      <a:pt x="16260" y="24658"/>
                    </a:cubicBezTo>
                    <a:cubicBezTo>
                      <a:pt x="16276" y="24652"/>
                      <a:pt x="16294" y="24645"/>
                      <a:pt x="16309" y="24640"/>
                    </a:cubicBezTo>
                    <a:lnTo>
                      <a:pt x="16309" y="24640"/>
                    </a:lnTo>
                    <a:cubicBezTo>
                      <a:pt x="16303" y="24654"/>
                      <a:pt x="16296" y="24670"/>
                      <a:pt x="16287" y="24685"/>
                    </a:cubicBezTo>
                    <a:cubicBezTo>
                      <a:pt x="16255" y="24758"/>
                      <a:pt x="16255" y="24834"/>
                      <a:pt x="16282" y="24900"/>
                    </a:cubicBezTo>
                    <a:cubicBezTo>
                      <a:pt x="16312" y="24965"/>
                      <a:pt x="16368" y="25015"/>
                      <a:pt x="16442" y="25044"/>
                    </a:cubicBezTo>
                    <a:cubicBezTo>
                      <a:pt x="16488" y="25061"/>
                      <a:pt x="16542" y="25068"/>
                      <a:pt x="16600" y="25068"/>
                    </a:cubicBezTo>
                    <a:cubicBezTo>
                      <a:pt x="16768" y="25068"/>
                      <a:pt x="16969" y="25010"/>
                      <a:pt x="17085" y="24965"/>
                    </a:cubicBezTo>
                    <a:lnTo>
                      <a:pt x="17096" y="24963"/>
                    </a:lnTo>
                    <a:cubicBezTo>
                      <a:pt x="17270" y="24895"/>
                      <a:pt x="17450" y="24827"/>
                      <a:pt x="17635" y="24805"/>
                    </a:cubicBezTo>
                    <a:cubicBezTo>
                      <a:pt x="17677" y="24798"/>
                      <a:pt x="17711" y="24791"/>
                      <a:pt x="17741" y="24787"/>
                    </a:cubicBezTo>
                    <a:cubicBezTo>
                      <a:pt x="17777" y="24782"/>
                      <a:pt x="17815" y="24776"/>
                      <a:pt x="17822" y="24776"/>
                    </a:cubicBezTo>
                    <a:cubicBezTo>
                      <a:pt x="17826" y="24785"/>
                      <a:pt x="17826" y="24821"/>
                      <a:pt x="17826" y="24854"/>
                    </a:cubicBezTo>
                    <a:cubicBezTo>
                      <a:pt x="17826" y="24882"/>
                      <a:pt x="17826" y="24915"/>
                      <a:pt x="17828" y="24956"/>
                    </a:cubicBezTo>
                    <a:cubicBezTo>
                      <a:pt x="17833" y="25033"/>
                      <a:pt x="17833" y="25096"/>
                      <a:pt x="17835" y="25157"/>
                    </a:cubicBezTo>
                    <a:cubicBezTo>
                      <a:pt x="17842" y="25375"/>
                      <a:pt x="17849" y="25601"/>
                      <a:pt x="17923" y="26457"/>
                    </a:cubicBezTo>
                    <a:cubicBezTo>
                      <a:pt x="17948" y="26763"/>
                      <a:pt x="17968" y="26980"/>
                      <a:pt x="17984" y="27133"/>
                    </a:cubicBezTo>
                    <a:cubicBezTo>
                      <a:pt x="18004" y="27343"/>
                      <a:pt x="18016" y="27458"/>
                      <a:pt x="18004" y="27471"/>
                    </a:cubicBezTo>
                    <a:lnTo>
                      <a:pt x="18004" y="27473"/>
                    </a:lnTo>
                    <a:cubicBezTo>
                      <a:pt x="17998" y="27476"/>
                      <a:pt x="17989" y="27478"/>
                      <a:pt x="17977" y="27482"/>
                    </a:cubicBezTo>
                    <a:cubicBezTo>
                      <a:pt x="17452" y="27678"/>
                      <a:pt x="16867" y="27776"/>
                      <a:pt x="16234" y="27776"/>
                    </a:cubicBezTo>
                    <a:cubicBezTo>
                      <a:pt x="16117" y="27776"/>
                      <a:pt x="15999" y="27773"/>
                      <a:pt x="15879" y="27766"/>
                    </a:cubicBezTo>
                    <a:cubicBezTo>
                      <a:pt x="15243" y="27728"/>
                      <a:pt x="14757" y="27615"/>
                      <a:pt x="14283" y="27503"/>
                    </a:cubicBezTo>
                    <a:cubicBezTo>
                      <a:pt x="13864" y="27404"/>
                      <a:pt x="13467" y="27311"/>
                      <a:pt x="12996" y="27280"/>
                    </a:cubicBezTo>
                    <a:cubicBezTo>
                      <a:pt x="12753" y="27263"/>
                      <a:pt x="12533" y="27255"/>
                      <a:pt x="12332" y="27255"/>
                    </a:cubicBezTo>
                    <a:cubicBezTo>
                      <a:pt x="11732" y="27255"/>
                      <a:pt x="11301" y="27320"/>
                      <a:pt x="10909" y="27379"/>
                    </a:cubicBezTo>
                    <a:cubicBezTo>
                      <a:pt x="10587" y="27426"/>
                      <a:pt x="10299" y="27470"/>
                      <a:pt x="9966" y="27470"/>
                    </a:cubicBezTo>
                    <a:cubicBezTo>
                      <a:pt x="9890" y="27470"/>
                      <a:pt x="9811" y="27467"/>
                      <a:pt x="9728" y="27462"/>
                    </a:cubicBezTo>
                    <a:cubicBezTo>
                      <a:pt x="8529" y="27390"/>
                      <a:pt x="7569" y="26921"/>
                      <a:pt x="6877" y="26072"/>
                    </a:cubicBezTo>
                    <a:cubicBezTo>
                      <a:pt x="6843" y="26031"/>
                      <a:pt x="6839" y="26002"/>
                      <a:pt x="6855" y="25959"/>
                    </a:cubicBezTo>
                    <a:cubicBezTo>
                      <a:pt x="7470" y="24338"/>
                      <a:pt x="7876" y="21726"/>
                      <a:pt x="8049" y="19822"/>
                    </a:cubicBezTo>
                    <a:cubicBezTo>
                      <a:pt x="8247" y="17663"/>
                      <a:pt x="8155" y="15276"/>
                      <a:pt x="8013" y="14385"/>
                    </a:cubicBezTo>
                    <a:cubicBezTo>
                      <a:pt x="7853" y="13387"/>
                      <a:pt x="7785" y="12758"/>
                      <a:pt x="7745" y="12382"/>
                    </a:cubicBezTo>
                    <a:cubicBezTo>
                      <a:pt x="7718" y="12125"/>
                      <a:pt x="7704" y="12008"/>
                      <a:pt x="7684" y="11960"/>
                    </a:cubicBezTo>
                    <a:cubicBezTo>
                      <a:pt x="7670" y="11928"/>
                      <a:pt x="7635" y="11908"/>
                      <a:pt x="7597" y="11908"/>
                    </a:cubicBezTo>
                    <a:cubicBezTo>
                      <a:pt x="7593" y="11908"/>
                      <a:pt x="7589" y="11908"/>
                      <a:pt x="7585" y="11908"/>
                    </a:cubicBezTo>
                    <a:cubicBezTo>
                      <a:pt x="7542" y="11913"/>
                      <a:pt x="7510" y="11942"/>
                      <a:pt x="7501" y="11981"/>
                    </a:cubicBezTo>
                    <a:cubicBezTo>
                      <a:pt x="7481" y="12089"/>
                      <a:pt x="7553" y="12623"/>
                      <a:pt x="7675" y="13493"/>
                    </a:cubicBezTo>
                    <a:cubicBezTo>
                      <a:pt x="7781" y="14232"/>
                      <a:pt x="7896" y="15066"/>
                      <a:pt x="7896" y="15366"/>
                    </a:cubicBezTo>
                    <a:cubicBezTo>
                      <a:pt x="7889" y="15369"/>
                      <a:pt x="7870" y="15373"/>
                      <a:pt x="7834" y="15373"/>
                    </a:cubicBezTo>
                    <a:cubicBezTo>
                      <a:pt x="7812" y="15373"/>
                      <a:pt x="7782" y="15371"/>
                      <a:pt x="7745" y="15366"/>
                    </a:cubicBezTo>
                    <a:cubicBezTo>
                      <a:pt x="6773" y="15244"/>
                      <a:pt x="5906" y="14866"/>
                      <a:pt x="5297" y="14298"/>
                    </a:cubicBezTo>
                    <a:cubicBezTo>
                      <a:pt x="5281" y="14282"/>
                      <a:pt x="5261" y="14264"/>
                      <a:pt x="5241" y="14246"/>
                    </a:cubicBezTo>
                    <a:cubicBezTo>
                      <a:pt x="5094" y="14115"/>
                      <a:pt x="4871" y="13917"/>
                      <a:pt x="4932" y="13739"/>
                    </a:cubicBezTo>
                    <a:cubicBezTo>
                      <a:pt x="5493" y="12127"/>
                      <a:pt x="6900" y="10060"/>
                      <a:pt x="8410" y="9407"/>
                    </a:cubicBezTo>
                    <a:cubicBezTo>
                      <a:pt x="8921" y="9184"/>
                      <a:pt x="9345" y="9062"/>
                      <a:pt x="9753" y="8942"/>
                    </a:cubicBezTo>
                    <a:lnTo>
                      <a:pt x="9886" y="8904"/>
                    </a:lnTo>
                    <a:cubicBezTo>
                      <a:pt x="9906" y="8897"/>
                      <a:pt x="9938" y="8888"/>
                      <a:pt x="9945" y="8888"/>
                    </a:cubicBezTo>
                    <a:cubicBezTo>
                      <a:pt x="9945" y="8888"/>
                      <a:pt x="9947" y="8893"/>
                      <a:pt x="9949" y="8904"/>
                    </a:cubicBezTo>
                    <a:lnTo>
                      <a:pt x="9960" y="9003"/>
                    </a:lnTo>
                    <a:cubicBezTo>
                      <a:pt x="9994" y="9290"/>
                      <a:pt x="10039" y="9682"/>
                      <a:pt x="10271" y="10184"/>
                    </a:cubicBezTo>
                    <a:cubicBezTo>
                      <a:pt x="10793" y="11316"/>
                      <a:pt x="11801" y="11968"/>
                      <a:pt x="12902" y="11968"/>
                    </a:cubicBezTo>
                    <a:cubicBezTo>
                      <a:pt x="13222" y="11968"/>
                      <a:pt x="13551" y="11913"/>
                      <a:pt x="13878" y="11798"/>
                    </a:cubicBezTo>
                    <a:cubicBezTo>
                      <a:pt x="15038" y="11388"/>
                      <a:pt x="15919" y="10299"/>
                      <a:pt x="16176" y="8956"/>
                    </a:cubicBezTo>
                    <a:cubicBezTo>
                      <a:pt x="16190" y="8882"/>
                      <a:pt x="16197" y="8825"/>
                      <a:pt x="16203" y="8787"/>
                    </a:cubicBezTo>
                    <a:cubicBezTo>
                      <a:pt x="16208" y="8758"/>
                      <a:pt x="16210" y="8733"/>
                      <a:pt x="16215" y="8719"/>
                    </a:cubicBezTo>
                    <a:close/>
                    <a:moveTo>
                      <a:pt x="13812" y="0"/>
                    </a:moveTo>
                    <a:cubicBezTo>
                      <a:pt x="13552" y="0"/>
                      <a:pt x="13291" y="47"/>
                      <a:pt x="13044" y="143"/>
                    </a:cubicBezTo>
                    <a:cubicBezTo>
                      <a:pt x="12688" y="283"/>
                      <a:pt x="12627" y="355"/>
                      <a:pt x="12542" y="355"/>
                    </a:cubicBezTo>
                    <a:cubicBezTo>
                      <a:pt x="12489" y="355"/>
                      <a:pt x="12426" y="328"/>
                      <a:pt x="12280" y="272"/>
                    </a:cubicBezTo>
                    <a:cubicBezTo>
                      <a:pt x="12037" y="180"/>
                      <a:pt x="11787" y="137"/>
                      <a:pt x="11539" y="137"/>
                    </a:cubicBezTo>
                    <a:cubicBezTo>
                      <a:pt x="10733" y="137"/>
                      <a:pt x="9942" y="584"/>
                      <a:pt x="9483" y="1252"/>
                    </a:cubicBezTo>
                    <a:cubicBezTo>
                      <a:pt x="8978" y="1989"/>
                      <a:pt x="8842" y="2965"/>
                      <a:pt x="9063" y="3824"/>
                    </a:cubicBezTo>
                    <a:cubicBezTo>
                      <a:pt x="9115" y="4034"/>
                      <a:pt x="9214" y="4282"/>
                      <a:pt x="9368" y="4430"/>
                    </a:cubicBezTo>
                    <a:cubicBezTo>
                      <a:pt x="9163" y="4457"/>
                      <a:pt x="9000" y="4570"/>
                      <a:pt x="8910" y="4748"/>
                    </a:cubicBezTo>
                    <a:cubicBezTo>
                      <a:pt x="8777" y="5007"/>
                      <a:pt x="8813" y="5375"/>
                      <a:pt x="8998" y="5661"/>
                    </a:cubicBezTo>
                    <a:cubicBezTo>
                      <a:pt x="9124" y="5852"/>
                      <a:pt x="9302" y="5988"/>
                      <a:pt x="9510" y="6058"/>
                    </a:cubicBezTo>
                    <a:cubicBezTo>
                      <a:pt x="9426" y="6265"/>
                      <a:pt x="9383" y="6497"/>
                      <a:pt x="9397" y="6738"/>
                    </a:cubicBezTo>
                    <a:cubicBezTo>
                      <a:pt x="9441" y="7540"/>
                      <a:pt x="10061" y="8164"/>
                      <a:pt x="10799" y="8164"/>
                    </a:cubicBezTo>
                    <a:cubicBezTo>
                      <a:pt x="10822" y="8164"/>
                      <a:pt x="10845" y="8164"/>
                      <a:pt x="10869" y="8163"/>
                    </a:cubicBezTo>
                    <a:cubicBezTo>
                      <a:pt x="11038" y="8154"/>
                      <a:pt x="11198" y="8113"/>
                      <a:pt x="11344" y="8045"/>
                    </a:cubicBezTo>
                    <a:lnTo>
                      <a:pt x="11344" y="8045"/>
                    </a:lnTo>
                    <a:cubicBezTo>
                      <a:pt x="11340" y="8140"/>
                      <a:pt x="11333" y="8255"/>
                      <a:pt x="11319" y="8393"/>
                    </a:cubicBezTo>
                    <a:cubicBezTo>
                      <a:pt x="10127" y="8577"/>
                      <a:pt x="8495" y="9010"/>
                      <a:pt x="7700" y="9558"/>
                    </a:cubicBezTo>
                    <a:cubicBezTo>
                      <a:pt x="7107" y="9963"/>
                      <a:pt x="6474" y="10619"/>
                      <a:pt x="5955" y="11356"/>
                    </a:cubicBezTo>
                    <a:cubicBezTo>
                      <a:pt x="5176" y="12470"/>
                      <a:pt x="4876" y="13295"/>
                      <a:pt x="4747" y="13646"/>
                    </a:cubicBezTo>
                    <a:cubicBezTo>
                      <a:pt x="4734" y="13687"/>
                      <a:pt x="4720" y="13721"/>
                      <a:pt x="4709" y="13748"/>
                    </a:cubicBezTo>
                    <a:cubicBezTo>
                      <a:pt x="4684" y="13813"/>
                      <a:pt x="4693" y="13872"/>
                      <a:pt x="4734" y="13926"/>
                    </a:cubicBezTo>
                    <a:cubicBezTo>
                      <a:pt x="4754" y="13950"/>
                      <a:pt x="4772" y="13977"/>
                      <a:pt x="4788" y="14000"/>
                    </a:cubicBezTo>
                    <a:cubicBezTo>
                      <a:pt x="4804" y="14025"/>
                      <a:pt x="4822" y="14047"/>
                      <a:pt x="4837" y="14070"/>
                    </a:cubicBezTo>
                    <a:cubicBezTo>
                      <a:pt x="4860" y="14097"/>
                      <a:pt x="4862" y="14119"/>
                      <a:pt x="4849" y="14149"/>
                    </a:cubicBezTo>
                    <a:lnTo>
                      <a:pt x="4837" y="14171"/>
                    </a:lnTo>
                    <a:cubicBezTo>
                      <a:pt x="4833" y="14180"/>
                      <a:pt x="4826" y="14194"/>
                      <a:pt x="4824" y="14201"/>
                    </a:cubicBezTo>
                    <a:cubicBezTo>
                      <a:pt x="4822" y="14196"/>
                      <a:pt x="4819" y="14192"/>
                      <a:pt x="4817" y="14187"/>
                    </a:cubicBezTo>
                    <a:cubicBezTo>
                      <a:pt x="3722" y="11983"/>
                      <a:pt x="3600" y="10700"/>
                      <a:pt x="3541" y="10085"/>
                    </a:cubicBezTo>
                    <a:cubicBezTo>
                      <a:pt x="3537" y="10033"/>
                      <a:pt x="3532" y="9986"/>
                      <a:pt x="3528" y="9945"/>
                    </a:cubicBezTo>
                    <a:cubicBezTo>
                      <a:pt x="3521" y="9894"/>
                      <a:pt x="3528" y="9857"/>
                      <a:pt x="3551" y="9824"/>
                    </a:cubicBezTo>
                    <a:cubicBezTo>
                      <a:pt x="3931" y="9199"/>
                      <a:pt x="3954" y="8296"/>
                      <a:pt x="3609" y="7403"/>
                    </a:cubicBezTo>
                    <a:cubicBezTo>
                      <a:pt x="3508" y="7137"/>
                      <a:pt x="3508" y="6889"/>
                      <a:pt x="3523" y="6569"/>
                    </a:cubicBezTo>
                    <a:cubicBezTo>
                      <a:pt x="3546" y="6037"/>
                      <a:pt x="3332" y="5967"/>
                      <a:pt x="3239" y="5961"/>
                    </a:cubicBezTo>
                    <a:cubicBezTo>
                      <a:pt x="3235" y="5960"/>
                      <a:pt x="3230" y="5960"/>
                      <a:pt x="3225" y="5960"/>
                    </a:cubicBezTo>
                    <a:cubicBezTo>
                      <a:pt x="3023" y="5960"/>
                      <a:pt x="2790" y="6188"/>
                      <a:pt x="2662" y="6547"/>
                    </a:cubicBezTo>
                    <a:cubicBezTo>
                      <a:pt x="2559" y="6364"/>
                      <a:pt x="2455" y="6200"/>
                      <a:pt x="2367" y="6062"/>
                    </a:cubicBezTo>
                    <a:lnTo>
                      <a:pt x="2336" y="6015"/>
                    </a:lnTo>
                    <a:cubicBezTo>
                      <a:pt x="2031" y="5550"/>
                      <a:pt x="1711" y="5091"/>
                      <a:pt x="1436" y="5061"/>
                    </a:cubicBezTo>
                    <a:cubicBezTo>
                      <a:pt x="1417" y="5059"/>
                      <a:pt x="1398" y="5058"/>
                      <a:pt x="1381" y="5058"/>
                    </a:cubicBezTo>
                    <a:cubicBezTo>
                      <a:pt x="1251" y="5058"/>
                      <a:pt x="1181" y="5120"/>
                      <a:pt x="1143" y="5174"/>
                    </a:cubicBezTo>
                    <a:cubicBezTo>
                      <a:pt x="900" y="5537"/>
                      <a:pt x="1522" y="6675"/>
                      <a:pt x="1529" y="6686"/>
                    </a:cubicBezTo>
                    <a:cubicBezTo>
                      <a:pt x="1547" y="6718"/>
                      <a:pt x="1567" y="6761"/>
                      <a:pt x="1596" y="6813"/>
                    </a:cubicBezTo>
                    <a:cubicBezTo>
                      <a:pt x="1603" y="6826"/>
                      <a:pt x="1612" y="6842"/>
                      <a:pt x="1619" y="6858"/>
                    </a:cubicBezTo>
                    <a:cubicBezTo>
                      <a:pt x="1585" y="6869"/>
                      <a:pt x="1554" y="6885"/>
                      <a:pt x="1524" y="6907"/>
                    </a:cubicBezTo>
                    <a:cubicBezTo>
                      <a:pt x="1317" y="7065"/>
                      <a:pt x="1312" y="7209"/>
                      <a:pt x="1310" y="7288"/>
                    </a:cubicBezTo>
                    <a:cubicBezTo>
                      <a:pt x="1310" y="7304"/>
                      <a:pt x="1308" y="7324"/>
                      <a:pt x="1308" y="7326"/>
                    </a:cubicBezTo>
                    <a:cubicBezTo>
                      <a:pt x="1308" y="7326"/>
                      <a:pt x="1305" y="7328"/>
                      <a:pt x="1295" y="7328"/>
                    </a:cubicBezTo>
                    <a:cubicBezTo>
                      <a:pt x="1290" y="7328"/>
                      <a:pt x="1283" y="7328"/>
                      <a:pt x="1274" y="7326"/>
                    </a:cubicBezTo>
                    <a:cubicBezTo>
                      <a:pt x="1257" y="7324"/>
                      <a:pt x="1241" y="7322"/>
                      <a:pt x="1224" y="7322"/>
                    </a:cubicBezTo>
                    <a:cubicBezTo>
                      <a:pt x="1158" y="7322"/>
                      <a:pt x="1094" y="7344"/>
                      <a:pt x="1040" y="7385"/>
                    </a:cubicBezTo>
                    <a:cubicBezTo>
                      <a:pt x="956" y="7453"/>
                      <a:pt x="898" y="7563"/>
                      <a:pt x="886" y="7683"/>
                    </a:cubicBezTo>
                    <a:cubicBezTo>
                      <a:pt x="884" y="7703"/>
                      <a:pt x="884" y="7723"/>
                      <a:pt x="884" y="7741"/>
                    </a:cubicBezTo>
                    <a:cubicBezTo>
                      <a:pt x="882" y="7757"/>
                      <a:pt x="882" y="7777"/>
                      <a:pt x="884" y="7777"/>
                    </a:cubicBezTo>
                    <a:cubicBezTo>
                      <a:pt x="884" y="7777"/>
                      <a:pt x="881" y="7779"/>
                      <a:pt x="872" y="7779"/>
                    </a:cubicBezTo>
                    <a:cubicBezTo>
                      <a:pt x="867" y="7779"/>
                      <a:pt x="861" y="7779"/>
                      <a:pt x="853" y="7777"/>
                    </a:cubicBezTo>
                    <a:cubicBezTo>
                      <a:pt x="822" y="7772"/>
                      <a:pt x="793" y="7770"/>
                      <a:pt x="764" y="7770"/>
                    </a:cubicBezTo>
                    <a:cubicBezTo>
                      <a:pt x="587" y="7770"/>
                      <a:pt x="437" y="7857"/>
                      <a:pt x="348" y="8012"/>
                    </a:cubicBezTo>
                    <a:cubicBezTo>
                      <a:pt x="244" y="8194"/>
                      <a:pt x="1" y="8913"/>
                      <a:pt x="1290" y="10473"/>
                    </a:cubicBezTo>
                    <a:cubicBezTo>
                      <a:pt x="1425" y="10637"/>
                      <a:pt x="1515" y="10723"/>
                      <a:pt x="1574" y="10784"/>
                    </a:cubicBezTo>
                    <a:cubicBezTo>
                      <a:pt x="1651" y="10858"/>
                      <a:pt x="1664" y="10872"/>
                      <a:pt x="1666" y="10924"/>
                    </a:cubicBezTo>
                    <a:cubicBezTo>
                      <a:pt x="1698" y="11906"/>
                      <a:pt x="1923" y="16871"/>
                      <a:pt x="3354" y="18228"/>
                    </a:cubicBezTo>
                    <a:cubicBezTo>
                      <a:pt x="3560" y="18424"/>
                      <a:pt x="3810" y="18508"/>
                      <a:pt x="4087" y="18508"/>
                    </a:cubicBezTo>
                    <a:cubicBezTo>
                      <a:pt x="5079" y="18508"/>
                      <a:pt x="6402" y="17444"/>
                      <a:pt x="7161" y="16664"/>
                    </a:cubicBezTo>
                    <a:cubicBezTo>
                      <a:pt x="7544" y="16267"/>
                      <a:pt x="7756" y="15986"/>
                      <a:pt x="7869" y="15835"/>
                    </a:cubicBezTo>
                    <a:cubicBezTo>
                      <a:pt x="7887" y="15810"/>
                      <a:pt x="7907" y="15785"/>
                      <a:pt x="7921" y="15765"/>
                    </a:cubicBezTo>
                    <a:cubicBezTo>
                      <a:pt x="7934" y="16103"/>
                      <a:pt x="7977" y="17543"/>
                      <a:pt x="7930" y="18269"/>
                    </a:cubicBezTo>
                    <a:lnTo>
                      <a:pt x="7927" y="18285"/>
                    </a:lnTo>
                    <a:cubicBezTo>
                      <a:pt x="7914" y="18589"/>
                      <a:pt x="7882" y="19317"/>
                      <a:pt x="7869" y="19490"/>
                    </a:cubicBezTo>
                    <a:cubicBezTo>
                      <a:pt x="7702" y="21379"/>
                      <a:pt x="7357" y="24021"/>
                      <a:pt x="6654" y="25898"/>
                    </a:cubicBezTo>
                    <a:cubicBezTo>
                      <a:pt x="6613" y="26006"/>
                      <a:pt x="6631" y="26099"/>
                      <a:pt x="6704" y="26182"/>
                    </a:cubicBezTo>
                    <a:lnTo>
                      <a:pt x="6764" y="26252"/>
                    </a:lnTo>
                    <a:cubicBezTo>
                      <a:pt x="6958" y="26473"/>
                      <a:pt x="7161" y="26703"/>
                      <a:pt x="7551" y="26969"/>
                    </a:cubicBezTo>
                    <a:cubicBezTo>
                      <a:pt x="8216" y="27419"/>
                      <a:pt x="9034" y="27663"/>
                      <a:pt x="9915" y="27674"/>
                    </a:cubicBezTo>
                    <a:cubicBezTo>
                      <a:pt x="9932" y="27674"/>
                      <a:pt x="9948" y="27674"/>
                      <a:pt x="9964" y="27674"/>
                    </a:cubicBezTo>
                    <a:cubicBezTo>
                      <a:pt x="10315" y="27674"/>
                      <a:pt x="10639" y="27629"/>
                      <a:pt x="10984" y="27579"/>
                    </a:cubicBezTo>
                    <a:cubicBezTo>
                      <a:pt x="11383" y="27521"/>
                      <a:pt x="11818" y="27460"/>
                      <a:pt x="12360" y="27460"/>
                    </a:cubicBezTo>
                    <a:cubicBezTo>
                      <a:pt x="12640" y="27460"/>
                      <a:pt x="12950" y="27476"/>
                      <a:pt x="13298" y="27519"/>
                    </a:cubicBezTo>
                    <a:cubicBezTo>
                      <a:pt x="13724" y="27570"/>
                      <a:pt x="13999" y="27640"/>
                      <a:pt x="14290" y="27712"/>
                    </a:cubicBezTo>
                    <a:cubicBezTo>
                      <a:pt x="14606" y="27793"/>
                      <a:pt x="14932" y="27877"/>
                      <a:pt x="15469" y="27933"/>
                    </a:cubicBezTo>
                    <a:cubicBezTo>
                      <a:pt x="15814" y="27974"/>
                      <a:pt x="15998" y="27978"/>
                      <a:pt x="16170" y="27978"/>
                    </a:cubicBezTo>
                    <a:lnTo>
                      <a:pt x="16494" y="27978"/>
                    </a:lnTo>
                    <a:cubicBezTo>
                      <a:pt x="16555" y="27978"/>
                      <a:pt x="16616" y="27974"/>
                      <a:pt x="16675" y="27967"/>
                    </a:cubicBezTo>
                    <a:cubicBezTo>
                      <a:pt x="16704" y="27965"/>
                      <a:pt x="16733" y="27960"/>
                      <a:pt x="16762" y="27960"/>
                    </a:cubicBezTo>
                    <a:cubicBezTo>
                      <a:pt x="17130" y="27933"/>
                      <a:pt x="17682" y="27839"/>
                      <a:pt x="18124" y="27640"/>
                    </a:cubicBezTo>
                    <a:cubicBezTo>
                      <a:pt x="18250" y="27586"/>
                      <a:pt x="18245" y="27561"/>
                      <a:pt x="18207" y="27275"/>
                    </a:cubicBezTo>
                    <a:cubicBezTo>
                      <a:pt x="18173" y="27018"/>
                      <a:pt x="18112" y="26543"/>
                      <a:pt x="18063" y="25607"/>
                    </a:cubicBezTo>
                    <a:cubicBezTo>
                      <a:pt x="18058" y="25479"/>
                      <a:pt x="18054" y="25348"/>
                      <a:pt x="18049" y="25220"/>
                    </a:cubicBezTo>
                    <a:cubicBezTo>
                      <a:pt x="18045" y="25098"/>
                      <a:pt x="18040" y="24972"/>
                      <a:pt x="18036" y="24850"/>
                    </a:cubicBezTo>
                    <a:cubicBezTo>
                      <a:pt x="18031" y="24785"/>
                      <a:pt x="18038" y="24771"/>
                      <a:pt x="18040" y="24771"/>
                    </a:cubicBezTo>
                    <a:cubicBezTo>
                      <a:pt x="18044" y="24767"/>
                      <a:pt x="18059" y="24766"/>
                      <a:pt x="18076" y="24766"/>
                    </a:cubicBezTo>
                    <a:cubicBezTo>
                      <a:pt x="18088" y="24766"/>
                      <a:pt x="18101" y="24767"/>
                      <a:pt x="18112" y="24767"/>
                    </a:cubicBezTo>
                    <a:lnTo>
                      <a:pt x="18124" y="24767"/>
                    </a:lnTo>
                    <a:cubicBezTo>
                      <a:pt x="18158" y="24767"/>
                      <a:pt x="18203" y="24771"/>
                      <a:pt x="18257" y="24780"/>
                    </a:cubicBezTo>
                    <a:cubicBezTo>
                      <a:pt x="18341" y="24791"/>
                      <a:pt x="18443" y="24804"/>
                      <a:pt x="18555" y="24804"/>
                    </a:cubicBezTo>
                    <a:cubicBezTo>
                      <a:pt x="18717" y="24804"/>
                      <a:pt x="18900" y="24777"/>
                      <a:pt x="19079" y="24676"/>
                    </a:cubicBezTo>
                    <a:cubicBezTo>
                      <a:pt x="20698" y="23779"/>
                      <a:pt x="23055" y="21113"/>
                      <a:pt x="24132" y="19535"/>
                    </a:cubicBezTo>
                    <a:cubicBezTo>
                      <a:pt x="24214" y="19418"/>
                      <a:pt x="24290" y="19301"/>
                      <a:pt x="24365" y="19184"/>
                    </a:cubicBezTo>
                    <a:cubicBezTo>
                      <a:pt x="24432" y="19078"/>
                      <a:pt x="24502" y="18972"/>
                      <a:pt x="24572" y="18868"/>
                    </a:cubicBezTo>
                    <a:cubicBezTo>
                      <a:pt x="24802" y="18526"/>
                      <a:pt x="24946" y="18147"/>
                      <a:pt x="24996" y="17748"/>
                    </a:cubicBezTo>
                    <a:cubicBezTo>
                      <a:pt x="25059" y="17246"/>
                      <a:pt x="24905" y="16802"/>
                      <a:pt x="24745" y="16434"/>
                    </a:cubicBezTo>
                    <a:cubicBezTo>
                      <a:pt x="24398" y="15630"/>
                      <a:pt x="23957" y="14843"/>
                      <a:pt x="23465" y="14162"/>
                    </a:cubicBezTo>
                    <a:cubicBezTo>
                      <a:pt x="23422" y="14104"/>
                      <a:pt x="23436" y="14072"/>
                      <a:pt x="23452" y="14023"/>
                    </a:cubicBezTo>
                    <a:cubicBezTo>
                      <a:pt x="23479" y="13955"/>
                      <a:pt x="23508" y="13869"/>
                      <a:pt x="23402" y="13725"/>
                    </a:cubicBezTo>
                    <a:cubicBezTo>
                      <a:pt x="22532" y="12540"/>
                      <a:pt x="21378" y="11397"/>
                      <a:pt x="20154" y="10507"/>
                    </a:cubicBezTo>
                    <a:cubicBezTo>
                      <a:pt x="17970" y="8913"/>
                      <a:pt x="16350" y="8334"/>
                      <a:pt x="14432" y="8237"/>
                    </a:cubicBezTo>
                    <a:cubicBezTo>
                      <a:pt x="14405" y="8111"/>
                      <a:pt x="14385" y="7994"/>
                      <a:pt x="14371" y="7885"/>
                    </a:cubicBezTo>
                    <a:lnTo>
                      <a:pt x="14371" y="7885"/>
                    </a:lnTo>
                    <a:cubicBezTo>
                      <a:pt x="14504" y="7932"/>
                      <a:pt x="14644" y="7955"/>
                      <a:pt x="14791" y="7955"/>
                    </a:cubicBezTo>
                    <a:cubicBezTo>
                      <a:pt x="14815" y="7955"/>
                      <a:pt x="14840" y="7954"/>
                      <a:pt x="14865" y="7953"/>
                    </a:cubicBezTo>
                    <a:cubicBezTo>
                      <a:pt x="15633" y="7915"/>
                      <a:pt x="16224" y="7211"/>
                      <a:pt x="16181" y="6384"/>
                    </a:cubicBezTo>
                    <a:cubicBezTo>
                      <a:pt x="16167" y="6143"/>
                      <a:pt x="16102" y="5916"/>
                      <a:pt x="15994" y="5719"/>
                    </a:cubicBezTo>
                    <a:cubicBezTo>
                      <a:pt x="16388" y="5541"/>
                      <a:pt x="16598" y="5133"/>
                      <a:pt x="16578" y="4746"/>
                    </a:cubicBezTo>
                    <a:cubicBezTo>
                      <a:pt x="16562" y="4396"/>
                      <a:pt x="16363" y="4151"/>
                      <a:pt x="16075" y="4097"/>
                    </a:cubicBezTo>
                    <a:cubicBezTo>
                      <a:pt x="16706" y="3445"/>
                      <a:pt x="16501" y="1011"/>
                      <a:pt x="14727" y="200"/>
                    </a:cubicBezTo>
                    <a:cubicBezTo>
                      <a:pt x="14437" y="68"/>
                      <a:pt x="14124" y="0"/>
                      <a:pt x="13812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9"/>
              <p:cNvSpPr/>
              <p:nvPr/>
            </p:nvSpPr>
            <p:spPr>
              <a:xfrm flipH="1">
                <a:off x="2097140" y="3247067"/>
                <a:ext cx="649421" cy="771869"/>
              </a:xfrm>
              <a:custGeom>
                <a:avLst/>
                <a:gdLst/>
                <a:ahLst/>
                <a:cxnLst/>
                <a:rect l="l" t="t" r="r" b="b"/>
                <a:pathLst>
                  <a:path w="6253" h="7432" extrusionOk="0">
                    <a:moveTo>
                      <a:pt x="99" y="1"/>
                    </a:moveTo>
                    <a:cubicBezTo>
                      <a:pt x="93" y="1"/>
                      <a:pt x="86" y="1"/>
                      <a:pt x="79" y="3"/>
                    </a:cubicBezTo>
                    <a:cubicBezTo>
                      <a:pt x="30" y="14"/>
                      <a:pt x="0" y="62"/>
                      <a:pt x="9" y="111"/>
                    </a:cubicBezTo>
                    <a:lnTo>
                      <a:pt x="41" y="251"/>
                    </a:lnTo>
                    <a:cubicBezTo>
                      <a:pt x="194" y="954"/>
                      <a:pt x="404" y="1916"/>
                      <a:pt x="1136" y="3237"/>
                    </a:cubicBezTo>
                    <a:cubicBezTo>
                      <a:pt x="2268" y="5284"/>
                      <a:pt x="4039" y="6771"/>
                      <a:pt x="6124" y="7427"/>
                    </a:cubicBezTo>
                    <a:cubicBezTo>
                      <a:pt x="6133" y="7429"/>
                      <a:pt x="6142" y="7432"/>
                      <a:pt x="6151" y="7432"/>
                    </a:cubicBezTo>
                    <a:cubicBezTo>
                      <a:pt x="6189" y="7432"/>
                      <a:pt x="6225" y="7407"/>
                      <a:pt x="6237" y="7366"/>
                    </a:cubicBezTo>
                    <a:cubicBezTo>
                      <a:pt x="6252" y="7319"/>
                      <a:pt x="6225" y="7267"/>
                      <a:pt x="6178" y="7254"/>
                    </a:cubicBezTo>
                    <a:cubicBezTo>
                      <a:pt x="4138" y="6611"/>
                      <a:pt x="2405" y="5153"/>
                      <a:pt x="1294" y="3149"/>
                    </a:cubicBezTo>
                    <a:cubicBezTo>
                      <a:pt x="575" y="1851"/>
                      <a:pt x="370" y="905"/>
                      <a:pt x="219" y="213"/>
                    </a:cubicBezTo>
                    <a:lnTo>
                      <a:pt x="187" y="71"/>
                    </a:lnTo>
                    <a:cubicBezTo>
                      <a:pt x="178" y="30"/>
                      <a:pt x="141" y="1"/>
                      <a:pt x="99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9"/>
              <p:cNvSpPr/>
              <p:nvPr/>
            </p:nvSpPr>
            <p:spPr>
              <a:xfrm flipH="1">
                <a:off x="2143044" y="2928742"/>
                <a:ext cx="461023" cy="712151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6857" extrusionOk="0">
                    <a:moveTo>
                      <a:pt x="91" y="1"/>
                    </a:moveTo>
                    <a:cubicBezTo>
                      <a:pt x="39" y="3"/>
                      <a:pt x="1" y="46"/>
                      <a:pt x="3" y="95"/>
                    </a:cubicBezTo>
                    <a:cubicBezTo>
                      <a:pt x="129" y="2610"/>
                      <a:pt x="1811" y="5906"/>
                      <a:pt x="4306" y="6850"/>
                    </a:cubicBezTo>
                    <a:cubicBezTo>
                      <a:pt x="4315" y="6854"/>
                      <a:pt x="4326" y="6857"/>
                      <a:pt x="4337" y="6857"/>
                    </a:cubicBezTo>
                    <a:cubicBezTo>
                      <a:pt x="4373" y="6857"/>
                      <a:pt x="4407" y="6834"/>
                      <a:pt x="4423" y="6798"/>
                    </a:cubicBezTo>
                    <a:cubicBezTo>
                      <a:pt x="4439" y="6751"/>
                      <a:pt x="4416" y="6699"/>
                      <a:pt x="4369" y="6681"/>
                    </a:cubicBezTo>
                    <a:cubicBezTo>
                      <a:pt x="1944" y="5761"/>
                      <a:pt x="307" y="2543"/>
                      <a:pt x="186" y="86"/>
                    </a:cubicBezTo>
                    <a:cubicBezTo>
                      <a:pt x="183" y="37"/>
                      <a:pt x="138" y="1"/>
                      <a:pt x="9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9"/>
              <p:cNvSpPr/>
              <p:nvPr/>
            </p:nvSpPr>
            <p:spPr>
              <a:xfrm flipH="1">
                <a:off x="2246276" y="1730945"/>
                <a:ext cx="58576" cy="7041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8" extrusionOk="0">
                    <a:moveTo>
                      <a:pt x="274" y="0"/>
                    </a:moveTo>
                    <a:cubicBezTo>
                      <a:pt x="271" y="0"/>
                      <a:pt x="267" y="1"/>
                      <a:pt x="264" y="1"/>
                    </a:cubicBezTo>
                    <a:cubicBezTo>
                      <a:pt x="115" y="7"/>
                      <a:pt x="0" y="165"/>
                      <a:pt x="9" y="352"/>
                    </a:cubicBezTo>
                    <a:cubicBezTo>
                      <a:pt x="20" y="535"/>
                      <a:pt x="143" y="677"/>
                      <a:pt x="290" y="677"/>
                    </a:cubicBezTo>
                    <a:cubicBezTo>
                      <a:pt x="293" y="677"/>
                      <a:pt x="297" y="677"/>
                      <a:pt x="300" y="677"/>
                    </a:cubicBezTo>
                    <a:cubicBezTo>
                      <a:pt x="449" y="668"/>
                      <a:pt x="564" y="510"/>
                      <a:pt x="555" y="325"/>
                    </a:cubicBezTo>
                    <a:cubicBezTo>
                      <a:pt x="546" y="142"/>
                      <a:pt x="421" y="0"/>
                      <a:pt x="274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 flipH="1">
                <a:off x="2496678" y="1743823"/>
                <a:ext cx="58679" cy="7041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678" extrusionOk="0">
                    <a:moveTo>
                      <a:pt x="274" y="0"/>
                    </a:moveTo>
                    <a:cubicBezTo>
                      <a:pt x="271" y="0"/>
                      <a:pt x="268" y="0"/>
                      <a:pt x="264" y="1"/>
                    </a:cubicBezTo>
                    <a:cubicBezTo>
                      <a:pt x="116" y="10"/>
                      <a:pt x="1" y="167"/>
                      <a:pt x="10" y="354"/>
                    </a:cubicBezTo>
                    <a:cubicBezTo>
                      <a:pt x="21" y="536"/>
                      <a:pt x="142" y="677"/>
                      <a:pt x="287" y="677"/>
                    </a:cubicBezTo>
                    <a:cubicBezTo>
                      <a:pt x="292" y="677"/>
                      <a:pt x="296" y="677"/>
                      <a:pt x="300" y="677"/>
                    </a:cubicBezTo>
                    <a:cubicBezTo>
                      <a:pt x="449" y="670"/>
                      <a:pt x="564" y="512"/>
                      <a:pt x="555" y="325"/>
                    </a:cubicBezTo>
                    <a:cubicBezTo>
                      <a:pt x="546" y="144"/>
                      <a:pt x="421" y="0"/>
                      <a:pt x="274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 flipH="1">
                <a:off x="2212523" y="1640588"/>
                <a:ext cx="119540" cy="5951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573" extrusionOk="0">
                    <a:moveTo>
                      <a:pt x="364" y="1"/>
                    </a:moveTo>
                    <a:cubicBezTo>
                      <a:pt x="265" y="3"/>
                      <a:pt x="172" y="16"/>
                      <a:pt x="68" y="53"/>
                    </a:cubicBezTo>
                    <a:cubicBezTo>
                      <a:pt x="30" y="64"/>
                      <a:pt x="1" y="104"/>
                      <a:pt x="3" y="149"/>
                    </a:cubicBezTo>
                    <a:cubicBezTo>
                      <a:pt x="3" y="204"/>
                      <a:pt x="48" y="246"/>
                      <a:pt x="103" y="246"/>
                    </a:cubicBezTo>
                    <a:cubicBezTo>
                      <a:pt x="104" y="246"/>
                      <a:pt x="105" y="246"/>
                      <a:pt x="107" y="246"/>
                    </a:cubicBezTo>
                    <a:lnTo>
                      <a:pt x="120" y="246"/>
                    </a:lnTo>
                    <a:cubicBezTo>
                      <a:pt x="137" y="246"/>
                      <a:pt x="154" y="246"/>
                      <a:pt x="172" y="246"/>
                    </a:cubicBezTo>
                    <a:cubicBezTo>
                      <a:pt x="231" y="246"/>
                      <a:pt x="296" y="248"/>
                      <a:pt x="352" y="255"/>
                    </a:cubicBezTo>
                    <a:cubicBezTo>
                      <a:pt x="431" y="264"/>
                      <a:pt x="506" y="282"/>
                      <a:pt x="578" y="305"/>
                    </a:cubicBezTo>
                    <a:cubicBezTo>
                      <a:pt x="648" y="330"/>
                      <a:pt x="715" y="361"/>
                      <a:pt x="776" y="400"/>
                    </a:cubicBezTo>
                    <a:cubicBezTo>
                      <a:pt x="842" y="440"/>
                      <a:pt x="898" y="490"/>
                      <a:pt x="961" y="542"/>
                    </a:cubicBezTo>
                    <a:lnTo>
                      <a:pt x="972" y="548"/>
                    </a:lnTo>
                    <a:cubicBezTo>
                      <a:pt x="989" y="564"/>
                      <a:pt x="1012" y="572"/>
                      <a:pt x="1035" y="572"/>
                    </a:cubicBezTo>
                    <a:cubicBezTo>
                      <a:pt x="1052" y="572"/>
                      <a:pt x="1069" y="568"/>
                      <a:pt x="1085" y="560"/>
                    </a:cubicBezTo>
                    <a:cubicBezTo>
                      <a:pt x="1132" y="530"/>
                      <a:pt x="1150" y="469"/>
                      <a:pt x="1123" y="422"/>
                    </a:cubicBezTo>
                    <a:cubicBezTo>
                      <a:pt x="1074" y="334"/>
                      <a:pt x="1013" y="251"/>
                      <a:pt x="932" y="188"/>
                    </a:cubicBezTo>
                    <a:cubicBezTo>
                      <a:pt x="851" y="125"/>
                      <a:pt x="758" y="75"/>
                      <a:pt x="661" y="46"/>
                    </a:cubicBezTo>
                    <a:cubicBezTo>
                      <a:pt x="564" y="14"/>
                      <a:pt x="463" y="1"/>
                      <a:pt x="36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 flipH="1">
                <a:off x="2477984" y="1651909"/>
                <a:ext cx="115697" cy="66677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642" extrusionOk="0">
                    <a:moveTo>
                      <a:pt x="819" y="0"/>
                    </a:moveTo>
                    <a:cubicBezTo>
                      <a:pt x="789" y="0"/>
                      <a:pt x="759" y="2"/>
                      <a:pt x="728" y="4"/>
                    </a:cubicBezTo>
                    <a:cubicBezTo>
                      <a:pt x="629" y="13"/>
                      <a:pt x="532" y="38"/>
                      <a:pt x="437" y="79"/>
                    </a:cubicBezTo>
                    <a:cubicBezTo>
                      <a:pt x="343" y="117"/>
                      <a:pt x="255" y="178"/>
                      <a:pt x="185" y="250"/>
                    </a:cubicBezTo>
                    <a:cubicBezTo>
                      <a:pt x="108" y="320"/>
                      <a:pt x="56" y="410"/>
                      <a:pt x="16" y="500"/>
                    </a:cubicBezTo>
                    <a:cubicBezTo>
                      <a:pt x="0" y="539"/>
                      <a:pt x="7" y="581"/>
                      <a:pt x="38" y="613"/>
                    </a:cubicBezTo>
                    <a:cubicBezTo>
                      <a:pt x="59" y="632"/>
                      <a:pt x="85" y="642"/>
                      <a:pt x="110" y="642"/>
                    </a:cubicBezTo>
                    <a:cubicBezTo>
                      <a:pt x="136" y="642"/>
                      <a:pt x="161" y="632"/>
                      <a:pt x="180" y="613"/>
                    </a:cubicBezTo>
                    <a:lnTo>
                      <a:pt x="189" y="604"/>
                    </a:lnTo>
                    <a:cubicBezTo>
                      <a:pt x="248" y="545"/>
                      <a:pt x="298" y="489"/>
                      <a:pt x="358" y="444"/>
                    </a:cubicBezTo>
                    <a:cubicBezTo>
                      <a:pt x="417" y="399"/>
                      <a:pt x="480" y="360"/>
                      <a:pt x="550" y="329"/>
                    </a:cubicBezTo>
                    <a:cubicBezTo>
                      <a:pt x="618" y="297"/>
                      <a:pt x="690" y="273"/>
                      <a:pt x="766" y="257"/>
                    </a:cubicBezTo>
                    <a:cubicBezTo>
                      <a:pt x="841" y="239"/>
                      <a:pt x="926" y="230"/>
                      <a:pt x="996" y="223"/>
                    </a:cubicBezTo>
                    <a:lnTo>
                      <a:pt x="1010" y="223"/>
                    </a:lnTo>
                    <a:cubicBezTo>
                      <a:pt x="1053" y="221"/>
                      <a:pt x="1091" y="189"/>
                      <a:pt x="1100" y="144"/>
                    </a:cubicBezTo>
                    <a:cubicBezTo>
                      <a:pt x="1113" y="90"/>
                      <a:pt x="1080" y="36"/>
                      <a:pt x="1028" y="25"/>
                    </a:cubicBezTo>
                    <a:cubicBezTo>
                      <a:pt x="955" y="8"/>
                      <a:pt x="887" y="0"/>
                      <a:pt x="819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9"/>
              <p:cNvSpPr/>
              <p:nvPr/>
            </p:nvSpPr>
            <p:spPr>
              <a:xfrm flipH="1">
                <a:off x="2376411" y="1750055"/>
                <a:ext cx="74258" cy="14373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384" extrusionOk="0">
                    <a:moveTo>
                      <a:pt x="446" y="0"/>
                    </a:moveTo>
                    <a:cubicBezTo>
                      <a:pt x="409" y="0"/>
                      <a:pt x="373" y="23"/>
                      <a:pt x="361" y="74"/>
                    </a:cubicBezTo>
                    <a:lnTo>
                      <a:pt x="45" y="941"/>
                    </a:lnTo>
                    <a:cubicBezTo>
                      <a:pt x="0" y="1054"/>
                      <a:pt x="38" y="1140"/>
                      <a:pt x="75" y="1189"/>
                    </a:cubicBezTo>
                    <a:cubicBezTo>
                      <a:pt x="113" y="1241"/>
                      <a:pt x="167" y="1279"/>
                      <a:pt x="228" y="1306"/>
                    </a:cubicBezTo>
                    <a:cubicBezTo>
                      <a:pt x="363" y="1370"/>
                      <a:pt x="530" y="1383"/>
                      <a:pt x="604" y="1383"/>
                    </a:cubicBezTo>
                    <a:lnTo>
                      <a:pt x="627" y="1383"/>
                    </a:lnTo>
                    <a:cubicBezTo>
                      <a:pt x="676" y="1381"/>
                      <a:pt x="715" y="1338"/>
                      <a:pt x="712" y="1288"/>
                    </a:cubicBezTo>
                    <a:cubicBezTo>
                      <a:pt x="712" y="1273"/>
                      <a:pt x="708" y="1257"/>
                      <a:pt x="699" y="1246"/>
                    </a:cubicBezTo>
                    <a:cubicBezTo>
                      <a:pt x="684" y="1220"/>
                      <a:pt x="655" y="1203"/>
                      <a:pt x="623" y="1203"/>
                    </a:cubicBezTo>
                    <a:cubicBezTo>
                      <a:pt x="622" y="1203"/>
                      <a:pt x="620" y="1203"/>
                      <a:pt x="618" y="1203"/>
                    </a:cubicBezTo>
                    <a:cubicBezTo>
                      <a:pt x="612" y="1203"/>
                      <a:pt x="606" y="1203"/>
                      <a:pt x="600" y="1203"/>
                    </a:cubicBezTo>
                    <a:cubicBezTo>
                      <a:pt x="478" y="1203"/>
                      <a:pt x="279" y="1160"/>
                      <a:pt x="221" y="1081"/>
                    </a:cubicBezTo>
                    <a:cubicBezTo>
                      <a:pt x="210" y="1065"/>
                      <a:pt x="201" y="1045"/>
                      <a:pt x="214" y="1002"/>
                    </a:cubicBezTo>
                    <a:cubicBezTo>
                      <a:pt x="548" y="67"/>
                      <a:pt x="539" y="123"/>
                      <a:pt x="539" y="92"/>
                    </a:cubicBezTo>
                    <a:cubicBezTo>
                      <a:pt x="539" y="35"/>
                      <a:pt x="492" y="0"/>
                      <a:pt x="446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9"/>
              <p:cNvSpPr/>
              <p:nvPr/>
            </p:nvSpPr>
            <p:spPr>
              <a:xfrm flipH="1">
                <a:off x="2501353" y="1380942"/>
                <a:ext cx="216854" cy="281662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2712" extrusionOk="0">
                    <a:moveTo>
                      <a:pt x="2012" y="0"/>
                    </a:moveTo>
                    <a:cubicBezTo>
                      <a:pt x="1806" y="0"/>
                      <a:pt x="2034" y="1032"/>
                      <a:pt x="61" y="2575"/>
                    </a:cubicBezTo>
                    <a:cubicBezTo>
                      <a:pt x="1" y="2622"/>
                      <a:pt x="42" y="2711"/>
                      <a:pt x="107" y="2711"/>
                    </a:cubicBezTo>
                    <a:cubicBezTo>
                      <a:pt x="117" y="2711"/>
                      <a:pt x="128" y="2709"/>
                      <a:pt x="140" y="2704"/>
                    </a:cubicBezTo>
                    <a:cubicBezTo>
                      <a:pt x="1125" y="2248"/>
                      <a:pt x="2047" y="1153"/>
                      <a:pt x="2085" y="73"/>
                    </a:cubicBezTo>
                    <a:cubicBezTo>
                      <a:pt x="2087" y="42"/>
                      <a:pt x="2065" y="10"/>
                      <a:pt x="2033" y="1"/>
                    </a:cubicBezTo>
                    <a:lnTo>
                      <a:pt x="2033" y="3"/>
                    </a:lnTo>
                    <a:cubicBezTo>
                      <a:pt x="2026" y="1"/>
                      <a:pt x="2019" y="0"/>
                      <a:pt x="201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9"/>
              <p:cNvSpPr/>
              <p:nvPr/>
            </p:nvSpPr>
            <p:spPr>
              <a:xfrm flipH="1">
                <a:off x="2596383" y="1421655"/>
                <a:ext cx="109777" cy="115282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110" extrusionOk="0">
                    <a:moveTo>
                      <a:pt x="833" y="21"/>
                    </a:moveTo>
                    <a:cubicBezTo>
                      <a:pt x="833" y="21"/>
                      <a:pt x="832" y="22"/>
                      <a:pt x="831" y="24"/>
                    </a:cubicBezTo>
                    <a:cubicBezTo>
                      <a:pt x="832" y="23"/>
                      <a:pt x="832" y="22"/>
                      <a:pt x="833" y="21"/>
                    </a:cubicBezTo>
                    <a:close/>
                    <a:moveTo>
                      <a:pt x="886" y="0"/>
                    </a:moveTo>
                    <a:cubicBezTo>
                      <a:pt x="867" y="0"/>
                      <a:pt x="848" y="8"/>
                      <a:pt x="833" y="21"/>
                    </a:cubicBezTo>
                    <a:lnTo>
                      <a:pt x="833" y="21"/>
                    </a:lnTo>
                    <a:cubicBezTo>
                      <a:pt x="833" y="21"/>
                      <a:pt x="833" y="21"/>
                      <a:pt x="833" y="21"/>
                    </a:cubicBezTo>
                    <a:lnTo>
                      <a:pt x="833" y="21"/>
                    </a:lnTo>
                    <a:cubicBezTo>
                      <a:pt x="838" y="21"/>
                      <a:pt x="153" y="816"/>
                      <a:pt x="37" y="986"/>
                    </a:cubicBezTo>
                    <a:cubicBezTo>
                      <a:pt x="1" y="1040"/>
                      <a:pt x="43" y="1110"/>
                      <a:pt x="102" y="1110"/>
                    </a:cubicBezTo>
                    <a:cubicBezTo>
                      <a:pt x="112" y="1110"/>
                      <a:pt x="122" y="1108"/>
                      <a:pt x="132" y="1103"/>
                    </a:cubicBezTo>
                    <a:cubicBezTo>
                      <a:pt x="686" y="874"/>
                      <a:pt x="1056" y="128"/>
                      <a:pt x="937" y="19"/>
                    </a:cubicBezTo>
                    <a:cubicBezTo>
                      <a:pt x="922" y="7"/>
                      <a:pt x="904" y="0"/>
                      <a:pt x="886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9"/>
              <p:cNvSpPr/>
              <p:nvPr/>
            </p:nvSpPr>
            <p:spPr>
              <a:xfrm flipH="1">
                <a:off x="2095891" y="1371595"/>
                <a:ext cx="243857" cy="259748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01" extrusionOk="0">
                    <a:moveTo>
                      <a:pt x="81" y="1"/>
                    </a:moveTo>
                    <a:cubicBezTo>
                      <a:pt x="41" y="1"/>
                      <a:pt x="0" y="32"/>
                      <a:pt x="7" y="82"/>
                    </a:cubicBezTo>
                    <a:cubicBezTo>
                      <a:pt x="158" y="1157"/>
                      <a:pt x="1197" y="2147"/>
                      <a:pt x="2216" y="2496"/>
                    </a:cubicBezTo>
                    <a:cubicBezTo>
                      <a:pt x="2225" y="2499"/>
                      <a:pt x="2234" y="2501"/>
                      <a:pt x="2243" y="2501"/>
                    </a:cubicBezTo>
                    <a:cubicBezTo>
                      <a:pt x="2312" y="2501"/>
                      <a:pt x="2348" y="2403"/>
                      <a:pt x="2281" y="2359"/>
                    </a:cubicBezTo>
                    <a:lnTo>
                      <a:pt x="2281" y="2359"/>
                    </a:lnTo>
                    <a:lnTo>
                      <a:pt x="2281" y="2361"/>
                    </a:lnTo>
                    <a:cubicBezTo>
                      <a:pt x="2281" y="2361"/>
                      <a:pt x="2281" y="2361"/>
                      <a:pt x="2281" y="2361"/>
                    </a:cubicBezTo>
                    <a:cubicBezTo>
                      <a:pt x="2280" y="2361"/>
                      <a:pt x="715" y="1512"/>
                      <a:pt x="145" y="46"/>
                    </a:cubicBezTo>
                    <a:cubicBezTo>
                      <a:pt x="133" y="15"/>
                      <a:pt x="107" y="1"/>
                      <a:pt x="81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 flipH="1">
                <a:off x="2120608" y="1401091"/>
                <a:ext cx="111231" cy="106454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025" extrusionOk="0">
                    <a:moveTo>
                      <a:pt x="88" y="1"/>
                    </a:moveTo>
                    <a:cubicBezTo>
                      <a:pt x="43" y="1"/>
                      <a:pt x="1" y="42"/>
                      <a:pt x="14" y="93"/>
                    </a:cubicBezTo>
                    <a:cubicBezTo>
                      <a:pt x="120" y="495"/>
                      <a:pt x="550" y="905"/>
                      <a:pt x="943" y="1022"/>
                    </a:cubicBezTo>
                    <a:cubicBezTo>
                      <a:pt x="950" y="1024"/>
                      <a:pt x="958" y="1025"/>
                      <a:pt x="965" y="1025"/>
                    </a:cubicBezTo>
                    <a:cubicBezTo>
                      <a:pt x="1029" y="1025"/>
                      <a:pt x="1071" y="948"/>
                      <a:pt x="1026" y="894"/>
                    </a:cubicBezTo>
                    <a:lnTo>
                      <a:pt x="1026" y="894"/>
                    </a:lnTo>
                    <a:cubicBezTo>
                      <a:pt x="1027" y="894"/>
                      <a:pt x="1027" y="895"/>
                      <a:pt x="1027" y="895"/>
                    </a:cubicBezTo>
                    <a:cubicBezTo>
                      <a:pt x="1027" y="895"/>
                      <a:pt x="963" y="820"/>
                      <a:pt x="805" y="666"/>
                    </a:cubicBezTo>
                    <a:lnTo>
                      <a:pt x="805" y="666"/>
                    </a:lnTo>
                    <a:cubicBezTo>
                      <a:pt x="805" y="666"/>
                      <a:pt x="805" y="666"/>
                      <a:pt x="805" y="666"/>
                    </a:cubicBezTo>
                    <a:cubicBezTo>
                      <a:pt x="807" y="666"/>
                      <a:pt x="187" y="64"/>
                      <a:pt x="136" y="19"/>
                    </a:cubicBezTo>
                    <a:cubicBezTo>
                      <a:pt x="121" y="6"/>
                      <a:pt x="104" y="1"/>
                      <a:pt x="88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6" name="Google Shape;1256;p29"/>
          <p:cNvGrpSpPr/>
          <p:nvPr/>
        </p:nvGrpSpPr>
        <p:grpSpPr>
          <a:xfrm>
            <a:off x="785013" y="1621992"/>
            <a:ext cx="539598" cy="493810"/>
            <a:chOff x="785013" y="1621992"/>
            <a:chExt cx="539598" cy="493810"/>
          </a:xfrm>
        </p:grpSpPr>
        <p:sp>
          <p:nvSpPr>
            <p:cNvPr id="1257" name="Google Shape;1257;p29"/>
            <p:cNvSpPr/>
            <p:nvPr/>
          </p:nvSpPr>
          <p:spPr>
            <a:xfrm>
              <a:off x="785025" y="1621992"/>
              <a:ext cx="539578" cy="493796"/>
            </a:xfrm>
            <a:custGeom>
              <a:avLst/>
              <a:gdLst/>
              <a:ahLst/>
              <a:cxnLst/>
              <a:rect l="l" t="t" r="r" b="b"/>
              <a:pathLst>
                <a:path w="5728" h="5242" extrusionOk="0">
                  <a:moveTo>
                    <a:pt x="2860" y="1"/>
                  </a:moveTo>
                  <a:cubicBezTo>
                    <a:pt x="2680" y="1"/>
                    <a:pt x="2499" y="19"/>
                    <a:pt x="2321" y="57"/>
                  </a:cubicBezTo>
                  <a:cubicBezTo>
                    <a:pt x="908" y="357"/>
                    <a:pt x="0" y="1751"/>
                    <a:pt x="301" y="3164"/>
                  </a:cubicBezTo>
                  <a:cubicBezTo>
                    <a:pt x="482" y="4025"/>
                    <a:pt x="1080" y="4732"/>
                    <a:pt x="1899" y="5056"/>
                  </a:cubicBezTo>
                  <a:cubicBezTo>
                    <a:pt x="2209" y="5179"/>
                    <a:pt x="2535" y="5242"/>
                    <a:pt x="2863" y="5242"/>
                  </a:cubicBezTo>
                  <a:cubicBezTo>
                    <a:pt x="3044" y="5242"/>
                    <a:pt x="3226" y="5223"/>
                    <a:pt x="3407" y="5184"/>
                  </a:cubicBezTo>
                  <a:cubicBezTo>
                    <a:pt x="4822" y="4883"/>
                    <a:pt x="5728" y="3489"/>
                    <a:pt x="5430" y="2077"/>
                  </a:cubicBezTo>
                  <a:cubicBezTo>
                    <a:pt x="5313" y="1528"/>
                    <a:pt x="5032" y="1041"/>
                    <a:pt x="4613" y="669"/>
                  </a:cubicBezTo>
                  <a:cubicBezTo>
                    <a:pt x="4128" y="235"/>
                    <a:pt x="3500" y="1"/>
                    <a:pt x="286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8" name="Google Shape;1258;p29"/>
            <p:cNvGrpSpPr/>
            <p:nvPr/>
          </p:nvGrpSpPr>
          <p:grpSpPr>
            <a:xfrm>
              <a:off x="785013" y="1622000"/>
              <a:ext cx="539598" cy="493802"/>
              <a:chOff x="-2279825" y="343950"/>
              <a:chExt cx="539598" cy="493802"/>
            </a:xfrm>
          </p:grpSpPr>
          <p:sp>
            <p:nvSpPr>
              <p:cNvPr id="1259" name="Google Shape;1259;p29"/>
              <p:cNvSpPr/>
              <p:nvPr/>
            </p:nvSpPr>
            <p:spPr>
              <a:xfrm>
                <a:off x="-2269126" y="353968"/>
                <a:ext cx="518104" cy="47386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4872" extrusionOk="0">
                    <a:moveTo>
                      <a:pt x="2666" y="0"/>
                    </a:moveTo>
                    <a:cubicBezTo>
                      <a:pt x="2499" y="0"/>
                      <a:pt x="2328" y="18"/>
                      <a:pt x="2158" y="54"/>
                    </a:cubicBezTo>
                    <a:cubicBezTo>
                      <a:pt x="844" y="333"/>
                      <a:pt x="1" y="1624"/>
                      <a:pt x="280" y="2941"/>
                    </a:cubicBezTo>
                    <a:cubicBezTo>
                      <a:pt x="456" y="3770"/>
                      <a:pt x="1033" y="4410"/>
                      <a:pt x="1768" y="4699"/>
                    </a:cubicBezTo>
                    <a:cubicBezTo>
                      <a:pt x="2048" y="4812"/>
                      <a:pt x="2349" y="4872"/>
                      <a:pt x="2661" y="4872"/>
                    </a:cubicBezTo>
                    <a:cubicBezTo>
                      <a:pt x="2828" y="4872"/>
                      <a:pt x="2999" y="4854"/>
                      <a:pt x="3170" y="4818"/>
                    </a:cubicBezTo>
                    <a:cubicBezTo>
                      <a:pt x="4486" y="4539"/>
                      <a:pt x="5327" y="3247"/>
                      <a:pt x="5047" y="1931"/>
                    </a:cubicBezTo>
                    <a:cubicBezTo>
                      <a:pt x="4937" y="1404"/>
                      <a:pt x="4662" y="955"/>
                      <a:pt x="4290" y="622"/>
                    </a:cubicBezTo>
                    <a:cubicBezTo>
                      <a:pt x="3851" y="229"/>
                      <a:pt x="3276" y="0"/>
                      <a:pt x="26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-2080342" y="524078"/>
                <a:ext cx="129648" cy="91719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943" extrusionOk="0">
                    <a:moveTo>
                      <a:pt x="814" y="0"/>
                    </a:moveTo>
                    <a:cubicBezTo>
                      <a:pt x="738" y="0"/>
                      <a:pt x="659" y="9"/>
                      <a:pt x="582" y="27"/>
                    </a:cubicBezTo>
                    <a:cubicBezTo>
                      <a:pt x="282" y="87"/>
                      <a:pt x="0" y="274"/>
                      <a:pt x="50" y="511"/>
                    </a:cubicBezTo>
                    <a:cubicBezTo>
                      <a:pt x="108" y="784"/>
                      <a:pt x="377" y="942"/>
                      <a:pt x="649" y="942"/>
                    </a:cubicBezTo>
                    <a:cubicBezTo>
                      <a:pt x="691" y="942"/>
                      <a:pt x="734" y="938"/>
                      <a:pt x="776" y="930"/>
                    </a:cubicBezTo>
                    <a:cubicBezTo>
                      <a:pt x="1080" y="860"/>
                      <a:pt x="1332" y="567"/>
                      <a:pt x="1267" y="252"/>
                    </a:cubicBezTo>
                    <a:cubicBezTo>
                      <a:pt x="1230" y="77"/>
                      <a:pt x="1036" y="0"/>
                      <a:pt x="8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-2097266" y="414367"/>
                <a:ext cx="346246" cy="413463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4251" extrusionOk="0">
                    <a:moveTo>
                      <a:pt x="2523" y="1"/>
                    </a:moveTo>
                    <a:cubicBezTo>
                      <a:pt x="2491" y="1024"/>
                      <a:pt x="2178" y="2045"/>
                      <a:pt x="1545" y="2845"/>
                    </a:cubicBezTo>
                    <a:cubicBezTo>
                      <a:pt x="1130" y="3370"/>
                      <a:pt x="596" y="3778"/>
                      <a:pt x="1" y="4078"/>
                    </a:cubicBezTo>
                    <a:cubicBezTo>
                      <a:pt x="281" y="4191"/>
                      <a:pt x="582" y="4251"/>
                      <a:pt x="894" y="4251"/>
                    </a:cubicBezTo>
                    <a:cubicBezTo>
                      <a:pt x="1061" y="4251"/>
                      <a:pt x="1232" y="4233"/>
                      <a:pt x="1403" y="4197"/>
                    </a:cubicBezTo>
                    <a:cubicBezTo>
                      <a:pt x="2719" y="3918"/>
                      <a:pt x="3560" y="2626"/>
                      <a:pt x="3280" y="1310"/>
                    </a:cubicBezTo>
                    <a:cubicBezTo>
                      <a:pt x="3170" y="783"/>
                      <a:pt x="2895" y="334"/>
                      <a:pt x="25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9"/>
              <p:cNvSpPr/>
              <p:nvPr/>
            </p:nvSpPr>
            <p:spPr>
              <a:xfrm>
                <a:off x="-1940675" y="553743"/>
                <a:ext cx="127605" cy="65458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673" extrusionOk="0">
                    <a:moveTo>
                      <a:pt x="690" y="0"/>
                    </a:moveTo>
                    <a:cubicBezTo>
                      <a:pt x="554" y="0"/>
                      <a:pt x="400" y="38"/>
                      <a:pt x="255" y="127"/>
                    </a:cubicBezTo>
                    <a:cubicBezTo>
                      <a:pt x="77" y="235"/>
                      <a:pt x="0" y="461"/>
                      <a:pt x="176" y="582"/>
                    </a:cubicBezTo>
                    <a:cubicBezTo>
                      <a:pt x="267" y="646"/>
                      <a:pt x="374" y="672"/>
                      <a:pt x="483" y="672"/>
                    </a:cubicBezTo>
                    <a:cubicBezTo>
                      <a:pt x="887" y="672"/>
                      <a:pt x="1312" y="306"/>
                      <a:pt x="994" y="82"/>
                    </a:cubicBezTo>
                    <a:cubicBezTo>
                      <a:pt x="923" y="32"/>
                      <a:pt x="814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-2187913" y="605583"/>
                <a:ext cx="117782" cy="64582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4" extrusionOk="0">
                    <a:moveTo>
                      <a:pt x="722" y="1"/>
                    </a:moveTo>
                    <a:cubicBezTo>
                      <a:pt x="452" y="1"/>
                      <a:pt x="229" y="130"/>
                      <a:pt x="146" y="266"/>
                    </a:cubicBezTo>
                    <a:cubicBezTo>
                      <a:pt x="1" y="510"/>
                      <a:pt x="249" y="663"/>
                      <a:pt x="538" y="663"/>
                    </a:cubicBezTo>
                    <a:cubicBezTo>
                      <a:pt x="750" y="663"/>
                      <a:pt x="983" y="581"/>
                      <a:pt x="1097" y="392"/>
                    </a:cubicBezTo>
                    <a:cubicBezTo>
                      <a:pt x="1210" y="209"/>
                      <a:pt x="1048" y="36"/>
                      <a:pt x="840" y="9"/>
                    </a:cubicBezTo>
                    <a:cubicBezTo>
                      <a:pt x="800" y="3"/>
                      <a:pt x="760" y="1"/>
                      <a:pt x="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9"/>
              <p:cNvSpPr/>
              <p:nvPr/>
            </p:nvSpPr>
            <p:spPr>
              <a:xfrm>
                <a:off x="-2279825" y="343950"/>
                <a:ext cx="539598" cy="493802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5077" extrusionOk="0">
                    <a:moveTo>
                      <a:pt x="2770" y="206"/>
                    </a:moveTo>
                    <a:cubicBezTo>
                      <a:pt x="3341" y="206"/>
                      <a:pt x="3899" y="414"/>
                      <a:pt x="4332" y="801"/>
                    </a:cubicBezTo>
                    <a:cubicBezTo>
                      <a:pt x="4704" y="1132"/>
                      <a:pt x="4954" y="1567"/>
                      <a:pt x="5058" y="2054"/>
                    </a:cubicBezTo>
                    <a:cubicBezTo>
                      <a:pt x="5324" y="3314"/>
                      <a:pt x="4517" y="4554"/>
                      <a:pt x="3257" y="4822"/>
                    </a:cubicBezTo>
                    <a:cubicBezTo>
                      <a:pt x="3097" y="4856"/>
                      <a:pt x="2935" y="4874"/>
                      <a:pt x="2773" y="4874"/>
                    </a:cubicBezTo>
                    <a:cubicBezTo>
                      <a:pt x="2481" y="4874"/>
                      <a:pt x="2190" y="4817"/>
                      <a:pt x="1914" y="4707"/>
                    </a:cubicBezTo>
                    <a:cubicBezTo>
                      <a:pt x="1186" y="4419"/>
                      <a:pt x="654" y="3790"/>
                      <a:pt x="492" y="3023"/>
                    </a:cubicBezTo>
                    <a:cubicBezTo>
                      <a:pt x="224" y="1764"/>
                      <a:pt x="1030" y="522"/>
                      <a:pt x="2290" y="256"/>
                    </a:cubicBezTo>
                    <a:cubicBezTo>
                      <a:pt x="2450" y="222"/>
                      <a:pt x="2610" y="206"/>
                      <a:pt x="2770" y="206"/>
                    </a:cubicBezTo>
                    <a:close/>
                    <a:moveTo>
                      <a:pt x="2770" y="1"/>
                    </a:moveTo>
                    <a:cubicBezTo>
                      <a:pt x="2596" y="1"/>
                      <a:pt x="2421" y="19"/>
                      <a:pt x="2247" y="55"/>
                    </a:cubicBezTo>
                    <a:cubicBezTo>
                      <a:pt x="879" y="346"/>
                      <a:pt x="0" y="1696"/>
                      <a:pt x="291" y="3064"/>
                    </a:cubicBezTo>
                    <a:cubicBezTo>
                      <a:pt x="467" y="3898"/>
                      <a:pt x="1046" y="4583"/>
                      <a:pt x="1839" y="4896"/>
                    </a:cubicBezTo>
                    <a:cubicBezTo>
                      <a:pt x="2137" y="5016"/>
                      <a:pt x="2455" y="5077"/>
                      <a:pt x="2773" y="5077"/>
                    </a:cubicBezTo>
                    <a:cubicBezTo>
                      <a:pt x="2948" y="5077"/>
                      <a:pt x="3124" y="5059"/>
                      <a:pt x="3300" y="5020"/>
                    </a:cubicBezTo>
                    <a:cubicBezTo>
                      <a:pt x="4670" y="4732"/>
                      <a:pt x="5547" y="3382"/>
                      <a:pt x="5259" y="2011"/>
                    </a:cubicBezTo>
                    <a:cubicBezTo>
                      <a:pt x="5146" y="1482"/>
                      <a:pt x="4873" y="1011"/>
                      <a:pt x="4467" y="648"/>
                    </a:cubicBezTo>
                    <a:cubicBezTo>
                      <a:pt x="3998" y="227"/>
                      <a:pt x="3389" y="1"/>
                      <a:pt x="2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9"/>
              <p:cNvSpPr/>
              <p:nvPr/>
            </p:nvSpPr>
            <p:spPr>
              <a:xfrm>
                <a:off x="-2163209" y="522911"/>
                <a:ext cx="65164" cy="5933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10" extrusionOk="0">
                    <a:moveTo>
                      <a:pt x="342" y="1"/>
                    </a:moveTo>
                    <a:cubicBezTo>
                      <a:pt x="318" y="1"/>
                      <a:pt x="293" y="4"/>
                      <a:pt x="269" y="9"/>
                    </a:cubicBezTo>
                    <a:cubicBezTo>
                      <a:pt x="102" y="48"/>
                      <a:pt x="0" y="203"/>
                      <a:pt x="34" y="372"/>
                    </a:cubicBezTo>
                    <a:cubicBezTo>
                      <a:pt x="62" y="507"/>
                      <a:pt x="192" y="609"/>
                      <a:pt x="335" y="609"/>
                    </a:cubicBezTo>
                    <a:cubicBezTo>
                      <a:pt x="357" y="609"/>
                      <a:pt x="379" y="607"/>
                      <a:pt x="402" y="602"/>
                    </a:cubicBezTo>
                    <a:cubicBezTo>
                      <a:pt x="566" y="564"/>
                      <a:pt x="670" y="410"/>
                      <a:pt x="631" y="237"/>
                    </a:cubicBezTo>
                    <a:cubicBezTo>
                      <a:pt x="603" y="94"/>
                      <a:pt x="483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9"/>
              <p:cNvSpPr/>
              <p:nvPr/>
            </p:nvSpPr>
            <p:spPr>
              <a:xfrm>
                <a:off x="-1946219" y="477101"/>
                <a:ext cx="74307" cy="59622"/>
              </a:xfrm>
              <a:custGeom>
                <a:avLst/>
                <a:gdLst/>
                <a:ahLst/>
                <a:cxnLst/>
                <a:rect l="l" t="t" r="r" b="b"/>
                <a:pathLst>
                  <a:path w="764" h="613" extrusionOk="0">
                    <a:moveTo>
                      <a:pt x="336" y="0"/>
                    </a:moveTo>
                    <a:cubicBezTo>
                      <a:pt x="312" y="0"/>
                      <a:pt x="286" y="3"/>
                      <a:pt x="260" y="9"/>
                    </a:cubicBezTo>
                    <a:cubicBezTo>
                      <a:pt x="62" y="56"/>
                      <a:pt x="1" y="237"/>
                      <a:pt x="23" y="372"/>
                    </a:cubicBezTo>
                    <a:cubicBezTo>
                      <a:pt x="45" y="503"/>
                      <a:pt x="187" y="613"/>
                      <a:pt x="322" y="613"/>
                    </a:cubicBezTo>
                    <a:cubicBezTo>
                      <a:pt x="341" y="613"/>
                      <a:pt x="359" y="611"/>
                      <a:pt x="377" y="606"/>
                    </a:cubicBezTo>
                    <a:cubicBezTo>
                      <a:pt x="763" y="514"/>
                      <a:pt x="659" y="0"/>
                      <a:pt x="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7" name="Google Shape;1267;p29"/>
          <p:cNvGrpSpPr/>
          <p:nvPr/>
        </p:nvGrpSpPr>
        <p:grpSpPr>
          <a:xfrm>
            <a:off x="6916450" y="945007"/>
            <a:ext cx="539578" cy="493899"/>
            <a:chOff x="6890700" y="945007"/>
            <a:chExt cx="539578" cy="493899"/>
          </a:xfrm>
        </p:grpSpPr>
        <p:sp>
          <p:nvSpPr>
            <p:cNvPr id="1268" name="Google Shape;1268;p29"/>
            <p:cNvSpPr/>
            <p:nvPr/>
          </p:nvSpPr>
          <p:spPr>
            <a:xfrm>
              <a:off x="6890700" y="945042"/>
              <a:ext cx="539578" cy="493796"/>
            </a:xfrm>
            <a:custGeom>
              <a:avLst/>
              <a:gdLst/>
              <a:ahLst/>
              <a:cxnLst/>
              <a:rect l="l" t="t" r="r" b="b"/>
              <a:pathLst>
                <a:path w="5728" h="5242" extrusionOk="0">
                  <a:moveTo>
                    <a:pt x="2860" y="1"/>
                  </a:moveTo>
                  <a:cubicBezTo>
                    <a:pt x="2680" y="1"/>
                    <a:pt x="2499" y="19"/>
                    <a:pt x="2321" y="57"/>
                  </a:cubicBezTo>
                  <a:cubicBezTo>
                    <a:pt x="908" y="357"/>
                    <a:pt x="0" y="1751"/>
                    <a:pt x="301" y="3164"/>
                  </a:cubicBezTo>
                  <a:cubicBezTo>
                    <a:pt x="482" y="4025"/>
                    <a:pt x="1080" y="4732"/>
                    <a:pt x="1899" y="5056"/>
                  </a:cubicBezTo>
                  <a:cubicBezTo>
                    <a:pt x="2209" y="5179"/>
                    <a:pt x="2535" y="5242"/>
                    <a:pt x="2863" y="5242"/>
                  </a:cubicBezTo>
                  <a:cubicBezTo>
                    <a:pt x="3044" y="5242"/>
                    <a:pt x="3226" y="5223"/>
                    <a:pt x="3407" y="5184"/>
                  </a:cubicBezTo>
                  <a:cubicBezTo>
                    <a:pt x="4822" y="4883"/>
                    <a:pt x="5728" y="3489"/>
                    <a:pt x="5430" y="2077"/>
                  </a:cubicBezTo>
                  <a:cubicBezTo>
                    <a:pt x="5313" y="1528"/>
                    <a:pt x="5032" y="1041"/>
                    <a:pt x="4613" y="669"/>
                  </a:cubicBezTo>
                  <a:cubicBezTo>
                    <a:pt x="4128" y="235"/>
                    <a:pt x="3500" y="1"/>
                    <a:pt x="286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29"/>
            <p:cNvGrpSpPr/>
            <p:nvPr/>
          </p:nvGrpSpPr>
          <p:grpSpPr>
            <a:xfrm>
              <a:off x="6904410" y="945007"/>
              <a:ext cx="512171" cy="493899"/>
              <a:chOff x="-103703" y="2202807"/>
              <a:chExt cx="512171" cy="493899"/>
            </a:xfrm>
          </p:grpSpPr>
          <p:sp>
            <p:nvSpPr>
              <p:cNvPr id="1270" name="Google Shape;1270;p29"/>
              <p:cNvSpPr/>
              <p:nvPr/>
            </p:nvSpPr>
            <p:spPr>
              <a:xfrm>
                <a:off x="-93879" y="2212728"/>
                <a:ext cx="492427" cy="474155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4875" extrusionOk="0">
                    <a:moveTo>
                      <a:pt x="2567" y="1"/>
                    </a:moveTo>
                    <a:cubicBezTo>
                      <a:pt x="1474" y="1"/>
                      <a:pt x="479" y="741"/>
                      <a:pt x="203" y="1849"/>
                    </a:cubicBezTo>
                    <a:cubicBezTo>
                      <a:pt x="1" y="2672"/>
                      <a:pt x="239" y="3499"/>
                      <a:pt x="771" y="4080"/>
                    </a:cubicBezTo>
                    <a:cubicBezTo>
                      <a:pt x="1085" y="4423"/>
                      <a:pt x="1497" y="4680"/>
                      <a:pt x="1979" y="4802"/>
                    </a:cubicBezTo>
                    <a:cubicBezTo>
                      <a:pt x="2177" y="4851"/>
                      <a:pt x="2375" y="4874"/>
                      <a:pt x="2569" y="4874"/>
                    </a:cubicBezTo>
                    <a:cubicBezTo>
                      <a:pt x="3664" y="4874"/>
                      <a:pt x="4659" y="4133"/>
                      <a:pt x="4934" y="3026"/>
                    </a:cubicBezTo>
                    <a:cubicBezTo>
                      <a:pt x="5063" y="2503"/>
                      <a:pt x="5013" y="1978"/>
                      <a:pt x="4824" y="1516"/>
                    </a:cubicBezTo>
                    <a:cubicBezTo>
                      <a:pt x="4540" y="821"/>
                      <a:pt x="3940" y="267"/>
                      <a:pt x="3156" y="73"/>
                    </a:cubicBezTo>
                    <a:cubicBezTo>
                      <a:pt x="2959" y="24"/>
                      <a:pt x="2761" y="1"/>
                      <a:pt x="2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-18891" y="2360079"/>
                <a:ext cx="417440" cy="326802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3360" extrusionOk="0">
                    <a:moveTo>
                      <a:pt x="4053" y="1"/>
                    </a:moveTo>
                    <a:cubicBezTo>
                      <a:pt x="3575" y="909"/>
                      <a:pt x="2849" y="1689"/>
                      <a:pt x="1930" y="2133"/>
                    </a:cubicBezTo>
                    <a:cubicBezTo>
                      <a:pt x="1328" y="2423"/>
                      <a:pt x="667" y="2556"/>
                      <a:pt x="0" y="2565"/>
                    </a:cubicBezTo>
                    <a:cubicBezTo>
                      <a:pt x="314" y="2908"/>
                      <a:pt x="726" y="3165"/>
                      <a:pt x="1208" y="3287"/>
                    </a:cubicBezTo>
                    <a:cubicBezTo>
                      <a:pt x="1406" y="3336"/>
                      <a:pt x="1604" y="3359"/>
                      <a:pt x="1798" y="3359"/>
                    </a:cubicBezTo>
                    <a:cubicBezTo>
                      <a:pt x="2893" y="3359"/>
                      <a:pt x="3888" y="2618"/>
                      <a:pt x="4163" y="1511"/>
                    </a:cubicBezTo>
                    <a:cubicBezTo>
                      <a:pt x="4292" y="988"/>
                      <a:pt x="4242" y="463"/>
                      <a:pt x="4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9"/>
              <p:cNvSpPr/>
              <p:nvPr/>
            </p:nvSpPr>
            <p:spPr>
              <a:xfrm>
                <a:off x="215022" y="2468136"/>
                <a:ext cx="116031" cy="65263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671" extrusionOk="0">
                    <a:moveTo>
                      <a:pt x="466" y="1"/>
                    </a:moveTo>
                    <a:cubicBezTo>
                      <a:pt x="436" y="1"/>
                      <a:pt x="407" y="2"/>
                      <a:pt x="377" y="5"/>
                    </a:cubicBezTo>
                    <a:cubicBezTo>
                      <a:pt x="167" y="25"/>
                      <a:pt x="0" y="192"/>
                      <a:pt x="106" y="382"/>
                    </a:cubicBezTo>
                    <a:cubicBezTo>
                      <a:pt x="219" y="582"/>
                      <a:pt x="464" y="671"/>
                      <a:pt x="683" y="671"/>
                    </a:cubicBezTo>
                    <a:cubicBezTo>
                      <a:pt x="960" y="671"/>
                      <a:pt x="1193" y="528"/>
                      <a:pt x="1059" y="287"/>
                    </a:cubicBezTo>
                    <a:cubicBezTo>
                      <a:pt x="980" y="142"/>
                      <a:pt x="748" y="1"/>
                      <a:pt x="4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9"/>
              <p:cNvSpPr/>
              <p:nvPr/>
            </p:nvSpPr>
            <p:spPr>
              <a:xfrm>
                <a:off x="-41261" y="2407931"/>
                <a:ext cx="127702" cy="6604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679" extrusionOk="0">
                    <a:moveTo>
                      <a:pt x="614" y="0"/>
                    </a:moveTo>
                    <a:cubicBezTo>
                      <a:pt x="500" y="0"/>
                      <a:pt x="400" y="27"/>
                      <a:pt x="332" y="72"/>
                    </a:cubicBezTo>
                    <a:cubicBezTo>
                      <a:pt x="1" y="287"/>
                      <a:pt x="434" y="679"/>
                      <a:pt x="845" y="679"/>
                    </a:cubicBezTo>
                    <a:cubicBezTo>
                      <a:pt x="946" y="679"/>
                      <a:pt x="1045" y="655"/>
                      <a:pt x="1132" y="599"/>
                    </a:cubicBezTo>
                    <a:cubicBezTo>
                      <a:pt x="1312" y="484"/>
                      <a:pt x="1242" y="257"/>
                      <a:pt x="1069" y="142"/>
                    </a:cubicBezTo>
                    <a:cubicBezTo>
                      <a:pt x="919" y="42"/>
                      <a:pt x="755" y="0"/>
                      <a:pt x="6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9"/>
              <p:cNvSpPr/>
              <p:nvPr/>
            </p:nvSpPr>
            <p:spPr>
              <a:xfrm>
                <a:off x="-103703" y="2202807"/>
                <a:ext cx="512171" cy="493899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5078" extrusionOk="0">
                    <a:moveTo>
                      <a:pt x="2669" y="204"/>
                    </a:moveTo>
                    <a:cubicBezTo>
                      <a:pt x="2856" y="204"/>
                      <a:pt x="3045" y="227"/>
                      <a:pt x="3232" y="274"/>
                    </a:cubicBezTo>
                    <a:cubicBezTo>
                      <a:pt x="3951" y="452"/>
                      <a:pt x="4551" y="971"/>
                      <a:pt x="4830" y="1656"/>
                    </a:cubicBezTo>
                    <a:cubicBezTo>
                      <a:pt x="5019" y="2118"/>
                      <a:pt x="5055" y="2618"/>
                      <a:pt x="4936" y="3103"/>
                    </a:cubicBezTo>
                    <a:cubicBezTo>
                      <a:pt x="4672" y="4164"/>
                      <a:pt x="3716" y="4873"/>
                      <a:pt x="2669" y="4873"/>
                    </a:cubicBezTo>
                    <a:cubicBezTo>
                      <a:pt x="2483" y="4873"/>
                      <a:pt x="2295" y="4851"/>
                      <a:pt x="2107" y="4804"/>
                    </a:cubicBezTo>
                    <a:cubicBezTo>
                      <a:pt x="1659" y="4692"/>
                      <a:pt x="1258" y="4453"/>
                      <a:pt x="949" y="4115"/>
                    </a:cubicBezTo>
                    <a:cubicBezTo>
                      <a:pt x="419" y="3536"/>
                      <a:pt x="216" y="2735"/>
                      <a:pt x="404" y="1976"/>
                    </a:cubicBezTo>
                    <a:cubicBezTo>
                      <a:pt x="667" y="914"/>
                      <a:pt x="1623" y="204"/>
                      <a:pt x="2669" y="204"/>
                    </a:cubicBezTo>
                    <a:close/>
                    <a:moveTo>
                      <a:pt x="2669" y="1"/>
                    </a:moveTo>
                    <a:cubicBezTo>
                      <a:pt x="1530" y="1"/>
                      <a:pt x="492" y="774"/>
                      <a:pt x="205" y="1926"/>
                    </a:cubicBezTo>
                    <a:cubicBezTo>
                      <a:pt x="0" y="2753"/>
                      <a:pt x="221" y="3623"/>
                      <a:pt x="798" y="4252"/>
                    </a:cubicBezTo>
                    <a:cubicBezTo>
                      <a:pt x="1134" y="4622"/>
                      <a:pt x="1571" y="4881"/>
                      <a:pt x="2058" y="5003"/>
                    </a:cubicBezTo>
                    <a:cubicBezTo>
                      <a:pt x="2263" y="5052"/>
                      <a:pt x="2468" y="5077"/>
                      <a:pt x="2669" y="5077"/>
                    </a:cubicBezTo>
                    <a:lnTo>
                      <a:pt x="2671" y="5077"/>
                    </a:lnTo>
                    <a:cubicBezTo>
                      <a:pt x="3809" y="5077"/>
                      <a:pt x="4848" y="4304"/>
                      <a:pt x="5134" y="3150"/>
                    </a:cubicBezTo>
                    <a:cubicBezTo>
                      <a:pt x="5265" y="2625"/>
                      <a:pt x="5224" y="2082"/>
                      <a:pt x="5019" y="1579"/>
                    </a:cubicBezTo>
                    <a:cubicBezTo>
                      <a:pt x="4713" y="833"/>
                      <a:pt x="4064" y="270"/>
                      <a:pt x="3282" y="76"/>
                    </a:cubicBezTo>
                    <a:cubicBezTo>
                      <a:pt x="3077" y="25"/>
                      <a:pt x="2871" y="1"/>
                      <a:pt x="2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9"/>
              <p:cNvSpPr/>
              <p:nvPr/>
            </p:nvSpPr>
            <p:spPr>
              <a:xfrm>
                <a:off x="31101" y="2333137"/>
                <a:ext cx="66040" cy="5903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07" extrusionOk="0">
                    <a:moveTo>
                      <a:pt x="334" y="0"/>
                    </a:moveTo>
                    <a:cubicBezTo>
                      <a:pt x="197" y="0"/>
                      <a:pt x="77" y="91"/>
                      <a:pt x="41" y="230"/>
                    </a:cubicBezTo>
                    <a:cubicBezTo>
                      <a:pt x="0" y="383"/>
                      <a:pt x="104" y="562"/>
                      <a:pt x="271" y="598"/>
                    </a:cubicBezTo>
                    <a:cubicBezTo>
                      <a:pt x="295" y="603"/>
                      <a:pt x="320" y="606"/>
                      <a:pt x="344" y="606"/>
                    </a:cubicBezTo>
                    <a:cubicBezTo>
                      <a:pt x="481" y="606"/>
                      <a:pt x="602" y="517"/>
                      <a:pt x="638" y="370"/>
                    </a:cubicBezTo>
                    <a:cubicBezTo>
                      <a:pt x="679" y="205"/>
                      <a:pt x="579" y="48"/>
                      <a:pt x="410" y="9"/>
                    </a:cubicBezTo>
                    <a:cubicBezTo>
                      <a:pt x="385" y="3"/>
                      <a:pt x="359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9"/>
              <p:cNvSpPr/>
              <p:nvPr/>
            </p:nvSpPr>
            <p:spPr>
              <a:xfrm>
                <a:off x="244979" y="2386437"/>
                <a:ext cx="75085" cy="5903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07" extrusionOk="0">
                    <a:moveTo>
                      <a:pt x="339" y="0"/>
                    </a:moveTo>
                    <a:cubicBezTo>
                      <a:pt x="183" y="0"/>
                      <a:pt x="77" y="117"/>
                      <a:pt x="44" y="230"/>
                    </a:cubicBezTo>
                    <a:cubicBezTo>
                      <a:pt x="1" y="376"/>
                      <a:pt x="111" y="563"/>
                      <a:pt x="260" y="595"/>
                    </a:cubicBezTo>
                    <a:lnTo>
                      <a:pt x="260" y="597"/>
                    </a:lnTo>
                    <a:cubicBezTo>
                      <a:pt x="289" y="604"/>
                      <a:pt x="317" y="607"/>
                      <a:pt x="344" y="607"/>
                    </a:cubicBezTo>
                    <a:cubicBezTo>
                      <a:pt x="692" y="607"/>
                      <a:pt x="772" y="89"/>
                      <a:pt x="416" y="9"/>
                    </a:cubicBezTo>
                    <a:cubicBezTo>
                      <a:pt x="389" y="3"/>
                      <a:pt x="364" y="0"/>
                      <a:pt x="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9"/>
              <p:cNvSpPr/>
              <p:nvPr/>
            </p:nvSpPr>
            <p:spPr>
              <a:xfrm>
                <a:off x="102783" y="2382546"/>
                <a:ext cx="117782" cy="11117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143" extrusionOk="0">
                    <a:moveTo>
                      <a:pt x="245" y="1"/>
                    </a:moveTo>
                    <a:cubicBezTo>
                      <a:pt x="206" y="1"/>
                      <a:pt x="170" y="23"/>
                      <a:pt x="153" y="60"/>
                    </a:cubicBezTo>
                    <a:cubicBezTo>
                      <a:pt x="57" y="265"/>
                      <a:pt x="0" y="599"/>
                      <a:pt x="106" y="845"/>
                    </a:cubicBezTo>
                    <a:cubicBezTo>
                      <a:pt x="162" y="978"/>
                      <a:pt x="262" y="1072"/>
                      <a:pt x="395" y="1117"/>
                    </a:cubicBezTo>
                    <a:cubicBezTo>
                      <a:pt x="446" y="1135"/>
                      <a:pt x="501" y="1142"/>
                      <a:pt x="552" y="1142"/>
                    </a:cubicBezTo>
                    <a:cubicBezTo>
                      <a:pt x="638" y="1142"/>
                      <a:pt x="721" y="1120"/>
                      <a:pt x="798" y="1072"/>
                    </a:cubicBezTo>
                    <a:cubicBezTo>
                      <a:pt x="1059" y="910"/>
                      <a:pt x="1174" y="538"/>
                      <a:pt x="1201" y="344"/>
                    </a:cubicBezTo>
                    <a:cubicBezTo>
                      <a:pt x="1210" y="288"/>
                      <a:pt x="1172" y="236"/>
                      <a:pt x="1116" y="229"/>
                    </a:cubicBezTo>
                    <a:cubicBezTo>
                      <a:pt x="1110" y="228"/>
                      <a:pt x="1105" y="228"/>
                      <a:pt x="1099" y="228"/>
                    </a:cubicBezTo>
                    <a:cubicBezTo>
                      <a:pt x="1050" y="228"/>
                      <a:pt x="1007" y="264"/>
                      <a:pt x="1001" y="315"/>
                    </a:cubicBezTo>
                    <a:cubicBezTo>
                      <a:pt x="969" y="529"/>
                      <a:pt x="854" y="797"/>
                      <a:pt x="690" y="899"/>
                    </a:cubicBezTo>
                    <a:cubicBezTo>
                      <a:pt x="645" y="925"/>
                      <a:pt x="599" y="939"/>
                      <a:pt x="551" y="939"/>
                    </a:cubicBezTo>
                    <a:cubicBezTo>
                      <a:pt x="522" y="939"/>
                      <a:pt x="492" y="934"/>
                      <a:pt x="460" y="924"/>
                    </a:cubicBezTo>
                    <a:cubicBezTo>
                      <a:pt x="381" y="896"/>
                      <a:pt x="327" y="845"/>
                      <a:pt x="293" y="763"/>
                    </a:cubicBezTo>
                    <a:cubicBezTo>
                      <a:pt x="217" y="588"/>
                      <a:pt x="259" y="313"/>
                      <a:pt x="338" y="146"/>
                    </a:cubicBezTo>
                    <a:cubicBezTo>
                      <a:pt x="361" y="96"/>
                      <a:pt x="338" y="36"/>
                      <a:pt x="289" y="11"/>
                    </a:cubicBezTo>
                    <a:cubicBezTo>
                      <a:pt x="274" y="4"/>
                      <a:pt x="259" y="1"/>
                      <a:pt x="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8" name="Google Shape;1278;p29"/>
          <p:cNvGrpSpPr/>
          <p:nvPr/>
        </p:nvGrpSpPr>
        <p:grpSpPr>
          <a:xfrm>
            <a:off x="8329197" y="1821101"/>
            <a:ext cx="413078" cy="354248"/>
            <a:chOff x="8329197" y="1821101"/>
            <a:chExt cx="413078" cy="354248"/>
          </a:xfrm>
        </p:grpSpPr>
        <p:sp>
          <p:nvSpPr>
            <p:cNvPr id="1279" name="Google Shape;1279;p29"/>
            <p:cNvSpPr/>
            <p:nvPr/>
          </p:nvSpPr>
          <p:spPr>
            <a:xfrm flipH="1">
              <a:off x="8329204" y="1821101"/>
              <a:ext cx="413071" cy="354248"/>
            </a:xfrm>
            <a:custGeom>
              <a:avLst/>
              <a:gdLst/>
              <a:ahLst/>
              <a:cxnLst/>
              <a:rect l="l" t="t" r="r" b="b"/>
              <a:pathLst>
                <a:path w="3825" h="3472" extrusionOk="0">
                  <a:moveTo>
                    <a:pt x="2904" y="1"/>
                  </a:moveTo>
                  <a:cubicBezTo>
                    <a:pt x="2546" y="1"/>
                    <a:pt x="2220" y="289"/>
                    <a:pt x="2016" y="800"/>
                  </a:cubicBezTo>
                  <a:cubicBezTo>
                    <a:pt x="1960" y="937"/>
                    <a:pt x="1923" y="1135"/>
                    <a:pt x="1898" y="1279"/>
                  </a:cubicBezTo>
                  <a:cubicBezTo>
                    <a:pt x="1671" y="1096"/>
                    <a:pt x="1255" y="817"/>
                    <a:pt x="814" y="817"/>
                  </a:cubicBezTo>
                  <a:cubicBezTo>
                    <a:pt x="756" y="817"/>
                    <a:pt x="697" y="822"/>
                    <a:pt x="639" y="832"/>
                  </a:cubicBezTo>
                  <a:cubicBezTo>
                    <a:pt x="415" y="872"/>
                    <a:pt x="238" y="1009"/>
                    <a:pt x="136" y="1216"/>
                  </a:cubicBezTo>
                  <a:cubicBezTo>
                    <a:pt x="1" y="1498"/>
                    <a:pt x="24" y="1859"/>
                    <a:pt x="196" y="2182"/>
                  </a:cubicBezTo>
                  <a:cubicBezTo>
                    <a:pt x="520" y="2780"/>
                    <a:pt x="1386" y="3267"/>
                    <a:pt x="2035" y="3420"/>
                  </a:cubicBezTo>
                  <a:cubicBezTo>
                    <a:pt x="2156" y="3448"/>
                    <a:pt x="2298" y="3471"/>
                    <a:pt x="2437" y="3471"/>
                  </a:cubicBezTo>
                  <a:cubicBezTo>
                    <a:pt x="2575" y="3471"/>
                    <a:pt x="2717" y="3446"/>
                    <a:pt x="2821" y="3374"/>
                  </a:cubicBezTo>
                  <a:cubicBezTo>
                    <a:pt x="3426" y="2948"/>
                    <a:pt x="3771" y="1970"/>
                    <a:pt x="3801" y="1226"/>
                  </a:cubicBezTo>
                  <a:cubicBezTo>
                    <a:pt x="3824" y="632"/>
                    <a:pt x="3499" y="113"/>
                    <a:pt x="3045" y="16"/>
                  </a:cubicBezTo>
                  <a:cubicBezTo>
                    <a:pt x="2997" y="6"/>
                    <a:pt x="2950" y="1"/>
                    <a:pt x="2904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29"/>
            <p:cNvGrpSpPr/>
            <p:nvPr/>
          </p:nvGrpSpPr>
          <p:grpSpPr>
            <a:xfrm>
              <a:off x="8329197" y="1821105"/>
              <a:ext cx="413069" cy="354235"/>
              <a:chOff x="6519600" y="945000"/>
              <a:chExt cx="512175" cy="439225"/>
            </a:xfrm>
          </p:grpSpPr>
          <p:sp>
            <p:nvSpPr>
              <p:cNvPr id="1281" name="Google Shape;1281;p29"/>
              <p:cNvSpPr/>
              <p:nvPr/>
            </p:nvSpPr>
            <p:spPr>
              <a:xfrm>
                <a:off x="6526472" y="957817"/>
                <a:ext cx="505303" cy="413855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132" extrusionOk="0">
                    <a:moveTo>
                      <a:pt x="895" y="1"/>
                    </a:moveTo>
                    <a:cubicBezTo>
                      <a:pt x="557" y="1"/>
                      <a:pt x="234" y="314"/>
                      <a:pt x="156" y="766"/>
                    </a:cubicBezTo>
                    <a:cubicBezTo>
                      <a:pt x="0" y="1651"/>
                      <a:pt x="823" y="3103"/>
                      <a:pt x="1352" y="3130"/>
                    </a:cubicBezTo>
                    <a:cubicBezTo>
                      <a:pt x="1374" y="3131"/>
                      <a:pt x="1397" y="3132"/>
                      <a:pt x="1419" y="3132"/>
                    </a:cubicBezTo>
                    <a:cubicBezTo>
                      <a:pt x="2072" y="3132"/>
                      <a:pt x="2864" y="2634"/>
                      <a:pt x="3306" y="2113"/>
                    </a:cubicBezTo>
                    <a:cubicBezTo>
                      <a:pt x="3824" y="1506"/>
                      <a:pt x="3656" y="656"/>
                      <a:pt x="2981" y="656"/>
                    </a:cubicBezTo>
                    <a:cubicBezTo>
                      <a:pt x="2798" y="656"/>
                      <a:pt x="2577" y="719"/>
                      <a:pt x="2321" y="867"/>
                    </a:cubicBezTo>
                    <a:cubicBezTo>
                      <a:pt x="2164" y="957"/>
                      <a:pt x="1959" y="1149"/>
                      <a:pt x="1873" y="1225"/>
                    </a:cubicBezTo>
                    <a:cubicBezTo>
                      <a:pt x="1863" y="1234"/>
                      <a:pt x="1855" y="1239"/>
                      <a:pt x="1849" y="1239"/>
                    </a:cubicBezTo>
                    <a:cubicBezTo>
                      <a:pt x="1830" y="1239"/>
                      <a:pt x="1826" y="1192"/>
                      <a:pt x="1805" y="1104"/>
                    </a:cubicBezTo>
                    <a:cubicBezTo>
                      <a:pt x="1711" y="689"/>
                      <a:pt x="1508" y="252"/>
                      <a:pt x="1161" y="69"/>
                    </a:cubicBezTo>
                    <a:cubicBezTo>
                      <a:pt x="1074" y="23"/>
                      <a:pt x="984" y="1"/>
                      <a:pt x="8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6549332" y="1099072"/>
                <a:ext cx="462094" cy="27260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2063" extrusionOk="0">
                    <a:moveTo>
                      <a:pt x="3395" y="1"/>
                    </a:moveTo>
                    <a:lnTo>
                      <a:pt x="3395" y="1"/>
                    </a:lnTo>
                    <a:cubicBezTo>
                      <a:pt x="3230" y="5"/>
                      <a:pt x="3068" y="37"/>
                      <a:pt x="2908" y="104"/>
                    </a:cubicBezTo>
                    <a:cubicBezTo>
                      <a:pt x="2610" y="228"/>
                      <a:pt x="2374" y="458"/>
                      <a:pt x="2088" y="605"/>
                    </a:cubicBezTo>
                    <a:cubicBezTo>
                      <a:pt x="1857" y="721"/>
                      <a:pt x="1608" y="773"/>
                      <a:pt x="1355" y="773"/>
                    </a:cubicBezTo>
                    <a:cubicBezTo>
                      <a:pt x="882" y="773"/>
                      <a:pt x="396" y="589"/>
                      <a:pt x="1" y="298"/>
                    </a:cubicBezTo>
                    <a:lnTo>
                      <a:pt x="1" y="298"/>
                    </a:lnTo>
                    <a:cubicBezTo>
                      <a:pt x="154" y="1116"/>
                      <a:pt x="756" y="2040"/>
                      <a:pt x="1179" y="2061"/>
                    </a:cubicBezTo>
                    <a:cubicBezTo>
                      <a:pt x="1201" y="2062"/>
                      <a:pt x="1224" y="2063"/>
                      <a:pt x="1246" y="2063"/>
                    </a:cubicBezTo>
                    <a:cubicBezTo>
                      <a:pt x="1899" y="2063"/>
                      <a:pt x="2691" y="1565"/>
                      <a:pt x="3133" y="1044"/>
                    </a:cubicBezTo>
                    <a:cubicBezTo>
                      <a:pt x="3417" y="711"/>
                      <a:pt x="3496" y="301"/>
                      <a:pt x="3395" y="1"/>
                    </a:cubicBezTo>
                    <a:close/>
                  </a:path>
                </a:pathLst>
              </a:custGeom>
              <a:solidFill>
                <a:srgbClr val="FF364A">
                  <a:alpha val="44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6558582" y="1006047"/>
                <a:ext cx="108223" cy="153147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159" extrusionOk="0">
                    <a:moveTo>
                      <a:pt x="699" y="1"/>
                    </a:moveTo>
                    <a:cubicBezTo>
                      <a:pt x="695" y="1"/>
                      <a:pt x="690" y="1"/>
                      <a:pt x="686" y="2"/>
                    </a:cubicBezTo>
                    <a:cubicBezTo>
                      <a:pt x="174" y="76"/>
                      <a:pt x="0" y="860"/>
                      <a:pt x="435" y="1142"/>
                    </a:cubicBezTo>
                    <a:cubicBezTo>
                      <a:pt x="452" y="1153"/>
                      <a:pt x="471" y="1158"/>
                      <a:pt x="489" y="1158"/>
                    </a:cubicBezTo>
                    <a:cubicBezTo>
                      <a:pt x="546" y="1158"/>
                      <a:pt x="598" y="1106"/>
                      <a:pt x="584" y="1041"/>
                    </a:cubicBezTo>
                    <a:lnTo>
                      <a:pt x="584" y="1041"/>
                    </a:lnTo>
                    <a:cubicBezTo>
                      <a:pt x="584" y="1041"/>
                      <a:pt x="584" y="1041"/>
                      <a:pt x="585" y="1041"/>
                    </a:cubicBezTo>
                    <a:cubicBezTo>
                      <a:pt x="586" y="1041"/>
                      <a:pt x="552" y="900"/>
                      <a:pt x="548" y="786"/>
                    </a:cubicBezTo>
                    <a:cubicBezTo>
                      <a:pt x="532" y="414"/>
                      <a:pt x="742" y="213"/>
                      <a:pt x="773" y="148"/>
                    </a:cubicBezTo>
                    <a:cubicBezTo>
                      <a:pt x="818" y="86"/>
                      <a:pt x="773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6519600" y="945000"/>
                <a:ext cx="510853" cy="439225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3324" extrusionOk="0">
                    <a:moveTo>
                      <a:pt x="947" y="191"/>
                    </a:moveTo>
                    <a:lnTo>
                      <a:pt x="947" y="193"/>
                    </a:lnTo>
                    <a:cubicBezTo>
                      <a:pt x="1014" y="193"/>
                      <a:pt x="1091" y="207"/>
                      <a:pt x="1168" y="249"/>
                    </a:cubicBezTo>
                    <a:cubicBezTo>
                      <a:pt x="1440" y="394"/>
                      <a:pt x="1657" y="748"/>
                      <a:pt x="1765" y="1221"/>
                    </a:cubicBezTo>
                    <a:lnTo>
                      <a:pt x="1774" y="1273"/>
                    </a:lnTo>
                    <a:cubicBezTo>
                      <a:pt x="1790" y="1343"/>
                      <a:pt x="1803" y="1403"/>
                      <a:pt x="1869" y="1426"/>
                    </a:cubicBezTo>
                    <a:cubicBezTo>
                      <a:pt x="1878" y="1429"/>
                      <a:pt x="1889" y="1431"/>
                      <a:pt x="1902" y="1431"/>
                    </a:cubicBezTo>
                    <a:cubicBezTo>
                      <a:pt x="1927" y="1431"/>
                      <a:pt x="1957" y="1423"/>
                      <a:pt x="1988" y="1394"/>
                    </a:cubicBezTo>
                    <a:lnTo>
                      <a:pt x="2026" y="1358"/>
                    </a:lnTo>
                    <a:cubicBezTo>
                      <a:pt x="2119" y="1275"/>
                      <a:pt x="2292" y="1119"/>
                      <a:pt x="2421" y="1045"/>
                    </a:cubicBezTo>
                    <a:cubicBezTo>
                      <a:pt x="2649" y="913"/>
                      <a:pt x="2858" y="847"/>
                      <a:pt x="3035" y="847"/>
                    </a:cubicBezTo>
                    <a:cubicBezTo>
                      <a:pt x="3199" y="847"/>
                      <a:pt x="3335" y="905"/>
                      <a:pt x="3430" y="1020"/>
                    </a:cubicBezTo>
                    <a:cubicBezTo>
                      <a:pt x="3629" y="1259"/>
                      <a:pt x="3629" y="1746"/>
                      <a:pt x="3286" y="2149"/>
                    </a:cubicBezTo>
                    <a:cubicBezTo>
                      <a:pt x="2871" y="2634"/>
                      <a:pt x="2103" y="3134"/>
                      <a:pt x="1470" y="3134"/>
                    </a:cubicBezTo>
                    <a:cubicBezTo>
                      <a:pt x="1449" y="3134"/>
                      <a:pt x="1429" y="3133"/>
                      <a:pt x="1409" y="3132"/>
                    </a:cubicBezTo>
                    <a:cubicBezTo>
                      <a:pt x="1278" y="3125"/>
                      <a:pt x="1100" y="2992"/>
                      <a:pt x="922" y="2769"/>
                    </a:cubicBezTo>
                    <a:cubicBezTo>
                      <a:pt x="539" y="2289"/>
                      <a:pt x="201" y="1451"/>
                      <a:pt x="300" y="878"/>
                    </a:cubicBezTo>
                    <a:cubicBezTo>
                      <a:pt x="350" y="592"/>
                      <a:pt x="514" y="349"/>
                      <a:pt x="728" y="245"/>
                    </a:cubicBezTo>
                    <a:cubicBezTo>
                      <a:pt x="785" y="218"/>
                      <a:pt x="861" y="191"/>
                      <a:pt x="947" y="191"/>
                    </a:cubicBezTo>
                    <a:close/>
                    <a:moveTo>
                      <a:pt x="947" y="1"/>
                    </a:moveTo>
                    <a:cubicBezTo>
                      <a:pt x="845" y="1"/>
                      <a:pt x="743" y="25"/>
                      <a:pt x="645" y="74"/>
                    </a:cubicBezTo>
                    <a:cubicBezTo>
                      <a:pt x="372" y="207"/>
                      <a:pt x="174" y="495"/>
                      <a:pt x="113" y="847"/>
                    </a:cubicBezTo>
                    <a:cubicBezTo>
                      <a:pt x="0" y="1494"/>
                      <a:pt x="370" y="2382"/>
                      <a:pt x="773" y="2889"/>
                    </a:cubicBezTo>
                    <a:cubicBezTo>
                      <a:pt x="926" y="3078"/>
                      <a:pt x="1159" y="3310"/>
                      <a:pt x="1400" y="3321"/>
                    </a:cubicBezTo>
                    <a:cubicBezTo>
                      <a:pt x="1422" y="3324"/>
                      <a:pt x="1447" y="3324"/>
                      <a:pt x="1470" y="3324"/>
                    </a:cubicBezTo>
                    <a:cubicBezTo>
                      <a:pt x="2171" y="3324"/>
                      <a:pt x="2977" y="2805"/>
                      <a:pt x="3430" y="2273"/>
                    </a:cubicBezTo>
                    <a:cubicBezTo>
                      <a:pt x="3802" y="1834"/>
                      <a:pt x="3865" y="1246"/>
                      <a:pt x="3577" y="899"/>
                    </a:cubicBezTo>
                    <a:cubicBezTo>
                      <a:pt x="3444" y="739"/>
                      <a:pt x="3256" y="659"/>
                      <a:pt x="3036" y="659"/>
                    </a:cubicBezTo>
                    <a:cubicBezTo>
                      <a:pt x="2824" y="659"/>
                      <a:pt x="2581" y="733"/>
                      <a:pt x="2326" y="881"/>
                    </a:cubicBezTo>
                    <a:cubicBezTo>
                      <a:pt x="2200" y="953"/>
                      <a:pt x="2053" y="1079"/>
                      <a:pt x="1950" y="1174"/>
                    </a:cubicBezTo>
                    <a:cubicBezTo>
                      <a:pt x="1878" y="863"/>
                      <a:pt x="1693" y="313"/>
                      <a:pt x="1258" y="80"/>
                    </a:cubicBezTo>
                    <a:cubicBezTo>
                      <a:pt x="1159" y="27"/>
                      <a:pt x="1053" y="1"/>
                      <a:pt x="9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5" name="Google Shape;1285;p29"/>
          <p:cNvSpPr/>
          <p:nvPr/>
        </p:nvSpPr>
        <p:spPr>
          <a:xfrm>
            <a:off x="2781195" y="6442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29"/>
          <p:cNvSpPr/>
          <p:nvPr/>
        </p:nvSpPr>
        <p:spPr>
          <a:xfrm>
            <a:off x="6849516" y="1904499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29"/>
          <p:cNvSpPr/>
          <p:nvPr/>
        </p:nvSpPr>
        <p:spPr>
          <a:xfrm>
            <a:off x="1625891" y="986210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0"/>
          <p:cNvSpPr/>
          <p:nvPr/>
        </p:nvSpPr>
        <p:spPr>
          <a:xfrm rot="6299991">
            <a:off x="5772855" y="1486418"/>
            <a:ext cx="2602588" cy="2087229"/>
          </a:xfrm>
          <a:custGeom>
            <a:avLst/>
            <a:gdLst/>
            <a:ahLst/>
            <a:cxnLst/>
            <a:rect l="l" t="t" r="r" b="b"/>
            <a:pathLst>
              <a:path w="62068" h="51042" extrusionOk="0">
                <a:moveTo>
                  <a:pt x="31450" y="1"/>
                </a:moveTo>
                <a:cubicBezTo>
                  <a:pt x="29104" y="1"/>
                  <a:pt x="26641" y="1447"/>
                  <a:pt x="25288" y="4734"/>
                </a:cubicBezTo>
                <a:cubicBezTo>
                  <a:pt x="24838" y="5827"/>
                  <a:pt x="24603" y="7087"/>
                  <a:pt x="24511" y="8367"/>
                </a:cubicBezTo>
                <a:cubicBezTo>
                  <a:pt x="22652" y="5567"/>
                  <a:pt x="19021" y="3497"/>
                  <a:pt x="16029" y="3497"/>
                </a:cubicBezTo>
                <a:cubicBezTo>
                  <a:pt x="13340" y="3497"/>
                  <a:pt x="11168" y="5170"/>
                  <a:pt x="11265" y="9487"/>
                </a:cubicBezTo>
                <a:cubicBezTo>
                  <a:pt x="11306" y="11311"/>
                  <a:pt x="11914" y="13199"/>
                  <a:pt x="12768" y="14804"/>
                </a:cubicBezTo>
                <a:cubicBezTo>
                  <a:pt x="11824" y="13540"/>
                  <a:pt x="10698" y="13009"/>
                  <a:pt x="9558" y="13009"/>
                </a:cubicBezTo>
                <a:cubicBezTo>
                  <a:pt x="5330" y="13009"/>
                  <a:pt x="923" y="20324"/>
                  <a:pt x="4999" y="24692"/>
                </a:cubicBezTo>
                <a:cubicBezTo>
                  <a:pt x="5982" y="25742"/>
                  <a:pt x="7071" y="26481"/>
                  <a:pt x="8500" y="26653"/>
                </a:cubicBezTo>
                <a:cubicBezTo>
                  <a:pt x="2022" y="27759"/>
                  <a:pt x="0" y="38706"/>
                  <a:pt x="7546" y="39824"/>
                </a:cubicBezTo>
                <a:cubicBezTo>
                  <a:pt x="7938" y="39882"/>
                  <a:pt x="8328" y="39913"/>
                  <a:pt x="8714" y="39913"/>
                </a:cubicBezTo>
                <a:cubicBezTo>
                  <a:pt x="9681" y="39913"/>
                  <a:pt x="10625" y="39722"/>
                  <a:pt x="11522" y="39301"/>
                </a:cubicBezTo>
                <a:lnTo>
                  <a:pt x="11522" y="39301"/>
                </a:lnTo>
                <a:cubicBezTo>
                  <a:pt x="8100" y="44448"/>
                  <a:pt x="10904" y="50351"/>
                  <a:pt x="15727" y="50351"/>
                </a:cubicBezTo>
                <a:cubicBezTo>
                  <a:pt x="17114" y="50351"/>
                  <a:pt x="18667" y="49863"/>
                  <a:pt x="20287" y="48729"/>
                </a:cubicBezTo>
                <a:cubicBezTo>
                  <a:pt x="21932" y="47575"/>
                  <a:pt x="23314" y="45990"/>
                  <a:pt x="24669" y="44514"/>
                </a:cubicBezTo>
                <a:lnTo>
                  <a:pt x="24669" y="44514"/>
                </a:lnTo>
                <a:cubicBezTo>
                  <a:pt x="24662" y="48719"/>
                  <a:pt x="26855" y="51042"/>
                  <a:pt x="29535" y="51042"/>
                </a:cubicBezTo>
                <a:cubicBezTo>
                  <a:pt x="31534" y="51042"/>
                  <a:pt x="33803" y="49749"/>
                  <a:pt x="35631" y="46982"/>
                </a:cubicBezTo>
                <a:cubicBezTo>
                  <a:pt x="36325" y="45930"/>
                  <a:pt x="36515" y="44807"/>
                  <a:pt x="36382" y="43888"/>
                </a:cubicBezTo>
                <a:lnTo>
                  <a:pt x="36382" y="43888"/>
                </a:lnTo>
                <a:cubicBezTo>
                  <a:pt x="37098" y="46813"/>
                  <a:pt x="38509" y="49675"/>
                  <a:pt x="41604" y="50532"/>
                </a:cubicBezTo>
                <a:cubicBezTo>
                  <a:pt x="42229" y="50705"/>
                  <a:pt x="42816" y="50787"/>
                  <a:pt x="43359" y="50787"/>
                </a:cubicBezTo>
                <a:cubicBezTo>
                  <a:pt x="45996" y="50787"/>
                  <a:pt x="47595" y="48858"/>
                  <a:pt x="47554" y="46144"/>
                </a:cubicBezTo>
                <a:cubicBezTo>
                  <a:pt x="47534" y="44897"/>
                  <a:pt x="46770" y="43362"/>
                  <a:pt x="46269" y="42222"/>
                </a:cubicBezTo>
                <a:lnTo>
                  <a:pt x="46269" y="42222"/>
                </a:lnTo>
                <a:cubicBezTo>
                  <a:pt x="47754" y="43624"/>
                  <a:pt x="49400" y="44208"/>
                  <a:pt x="50938" y="44208"/>
                </a:cubicBezTo>
                <a:cubicBezTo>
                  <a:pt x="55691" y="44208"/>
                  <a:pt x="59408" y="38629"/>
                  <a:pt x="54110" y="34390"/>
                </a:cubicBezTo>
                <a:lnTo>
                  <a:pt x="54112" y="34390"/>
                </a:lnTo>
                <a:cubicBezTo>
                  <a:pt x="52965" y="33473"/>
                  <a:pt x="51570" y="32862"/>
                  <a:pt x="50125" y="32625"/>
                </a:cubicBezTo>
                <a:lnTo>
                  <a:pt x="50125" y="32625"/>
                </a:lnTo>
                <a:cubicBezTo>
                  <a:pt x="50209" y="32627"/>
                  <a:pt x="50291" y="32628"/>
                  <a:pt x="50374" y="32628"/>
                </a:cubicBezTo>
                <a:cubicBezTo>
                  <a:pt x="57616" y="32628"/>
                  <a:pt x="62068" y="24477"/>
                  <a:pt x="54460" y="20831"/>
                </a:cubicBezTo>
                <a:cubicBezTo>
                  <a:pt x="53297" y="20274"/>
                  <a:pt x="52134" y="19911"/>
                  <a:pt x="50849" y="19864"/>
                </a:cubicBezTo>
                <a:cubicBezTo>
                  <a:pt x="55626" y="17395"/>
                  <a:pt x="58936" y="9706"/>
                  <a:pt x="53277" y="9706"/>
                </a:cubicBezTo>
                <a:cubicBezTo>
                  <a:pt x="52532" y="9706"/>
                  <a:pt x="51630" y="9840"/>
                  <a:pt x="50556" y="10136"/>
                </a:cubicBezTo>
                <a:cubicBezTo>
                  <a:pt x="49129" y="10531"/>
                  <a:pt x="47761" y="11387"/>
                  <a:pt x="46657" y="12361"/>
                </a:cubicBezTo>
                <a:cubicBezTo>
                  <a:pt x="49398" y="8257"/>
                  <a:pt x="47387" y="1304"/>
                  <a:pt x="43506" y="1304"/>
                </a:cubicBezTo>
                <a:cubicBezTo>
                  <a:pt x="42357" y="1304"/>
                  <a:pt x="41045" y="1913"/>
                  <a:pt x="39643" y="3386"/>
                </a:cubicBezTo>
                <a:cubicBezTo>
                  <a:pt x="38428" y="4664"/>
                  <a:pt x="37466" y="6492"/>
                  <a:pt x="37112" y="8209"/>
                </a:cubicBezTo>
                <a:cubicBezTo>
                  <a:pt x="38131" y="3164"/>
                  <a:pt x="34919" y="1"/>
                  <a:pt x="31450" y="1"/>
                </a:cubicBezTo>
                <a:close/>
              </a:path>
            </a:pathLst>
          </a:custGeom>
          <a:solidFill>
            <a:srgbClr val="FF8EDE">
              <a:alpha val="26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title"/>
          </p:nvPr>
        </p:nvSpPr>
        <p:spPr>
          <a:xfrm>
            <a:off x="714949" y="166253"/>
            <a:ext cx="3077561" cy="8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/>
              <a:t>¿</a:t>
            </a:r>
            <a:r>
              <a:rPr lang="es" sz="4800" i="1" dirty="0"/>
              <a:t>BULLYING </a:t>
            </a:r>
            <a:r>
              <a:rPr lang="es" sz="4800" dirty="0"/>
              <a:t>?</a:t>
            </a:r>
            <a:endParaRPr sz="4800" dirty="0"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1"/>
          </p:nvPr>
        </p:nvSpPr>
        <p:spPr>
          <a:xfrm>
            <a:off x="717966" y="959449"/>
            <a:ext cx="4092600" cy="3582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(arti </a:t>
            </a:r>
            <a:r>
              <a:rPr lang="en-ID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harfiahnya</a:t>
            </a:r>
            <a:r>
              <a:rPr lang="en-ID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penindasan</a:t>
            </a:r>
            <a:r>
              <a:rPr lang="en-ID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en-ID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segala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penindasan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kekerasan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sengaja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orang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sekelompok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orang yang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berkuasa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orang lain,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menyakiti</a:t>
            </a:r>
            <a:r>
              <a:rPr lang="en-ID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targetnya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(korban) </a:t>
            </a:r>
            <a:r>
              <a:rPr lang="en-ID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mental </a:t>
            </a:r>
            <a:r>
              <a:rPr lang="en-ID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ID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b="0" i="1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Bullying 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format dan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tingkah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laku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berbeda-beda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Di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format dan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panggilan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disukai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terasing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penyebaran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isu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pengucilan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kekerasan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 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penyerangan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mendorong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memukul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menendang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intimidasi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pencurian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uang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suku</a:t>
            </a:r>
            <a:r>
              <a:rPr lang="en-ID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agama, gender, dan lain-lain.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5" name="Google Shape;1295;p30"/>
          <p:cNvGrpSpPr/>
          <p:nvPr/>
        </p:nvGrpSpPr>
        <p:grpSpPr>
          <a:xfrm>
            <a:off x="5037475" y="445786"/>
            <a:ext cx="641550" cy="599612"/>
            <a:chOff x="4251225" y="-490214"/>
            <a:chExt cx="641550" cy="599612"/>
          </a:xfrm>
        </p:grpSpPr>
        <p:sp>
          <p:nvSpPr>
            <p:cNvPr id="1296" name="Google Shape;1296;p30"/>
            <p:cNvSpPr/>
            <p:nvPr/>
          </p:nvSpPr>
          <p:spPr>
            <a:xfrm>
              <a:off x="4251225" y="-483950"/>
              <a:ext cx="641550" cy="587078"/>
            </a:xfrm>
            <a:custGeom>
              <a:avLst/>
              <a:gdLst/>
              <a:ahLst/>
              <a:cxnLst/>
              <a:rect l="l" t="t" r="r" b="b"/>
              <a:pathLst>
                <a:path w="5728" h="5242" extrusionOk="0">
                  <a:moveTo>
                    <a:pt x="2860" y="1"/>
                  </a:moveTo>
                  <a:cubicBezTo>
                    <a:pt x="2680" y="1"/>
                    <a:pt x="2499" y="19"/>
                    <a:pt x="2321" y="57"/>
                  </a:cubicBezTo>
                  <a:cubicBezTo>
                    <a:pt x="908" y="357"/>
                    <a:pt x="0" y="1751"/>
                    <a:pt x="301" y="3164"/>
                  </a:cubicBezTo>
                  <a:cubicBezTo>
                    <a:pt x="482" y="4025"/>
                    <a:pt x="1080" y="4732"/>
                    <a:pt x="1899" y="5056"/>
                  </a:cubicBezTo>
                  <a:cubicBezTo>
                    <a:pt x="2209" y="5179"/>
                    <a:pt x="2535" y="5242"/>
                    <a:pt x="2863" y="5242"/>
                  </a:cubicBezTo>
                  <a:cubicBezTo>
                    <a:pt x="3044" y="5242"/>
                    <a:pt x="3226" y="5223"/>
                    <a:pt x="3407" y="5184"/>
                  </a:cubicBezTo>
                  <a:cubicBezTo>
                    <a:pt x="4822" y="4883"/>
                    <a:pt x="5728" y="3489"/>
                    <a:pt x="5430" y="2077"/>
                  </a:cubicBezTo>
                  <a:cubicBezTo>
                    <a:pt x="5313" y="1528"/>
                    <a:pt x="5032" y="1041"/>
                    <a:pt x="4613" y="669"/>
                  </a:cubicBezTo>
                  <a:cubicBezTo>
                    <a:pt x="4128" y="235"/>
                    <a:pt x="3500" y="1"/>
                    <a:pt x="286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7" name="Google Shape;1297;p30"/>
            <p:cNvGrpSpPr/>
            <p:nvPr/>
          </p:nvGrpSpPr>
          <p:grpSpPr>
            <a:xfrm>
              <a:off x="4257650" y="-490214"/>
              <a:ext cx="628712" cy="599612"/>
              <a:chOff x="4257650" y="-490214"/>
              <a:chExt cx="628712" cy="599612"/>
            </a:xfrm>
          </p:grpSpPr>
          <p:sp>
            <p:nvSpPr>
              <p:cNvPr id="1298" name="Google Shape;1298;p30"/>
              <p:cNvSpPr/>
              <p:nvPr/>
            </p:nvSpPr>
            <p:spPr>
              <a:xfrm>
                <a:off x="4432909" y="-327152"/>
                <a:ext cx="278662" cy="273619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086" extrusionOk="0">
                    <a:moveTo>
                      <a:pt x="2073" y="0"/>
                    </a:moveTo>
                    <a:cubicBezTo>
                      <a:pt x="1077" y="0"/>
                      <a:pt x="206" y="732"/>
                      <a:pt x="56" y="1747"/>
                    </a:cubicBezTo>
                    <a:cubicBezTo>
                      <a:pt x="0" y="2141"/>
                      <a:pt x="59" y="2527"/>
                      <a:pt x="210" y="2867"/>
                    </a:cubicBezTo>
                    <a:cubicBezTo>
                      <a:pt x="485" y="3487"/>
                      <a:pt x="1062" y="3958"/>
                      <a:pt x="1783" y="4064"/>
                    </a:cubicBezTo>
                    <a:cubicBezTo>
                      <a:pt x="1882" y="4078"/>
                      <a:pt x="1981" y="4085"/>
                      <a:pt x="2079" y="4085"/>
                    </a:cubicBezTo>
                    <a:cubicBezTo>
                      <a:pt x="3077" y="4085"/>
                      <a:pt x="3950" y="3353"/>
                      <a:pt x="4097" y="2337"/>
                    </a:cubicBezTo>
                    <a:cubicBezTo>
                      <a:pt x="4161" y="1913"/>
                      <a:pt x="4086" y="1501"/>
                      <a:pt x="3913" y="1145"/>
                    </a:cubicBezTo>
                    <a:cubicBezTo>
                      <a:pt x="3624" y="559"/>
                      <a:pt x="3065" y="124"/>
                      <a:pt x="2373" y="23"/>
                    </a:cubicBezTo>
                    <a:cubicBezTo>
                      <a:pt x="2273" y="8"/>
                      <a:pt x="2172" y="0"/>
                      <a:pt x="2073" y="0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4446906" y="-250543"/>
                <a:ext cx="264665" cy="19701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2942" extrusionOk="0">
                    <a:moveTo>
                      <a:pt x="3704" y="1"/>
                    </a:moveTo>
                    <a:cubicBezTo>
                      <a:pt x="3402" y="632"/>
                      <a:pt x="2856" y="1153"/>
                      <a:pt x="2216" y="1448"/>
                    </a:cubicBezTo>
                    <a:cubicBezTo>
                      <a:pt x="1731" y="1671"/>
                      <a:pt x="1198" y="1774"/>
                      <a:pt x="662" y="1774"/>
                    </a:cubicBezTo>
                    <a:cubicBezTo>
                      <a:pt x="441" y="1774"/>
                      <a:pt x="220" y="1756"/>
                      <a:pt x="1" y="1723"/>
                    </a:cubicBezTo>
                    <a:lnTo>
                      <a:pt x="1" y="1723"/>
                    </a:lnTo>
                    <a:cubicBezTo>
                      <a:pt x="276" y="2343"/>
                      <a:pt x="853" y="2814"/>
                      <a:pt x="1574" y="2920"/>
                    </a:cubicBezTo>
                    <a:cubicBezTo>
                      <a:pt x="1673" y="2934"/>
                      <a:pt x="1772" y="2941"/>
                      <a:pt x="1870" y="2941"/>
                    </a:cubicBezTo>
                    <a:cubicBezTo>
                      <a:pt x="2868" y="2941"/>
                      <a:pt x="3741" y="2209"/>
                      <a:pt x="3888" y="1193"/>
                    </a:cubicBezTo>
                    <a:cubicBezTo>
                      <a:pt x="3952" y="769"/>
                      <a:pt x="3877" y="357"/>
                      <a:pt x="370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4474832" y="-298491"/>
                <a:ext cx="131998" cy="5839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872" extrusionOk="0">
                    <a:moveTo>
                      <a:pt x="1251" y="1"/>
                    </a:moveTo>
                    <a:cubicBezTo>
                      <a:pt x="579" y="1"/>
                      <a:pt x="0" y="685"/>
                      <a:pt x="116" y="836"/>
                    </a:cubicBezTo>
                    <a:cubicBezTo>
                      <a:pt x="133" y="859"/>
                      <a:pt x="160" y="872"/>
                      <a:pt x="188" y="872"/>
                    </a:cubicBezTo>
                    <a:cubicBezTo>
                      <a:pt x="206" y="872"/>
                      <a:pt x="224" y="866"/>
                      <a:pt x="240" y="854"/>
                    </a:cubicBezTo>
                    <a:lnTo>
                      <a:pt x="251" y="845"/>
                    </a:lnTo>
                    <a:cubicBezTo>
                      <a:pt x="810" y="419"/>
                      <a:pt x="1130" y="322"/>
                      <a:pt x="1813" y="316"/>
                    </a:cubicBezTo>
                    <a:cubicBezTo>
                      <a:pt x="1844" y="311"/>
                      <a:pt x="1874" y="293"/>
                      <a:pt x="1889" y="264"/>
                    </a:cubicBezTo>
                    <a:cubicBezTo>
                      <a:pt x="1970" y="97"/>
                      <a:pt x="1522" y="14"/>
                      <a:pt x="1360" y="7"/>
                    </a:cubicBezTo>
                    <a:cubicBezTo>
                      <a:pt x="1323" y="3"/>
                      <a:pt x="1287" y="1"/>
                      <a:pt x="1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4599530" y="-167907"/>
                <a:ext cx="65363" cy="3455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516" extrusionOk="0">
                    <a:moveTo>
                      <a:pt x="415" y="0"/>
                    </a:moveTo>
                    <a:cubicBezTo>
                      <a:pt x="372" y="0"/>
                      <a:pt x="327" y="4"/>
                      <a:pt x="282" y="13"/>
                    </a:cubicBezTo>
                    <a:cubicBezTo>
                      <a:pt x="120" y="47"/>
                      <a:pt x="0" y="191"/>
                      <a:pt x="97" y="329"/>
                    </a:cubicBezTo>
                    <a:cubicBezTo>
                      <a:pt x="189" y="460"/>
                      <a:pt x="355" y="516"/>
                      <a:pt x="511" y="516"/>
                    </a:cubicBezTo>
                    <a:cubicBezTo>
                      <a:pt x="756" y="516"/>
                      <a:pt x="976" y="378"/>
                      <a:pt x="841" y="182"/>
                    </a:cubicBezTo>
                    <a:cubicBezTo>
                      <a:pt x="773" y="84"/>
                      <a:pt x="609" y="0"/>
                      <a:pt x="415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4466394" y="-186456"/>
                <a:ext cx="69180" cy="34956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22" extrusionOk="0">
                    <a:moveTo>
                      <a:pt x="505" y="0"/>
                    </a:moveTo>
                    <a:cubicBezTo>
                      <a:pt x="391" y="0"/>
                      <a:pt x="291" y="32"/>
                      <a:pt x="230" y="81"/>
                    </a:cubicBezTo>
                    <a:cubicBezTo>
                      <a:pt x="1" y="266"/>
                      <a:pt x="321" y="521"/>
                      <a:pt x="629" y="521"/>
                    </a:cubicBezTo>
                    <a:cubicBezTo>
                      <a:pt x="726" y="521"/>
                      <a:pt x="822" y="496"/>
                      <a:pt x="900" y="435"/>
                    </a:cubicBezTo>
                    <a:cubicBezTo>
                      <a:pt x="1033" y="329"/>
                      <a:pt x="961" y="155"/>
                      <a:pt x="816" y="78"/>
                    </a:cubicBezTo>
                    <a:cubicBezTo>
                      <a:pt x="711" y="23"/>
                      <a:pt x="603" y="0"/>
                      <a:pt x="505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4574885" y="-483853"/>
                <a:ext cx="61545" cy="13064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951" extrusionOk="0">
                    <a:moveTo>
                      <a:pt x="553" y="0"/>
                    </a:moveTo>
                    <a:cubicBezTo>
                      <a:pt x="409" y="0"/>
                      <a:pt x="231" y="102"/>
                      <a:pt x="156" y="388"/>
                    </a:cubicBezTo>
                    <a:cubicBezTo>
                      <a:pt x="68" y="731"/>
                      <a:pt x="1" y="1560"/>
                      <a:pt x="195" y="1858"/>
                    </a:cubicBezTo>
                    <a:cubicBezTo>
                      <a:pt x="229" y="1912"/>
                      <a:pt x="269" y="1943"/>
                      <a:pt x="312" y="1950"/>
                    </a:cubicBezTo>
                    <a:lnTo>
                      <a:pt x="328" y="1950"/>
                    </a:lnTo>
                    <a:cubicBezTo>
                      <a:pt x="465" y="1950"/>
                      <a:pt x="612" y="1747"/>
                      <a:pt x="733" y="1391"/>
                    </a:cubicBezTo>
                    <a:cubicBezTo>
                      <a:pt x="839" y="1076"/>
                      <a:pt x="905" y="704"/>
                      <a:pt x="911" y="499"/>
                    </a:cubicBezTo>
                    <a:cubicBezTo>
                      <a:pt x="918" y="334"/>
                      <a:pt x="873" y="192"/>
                      <a:pt x="785" y="104"/>
                    </a:cubicBezTo>
                    <a:cubicBezTo>
                      <a:pt x="722" y="39"/>
                      <a:pt x="639" y="0"/>
                      <a:pt x="553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4507714" y="-27613"/>
                <a:ext cx="61345" cy="130649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951" extrusionOk="0">
                    <a:moveTo>
                      <a:pt x="589" y="1"/>
                    </a:moveTo>
                    <a:cubicBezTo>
                      <a:pt x="454" y="1"/>
                      <a:pt x="307" y="204"/>
                      <a:pt x="186" y="560"/>
                    </a:cubicBezTo>
                    <a:cubicBezTo>
                      <a:pt x="78" y="875"/>
                      <a:pt x="14" y="1249"/>
                      <a:pt x="8" y="1455"/>
                    </a:cubicBezTo>
                    <a:cubicBezTo>
                      <a:pt x="1" y="1619"/>
                      <a:pt x="46" y="1759"/>
                      <a:pt x="132" y="1849"/>
                    </a:cubicBezTo>
                    <a:cubicBezTo>
                      <a:pt x="195" y="1914"/>
                      <a:pt x="278" y="1950"/>
                      <a:pt x="366" y="1950"/>
                    </a:cubicBezTo>
                    <a:cubicBezTo>
                      <a:pt x="508" y="1950"/>
                      <a:pt x="688" y="1849"/>
                      <a:pt x="763" y="1565"/>
                    </a:cubicBezTo>
                    <a:cubicBezTo>
                      <a:pt x="851" y="1222"/>
                      <a:pt x="916" y="391"/>
                      <a:pt x="724" y="93"/>
                    </a:cubicBezTo>
                    <a:cubicBezTo>
                      <a:pt x="688" y="39"/>
                      <a:pt x="650" y="10"/>
                      <a:pt x="607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4734608" y="-182907"/>
                <a:ext cx="132132" cy="56518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844" extrusionOk="0">
                    <a:moveTo>
                      <a:pt x="771" y="1"/>
                    </a:moveTo>
                    <a:cubicBezTo>
                      <a:pt x="318" y="1"/>
                      <a:pt x="30" y="93"/>
                      <a:pt x="5" y="242"/>
                    </a:cubicBezTo>
                    <a:cubicBezTo>
                      <a:pt x="0" y="289"/>
                      <a:pt x="16" y="336"/>
                      <a:pt x="59" y="384"/>
                    </a:cubicBezTo>
                    <a:cubicBezTo>
                      <a:pt x="289" y="654"/>
                      <a:pt x="1103" y="828"/>
                      <a:pt x="1456" y="841"/>
                    </a:cubicBezTo>
                    <a:lnTo>
                      <a:pt x="1486" y="844"/>
                    </a:lnTo>
                    <a:cubicBezTo>
                      <a:pt x="1779" y="844"/>
                      <a:pt x="1930" y="681"/>
                      <a:pt x="1950" y="524"/>
                    </a:cubicBezTo>
                    <a:cubicBezTo>
                      <a:pt x="1973" y="361"/>
                      <a:pt x="1860" y="163"/>
                      <a:pt x="1567" y="86"/>
                    </a:cubicBezTo>
                    <a:cubicBezTo>
                      <a:pt x="1407" y="46"/>
                      <a:pt x="1087" y="1"/>
                      <a:pt x="771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4277406" y="-254293"/>
                <a:ext cx="132132" cy="56518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844" extrusionOk="0">
                    <a:moveTo>
                      <a:pt x="485" y="1"/>
                    </a:moveTo>
                    <a:cubicBezTo>
                      <a:pt x="192" y="1"/>
                      <a:pt x="41" y="161"/>
                      <a:pt x="21" y="321"/>
                    </a:cubicBezTo>
                    <a:cubicBezTo>
                      <a:pt x="1" y="483"/>
                      <a:pt x="111" y="679"/>
                      <a:pt x="404" y="756"/>
                    </a:cubicBezTo>
                    <a:cubicBezTo>
                      <a:pt x="566" y="798"/>
                      <a:pt x="884" y="844"/>
                      <a:pt x="1200" y="844"/>
                    </a:cubicBezTo>
                    <a:cubicBezTo>
                      <a:pt x="1655" y="844"/>
                      <a:pt x="1941" y="751"/>
                      <a:pt x="1966" y="602"/>
                    </a:cubicBezTo>
                    <a:cubicBezTo>
                      <a:pt x="1973" y="555"/>
                      <a:pt x="1955" y="508"/>
                      <a:pt x="1914" y="458"/>
                    </a:cubicBezTo>
                    <a:cubicBezTo>
                      <a:pt x="1682" y="188"/>
                      <a:pt x="868" y="14"/>
                      <a:pt x="51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4668977" y="-427534"/>
                <a:ext cx="96906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641" extrusionOk="0">
                    <a:moveTo>
                      <a:pt x="1089" y="0"/>
                    </a:moveTo>
                    <a:cubicBezTo>
                      <a:pt x="1001" y="0"/>
                      <a:pt x="865" y="29"/>
                      <a:pt x="719" y="178"/>
                    </a:cubicBezTo>
                    <a:cubicBezTo>
                      <a:pt x="471" y="433"/>
                      <a:pt x="0" y="1118"/>
                      <a:pt x="18" y="1472"/>
                    </a:cubicBezTo>
                    <a:cubicBezTo>
                      <a:pt x="20" y="1537"/>
                      <a:pt x="41" y="1582"/>
                      <a:pt x="72" y="1609"/>
                    </a:cubicBezTo>
                    <a:cubicBezTo>
                      <a:pt x="99" y="1630"/>
                      <a:pt x="133" y="1641"/>
                      <a:pt x="171" y="1641"/>
                    </a:cubicBezTo>
                    <a:cubicBezTo>
                      <a:pt x="496" y="1641"/>
                      <a:pt x="1100" y="1001"/>
                      <a:pt x="1319" y="652"/>
                    </a:cubicBezTo>
                    <a:cubicBezTo>
                      <a:pt x="1427" y="476"/>
                      <a:pt x="1447" y="298"/>
                      <a:pt x="1373" y="165"/>
                    </a:cubicBezTo>
                    <a:cubicBezTo>
                      <a:pt x="1316" y="61"/>
                      <a:pt x="1210" y="0"/>
                      <a:pt x="108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4378061" y="-63038"/>
                <a:ext cx="97173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641" extrusionOk="0">
                    <a:moveTo>
                      <a:pt x="1279" y="0"/>
                    </a:moveTo>
                    <a:cubicBezTo>
                      <a:pt x="952" y="0"/>
                      <a:pt x="350" y="640"/>
                      <a:pt x="132" y="987"/>
                    </a:cubicBezTo>
                    <a:cubicBezTo>
                      <a:pt x="21" y="1163"/>
                      <a:pt x="1" y="1341"/>
                      <a:pt x="75" y="1476"/>
                    </a:cubicBezTo>
                    <a:cubicBezTo>
                      <a:pt x="134" y="1580"/>
                      <a:pt x="240" y="1641"/>
                      <a:pt x="362" y="1641"/>
                    </a:cubicBezTo>
                    <a:cubicBezTo>
                      <a:pt x="449" y="1641"/>
                      <a:pt x="585" y="1609"/>
                      <a:pt x="731" y="1461"/>
                    </a:cubicBezTo>
                    <a:cubicBezTo>
                      <a:pt x="979" y="1208"/>
                      <a:pt x="1450" y="523"/>
                      <a:pt x="1432" y="167"/>
                    </a:cubicBezTo>
                    <a:cubicBezTo>
                      <a:pt x="1428" y="104"/>
                      <a:pt x="1410" y="57"/>
                      <a:pt x="1376" y="29"/>
                    </a:cubicBezTo>
                    <a:cubicBezTo>
                      <a:pt x="1349" y="9"/>
                      <a:pt x="1317" y="0"/>
                      <a:pt x="127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4724361" y="-313022"/>
                <a:ext cx="126841" cy="71184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063" extrusionOk="0">
                    <a:moveTo>
                      <a:pt x="1476" y="1"/>
                    </a:moveTo>
                    <a:cubicBezTo>
                      <a:pt x="1418" y="1"/>
                      <a:pt x="1357" y="10"/>
                      <a:pt x="1294" y="26"/>
                    </a:cubicBezTo>
                    <a:cubicBezTo>
                      <a:pt x="954" y="118"/>
                      <a:pt x="199" y="472"/>
                      <a:pt x="36" y="787"/>
                    </a:cubicBezTo>
                    <a:cubicBezTo>
                      <a:pt x="7" y="844"/>
                      <a:pt x="0" y="893"/>
                      <a:pt x="14" y="934"/>
                    </a:cubicBezTo>
                    <a:cubicBezTo>
                      <a:pt x="59" y="1040"/>
                      <a:pt x="223" y="1062"/>
                      <a:pt x="354" y="1062"/>
                    </a:cubicBezTo>
                    <a:cubicBezTo>
                      <a:pt x="735" y="1062"/>
                      <a:pt x="1316" y="871"/>
                      <a:pt x="1573" y="738"/>
                    </a:cubicBezTo>
                    <a:cubicBezTo>
                      <a:pt x="1837" y="598"/>
                      <a:pt x="1893" y="400"/>
                      <a:pt x="1857" y="260"/>
                    </a:cubicBezTo>
                    <a:cubicBezTo>
                      <a:pt x="1819" y="102"/>
                      <a:pt x="1670" y="1"/>
                      <a:pt x="1476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4292943" y="-138977"/>
                <a:ext cx="126841" cy="71318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065" extrusionOk="0">
                    <a:moveTo>
                      <a:pt x="1540" y="0"/>
                    </a:moveTo>
                    <a:cubicBezTo>
                      <a:pt x="1159" y="0"/>
                      <a:pt x="578" y="194"/>
                      <a:pt x="321" y="327"/>
                    </a:cubicBezTo>
                    <a:cubicBezTo>
                      <a:pt x="57" y="465"/>
                      <a:pt x="1" y="663"/>
                      <a:pt x="35" y="805"/>
                    </a:cubicBezTo>
                    <a:cubicBezTo>
                      <a:pt x="73" y="963"/>
                      <a:pt x="224" y="1064"/>
                      <a:pt x="418" y="1064"/>
                    </a:cubicBezTo>
                    <a:cubicBezTo>
                      <a:pt x="474" y="1064"/>
                      <a:pt x="535" y="1055"/>
                      <a:pt x="598" y="1037"/>
                    </a:cubicBezTo>
                    <a:cubicBezTo>
                      <a:pt x="941" y="945"/>
                      <a:pt x="1693" y="591"/>
                      <a:pt x="1858" y="278"/>
                    </a:cubicBezTo>
                    <a:lnTo>
                      <a:pt x="1858" y="275"/>
                    </a:lnTo>
                    <a:cubicBezTo>
                      <a:pt x="1887" y="219"/>
                      <a:pt x="1894" y="170"/>
                      <a:pt x="1880" y="129"/>
                    </a:cubicBezTo>
                    <a:cubicBezTo>
                      <a:pt x="1835" y="23"/>
                      <a:pt x="1671" y="0"/>
                      <a:pt x="1540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4446638" y="-467245"/>
                <a:ext cx="79159" cy="124421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858" extrusionOk="0">
                    <a:moveTo>
                      <a:pt x="358" y="0"/>
                    </a:moveTo>
                    <a:cubicBezTo>
                      <a:pt x="259" y="0"/>
                      <a:pt x="165" y="45"/>
                      <a:pt x="104" y="127"/>
                    </a:cubicBezTo>
                    <a:cubicBezTo>
                      <a:pt x="20" y="237"/>
                      <a:pt x="0" y="397"/>
                      <a:pt x="50" y="573"/>
                    </a:cubicBezTo>
                    <a:cubicBezTo>
                      <a:pt x="158" y="965"/>
                      <a:pt x="600" y="1858"/>
                      <a:pt x="917" y="1858"/>
                    </a:cubicBezTo>
                    <a:cubicBezTo>
                      <a:pt x="935" y="1858"/>
                      <a:pt x="951" y="1855"/>
                      <a:pt x="965" y="1851"/>
                    </a:cubicBezTo>
                    <a:cubicBezTo>
                      <a:pt x="1008" y="1833"/>
                      <a:pt x="1039" y="1794"/>
                      <a:pt x="1062" y="1734"/>
                    </a:cubicBezTo>
                    <a:cubicBezTo>
                      <a:pt x="1181" y="1398"/>
                      <a:pt x="924" y="607"/>
                      <a:pt x="760" y="293"/>
                    </a:cubicBezTo>
                    <a:cubicBezTo>
                      <a:pt x="661" y="106"/>
                      <a:pt x="514" y="0"/>
                      <a:pt x="358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4618348" y="-37992"/>
                <a:ext cx="79025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860" extrusionOk="0">
                    <a:moveTo>
                      <a:pt x="262" y="0"/>
                    </a:moveTo>
                    <a:cubicBezTo>
                      <a:pt x="244" y="0"/>
                      <a:pt x="229" y="5"/>
                      <a:pt x="217" y="9"/>
                    </a:cubicBezTo>
                    <a:cubicBezTo>
                      <a:pt x="172" y="27"/>
                      <a:pt x="141" y="66"/>
                      <a:pt x="120" y="127"/>
                    </a:cubicBezTo>
                    <a:cubicBezTo>
                      <a:pt x="1" y="460"/>
                      <a:pt x="256" y="1253"/>
                      <a:pt x="420" y="1567"/>
                    </a:cubicBezTo>
                    <a:cubicBezTo>
                      <a:pt x="519" y="1752"/>
                      <a:pt x="666" y="1860"/>
                      <a:pt x="821" y="1860"/>
                    </a:cubicBezTo>
                    <a:cubicBezTo>
                      <a:pt x="923" y="1860"/>
                      <a:pt x="1015" y="1812"/>
                      <a:pt x="1076" y="1731"/>
                    </a:cubicBezTo>
                    <a:cubicBezTo>
                      <a:pt x="1162" y="1623"/>
                      <a:pt x="1180" y="1463"/>
                      <a:pt x="1132" y="1285"/>
                    </a:cubicBezTo>
                    <a:cubicBezTo>
                      <a:pt x="1022" y="893"/>
                      <a:pt x="582" y="0"/>
                      <a:pt x="262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0"/>
              <p:cNvSpPr/>
              <p:nvPr/>
            </p:nvSpPr>
            <p:spPr>
              <a:xfrm>
                <a:off x="4331451" y="-381194"/>
                <a:ext cx="113246" cy="93483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396" extrusionOk="0">
                    <a:moveTo>
                      <a:pt x="381" y="0"/>
                    </a:moveTo>
                    <a:cubicBezTo>
                      <a:pt x="235" y="0"/>
                      <a:pt x="113" y="77"/>
                      <a:pt x="61" y="201"/>
                    </a:cubicBezTo>
                    <a:cubicBezTo>
                      <a:pt x="0" y="356"/>
                      <a:pt x="59" y="543"/>
                      <a:pt x="219" y="699"/>
                    </a:cubicBezTo>
                    <a:cubicBezTo>
                      <a:pt x="462" y="935"/>
                      <a:pt x="1134" y="1395"/>
                      <a:pt x="1495" y="1395"/>
                    </a:cubicBezTo>
                    <a:cubicBezTo>
                      <a:pt x="1571" y="1395"/>
                      <a:pt x="1623" y="1375"/>
                      <a:pt x="1655" y="1339"/>
                    </a:cubicBezTo>
                    <a:cubicBezTo>
                      <a:pt x="1682" y="1301"/>
                      <a:pt x="1691" y="1251"/>
                      <a:pt x="1680" y="1188"/>
                    </a:cubicBezTo>
                    <a:cubicBezTo>
                      <a:pt x="1612" y="839"/>
                      <a:pt x="990" y="284"/>
                      <a:pt x="690" y="97"/>
                    </a:cubicBezTo>
                    <a:cubicBezTo>
                      <a:pt x="586" y="34"/>
                      <a:pt x="481" y="0"/>
                      <a:pt x="381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0"/>
              <p:cNvSpPr/>
              <p:nvPr/>
            </p:nvSpPr>
            <p:spPr>
              <a:xfrm>
                <a:off x="4699448" y="-92972"/>
                <a:ext cx="113246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397" extrusionOk="0">
                    <a:moveTo>
                      <a:pt x="194" y="1"/>
                    </a:moveTo>
                    <a:cubicBezTo>
                      <a:pt x="120" y="1"/>
                      <a:pt x="66" y="19"/>
                      <a:pt x="36" y="57"/>
                    </a:cubicBezTo>
                    <a:cubicBezTo>
                      <a:pt x="7" y="96"/>
                      <a:pt x="0" y="145"/>
                      <a:pt x="12" y="208"/>
                    </a:cubicBezTo>
                    <a:cubicBezTo>
                      <a:pt x="79" y="555"/>
                      <a:pt x="699" y="1110"/>
                      <a:pt x="1001" y="1297"/>
                    </a:cubicBezTo>
                    <a:cubicBezTo>
                      <a:pt x="1105" y="1362"/>
                      <a:pt x="1211" y="1396"/>
                      <a:pt x="1308" y="1396"/>
                    </a:cubicBezTo>
                    <a:cubicBezTo>
                      <a:pt x="1454" y="1396"/>
                      <a:pt x="1578" y="1317"/>
                      <a:pt x="1628" y="1193"/>
                    </a:cubicBezTo>
                    <a:cubicBezTo>
                      <a:pt x="1691" y="1040"/>
                      <a:pt x="1632" y="853"/>
                      <a:pt x="1470" y="695"/>
                    </a:cubicBezTo>
                    <a:cubicBezTo>
                      <a:pt x="1226" y="458"/>
                      <a:pt x="555" y="1"/>
                      <a:pt x="19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4426413" y="-333581"/>
                <a:ext cx="291520" cy="286409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277" extrusionOk="0">
                    <a:moveTo>
                      <a:pt x="2173" y="191"/>
                    </a:moveTo>
                    <a:cubicBezTo>
                      <a:pt x="2267" y="191"/>
                      <a:pt x="2362" y="197"/>
                      <a:pt x="2457" y="211"/>
                    </a:cubicBezTo>
                    <a:cubicBezTo>
                      <a:pt x="3092" y="306"/>
                      <a:pt x="3640" y="705"/>
                      <a:pt x="3924" y="1281"/>
                    </a:cubicBezTo>
                    <a:cubicBezTo>
                      <a:pt x="4098" y="1635"/>
                      <a:pt x="4158" y="2028"/>
                      <a:pt x="4102" y="2420"/>
                    </a:cubicBezTo>
                    <a:cubicBezTo>
                      <a:pt x="4025" y="2934"/>
                      <a:pt x="3755" y="3389"/>
                      <a:pt x="3338" y="3700"/>
                    </a:cubicBezTo>
                    <a:cubicBezTo>
                      <a:pt x="2998" y="3953"/>
                      <a:pt x="2594" y="4086"/>
                      <a:pt x="2178" y="4086"/>
                    </a:cubicBezTo>
                    <a:cubicBezTo>
                      <a:pt x="2084" y="4086"/>
                      <a:pt x="1988" y="4079"/>
                      <a:pt x="1893" y="4065"/>
                    </a:cubicBezTo>
                    <a:cubicBezTo>
                      <a:pt x="1226" y="3968"/>
                      <a:pt x="665" y="3542"/>
                      <a:pt x="395" y="2925"/>
                    </a:cubicBezTo>
                    <a:cubicBezTo>
                      <a:pt x="246" y="2589"/>
                      <a:pt x="194" y="2221"/>
                      <a:pt x="248" y="1856"/>
                    </a:cubicBezTo>
                    <a:cubicBezTo>
                      <a:pt x="390" y="889"/>
                      <a:pt x="1224" y="191"/>
                      <a:pt x="2173" y="191"/>
                    </a:cubicBezTo>
                    <a:close/>
                    <a:moveTo>
                      <a:pt x="2172" y="1"/>
                    </a:moveTo>
                    <a:cubicBezTo>
                      <a:pt x="1130" y="1"/>
                      <a:pt x="215" y="767"/>
                      <a:pt x="59" y="1829"/>
                    </a:cubicBezTo>
                    <a:cubicBezTo>
                      <a:pt x="0" y="2228"/>
                      <a:pt x="56" y="2634"/>
                      <a:pt x="219" y="3001"/>
                    </a:cubicBezTo>
                    <a:cubicBezTo>
                      <a:pt x="518" y="3677"/>
                      <a:pt x="1134" y="4146"/>
                      <a:pt x="1866" y="4254"/>
                    </a:cubicBezTo>
                    <a:cubicBezTo>
                      <a:pt x="1970" y="4268"/>
                      <a:pt x="2074" y="4277"/>
                      <a:pt x="2175" y="4277"/>
                    </a:cubicBezTo>
                    <a:cubicBezTo>
                      <a:pt x="3219" y="4277"/>
                      <a:pt x="4134" y="3511"/>
                      <a:pt x="4289" y="2447"/>
                    </a:cubicBezTo>
                    <a:cubicBezTo>
                      <a:pt x="4352" y="2018"/>
                      <a:pt x="4285" y="1586"/>
                      <a:pt x="4095" y="1198"/>
                    </a:cubicBezTo>
                    <a:cubicBezTo>
                      <a:pt x="3784" y="565"/>
                      <a:pt x="3180" y="125"/>
                      <a:pt x="2484" y="24"/>
                    </a:cubicBezTo>
                    <a:cubicBezTo>
                      <a:pt x="2379" y="8"/>
                      <a:pt x="2275" y="1"/>
                      <a:pt x="2172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4498540" y="-233132"/>
                <a:ext cx="36164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97" extrusionOk="0">
                    <a:moveTo>
                      <a:pt x="269" y="0"/>
                    </a:moveTo>
                    <a:cubicBezTo>
                      <a:pt x="145" y="0"/>
                      <a:pt x="41" y="86"/>
                      <a:pt x="21" y="212"/>
                    </a:cubicBezTo>
                    <a:cubicBezTo>
                      <a:pt x="0" y="340"/>
                      <a:pt x="100" y="476"/>
                      <a:pt x="237" y="494"/>
                    </a:cubicBezTo>
                    <a:cubicBezTo>
                      <a:pt x="249" y="495"/>
                      <a:pt x="261" y="496"/>
                      <a:pt x="273" y="496"/>
                    </a:cubicBezTo>
                    <a:cubicBezTo>
                      <a:pt x="395" y="496"/>
                      <a:pt x="498" y="411"/>
                      <a:pt x="519" y="280"/>
                    </a:cubicBezTo>
                    <a:cubicBezTo>
                      <a:pt x="539" y="142"/>
                      <a:pt x="444" y="20"/>
                      <a:pt x="302" y="2"/>
                    </a:cubicBezTo>
                    <a:lnTo>
                      <a:pt x="305" y="2"/>
                    </a:lnTo>
                    <a:cubicBezTo>
                      <a:pt x="293" y="1"/>
                      <a:pt x="281" y="0"/>
                      <a:pt x="269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4614129" y="-216256"/>
                <a:ext cx="41187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97" extrusionOk="0">
                    <a:moveTo>
                      <a:pt x="274" y="1"/>
                    </a:moveTo>
                    <a:cubicBezTo>
                      <a:pt x="129" y="1"/>
                      <a:pt x="44" y="112"/>
                      <a:pt x="23" y="215"/>
                    </a:cubicBezTo>
                    <a:cubicBezTo>
                      <a:pt x="1" y="336"/>
                      <a:pt x="105" y="481"/>
                      <a:pt x="231" y="494"/>
                    </a:cubicBezTo>
                    <a:cubicBezTo>
                      <a:pt x="244" y="496"/>
                      <a:pt x="258" y="497"/>
                      <a:pt x="270" y="497"/>
                    </a:cubicBezTo>
                    <a:cubicBezTo>
                      <a:pt x="579" y="497"/>
                      <a:pt x="615" y="42"/>
                      <a:pt x="310" y="3"/>
                    </a:cubicBezTo>
                    <a:cubicBezTo>
                      <a:pt x="297" y="1"/>
                      <a:pt x="285" y="1"/>
                      <a:pt x="27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4542740" y="-215319"/>
                <a:ext cx="58934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30" extrusionOk="0">
                    <a:moveTo>
                      <a:pt x="151" y="1"/>
                    </a:moveTo>
                    <a:cubicBezTo>
                      <a:pt x="105" y="1"/>
                      <a:pt x="65" y="33"/>
                      <a:pt x="57" y="79"/>
                    </a:cubicBezTo>
                    <a:cubicBezTo>
                      <a:pt x="1" y="392"/>
                      <a:pt x="57" y="640"/>
                      <a:pt x="215" y="762"/>
                    </a:cubicBezTo>
                    <a:cubicBezTo>
                      <a:pt x="274" y="807"/>
                      <a:pt x="343" y="829"/>
                      <a:pt x="413" y="829"/>
                    </a:cubicBezTo>
                    <a:cubicBezTo>
                      <a:pt x="463" y="829"/>
                      <a:pt x="515" y="818"/>
                      <a:pt x="562" y="796"/>
                    </a:cubicBezTo>
                    <a:cubicBezTo>
                      <a:pt x="749" y="708"/>
                      <a:pt x="866" y="482"/>
                      <a:pt x="880" y="194"/>
                    </a:cubicBezTo>
                    <a:cubicBezTo>
                      <a:pt x="880" y="140"/>
                      <a:pt x="839" y="97"/>
                      <a:pt x="787" y="95"/>
                    </a:cubicBezTo>
                    <a:cubicBezTo>
                      <a:pt x="786" y="95"/>
                      <a:pt x="785" y="95"/>
                      <a:pt x="783" y="95"/>
                    </a:cubicBezTo>
                    <a:cubicBezTo>
                      <a:pt x="731" y="95"/>
                      <a:pt x="690" y="134"/>
                      <a:pt x="688" y="185"/>
                    </a:cubicBezTo>
                    <a:cubicBezTo>
                      <a:pt x="677" y="442"/>
                      <a:pt x="576" y="579"/>
                      <a:pt x="483" y="622"/>
                    </a:cubicBezTo>
                    <a:cubicBezTo>
                      <a:pt x="460" y="633"/>
                      <a:pt x="437" y="638"/>
                      <a:pt x="415" y="638"/>
                    </a:cubicBezTo>
                    <a:cubicBezTo>
                      <a:pt x="385" y="638"/>
                      <a:pt x="356" y="628"/>
                      <a:pt x="330" y="609"/>
                    </a:cubicBezTo>
                    <a:cubicBezTo>
                      <a:pt x="233" y="534"/>
                      <a:pt x="201" y="349"/>
                      <a:pt x="244" y="113"/>
                    </a:cubicBezTo>
                    <a:cubicBezTo>
                      <a:pt x="253" y="61"/>
                      <a:pt x="219" y="11"/>
                      <a:pt x="168" y="2"/>
                    </a:cubicBezTo>
                    <a:cubicBezTo>
                      <a:pt x="162" y="1"/>
                      <a:pt x="156" y="1"/>
                      <a:pt x="15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4565241" y="-490214"/>
                <a:ext cx="78087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2142" extrusionOk="0">
                    <a:moveTo>
                      <a:pt x="697" y="192"/>
                    </a:moveTo>
                    <a:cubicBezTo>
                      <a:pt x="758" y="192"/>
                      <a:pt x="817" y="217"/>
                      <a:pt x="862" y="265"/>
                    </a:cubicBezTo>
                    <a:cubicBezTo>
                      <a:pt x="929" y="337"/>
                      <a:pt x="965" y="452"/>
                      <a:pt x="961" y="589"/>
                    </a:cubicBezTo>
                    <a:cubicBezTo>
                      <a:pt x="936" y="1207"/>
                      <a:pt x="641" y="1950"/>
                      <a:pt x="472" y="1950"/>
                    </a:cubicBezTo>
                    <a:cubicBezTo>
                      <a:pt x="460" y="1948"/>
                      <a:pt x="442" y="1939"/>
                      <a:pt x="418" y="1901"/>
                    </a:cubicBezTo>
                    <a:cubicBezTo>
                      <a:pt x="251" y="1642"/>
                      <a:pt x="307" y="839"/>
                      <a:pt x="393" y="506"/>
                    </a:cubicBezTo>
                    <a:lnTo>
                      <a:pt x="393" y="506"/>
                    </a:lnTo>
                    <a:lnTo>
                      <a:pt x="393" y="508"/>
                    </a:lnTo>
                    <a:cubicBezTo>
                      <a:pt x="454" y="276"/>
                      <a:pt x="589" y="192"/>
                      <a:pt x="697" y="192"/>
                    </a:cubicBezTo>
                    <a:close/>
                    <a:moveTo>
                      <a:pt x="697" y="1"/>
                    </a:moveTo>
                    <a:cubicBezTo>
                      <a:pt x="496" y="1"/>
                      <a:pt x="289" y="147"/>
                      <a:pt x="208" y="458"/>
                    </a:cubicBezTo>
                    <a:cubicBezTo>
                      <a:pt x="107" y="853"/>
                      <a:pt x="1" y="2063"/>
                      <a:pt x="445" y="2140"/>
                    </a:cubicBezTo>
                    <a:cubicBezTo>
                      <a:pt x="454" y="2142"/>
                      <a:pt x="463" y="2142"/>
                      <a:pt x="472" y="2142"/>
                    </a:cubicBezTo>
                    <a:cubicBezTo>
                      <a:pt x="902" y="2142"/>
                      <a:pt x="1137" y="993"/>
                      <a:pt x="1150" y="596"/>
                    </a:cubicBezTo>
                    <a:cubicBezTo>
                      <a:pt x="1166" y="210"/>
                      <a:pt x="936" y="1"/>
                      <a:pt x="697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4500817" y="-33907"/>
                <a:ext cx="78087" cy="14330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2140" extrusionOk="0">
                    <a:moveTo>
                      <a:pt x="694" y="189"/>
                    </a:moveTo>
                    <a:cubicBezTo>
                      <a:pt x="703" y="194"/>
                      <a:pt x="724" y="203"/>
                      <a:pt x="746" y="239"/>
                    </a:cubicBezTo>
                    <a:cubicBezTo>
                      <a:pt x="915" y="498"/>
                      <a:pt x="859" y="1301"/>
                      <a:pt x="773" y="1634"/>
                    </a:cubicBezTo>
                    <a:cubicBezTo>
                      <a:pt x="712" y="1866"/>
                      <a:pt x="577" y="1950"/>
                      <a:pt x="469" y="1950"/>
                    </a:cubicBezTo>
                    <a:cubicBezTo>
                      <a:pt x="408" y="1950"/>
                      <a:pt x="350" y="1923"/>
                      <a:pt x="305" y="1875"/>
                    </a:cubicBezTo>
                    <a:cubicBezTo>
                      <a:pt x="235" y="1805"/>
                      <a:pt x="201" y="1688"/>
                      <a:pt x="205" y="1551"/>
                    </a:cubicBezTo>
                    <a:cubicBezTo>
                      <a:pt x="228" y="933"/>
                      <a:pt x="525" y="189"/>
                      <a:pt x="692" y="189"/>
                    </a:cubicBezTo>
                    <a:close/>
                    <a:moveTo>
                      <a:pt x="692" y="0"/>
                    </a:moveTo>
                    <a:cubicBezTo>
                      <a:pt x="264" y="0"/>
                      <a:pt x="30" y="1147"/>
                      <a:pt x="14" y="1544"/>
                    </a:cubicBezTo>
                    <a:cubicBezTo>
                      <a:pt x="0" y="1929"/>
                      <a:pt x="230" y="2139"/>
                      <a:pt x="469" y="2139"/>
                    </a:cubicBezTo>
                    <a:cubicBezTo>
                      <a:pt x="670" y="2139"/>
                      <a:pt x="877" y="1995"/>
                      <a:pt x="958" y="1682"/>
                    </a:cubicBezTo>
                    <a:cubicBezTo>
                      <a:pt x="1060" y="1289"/>
                      <a:pt x="1165" y="79"/>
                      <a:pt x="72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4724964" y="-189269"/>
                <a:ext cx="161398" cy="69242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034" extrusionOk="0">
                    <a:moveTo>
                      <a:pt x="915" y="190"/>
                    </a:moveTo>
                    <a:cubicBezTo>
                      <a:pt x="1224" y="190"/>
                      <a:pt x="1531" y="233"/>
                      <a:pt x="1686" y="274"/>
                    </a:cubicBezTo>
                    <a:cubicBezTo>
                      <a:pt x="1941" y="339"/>
                      <a:pt x="2015" y="492"/>
                      <a:pt x="1999" y="605"/>
                    </a:cubicBezTo>
                    <a:cubicBezTo>
                      <a:pt x="1986" y="715"/>
                      <a:pt x="1882" y="842"/>
                      <a:pt x="1630" y="842"/>
                    </a:cubicBezTo>
                    <a:lnTo>
                      <a:pt x="1605" y="842"/>
                    </a:lnTo>
                    <a:cubicBezTo>
                      <a:pt x="1262" y="828"/>
                      <a:pt x="476" y="652"/>
                      <a:pt x="275" y="418"/>
                    </a:cubicBezTo>
                    <a:cubicBezTo>
                      <a:pt x="246" y="384"/>
                      <a:pt x="244" y="364"/>
                      <a:pt x="244" y="353"/>
                    </a:cubicBezTo>
                    <a:cubicBezTo>
                      <a:pt x="262" y="287"/>
                      <a:pt x="458" y="190"/>
                      <a:pt x="915" y="190"/>
                    </a:cubicBezTo>
                    <a:close/>
                    <a:moveTo>
                      <a:pt x="915" y="1"/>
                    </a:moveTo>
                    <a:cubicBezTo>
                      <a:pt x="501" y="1"/>
                      <a:pt x="97" y="75"/>
                      <a:pt x="54" y="326"/>
                    </a:cubicBezTo>
                    <a:cubicBezTo>
                      <a:pt x="0" y="772"/>
                      <a:pt x="1192" y="1017"/>
                      <a:pt x="1598" y="1033"/>
                    </a:cubicBezTo>
                    <a:lnTo>
                      <a:pt x="1630" y="1033"/>
                    </a:lnTo>
                    <a:cubicBezTo>
                      <a:pt x="2308" y="1033"/>
                      <a:pt x="2410" y="265"/>
                      <a:pt x="1736" y="89"/>
                    </a:cubicBezTo>
                    <a:cubicBezTo>
                      <a:pt x="1564" y="46"/>
                      <a:pt x="1235" y="1"/>
                      <a:pt x="915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4257650" y="-260789"/>
                <a:ext cx="161398" cy="6937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036" extrusionOk="0">
                    <a:moveTo>
                      <a:pt x="807" y="192"/>
                    </a:moveTo>
                    <a:cubicBezTo>
                      <a:pt x="1150" y="206"/>
                      <a:pt x="1934" y="382"/>
                      <a:pt x="2137" y="618"/>
                    </a:cubicBezTo>
                    <a:cubicBezTo>
                      <a:pt x="2164" y="650"/>
                      <a:pt x="2169" y="672"/>
                      <a:pt x="2169" y="681"/>
                    </a:cubicBezTo>
                    <a:cubicBezTo>
                      <a:pt x="2148" y="747"/>
                      <a:pt x="1954" y="844"/>
                      <a:pt x="1497" y="844"/>
                    </a:cubicBezTo>
                    <a:cubicBezTo>
                      <a:pt x="1188" y="844"/>
                      <a:pt x="879" y="801"/>
                      <a:pt x="724" y="760"/>
                    </a:cubicBezTo>
                    <a:cubicBezTo>
                      <a:pt x="469" y="695"/>
                      <a:pt x="397" y="542"/>
                      <a:pt x="411" y="429"/>
                    </a:cubicBezTo>
                    <a:cubicBezTo>
                      <a:pt x="424" y="321"/>
                      <a:pt x="530" y="192"/>
                      <a:pt x="780" y="192"/>
                    </a:cubicBezTo>
                    <a:close/>
                    <a:moveTo>
                      <a:pt x="780" y="1"/>
                    </a:moveTo>
                    <a:cubicBezTo>
                      <a:pt x="104" y="1"/>
                      <a:pt x="0" y="769"/>
                      <a:pt x="676" y="945"/>
                    </a:cubicBezTo>
                    <a:cubicBezTo>
                      <a:pt x="848" y="990"/>
                      <a:pt x="1175" y="1035"/>
                      <a:pt x="1497" y="1035"/>
                    </a:cubicBezTo>
                    <a:cubicBezTo>
                      <a:pt x="1909" y="1035"/>
                      <a:pt x="2313" y="959"/>
                      <a:pt x="2358" y="711"/>
                    </a:cubicBezTo>
                    <a:cubicBezTo>
                      <a:pt x="2410" y="262"/>
                      <a:pt x="1220" y="19"/>
                      <a:pt x="814" y="3"/>
                    </a:cubicBezTo>
                    <a:cubicBezTo>
                      <a:pt x="803" y="3"/>
                      <a:pt x="791" y="1"/>
                      <a:pt x="780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4646743" y="-434030"/>
                <a:ext cx="133806" cy="122747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833" extrusionOk="0">
                    <a:moveTo>
                      <a:pt x="1421" y="192"/>
                    </a:moveTo>
                    <a:cubicBezTo>
                      <a:pt x="1509" y="192"/>
                      <a:pt x="1581" y="232"/>
                      <a:pt x="1621" y="307"/>
                    </a:cubicBezTo>
                    <a:cubicBezTo>
                      <a:pt x="1680" y="410"/>
                      <a:pt x="1660" y="552"/>
                      <a:pt x="1569" y="699"/>
                    </a:cubicBezTo>
                    <a:cubicBezTo>
                      <a:pt x="1367" y="1021"/>
                      <a:pt x="776" y="1641"/>
                      <a:pt x="503" y="1641"/>
                    </a:cubicBezTo>
                    <a:cubicBezTo>
                      <a:pt x="483" y="1641"/>
                      <a:pt x="474" y="1639"/>
                      <a:pt x="465" y="1634"/>
                    </a:cubicBezTo>
                    <a:cubicBezTo>
                      <a:pt x="458" y="1625"/>
                      <a:pt x="447" y="1609"/>
                      <a:pt x="445" y="1564"/>
                    </a:cubicBezTo>
                    <a:cubicBezTo>
                      <a:pt x="429" y="1256"/>
                      <a:pt x="877" y="589"/>
                      <a:pt x="1119" y="343"/>
                    </a:cubicBezTo>
                    <a:cubicBezTo>
                      <a:pt x="1216" y="246"/>
                      <a:pt x="1321" y="192"/>
                      <a:pt x="1421" y="192"/>
                    </a:cubicBezTo>
                    <a:close/>
                    <a:moveTo>
                      <a:pt x="1421" y="0"/>
                    </a:moveTo>
                    <a:cubicBezTo>
                      <a:pt x="1281" y="0"/>
                      <a:pt x="1125" y="63"/>
                      <a:pt x="981" y="210"/>
                    </a:cubicBezTo>
                    <a:cubicBezTo>
                      <a:pt x="697" y="498"/>
                      <a:pt x="1" y="1495"/>
                      <a:pt x="348" y="1783"/>
                    </a:cubicBezTo>
                    <a:cubicBezTo>
                      <a:pt x="393" y="1817"/>
                      <a:pt x="445" y="1833"/>
                      <a:pt x="503" y="1833"/>
                    </a:cubicBezTo>
                    <a:cubicBezTo>
                      <a:pt x="902" y="1833"/>
                      <a:pt x="1542" y="1100"/>
                      <a:pt x="1732" y="800"/>
                    </a:cubicBezTo>
                    <a:cubicBezTo>
                      <a:pt x="1998" y="374"/>
                      <a:pt x="1759" y="0"/>
                      <a:pt x="142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4363596" y="-69533"/>
                <a:ext cx="133672" cy="12274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833" extrusionOk="0">
                    <a:moveTo>
                      <a:pt x="1495" y="192"/>
                    </a:moveTo>
                    <a:cubicBezTo>
                      <a:pt x="1513" y="192"/>
                      <a:pt x="1524" y="196"/>
                      <a:pt x="1531" y="201"/>
                    </a:cubicBezTo>
                    <a:cubicBezTo>
                      <a:pt x="1538" y="208"/>
                      <a:pt x="1551" y="226"/>
                      <a:pt x="1553" y="268"/>
                    </a:cubicBezTo>
                    <a:cubicBezTo>
                      <a:pt x="1569" y="579"/>
                      <a:pt x="1118" y="1247"/>
                      <a:pt x="880" y="1492"/>
                    </a:cubicBezTo>
                    <a:lnTo>
                      <a:pt x="880" y="1490"/>
                    </a:lnTo>
                    <a:cubicBezTo>
                      <a:pt x="783" y="1589"/>
                      <a:pt x="674" y="1643"/>
                      <a:pt x="578" y="1643"/>
                    </a:cubicBezTo>
                    <a:cubicBezTo>
                      <a:pt x="490" y="1643"/>
                      <a:pt x="415" y="1600"/>
                      <a:pt x="375" y="1526"/>
                    </a:cubicBezTo>
                    <a:cubicBezTo>
                      <a:pt x="318" y="1425"/>
                      <a:pt x="336" y="1280"/>
                      <a:pt x="426" y="1136"/>
                    </a:cubicBezTo>
                    <a:cubicBezTo>
                      <a:pt x="632" y="814"/>
                      <a:pt x="1220" y="192"/>
                      <a:pt x="1495" y="192"/>
                    </a:cubicBezTo>
                    <a:close/>
                    <a:moveTo>
                      <a:pt x="1495" y="0"/>
                    </a:moveTo>
                    <a:cubicBezTo>
                      <a:pt x="1096" y="0"/>
                      <a:pt x="456" y="735"/>
                      <a:pt x="266" y="1035"/>
                    </a:cubicBezTo>
                    <a:cubicBezTo>
                      <a:pt x="1" y="1461"/>
                      <a:pt x="239" y="1833"/>
                      <a:pt x="578" y="1833"/>
                    </a:cubicBezTo>
                    <a:cubicBezTo>
                      <a:pt x="715" y="1833"/>
                      <a:pt x="871" y="1772"/>
                      <a:pt x="1015" y="1625"/>
                    </a:cubicBezTo>
                    <a:cubicBezTo>
                      <a:pt x="1299" y="1335"/>
                      <a:pt x="1995" y="338"/>
                      <a:pt x="1650" y="50"/>
                    </a:cubicBezTo>
                    <a:cubicBezTo>
                      <a:pt x="1605" y="16"/>
                      <a:pt x="1551" y="3"/>
                      <a:pt x="1495" y="3"/>
                    </a:cubicBezTo>
                    <a:lnTo>
                      <a:pt x="1495" y="0"/>
                    </a:ln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4709092" y="-319518"/>
                <a:ext cx="161130" cy="84041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255" extrusionOk="0">
                    <a:moveTo>
                      <a:pt x="1704" y="192"/>
                    </a:moveTo>
                    <a:cubicBezTo>
                      <a:pt x="1853" y="192"/>
                      <a:pt x="1966" y="265"/>
                      <a:pt x="1993" y="380"/>
                    </a:cubicBezTo>
                    <a:cubicBezTo>
                      <a:pt x="2020" y="485"/>
                      <a:pt x="1970" y="636"/>
                      <a:pt x="1756" y="749"/>
                    </a:cubicBezTo>
                    <a:cubicBezTo>
                      <a:pt x="1551" y="855"/>
                      <a:pt x="979" y="1065"/>
                      <a:pt x="582" y="1065"/>
                    </a:cubicBezTo>
                    <a:cubicBezTo>
                      <a:pt x="449" y="1065"/>
                      <a:pt x="354" y="1040"/>
                      <a:pt x="332" y="999"/>
                    </a:cubicBezTo>
                    <a:cubicBezTo>
                      <a:pt x="330" y="988"/>
                      <a:pt x="327" y="968"/>
                      <a:pt x="348" y="929"/>
                    </a:cubicBezTo>
                    <a:lnTo>
                      <a:pt x="348" y="927"/>
                    </a:lnTo>
                    <a:cubicBezTo>
                      <a:pt x="492" y="655"/>
                      <a:pt x="1215" y="305"/>
                      <a:pt x="1547" y="215"/>
                    </a:cubicBezTo>
                    <a:cubicBezTo>
                      <a:pt x="1603" y="199"/>
                      <a:pt x="1655" y="192"/>
                      <a:pt x="1704" y="192"/>
                    </a:cubicBezTo>
                    <a:close/>
                    <a:moveTo>
                      <a:pt x="1704" y="1"/>
                    </a:moveTo>
                    <a:cubicBezTo>
                      <a:pt x="1641" y="1"/>
                      <a:pt x="1571" y="10"/>
                      <a:pt x="1497" y="30"/>
                    </a:cubicBezTo>
                    <a:cubicBezTo>
                      <a:pt x="1105" y="138"/>
                      <a:pt x="1" y="646"/>
                      <a:pt x="154" y="1067"/>
                    </a:cubicBezTo>
                    <a:cubicBezTo>
                      <a:pt x="212" y="1204"/>
                      <a:pt x="375" y="1254"/>
                      <a:pt x="582" y="1254"/>
                    </a:cubicBezTo>
                    <a:cubicBezTo>
                      <a:pt x="1003" y="1254"/>
                      <a:pt x="1603" y="1044"/>
                      <a:pt x="1844" y="918"/>
                    </a:cubicBezTo>
                    <a:cubicBezTo>
                      <a:pt x="2405" y="625"/>
                      <a:pt x="2234" y="1"/>
                      <a:pt x="170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4273924" y="-145339"/>
                <a:ext cx="160996" cy="83974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254" extrusionOk="0">
                    <a:moveTo>
                      <a:pt x="1824" y="192"/>
                    </a:moveTo>
                    <a:cubicBezTo>
                      <a:pt x="1957" y="192"/>
                      <a:pt x="2052" y="217"/>
                      <a:pt x="2074" y="258"/>
                    </a:cubicBezTo>
                    <a:cubicBezTo>
                      <a:pt x="2077" y="267"/>
                      <a:pt x="2079" y="289"/>
                      <a:pt x="2058" y="328"/>
                    </a:cubicBezTo>
                    <a:cubicBezTo>
                      <a:pt x="1914" y="603"/>
                      <a:pt x="1189" y="952"/>
                      <a:pt x="859" y="1042"/>
                    </a:cubicBezTo>
                    <a:cubicBezTo>
                      <a:pt x="803" y="1056"/>
                      <a:pt x="751" y="1062"/>
                      <a:pt x="702" y="1062"/>
                    </a:cubicBezTo>
                    <a:cubicBezTo>
                      <a:pt x="551" y="1062"/>
                      <a:pt x="440" y="993"/>
                      <a:pt x="411" y="878"/>
                    </a:cubicBezTo>
                    <a:cubicBezTo>
                      <a:pt x="386" y="772"/>
                      <a:pt x="436" y="618"/>
                      <a:pt x="650" y="506"/>
                    </a:cubicBezTo>
                    <a:cubicBezTo>
                      <a:pt x="853" y="400"/>
                      <a:pt x="1427" y="192"/>
                      <a:pt x="1824" y="192"/>
                    </a:cubicBezTo>
                    <a:close/>
                    <a:moveTo>
                      <a:pt x="1824" y="1"/>
                    </a:moveTo>
                    <a:cubicBezTo>
                      <a:pt x="1403" y="1"/>
                      <a:pt x="803" y="213"/>
                      <a:pt x="560" y="337"/>
                    </a:cubicBezTo>
                    <a:cubicBezTo>
                      <a:pt x="1" y="630"/>
                      <a:pt x="172" y="1254"/>
                      <a:pt x="702" y="1254"/>
                    </a:cubicBezTo>
                    <a:cubicBezTo>
                      <a:pt x="765" y="1254"/>
                      <a:pt x="835" y="1245"/>
                      <a:pt x="907" y="1225"/>
                    </a:cubicBezTo>
                    <a:cubicBezTo>
                      <a:pt x="1299" y="1119"/>
                      <a:pt x="2403" y="612"/>
                      <a:pt x="2252" y="188"/>
                    </a:cubicBezTo>
                    <a:cubicBezTo>
                      <a:pt x="2194" y="53"/>
                      <a:pt x="2029" y="1"/>
                      <a:pt x="182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4436057" y="-473741"/>
                <a:ext cx="105411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50" extrusionOk="0">
                    <a:moveTo>
                      <a:pt x="516" y="192"/>
                    </a:moveTo>
                    <a:cubicBezTo>
                      <a:pt x="638" y="192"/>
                      <a:pt x="753" y="280"/>
                      <a:pt x="834" y="433"/>
                    </a:cubicBezTo>
                    <a:cubicBezTo>
                      <a:pt x="994" y="738"/>
                      <a:pt x="1233" y="1506"/>
                      <a:pt x="1130" y="1799"/>
                    </a:cubicBezTo>
                    <a:cubicBezTo>
                      <a:pt x="1116" y="1840"/>
                      <a:pt x="1098" y="1853"/>
                      <a:pt x="1089" y="1858"/>
                    </a:cubicBezTo>
                    <a:cubicBezTo>
                      <a:pt x="1087" y="1860"/>
                      <a:pt x="1082" y="1860"/>
                      <a:pt x="1078" y="1860"/>
                    </a:cubicBezTo>
                    <a:cubicBezTo>
                      <a:pt x="868" y="1860"/>
                      <a:pt x="438" y="1136"/>
                      <a:pt x="300" y="647"/>
                    </a:cubicBezTo>
                    <a:cubicBezTo>
                      <a:pt x="260" y="496"/>
                      <a:pt x="273" y="368"/>
                      <a:pt x="338" y="282"/>
                    </a:cubicBezTo>
                    <a:cubicBezTo>
                      <a:pt x="384" y="224"/>
                      <a:pt x="447" y="192"/>
                      <a:pt x="516" y="192"/>
                    </a:cubicBezTo>
                    <a:close/>
                    <a:moveTo>
                      <a:pt x="516" y="1"/>
                    </a:moveTo>
                    <a:cubicBezTo>
                      <a:pt x="239" y="1"/>
                      <a:pt x="0" y="275"/>
                      <a:pt x="115" y="697"/>
                    </a:cubicBezTo>
                    <a:cubicBezTo>
                      <a:pt x="217" y="1062"/>
                      <a:pt x="672" y="2049"/>
                      <a:pt x="1075" y="2049"/>
                    </a:cubicBezTo>
                    <a:lnTo>
                      <a:pt x="1078" y="2049"/>
                    </a:lnTo>
                    <a:cubicBezTo>
                      <a:pt x="1105" y="2049"/>
                      <a:pt x="1132" y="2045"/>
                      <a:pt x="1159" y="2036"/>
                    </a:cubicBezTo>
                    <a:cubicBezTo>
                      <a:pt x="1574" y="1858"/>
                      <a:pt x="1190" y="706"/>
                      <a:pt x="1003" y="345"/>
                    </a:cubicBezTo>
                    <a:cubicBezTo>
                      <a:pt x="875" y="106"/>
                      <a:pt x="690" y="1"/>
                      <a:pt x="51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4602677" y="-44354"/>
                <a:ext cx="105411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50" extrusionOk="0">
                    <a:moveTo>
                      <a:pt x="496" y="192"/>
                    </a:moveTo>
                    <a:cubicBezTo>
                      <a:pt x="704" y="192"/>
                      <a:pt x="1137" y="916"/>
                      <a:pt x="1272" y="1405"/>
                    </a:cubicBezTo>
                    <a:cubicBezTo>
                      <a:pt x="1315" y="1554"/>
                      <a:pt x="1301" y="1682"/>
                      <a:pt x="1236" y="1768"/>
                    </a:cubicBezTo>
                    <a:lnTo>
                      <a:pt x="1236" y="1770"/>
                    </a:lnTo>
                    <a:cubicBezTo>
                      <a:pt x="1191" y="1826"/>
                      <a:pt x="1127" y="1858"/>
                      <a:pt x="1055" y="1858"/>
                    </a:cubicBezTo>
                    <a:cubicBezTo>
                      <a:pt x="936" y="1858"/>
                      <a:pt x="821" y="1770"/>
                      <a:pt x="740" y="1617"/>
                    </a:cubicBezTo>
                    <a:cubicBezTo>
                      <a:pt x="580" y="1312"/>
                      <a:pt x="339" y="544"/>
                      <a:pt x="442" y="253"/>
                    </a:cubicBezTo>
                    <a:cubicBezTo>
                      <a:pt x="458" y="210"/>
                      <a:pt x="474" y="199"/>
                      <a:pt x="483" y="192"/>
                    </a:cubicBezTo>
                    <a:close/>
                    <a:moveTo>
                      <a:pt x="496" y="1"/>
                    </a:moveTo>
                    <a:cubicBezTo>
                      <a:pt x="469" y="1"/>
                      <a:pt x="440" y="5"/>
                      <a:pt x="413" y="16"/>
                    </a:cubicBezTo>
                    <a:cubicBezTo>
                      <a:pt x="1" y="192"/>
                      <a:pt x="381" y="1346"/>
                      <a:pt x="571" y="1705"/>
                    </a:cubicBezTo>
                    <a:cubicBezTo>
                      <a:pt x="697" y="1943"/>
                      <a:pt x="884" y="2049"/>
                      <a:pt x="1055" y="2049"/>
                    </a:cubicBezTo>
                    <a:cubicBezTo>
                      <a:pt x="1335" y="2049"/>
                      <a:pt x="1574" y="1777"/>
                      <a:pt x="1457" y="1355"/>
                    </a:cubicBezTo>
                    <a:cubicBezTo>
                      <a:pt x="1355" y="988"/>
                      <a:pt x="902" y="1"/>
                      <a:pt x="49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4314976" y="-387689"/>
                <a:ext cx="150415" cy="106273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587" extrusionOk="0">
                    <a:moveTo>
                      <a:pt x="627" y="192"/>
                    </a:moveTo>
                    <a:cubicBezTo>
                      <a:pt x="708" y="192"/>
                      <a:pt x="796" y="221"/>
                      <a:pt x="887" y="275"/>
                    </a:cubicBezTo>
                    <a:cubicBezTo>
                      <a:pt x="1177" y="458"/>
                      <a:pt x="1772" y="999"/>
                      <a:pt x="1831" y="1303"/>
                    </a:cubicBezTo>
                    <a:cubicBezTo>
                      <a:pt x="1840" y="1346"/>
                      <a:pt x="1831" y="1366"/>
                      <a:pt x="1826" y="1375"/>
                    </a:cubicBezTo>
                    <a:cubicBezTo>
                      <a:pt x="1811" y="1389"/>
                      <a:pt x="1784" y="1398"/>
                      <a:pt x="1741" y="1398"/>
                    </a:cubicBezTo>
                    <a:cubicBezTo>
                      <a:pt x="1421" y="1398"/>
                      <a:pt x="776" y="965"/>
                      <a:pt x="533" y="728"/>
                    </a:cubicBezTo>
                    <a:cubicBezTo>
                      <a:pt x="400" y="600"/>
                      <a:pt x="350" y="451"/>
                      <a:pt x="397" y="334"/>
                    </a:cubicBezTo>
                    <a:cubicBezTo>
                      <a:pt x="434" y="246"/>
                      <a:pt x="519" y="192"/>
                      <a:pt x="627" y="192"/>
                    </a:cubicBezTo>
                    <a:close/>
                    <a:moveTo>
                      <a:pt x="627" y="0"/>
                    </a:moveTo>
                    <a:cubicBezTo>
                      <a:pt x="222" y="0"/>
                      <a:pt x="1" y="476"/>
                      <a:pt x="400" y="866"/>
                    </a:cubicBezTo>
                    <a:cubicBezTo>
                      <a:pt x="634" y="1093"/>
                      <a:pt x="1329" y="1586"/>
                      <a:pt x="1742" y="1587"/>
                    </a:cubicBezTo>
                    <a:lnTo>
                      <a:pt x="1742" y="1587"/>
                    </a:lnTo>
                    <a:cubicBezTo>
                      <a:pt x="1841" y="1587"/>
                      <a:pt x="1921" y="1560"/>
                      <a:pt x="1977" y="1492"/>
                    </a:cubicBezTo>
                    <a:cubicBezTo>
                      <a:pt x="2246" y="1129"/>
                      <a:pt x="1331" y="327"/>
                      <a:pt x="986" y="113"/>
                    </a:cubicBezTo>
                    <a:cubicBezTo>
                      <a:pt x="860" y="36"/>
                      <a:pt x="738" y="0"/>
                      <a:pt x="627" y="0"/>
                    </a:cubicBezTo>
                    <a:close/>
                    <a:moveTo>
                      <a:pt x="1742" y="1587"/>
                    </a:moveTo>
                    <a:cubicBezTo>
                      <a:pt x="1742" y="1587"/>
                      <a:pt x="1741" y="1587"/>
                      <a:pt x="1741" y="1587"/>
                    </a:cubicBezTo>
                    <a:lnTo>
                      <a:pt x="1743" y="1587"/>
                    </a:lnTo>
                    <a:cubicBezTo>
                      <a:pt x="1743" y="1587"/>
                      <a:pt x="1742" y="1587"/>
                      <a:pt x="1742" y="1587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4678755" y="-99400"/>
                <a:ext cx="150415" cy="106273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587" extrusionOk="0">
                    <a:moveTo>
                      <a:pt x="503" y="192"/>
                    </a:moveTo>
                    <a:cubicBezTo>
                      <a:pt x="825" y="192"/>
                      <a:pt x="1470" y="624"/>
                      <a:pt x="1713" y="859"/>
                    </a:cubicBezTo>
                    <a:cubicBezTo>
                      <a:pt x="1846" y="989"/>
                      <a:pt x="1896" y="1136"/>
                      <a:pt x="1849" y="1253"/>
                    </a:cubicBezTo>
                    <a:cubicBezTo>
                      <a:pt x="1813" y="1343"/>
                      <a:pt x="1725" y="1395"/>
                      <a:pt x="1617" y="1395"/>
                    </a:cubicBezTo>
                    <a:cubicBezTo>
                      <a:pt x="1538" y="1395"/>
                      <a:pt x="1447" y="1368"/>
                      <a:pt x="1360" y="1312"/>
                    </a:cubicBezTo>
                    <a:cubicBezTo>
                      <a:pt x="1069" y="1131"/>
                      <a:pt x="474" y="588"/>
                      <a:pt x="415" y="286"/>
                    </a:cubicBezTo>
                    <a:cubicBezTo>
                      <a:pt x="406" y="241"/>
                      <a:pt x="413" y="223"/>
                      <a:pt x="420" y="214"/>
                    </a:cubicBezTo>
                    <a:cubicBezTo>
                      <a:pt x="433" y="198"/>
                      <a:pt x="463" y="192"/>
                      <a:pt x="503" y="192"/>
                    </a:cubicBezTo>
                    <a:close/>
                    <a:moveTo>
                      <a:pt x="503" y="0"/>
                    </a:moveTo>
                    <a:cubicBezTo>
                      <a:pt x="406" y="0"/>
                      <a:pt x="323" y="29"/>
                      <a:pt x="269" y="95"/>
                    </a:cubicBezTo>
                    <a:cubicBezTo>
                      <a:pt x="1" y="458"/>
                      <a:pt x="913" y="1260"/>
                      <a:pt x="1258" y="1474"/>
                    </a:cubicBezTo>
                    <a:cubicBezTo>
                      <a:pt x="1387" y="1553"/>
                      <a:pt x="1508" y="1587"/>
                      <a:pt x="1617" y="1587"/>
                    </a:cubicBezTo>
                    <a:cubicBezTo>
                      <a:pt x="2024" y="1587"/>
                      <a:pt x="2245" y="1113"/>
                      <a:pt x="1846" y="723"/>
                    </a:cubicBezTo>
                    <a:cubicBezTo>
                      <a:pt x="1610" y="496"/>
                      <a:pt x="913" y="0"/>
                      <a:pt x="503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1" name="Google Shape;1331;p30"/>
          <p:cNvSpPr/>
          <p:nvPr/>
        </p:nvSpPr>
        <p:spPr>
          <a:xfrm>
            <a:off x="5289966" y="4015510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2" name="Google Shape;1332;p30"/>
          <p:cNvGrpSpPr/>
          <p:nvPr/>
        </p:nvGrpSpPr>
        <p:grpSpPr>
          <a:xfrm>
            <a:off x="5598807" y="1564125"/>
            <a:ext cx="3054930" cy="2683448"/>
            <a:chOff x="5598807" y="1564125"/>
            <a:chExt cx="3054930" cy="2683448"/>
          </a:xfrm>
        </p:grpSpPr>
        <p:grpSp>
          <p:nvGrpSpPr>
            <p:cNvPr id="1333" name="Google Shape;1333;p30"/>
            <p:cNvGrpSpPr/>
            <p:nvPr/>
          </p:nvGrpSpPr>
          <p:grpSpPr>
            <a:xfrm>
              <a:off x="5849535" y="1746394"/>
              <a:ext cx="687228" cy="901717"/>
              <a:chOff x="5425464" y="2568600"/>
              <a:chExt cx="488608" cy="641107"/>
            </a:xfrm>
          </p:grpSpPr>
          <p:sp>
            <p:nvSpPr>
              <p:cNvPr id="1334" name="Google Shape;1334;p30"/>
              <p:cNvSpPr/>
              <p:nvPr/>
            </p:nvSpPr>
            <p:spPr>
              <a:xfrm>
                <a:off x="5793282" y="2968492"/>
                <a:ext cx="113338" cy="96701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1610" extrusionOk="0">
                    <a:moveTo>
                      <a:pt x="874" y="0"/>
                    </a:moveTo>
                    <a:cubicBezTo>
                      <a:pt x="659" y="0"/>
                      <a:pt x="459" y="56"/>
                      <a:pt x="294" y="209"/>
                    </a:cubicBezTo>
                    <a:cubicBezTo>
                      <a:pt x="203" y="292"/>
                      <a:pt x="124" y="400"/>
                      <a:pt x="70" y="569"/>
                    </a:cubicBezTo>
                    <a:cubicBezTo>
                      <a:pt x="1" y="779"/>
                      <a:pt x="41" y="1153"/>
                      <a:pt x="183" y="1327"/>
                    </a:cubicBezTo>
                    <a:cubicBezTo>
                      <a:pt x="348" y="1523"/>
                      <a:pt x="557" y="1609"/>
                      <a:pt x="770" y="1609"/>
                    </a:cubicBezTo>
                    <a:cubicBezTo>
                      <a:pt x="1159" y="1609"/>
                      <a:pt x="1557" y="1319"/>
                      <a:pt x="1700" y="887"/>
                    </a:cubicBezTo>
                    <a:cubicBezTo>
                      <a:pt x="1743" y="761"/>
                      <a:pt x="1887" y="245"/>
                      <a:pt x="1722" y="186"/>
                    </a:cubicBezTo>
                    <a:cubicBezTo>
                      <a:pt x="1444" y="90"/>
                      <a:pt x="1147" y="0"/>
                      <a:pt x="874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5644569" y="2825244"/>
                <a:ext cx="159586" cy="142949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380" extrusionOk="0">
                    <a:moveTo>
                      <a:pt x="2136" y="0"/>
                    </a:moveTo>
                    <a:cubicBezTo>
                      <a:pt x="1948" y="0"/>
                      <a:pt x="1637" y="129"/>
                      <a:pt x="1557" y="162"/>
                    </a:cubicBezTo>
                    <a:lnTo>
                      <a:pt x="1555" y="162"/>
                    </a:lnTo>
                    <a:cubicBezTo>
                      <a:pt x="1" y="792"/>
                      <a:pt x="512" y="2380"/>
                      <a:pt x="1415" y="2380"/>
                    </a:cubicBezTo>
                    <a:cubicBezTo>
                      <a:pt x="1633" y="2380"/>
                      <a:pt x="1873" y="2287"/>
                      <a:pt x="2114" y="2066"/>
                    </a:cubicBezTo>
                    <a:cubicBezTo>
                      <a:pt x="2657" y="1568"/>
                      <a:pt x="2495" y="676"/>
                      <a:pt x="2278" y="67"/>
                    </a:cubicBezTo>
                    <a:cubicBezTo>
                      <a:pt x="2261" y="19"/>
                      <a:pt x="2207" y="0"/>
                      <a:pt x="2136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5619343" y="2753831"/>
                <a:ext cx="113038" cy="10144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689" extrusionOk="0">
                    <a:moveTo>
                      <a:pt x="1317" y="1"/>
                    </a:moveTo>
                    <a:cubicBezTo>
                      <a:pt x="1178" y="1"/>
                      <a:pt x="998" y="73"/>
                      <a:pt x="915" y="107"/>
                    </a:cubicBezTo>
                    <a:cubicBezTo>
                      <a:pt x="91" y="449"/>
                      <a:pt x="0" y="1374"/>
                      <a:pt x="411" y="1628"/>
                    </a:cubicBezTo>
                    <a:cubicBezTo>
                      <a:pt x="476" y="1668"/>
                      <a:pt x="560" y="1688"/>
                      <a:pt x="654" y="1688"/>
                    </a:cubicBezTo>
                    <a:cubicBezTo>
                      <a:pt x="1141" y="1688"/>
                      <a:pt x="1881" y="1153"/>
                      <a:pt x="1490" y="96"/>
                    </a:cubicBezTo>
                    <a:cubicBezTo>
                      <a:pt x="1464" y="25"/>
                      <a:pt x="1397" y="1"/>
                      <a:pt x="1317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5571834" y="2668243"/>
                <a:ext cx="100605" cy="98923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47" extrusionOk="0">
                    <a:moveTo>
                      <a:pt x="1243" y="1"/>
                    </a:moveTo>
                    <a:cubicBezTo>
                      <a:pt x="931" y="1"/>
                      <a:pt x="421" y="232"/>
                      <a:pt x="212" y="739"/>
                    </a:cubicBezTo>
                    <a:cubicBezTo>
                      <a:pt x="1" y="1251"/>
                      <a:pt x="354" y="1647"/>
                      <a:pt x="758" y="1647"/>
                    </a:cubicBezTo>
                    <a:cubicBezTo>
                      <a:pt x="922" y="1647"/>
                      <a:pt x="1094" y="1582"/>
                      <a:pt x="1240" y="1433"/>
                    </a:cubicBezTo>
                    <a:cubicBezTo>
                      <a:pt x="1571" y="1095"/>
                      <a:pt x="1675" y="509"/>
                      <a:pt x="1490" y="105"/>
                    </a:cubicBezTo>
                    <a:cubicBezTo>
                      <a:pt x="1458" y="37"/>
                      <a:pt x="1366" y="1"/>
                      <a:pt x="124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5485345" y="2574366"/>
                <a:ext cx="127573" cy="132258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202" extrusionOk="0">
                    <a:moveTo>
                      <a:pt x="720" y="1"/>
                    </a:moveTo>
                    <a:cubicBezTo>
                      <a:pt x="691" y="1"/>
                      <a:pt x="669" y="13"/>
                      <a:pt x="651" y="41"/>
                    </a:cubicBezTo>
                    <a:cubicBezTo>
                      <a:pt x="322" y="564"/>
                      <a:pt x="0" y="983"/>
                      <a:pt x="178" y="1587"/>
                    </a:cubicBezTo>
                    <a:cubicBezTo>
                      <a:pt x="289" y="1959"/>
                      <a:pt x="609" y="2169"/>
                      <a:pt x="888" y="2198"/>
                    </a:cubicBezTo>
                    <a:cubicBezTo>
                      <a:pt x="912" y="2200"/>
                      <a:pt x="936" y="2201"/>
                      <a:pt x="959" y="2201"/>
                    </a:cubicBezTo>
                    <a:cubicBezTo>
                      <a:pt x="1748" y="2201"/>
                      <a:pt x="2123" y="902"/>
                      <a:pt x="1215" y="298"/>
                    </a:cubicBezTo>
                    <a:cubicBezTo>
                      <a:pt x="977" y="140"/>
                      <a:pt x="815" y="1"/>
                      <a:pt x="720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5426304" y="2729626"/>
                <a:ext cx="130936" cy="85889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430" extrusionOk="0">
                    <a:moveTo>
                      <a:pt x="1081" y="1"/>
                    </a:moveTo>
                    <a:cubicBezTo>
                      <a:pt x="964" y="1"/>
                      <a:pt x="847" y="22"/>
                      <a:pt x="731" y="64"/>
                    </a:cubicBezTo>
                    <a:cubicBezTo>
                      <a:pt x="530" y="136"/>
                      <a:pt x="0" y="352"/>
                      <a:pt x="102" y="539"/>
                    </a:cubicBezTo>
                    <a:cubicBezTo>
                      <a:pt x="376" y="1032"/>
                      <a:pt x="749" y="1430"/>
                      <a:pt x="1303" y="1430"/>
                    </a:cubicBezTo>
                    <a:cubicBezTo>
                      <a:pt x="1309" y="1430"/>
                      <a:pt x="1315" y="1430"/>
                      <a:pt x="1321" y="1429"/>
                    </a:cubicBezTo>
                    <a:cubicBezTo>
                      <a:pt x="2013" y="1418"/>
                      <a:pt x="2180" y="532"/>
                      <a:pt x="1571" y="145"/>
                    </a:cubicBezTo>
                    <a:cubicBezTo>
                      <a:pt x="1417" y="47"/>
                      <a:pt x="1251" y="1"/>
                      <a:pt x="1081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5445104" y="2852272"/>
                <a:ext cx="151297" cy="91836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1529" extrusionOk="0">
                    <a:moveTo>
                      <a:pt x="1641" y="1"/>
                    </a:moveTo>
                    <a:cubicBezTo>
                      <a:pt x="1519" y="1"/>
                      <a:pt x="1388" y="19"/>
                      <a:pt x="1249" y="59"/>
                    </a:cubicBezTo>
                    <a:cubicBezTo>
                      <a:pt x="965" y="142"/>
                      <a:pt x="702" y="298"/>
                      <a:pt x="497" y="512"/>
                    </a:cubicBezTo>
                    <a:cubicBezTo>
                      <a:pt x="323" y="697"/>
                      <a:pt x="1" y="1127"/>
                      <a:pt x="217" y="1263"/>
                    </a:cubicBezTo>
                    <a:cubicBezTo>
                      <a:pt x="516" y="1447"/>
                      <a:pt x="864" y="1529"/>
                      <a:pt x="1197" y="1529"/>
                    </a:cubicBezTo>
                    <a:cubicBezTo>
                      <a:pt x="1891" y="1529"/>
                      <a:pt x="2519" y="1173"/>
                      <a:pt x="2491" y="647"/>
                    </a:cubicBezTo>
                    <a:cubicBezTo>
                      <a:pt x="2473" y="300"/>
                      <a:pt x="2136" y="1"/>
                      <a:pt x="1641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5485886" y="2960564"/>
                <a:ext cx="175322" cy="112497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73" extrusionOk="0">
                    <a:moveTo>
                      <a:pt x="1606" y="1"/>
                    </a:moveTo>
                    <a:cubicBezTo>
                      <a:pt x="1179" y="1"/>
                      <a:pt x="725" y="201"/>
                      <a:pt x="428" y="767"/>
                    </a:cubicBezTo>
                    <a:cubicBezTo>
                      <a:pt x="302" y="1008"/>
                      <a:pt x="174" y="1251"/>
                      <a:pt x="41" y="1490"/>
                    </a:cubicBezTo>
                    <a:cubicBezTo>
                      <a:pt x="0" y="1558"/>
                      <a:pt x="27" y="1635"/>
                      <a:pt x="95" y="1668"/>
                    </a:cubicBezTo>
                    <a:cubicBezTo>
                      <a:pt x="317" y="1777"/>
                      <a:pt x="759" y="1872"/>
                      <a:pt x="1207" y="1872"/>
                    </a:cubicBezTo>
                    <a:cubicBezTo>
                      <a:pt x="1289" y="1872"/>
                      <a:pt x="1372" y="1869"/>
                      <a:pt x="1454" y="1862"/>
                    </a:cubicBezTo>
                    <a:cubicBezTo>
                      <a:pt x="2477" y="1770"/>
                      <a:pt x="2919" y="945"/>
                      <a:pt x="2678" y="514"/>
                    </a:cubicBezTo>
                    <a:cubicBezTo>
                      <a:pt x="2523" y="248"/>
                      <a:pt x="2081" y="1"/>
                      <a:pt x="1606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568951" y="3087654"/>
                <a:ext cx="165292" cy="108113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1800" extrusionOk="0">
                    <a:moveTo>
                      <a:pt x="1468" y="1"/>
                    </a:moveTo>
                    <a:cubicBezTo>
                      <a:pt x="700" y="1"/>
                      <a:pt x="69" y="726"/>
                      <a:pt x="5" y="1511"/>
                    </a:cubicBezTo>
                    <a:cubicBezTo>
                      <a:pt x="1" y="1561"/>
                      <a:pt x="48" y="1637"/>
                      <a:pt x="98" y="1651"/>
                    </a:cubicBezTo>
                    <a:cubicBezTo>
                      <a:pt x="445" y="1755"/>
                      <a:pt x="752" y="1800"/>
                      <a:pt x="1019" y="1800"/>
                    </a:cubicBezTo>
                    <a:cubicBezTo>
                      <a:pt x="2523" y="1800"/>
                      <a:pt x="2752" y="368"/>
                      <a:pt x="1881" y="71"/>
                    </a:cubicBezTo>
                    <a:cubicBezTo>
                      <a:pt x="1740" y="23"/>
                      <a:pt x="1602" y="1"/>
                      <a:pt x="1468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801270" y="2985729"/>
                <a:ext cx="98623" cy="78742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311" extrusionOk="0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265" y="161"/>
                      <a:pt x="481" y="542"/>
                      <a:pt x="50" y="1040"/>
                    </a:cubicBezTo>
                    <a:cubicBezTo>
                      <a:pt x="0" y="1098"/>
                      <a:pt x="348" y="1249"/>
                      <a:pt x="395" y="1265"/>
                    </a:cubicBezTo>
                    <a:cubicBezTo>
                      <a:pt x="482" y="1296"/>
                      <a:pt x="575" y="1310"/>
                      <a:pt x="668" y="1310"/>
                    </a:cubicBezTo>
                    <a:cubicBezTo>
                      <a:pt x="781" y="1310"/>
                      <a:pt x="895" y="1288"/>
                      <a:pt x="999" y="1245"/>
                    </a:cubicBezTo>
                    <a:cubicBezTo>
                      <a:pt x="1515" y="1033"/>
                      <a:pt x="1641" y="470"/>
                      <a:pt x="163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5695381" y="2824944"/>
                <a:ext cx="107992" cy="142648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375" extrusionOk="0">
                    <a:moveTo>
                      <a:pt x="1319" y="0"/>
                    </a:moveTo>
                    <a:cubicBezTo>
                      <a:pt x="1326" y="298"/>
                      <a:pt x="1261" y="924"/>
                      <a:pt x="677" y="1348"/>
                    </a:cubicBezTo>
                    <a:cubicBezTo>
                      <a:pt x="299" y="1623"/>
                      <a:pt x="102" y="1914"/>
                      <a:pt x="1" y="2141"/>
                    </a:cubicBezTo>
                    <a:cubicBezTo>
                      <a:pt x="155" y="2304"/>
                      <a:pt x="348" y="2374"/>
                      <a:pt x="547" y="2374"/>
                    </a:cubicBezTo>
                    <a:cubicBezTo>
                      <a:pt x="801" y="2374"/>
                      <a:pt x="1065" y="2259"/>
                      <a:pt x="1270" y="2071"/>
                    </a:cubicBezTo>
                    <a:cubicBezTo>
                      <a:pt x="1797" y="1587"/>
                      <a:pt x="1671" y="746"/>
                      <a:pt x="1432" y="72"/>
                    </a:cubicBezTo>
                    <a:cubicBezTo>
                      <a:pt x="1416" y="29"/>
                      <a:pt x="1367" y="0"/>
                      <a:pt x="131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5643969" y="2755332"/>
                <a:ext cx="88412" cy="99944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664" extrusionOk="0">
                    <a:moveTo>
                      <a:pt x="1028" y="1"/>
                    </a:moveTo>
                    <a:cubicBezTo>
                      <a:pt x="855" y="325"/>
                      <a:pt x="429" y="1087"/>
                      <a:pt x="1" y="1603"/>
                    </a:cubicBezTo>
                    <a:cubicBezTo>
                      <a:pt x="66" y="1643"/>
                      <a:pt x="150" y="1663"/>
                      <a:pt x="244" y="1663"/>
                    </a:cubicBezTo>
                    <a:cubicBezTo>
                      <a:pt x="731" y="1663"/>
                      <a:pt x="1471" y="1128"/>
                      <a:pt x="1080" y="71"/>
                    </a:cubicBezTo>
                    <a:cubicBezTo>
                      <a:pt x="1069" y="39"/>
                      <a:pt x="1051" y="16"/>
                      <a:pt x="1028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5596880" y="2674549"/>
                <a:ext cx="82286" cy="9315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551" extrusionOk="0">
                    <a:moveTo>
                      <a:pt x="1073" y="0"/>
                    </a:moveTo>
                    <a:lnTo>
                      <a:pt x="1073" y="0"/>
                    </a:lnTo>
                    <a:cubicBezTo>
                      <a:pt x="911" y="271"/>
                      <a:pt x="494" y="933"/>
                      <a:pt x="0" y="1438"/>
                    </a:cubicBezTo>
                    <a:cubicBezTo>
                      <a:pt x="117" y="1516"/>
                      <a:pt x="234" y="1551"/>
                      <a:pt x="346" y="1551"/>
                    </a:cubicBezTo>
                    <a:cubicBezTo>
                      <a:pt x="920" y="1551"/>
                      <a:pt x="1369" y="641"/>
                      <a:pt x="1073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5526848" y="2574366"/>
                <a:ext cx="80904" cy="130276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2169" extrusionOk="0">
                    <a:moveTo>
                      <a:pt x="29" y="0"/>
                    </a:moveTo>
                    <a:cubicBezTo>
                      <a:pt x="19" y="0"/>
                      <a:pt x="9" y="2"/>
                      <a:pt x="1" y="5"/>
                    </a:cubicBezTo>
                    <a:lnTo>
                      <a:pt x="481" y="2169"/>
                    </a:lnTo>
                    <a:cubicBezTo>
                      <a:pt x="1114" y="1963"/>
                      <a:pt x="1347" y="846"/>
                      <a:pt x="524" y="298"/>
                    </a:cubicBezTo>
                    <a:cubicBezTo>
                      <a:pt x="282" y="137"/>
                      <a:pt x="122" y="0"/>
                      <a:pt x="2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5431830" y="2760738"/>
                <a:ext cx="111356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9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8"/>
                      <a:pt x="8" y="14"/>
                      <a:pt x="10" y="21"/>
                    </a:cubicBezTo>
                    <a:cubicBezTo>
                      <a:pt x="282" y="516"/>
                      <a:pt x="657" y="912"/>
                      <a:pt x="1210" y="912"/>
                    </a:cubicBezTo>
                    <a:cubicBezTo>
                      <a:pt x="1217" y="912"/>
                      <a:pt x="1223" y="912"/>
                      <a:pt x="1229" y="911"/>
                    </a:cubicBezTo>
                    <a:cubicBezTo>
                      <a:pt x="1615" y="905"/>
                      <a:pt x="1835" y="627"/>
                      <a:pt x="1853" y="316"/>
                    </a:cubicBezTo>
                    <a:cubicBezTo>
                      <a:pt x="1290" y="66"/>
                      <a:pt x="224" y="10"/>
                      <a:pt x="1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5454053" y="2888609"/>
                <a:ext cx="142348" cy="55318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921" extrusionOk="0">
                    <a:moveTo>
                      <a:pt x="1766" y="0"/>
                    </a:moveTo>
                    <a:cubicBezTo>
                      <a:pt x="1240" y="0"/>
                      <a:pt x="560" y="108"/>
                      <a:pt x="0" y="556"/>
                    </a:cubicBezTo>
                    <a:cubicBezTo>
                      <a:pt x="7" y="599"/>
                      <a:pt x="27" y="633"/>
                      <a:pt x="68" y="658"/>
                    </a:cubicBezTo>
                    <a:cubicBezTo>
                      <a:pt x="362" y="839"/>
                      <a:pt x="712" y="921"/>
                      <a:pt x="1049" y="921"/>
                    </a:cubicBezTo>
                    <a:cubicBezTo>
                      <a:pt x="1738" y="921"/>
                      <a:pt x="2369" y="578"/>
                      <a:pt x="2342" y="42"/>
                    </a:cubicBezTo>
                    <a:cubicBezTo>
                      <a:pt x="2194" y="20"/>
                      <a:pt x="1995" y="0"/>
                      <a:pt x="1766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5488048" y="2994138"/>
                <a:ext cx="170998" cy="78862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313" extrusionOk="0">
                    <a:moveTo>
                      <a:pt x="2662" y="0"/>
                    </a:moveTo>
                    <a:lnTo>
                      <a:pt x="2662" y="0"/>
                    </a:lnTo>
                    <a:cubicBezTo>
                      <a:pt x="2367" y="28"/>
                      <a:pt x="1663" y="233"/>
                      <a:pt x="0" y="1055"/>
                    </a:cubicBezTo>
                    <a:cubicBezTo>
                      <a:pt x="72" y="1194"/>
                      <a:pt x="690" y="1312"/>
                      <a:pt x="1194" y="1312"/>
                    </a:cubicBezTo>
                    <a:cubicBezTo>
                      <a:pt x="1272" y="1312"/>
                      <a:pt x="1348" y="1309"/>
                      <a:pt x="1418" y="1303"/>
                    </a:cubicBezTo>
                    <a:cubicBezTo>
                      <a:pt x="2430" y="1213"/>
                      <a:pt x="2847" y="422"/>
                      <a:pt x="266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5570873" y="3113421"/>
                <a:ext cx="152919" cy="82406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372" extrusionOk="0">
                    <a:moveTo>
                      <a:pt x="2277" y="0"/>
                    </a:moveTo>
                    <a:lnTo>
                      <a:pt x="2277" y="0"/>
                    </a:lnTo>
                    <a:cubicBezTo>
                      <a:pt x="1923" y="83"/>
                      <a:pt x="1247" y="358"/>
                      <a:pt x="0" y="1165"/>
                    </a:cubicBezTo>
                    <a:cubicBezTo>
                      <a:pt x="16" y="1192"/>
                      <a:pt x="41" y="1215"/>
                      <a:pt x="66" y="1222"/>
                    </a:cubicBezTo>
                    <a:cubicBezTo>
                      <a:pt x="415" y="1326"/>
                      <a:pt x="722" y="1371"/>
                      <a:pt x="989" y="1371"/>
                    </a:cubicBezTo>
                    <a:cubicBezTo>
                      <a:pt x="2144" y="1371"/>
                      <a:pt x="2546" y="527"/>
                      <a:pt x="2277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5425464" y="2568600"/>
                <a:ext cx="488608" cy="641107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10674" extrusionOk="0">
                    <a:moveTo>
                      <a:pt x="1725" y="193"/>
                    </a:moveTo>
                    <a:cubicBezTo>
                      <a:pt x="1770" y="202"/>
                      <a:pt x="1885" y="283"/>
                      <a:pt x="1980" y="351"/>
                    </a:cubicBezTo>
                    <a:cubicBezTo>
                      <a:pt x="2034" y="389"/>
                      <a:pt x="2095" y="430"/>
                      <a:pt x="2160" y="475"/>
                    </a:cubicBezTo>
                    <a:cubicBezTo>
                      <a:pt x="2642" y="795"/>
                      <a:pt x="2721" y="1318"/>
                      <a:pt x="2586" y="1697"/>
                    </a:cubicBezTo>
                    <a:cubicBezTo>
                      <a:pt x="2512" y="1906"/>
                      <a:pt x="2379" y="2062"/>
                      <a:pt x="2214" y="2141"/>
                    </a:cubicBezTo>
                    <a:cubicBezTo>
                      <a:pt x="2142" y="1800"/>
                      <a:pt x="2119" y="1600"/>
                      <a:pt x="2117" y="1591"/>
                    </a:cubicBezTo>
                    <a:cubicBezTo>
                      <a:pt x="2113" y="1542"/>
                      <a:pt x="2072" y="1505"/>
                      <a:pt x="2022" y="1505"/>
                    </a:cubicBezTo>
                    <a:cubicBezTo>
                      <a:pt x="2019" y="1505"/>
                      <a:pt x="2016" y="1505"/>
                      <a:pt x="2014" y="1505"/>
                    </a:cubicBezTo>
                    <a:cubicBezTo>
                      <a:pt x="1962" y="1509"/>
                      <a:pt x="1923" y="1557"/>
                      <a:pt x="1928" y="1609"/>
                    </a:cubicBezTo>
                    <a:cubicBezTo>
                      <a:pt x="1928" y="1620"/>
                      <a:pt x="1953" y="1832"/>
                      <a:pt x="2029" y="2195"/>
                    </a:cubicBezTo>
                    <a:cubicBezTo>
                      <a:pt x="2003" y="2197"/>
                      <a:pt x="1976" y="2199"/>
                      <a:pt x="1947" y="2199"/>
                    </a:cubicBezTo>
                    <a:cubicBezTo>
                      <a:pt x="1930" y="2199"/>
                      <a:pt x="1912" y="2199"/>
                      <a:pt x="1894" y="2197"/>
                    </a:cubicBezTo>
                    <a:cubicBezTo>
                      <a:pt x="1662" y="2174"/>
                      <a:pt x="1367" y="1994"/>
                      <a:pt x="1268" y="1656"/>
                    </a:cubicBezTo>
                    <a:cubicBezTo>
                      <a:pt x="1117" y="1147"/>
                      <a:pt x="1349" y="784"/>
                      <a:pt x="1644" y="322"/>
                    </a:cubicBezTo>
                    <a:cubicBezTo>
                      <a:pt x="1669" y="279"/>
                      <a:pt x="1696" y="238"/>
                      <a:pt x="1725" y="193"/>
                    </a:cubicBezTo>
                    <a:close/>
                    <a:moveTo>
                      <a:pt x="3679" y="1755"/>
                    </a:moveTo>
                    <a:cubicBezTo>
                      <a:pt x="3774" y="1755"/>
                      <a:pt x="3828" y="1780"/>
                      <a:pt x="3839" y="1805"/>
                    </a:cubicBezTo>
                    <a:cubicBezTo>
                      <a:pt x="4010" y="2172"/>
                      <a:pt x="3907" y="2720"/>
                      <a:pt x="3607" y="3026"/>
                    </a:cubicBezTo>
                    <a:cubicBezTo>
                      <a:pt x="3479" y="3157"/>
                      <a:pt x="3333" y="3210"/>
                      <a:pt x="3196" y="3210"/>
                    </a:cubicBezTo>
                    <a:cubicBezTo>
                      <a:pt x="3117" y="3210"/>
                      <a:pt x="3041" y="3192"/>
                      <a:pt x="2974" y="3162"/>
                    </a:cubicBezTo>
                    <a:cubicBezTo>
                      <a:pt x="3264" y="2817"/>
                      <a:pt x="3515" y="2567"/>
                      <a:pt x="3519" y="2562"/>
                    </a:cubicBezTo>
                    <a:cubicBezTo>
                      <a:pt x="3557" y="2526"/>
                      <a:pt x="3557" y="2465"/>
                      <a:pt x="3519" y="2429"/>
                    </a:cubicBezTo>
                    <a:cubicBezTo>
                      <a:pt x="3501" y="2410"/>
                      <a:pt x="3476" y="2400"/>
                      <a:pt x="3452" y="2400"/>
                    </a:cubicBezTo>
                    <a:cubicBezTo>
                      <a:pt x="3428" y="2400"/>
                      <a:pt x="3404" y="2409"/>
                      <a:pt x="3386" y="2427"/>
                    </a:cubicBezTo>
                    <a:cubicBezTo>
                      <a:pt x="3382" y="2431"/>
                      <a:pt x="3120" y="2693"/>
                      <a:pt x="2820" y="3049"/>
                    </a:cubicBezTo>
                    <a:cubicBezTo>
                      <a:pt x="2694" y="2918"/>
                      <a:pt x="2624" y="2709"/>
                      <a:pt x="2737" y="2434"/>
                    </a:cubicBezTo>
                    <a:cubicBezTo>
                      <a:pt x="2935" y="1949"/>
                      <a:pt x="3415" y="1760"/>
                      <a:pt x="3668" y="1755"/>
                    </a:cubicBezTo>
                    <a:close/>
                    <a:moveTo>
                      <a:pt x="1094" y="2777"/>
                    </a:moveTo>
                    <a:cubicBezTo>
                      <a:pt x="1250" y="2777"/>
                      <a:pt x="1398" y="2820"/>
                      <a:pt x="1533" y="2907"/>
                    </a:cubicBezTo>
                    <a:cubicBezTo>
                      <a:pt x="1705" y="3015"/>
                      <a:pt x="1799" y="3162"/>
                      <a:pt x="1840" y="3310"/>
                    </a:cubicBezTo>
                    <a:cubicBezTo>
                      <a:pt x="1470" y="3238"/>
                      <a:pt x="1130" y="3204"/>
                      <a:pt x="1105" y="3202"/>
                    </a:cubicBezTo>
                    <a:cubicBezTo>
                      <a:pt x="1101" y="3202"/>
                      <a:pt x="1097" y="3201"/>
                      <a:pt x="1093" y="3201"/>
                    </a:cubicBezTo>
                    <a:cubicBezTo>
                      <a:pt x="1046" y="3201"/>
                      <a:pt x="1006" y="3238"/>
                      <a:pt x="1002" y="3288"/>
                    </a:cubicBezTo>
                    <a:cubicBezTo>
                      <a:pt x="997" y="3340"/>
                      <a:pt x="1035" y="3387"/>
                      <a:pt x="1087" y="3391"/>
                    </a:cubicBezTo>
                    <a:cubicBezTo>
                      <a:pt x="1094" y="3391"/>
                      <a:pt x="1477" y="3430"/>
                      <a:pt x="1860" y="3509"/>
                    </a:cubicBezTo>
                    <a:cubicBezTo>
                      <a:pt x="1858" y="3554"/>
                      <a:pt x="1854" y="3599"/>
                      <a:pt x="1842" y="3637"/>
                    </a:cubicBezTo>
                    <a:lnTo>
                      <a:pt x="1842" y="3639"/>
                    </a:lnTo>
                    <a:cubicBezTo>
                      <a:pt x="1777" y="3869"/>
                      <a:pt x="1588" y="4009"/>
                      <a:pt x="1335" y="4014"/>
                    </a:cubicBezTo>
                    <a:cubicBezTo>
                      <a:pt x="1330" y="4014"/>
                      <a:pt x="1324" y="4014"/>
                      <a:pt x="1319" y="4014"/>
                    </a:cubicBezTo>
                    <a:cubicBezTo>
                      <a:pt x="880" y="4014"/>
                      <a:pt x="513" y="3741"/>
                      <a:pt x="199" y="3175"/>
                    </a:cubicBezTo>
                    <a:cubicBezTo>
                      <a:pt x="199" y="3171"/>
                      <a:pt x="197" y="3171"/>
                      <a:pt x="201" y="3164"/>
                    </a:cubicBezTo>
                    <a:cubicBezTo>
                      <a:pt x="233" y="3080"/>
                      <a:pt x="474" y="2941"/>
                      <a:pt x="776" y="2835"/>
                    </a:cubicBezTo>
                    <a:cubicBezTo>
                      <a:pt x="884" y="2796"/>
                      <a:pt x="991" y="2777"/>
                      <a:pt x="1094" y="2777"/>
                    </a:cubicBezTo>
                    <a:close/>
                    <a:moveTo>
                      <a:pt x="4543" y="3180"/>
                    </a:moveTo>
                    <a:cubicBezTo>
                      <a:pt x="4575" y="3180"/>
                      <a:pt x="4595" y="3185"/>
                      <a:pt x="4608" y="3191"/>
                    </a:cubicBezTo>
                    <a:cubicBezTo>
                      <a:pt x="4619" y="3195"/>
                      <a:pt x="4626" y="3202"/>
                      <a:pt x="4628" y="3213"/>
                    </a:cubicBezTo>
                    <a:cubicBezTo>
                      <a:pt x="4824" y="3739"/>
                      <a:pt x="4738" y="4201"/>
                      <a:pt x="4398" y="4478"/>
                    </a:cubicBezTo>
                    <a:cubicBezTo>
                      <a:pt x="4231" y="4617"/>
                      <a:pt x="4038" y="4678"/>
                      <a:pt x="3884" y="4678"/>
                    </a:cubicBezTo>
                    <a:cubicBezTo>
                      <a:pt x="3833" y="4678"/>
                      <a:pt x="3787" y="4671"/>
                      <a:pt x="3747" y="4658"/>
                    </a:cubicBezTo>
                    <a:cubicBezTo>
                      <a:pt x="4008" y="4270"/>
                      <a:pt x="4258" y="4016"/>
                      <a:pt x="4263" y="4011"/>
                    </a:cubicBezTo>
                    <a:cubicBezTo>
                      <a:pt x="4299" y="3973"/>
                      <a:pt x="4299" y="3914"/>
                      <a:pt x="4261" y="3876"/>
                    </a:cubicBezTo>
                    <a:cubicBezTo>
                      <a:pt x="4243" y="3858"/>
                      <a:pt x="4218" y="3849"/>
                      <a:pt x="4194" y="3849"/>
                    </a:cubicBezTo>
                    <a:cubicBezTo>
                      <a:pt x="4170" y="3849"/>
                      <a:pt x="4146" y="3858"/>
                      <a:pt x="4128" y="3876"/>
                    </a:cubicBezTo>
                    <a:cubicBezTo>
                      <a:pt x="4110" y="3894"/>
                      <a:pt x="3859" y="4151"/>
                      <a:pt x="3593" y="4543"/>
                    </a:cubicBezTo>
                    <a:cubicBezTo>
                      <a:pt x="3521" y="4444"/>
                      <a:pt x="3485" y="4302"/>
                      <a:pt x="3499" y="4142"/>
                    </a:cubicBezTo>
                    <a:cubicBezTo>
                      <a:pt x="3521" y="3851"/>
                      <a:pt x="3713" y="3473"/>
                      <a:pt x="4179" y="3279"/>
                    </a:cubicBezTo>
                    <a:cubicBezTo>
                      <a:pt x="4369" y="3201"/>
                      <a:pt x="4479" y="3180"/>
                      <a:pt x="4543" y="3180"/>
                    </a:cubicBezTo>
                    <a:close/>
                    <a:moveTo>
                      <a:pt x="1971" y="4819"/>
                    </a:moveTo>
                    <a:cubicBezTo>
                      <a:pt x="2167" y="4819"/>
                      <a:pt x="2345" y="4870"/>
                      <a:pt x="2485" y="4969"/>
                    </a:cubicBezTo>
                    <a:cubicBezTo>
                      <a:pt x="2584" y="5041"/>
                      <a:pt x="2654" y="5134"/>
                      <a:pt x="2692" y="5235"/>
                    </a:cubicBezTo>
                    <a:cubicBezTo>
                      <a:pt x="2574" y="5225"/>
                      <a:pt x="2461" y="5221"/>
                      <a:pt x="2356" y="5221"/>
                    </a:cubicBezTo>
                    <a:cubicBezTo>
                      <a:pt x="1921" y="5221"/>
                      <a:pt x="1607" y="5288"/>
                      <a:pt x="1585" y="5291"/>
                    </a:cubicBezTo>
                    <a:cubicBezTo>
                      <a:pt x="1533" y="5303"/>
                      <a:pt x="1502" y="5355"/>
                      <a:pt x="1513" y="5406"/>
                    </a:cubicBezTo>
                    <a:cubicBezTo>
                      <a:pt x="1523" y="5451"/>
                      <a:pt x="1561" y="5481"/>
                      <a:pt x="1605" y="5481"/>
                    </a:cubicBezTo>
                    <a:cubicBezTo>
                      <a:pt x="1612" y="5481"/>
                      <a:pt x="1619" y="5480"/>
                      <a:pt x="1626" y="5478"/>
                    </a:cubicBezTo>
                    <a:cubicBezTo>
                      <a:pt x="1631" y="5478"/>
                      <a:pt x="1935" y="5414"/>
                      <a:pt x="2356" y="5414"/>
                    </a:cubicBezTo>
                    <a:cubicBezTo>
                      <a:pt x="2470" y="5414"/>
                      <a:pt x="2593" y="5419"/>
                      <a:pt x="2721" y="5431"/>
                    </a:cubicBezTo>
                    <a:cubicBezTo>
                      <a:pt x="2710" y="5632"/>
                      <a:pt x="2582" y="5817"/>
                      <a:pt x="2354" y="5952"/>
                    </a:cubicBezTo>
                    <a:cubicBezTo>
                      <a:pt x="2142" y="6077"/>
                      <a:pt x="1842" y="6156"/>
                      <a:pt x="1521" y="6156"/>
                    </a:cubicBezTo>
                    <a:cubicBezTo>
                      <a:pt x="1211" y="6156"/>
                      <a:pt x="882" y="6082"/>
                      <a:pt x="594" y="5904"/>
                    </a:cubicBezTo>
                    <a:cubicBezTo>
                      <a:pt x="578" y="5895"/>
                      <a:pt x="571" y="5882"/>
                      <a:pt x="569" y="5862"/>
                    </a:cubicBezTo>
                    <a:cubicBezTo>
                      <a:pt x="553" y="5742"/>
                      <a:pt x="722" y="5483"/>
                      <a:pt x="893" y="5300"/>
                    </a:cubicBezTo>
                    <a:cubicBezTo>
                      <a:pt x="1083" y="5102"/>
                      <a:pt x="1328" y="4953"/>
                      <a:pt x="1603" y="4874"/>
                    </a:cubicBezTo>
                    <a:cubicBezTo>
                      <a:pt x="1730" y="4837"/>
                      <a:pt x="1853" y="4819"/>
                      <a:pt x="1971" y="4819"/>
                    </a:cubicBezTo>
                    <a:close/>
                    <a:moveTo>
                      <a:pt x="5789" y="4367"/>
                    </a:moveTo>
                    <a:cubicBezTo>
                      <a:pt x="5820" y="4367"/>
                      <a:pt x="5832" y="4372"/>
                      <a:pt x="5835" y="4372"/>
                    </a:cubicBezTo>
                    <a:cubicBezTo>
                      <a:pt x="5836" y="4372"/>
                      <a:pt x="5836" y="4372"/>
                      <a:pt x="5836" y="4372"/>
                    </a:cubicBezTo>
                    <a:lnTo>
                      <a:pt x="5836" y="4372"/>
                    </a:lnTo>
                    <a:cubicBezTo>
                      <a:pt x="6014" y="4872"/>
                      <a:pt x="6230" y="5781"/>
                      <a:pt x="5699" y="6270"/>
                    </a:cubicBezTo>
                    <a:cubicBezTo>
                      <a:pt x="5490" y="6459"/>
                      <a:pt x="5272" y="6558"/>
                      <a:pt x="5064" y="6558"/>
                    </a:cubicBezTo>
                    <a:cubicBezTo>
                      <a:pt x="4970" y="6558"/>
                      <a:pt x="4878" y="6538"/>
                      <a:pt x="4790" y="6497"/>
                    </a:cubicBezTo>
                    <a:cubicBezTo>
                      <a:pt x="4720" y="6468"/>
                      <a:pt x="4657" y="6425"/>
                      <a:pt x="4601" y="6373"/>
                    </a:cubicBezTo>
                    <a:cubicBezTo>
                      <a:pt x="5158" y="5652"/>
                      <a:pt x="5509" y="5451"/>
                      <a:pt x="5516" y="5447"/>
                    </a:cubicBezTo>
                    <a:cubicBezTo>
                      <a:pt x="5561" y="5422"/>
                      <a:pt x="5579" y="5366"/>
                      <a:pt x="5554" y="5318"/>
                    </a:cubicBezTo>
                    <a:cubicBezTo>
                      <a:pt x="5537" y="5287"/>
                      <a:pt x="5505" y="5269"/>
                      <a:pt x="5471" y="5269"/>
                    </a:cubicBezTo>
                    <a:cubicBezTo>
                      <a:pt x="5456" y="5269"/>
                      <a:pt x="5440" y="5273"/>
                      <a:pt x="5426" y="5280"/>
                    </a:cubicBezTo>
                    <a:cubicBezTo>
                      <a:pt x="5408" y="5289"/>
                      <a:pt x="5047" y="5490"/>
                      <a:pt x="4472" y="6227"/>
                    </a:cubicBezTo>
                    <a:cubicBezTo>
                      <a:pt x="4362" y="6067"/>
                      <a:pt x="4297" y="5866"/>
                      <a:pt x="4301" y="5654"/>
                    </a:cubicBezTo>
                    <a:cubicBezTo>
                      <a:pt x="4310" y="5174"/>
                      <a:pt x="4653" y="4762"/>
                      <a:pt x="5239" y="4523"/>
                    </a:cubicBezTo>
                    <a:lnTo>
                      <a:pt x="5250" y="4518"/>
                    </a:lnTo>
                    <a:cubicBezTo>
                      <a:pt x="5572" y="4388"/>
                      <a:pt x="5723" y="4367"/>
                      <a:pt x="5789" y="4367"/>
                    </a:cubicBezTo>
                    <a:close/>
                    <a:moveTo>
                      <a:pt x="7001" y="6754"/>
                    </a:moveTo>
                    <a:cubicBezTo>
                      <a:pt x="7260" y="6754"/>
                      <a:pt x="7544" y="6842"/>
                      <a:pt x="7810" y="6932"/>
                    </a:cubicBezTo>
                    <a:cubicBezTo>
                      <a:pt x="7853" y="6980"/>
                      <a:pt x="7815" y="7268"/>
                      <a:pt x="7734" y="7516"/>
                    </a:cubicBezTo>
                    <a:cubicBezTo>
                      <a:pt x="7623" y="7845"/>
                      <a:pt x="7346" y="8100"/>
                      <a:pt x="7026" y="8158"/>
                    </a:cubicBezTo>
                    <a:cubicBezTo>
                      <a:pt x="6981" y="8167"/>
                      <a:pt x="6936" y="8171"/>
                      <a:pt x="6892" y="8171"/>
                    </a:cubicBezTo>
                    <a:cubicBezTo>
                      <a:pt x="6712" y="8171"/>
                      <a:pt x="6548" y="8098"/>
                      <a:pt x="6415" y="7960"/>
                    </a:cubicBezTo>
                    <a:cubicBezTo>
                      <a:pt x="6880" y="7525"/>
                      <a:pt x="7346" y="7345"/>
                      <a:pt x="7353" y="7342"/>
                    </a:cubicBezTo>
                    <a:cubicBezTo>
                      <a:pt x="7402" y="7322"/>
                      <a:pt x="7427" y="7268"/>
                      <a:pt x="7409" y="7218"/>
                    </a:cubicBezTo>
                    <a:cubicBezTo>
                      <a:pt x="7395" y="7180"/>
                      <a:pt x="7359" y="7156"/>
                      <a:pt x="7321" y="7156"/>
                    </a:cubicBezTo>
                    <a:cubicBezTo>
                      <a:pt x="7310" y="7156"/>
                      <a:pt x="7298" y="7158"/>
                      <a:pt x="7287" y="7162"/>
                    </a:cubicBezTo>
                    <a:cubicBezTo>
                      <a:pt x="7256" y="7173"/>
                      <a:pt x="6787" y="7354"/>
                      <a:pt x="6312" y="7793"/>
                    </a:cubicBezTo>
                    <a:cubicBezTo>
                      <a:pt x="6248" y="7626"/>
                      <a:pt x="6237" y="7392"/>
                      <a:pt x="6282" y="7257"/>
                    </a:cubicBezTo>
                    <a:lnTo>
                      <a:pt x="6285" y="7257"/>
                    </a:lnTo>
                    <a:cubicBezTo>
                      <a:pt x="6330" y="7119"/>
                      <a:pt x="6390" y="7022"/>
                      <a:pt x="6481" y="6937"/>
                    </a:cubicBezTo>
                    <a:cubicBezTo>
                      <a:pt x="6627" y="6804"/>
                      <a:pt x="6805" y="6754"/>
                      <a:pt x="7001" y="6754"/>
                    </a:cubicBezTo>
                    <a:close/>
                    <a:moveTo>
                      <a:pt x="2601" y="6621"/>
                    </a:moveTo>
                    <a:cubicBezTo>
                      <a:pt x="2981" y="6621"/>
                      <a:pt x="3330" y="6786"/>
                      <a:pt x="3512" y="6977"/>
                    </a:cubicBezTo>
                    <a:cubicBezTo>
                      <a:pt x="2850" y="7144"/>
                      <a:pt x="2210" y="7442"/>
                      <a:pt x="2174" y="7460"/>
                    </a:cubicBezTo>
                    <a:cubicBezTo>
                      <a:pt x="2126" y="7482"/>
                      <a:pt x="2106" y="7538"/>
                      <a:pt x="2128" y="7586"/>
                    </a:cubicBezTo>
                    <a:cubicBezTo>
                      <a:pt x="2144" y="7620"/>
                      <a:pt x="2180" y="7640"/>
                      <a:pt x="2214" y="7640"/>
                    </a:cubicBezTo>
                    <a:cubicBezTo>
                      <a:pt x="2228" y="7640"/>
                      <a:pt x="2243" y="7638"/>
                      <a:pt x="2255" y="7631"/>
                    </a:cubicBezTo>
                    <a:cubicBezTo>
                      <a:pt x="2264" y="7626"/>
                      <a:pt x="2953" y="7306"/>
                      <a:pt x="3625" y="7146"/>
                    </a:cubicBezTo>
                    <a:lnTo>
                      <a:pt x="3625" y="7146"/>
                    </a:lnTo>
                    <a:cubicBezTo>
                      <a:pt x="3677" y="7284"/>
                      <a:pt x="3654" y="7464"/>
                      <a:pt x="3562" y="7640"/>
                    </a:cubicBezTo>
                    <a:cubicBezTo>
                      <a:pt x="3370" y="8005"/>
                      <a:pt x="2956" y="8248"/>
                      <a:pt x="2451" y="8294"/>
                    </a:cubicBezTo>
                    <a:cubicBezTo>
                      <a:pt x="2372" y="8300"/>
                      <a:pt x="2292" y="8303"/>
                      <a:pt x="2212" y="8303"/>
                    </a:cubicBezTo>
                    <a:cubicBezTo>
                      <a:pt x="1787" y="8303"/>
                      <a:pt x="1358" y="8215"/>
                      <a:pt x="1144" y="8109"/>
                    </a:cubicBezTo>
                    <a:cubicBezTo>
                      <a:pt x="1132" y="8104"/>
                      <a:pt x="1126" y="8097"/>
                      <a:pt x="1123" y="8088"/>
                    </a:cubicBezTo>
                    <a:cubicBezTo>
                      <a:pt x="1121" y="8082"/>
                      <a:pt x="1123" y="8073"/>
                      <a:pt x="1128" y="8064"/>
                    </a:cubicBezTo>
                    <a:cubicBezTo>
                      <a:pt x="1261" y="7829"/>
                      <a:pt x="1387" y="7590"/>
                      <a:pt x="1509" y="7356"/>
                    </a:cubicBezTo>
                    <a:lnTo>
                      <a:pt x="1520" y="7336"/>
                    </a:lnTo>
                    <a:cubicBezTo>
                      <a:pt x="1822" y="6759"/>
                      <a:pt x="2266" y="6628"/>
                      <a:pt x="2586" y="6621"/>
                    </a:cubicBezTo>
                    <a:cubicBezTo>
                      <a:pt x="2591" y="6621"/>
                      <a:pt x="2596" y="6621"/>
                      <a:pt x="2601" y="6621"/>
                    </a:cubicBezTo>
                    <a:close/>
                    <a:moveTo>
                      <a:pt x="3855" y="8737"/>
                    </a:moveTo>
                    <a:cubicBezTo>
                      <a:pt x="3974" y="8737"/>
                      <a:pt x="4102" y="8757"/>
                      <a:pt x="4238" y="8803"/>
                    </a:cubicBezTo>
                    <a:cubicBezTo>
                      <a:pt x="4360" y="8843"/>
                      <a:pt x="4452" y="8911"/>
                      <a:pt x="4522" y="8990"/>
                    </a:cubicBezTo>
                    <a:cubicBezTo>
                      <a:pt x="4056" y="9166"/>
                      <a:pt x="3641" y="9414"/>
                      <a:pt x="3323" y="9641"/>
                    </a:cubicBezTo>
                    <a:cubicBezTo>
                      <a:pt x="3280" y="9671"/>
                      <a:pt x="3269" y="9731"/>
                      <a:pt x="3300" y="9774"/>
                    </a:cubicBezTo>
                    <a:cubicBezTo>
                      <a:pt x="3319" y="9799"/>
                      <a:pt x="3348" y="9813"/>
                      <a:pt x="3377" y="9813"/>
                    </a:cubicBezTo>
                    <a:cubicBezTo>
                      <a:pt x="3397" y="9813"/>
                      <a:pt x="3415" y="9808"/>
                      <a:pt x="3433" y="9797"/>
                    </a:cubicBezTo>
                    <a:cubicBezTo>
                      <a:pt x="3749" y="9571"/>
                      <a:pt x="4164" y="9324"/>
                      <a:pt x="4630" y="9154"/>
                    </a:cubicBezTo>
                    <a:cubicBezTo>
                      <a:pt x="4693" y="9308"/>
                      <a:pt x="4696" y="9484"/>
                      <a:pt x="4646" y="9639"/>
                    </a:cubicBezTo>
                    <a:lnTo>
                      <a:pt x="4646" y="9641"/>
                    </a:lnTo>
                    <a:cubicBezTo>
                      <a:pt x="4520" y="10036"/>
                      <a:pt x="4101" y="10347"/>
                      <a:pt x="3411" y="10347"/>
                    </a:cubicBezTo>
                    <a:cubicBezTo>
                      <a:pt x="3151" y="10347"/>
                      <a:pt x="2852" y="10303"/>
                      <a:pt x="2516" y="10203"/>
                    </a:cubicBezTo>
                    <a:cubicBezTo>
                      <a:pt x="2505" y="10196"/>
                      <a:pt x="2489" y="10171"/>
                      <a:pt x="2489" y="10157"/>
                    </a:cubicBezTo>
                    <a:cubicBezTo>
                      <a:pt x="2530" y="9668"/>
                      <a:pt x="2800" y="9204"/>
                      <a:pt x="3197" y="8943"/>
                    </a:cubicBezTo>
                    <a:cubicBezTo>
                      <a:pt x="3356" y="8839"/>
                      <a:pt x="3581" y="8737"/>
                      <a:pt x="3855" y="8737"/>
                    </a:cubicBezTo>
                    <a:close/>
                    <a:moveTo>
                      <a:pt x="1714" y="1"/>
                    </a:moveTo>
                    <a:cubicBezTo>
                      <a:pt x="1702" y="1"/>
                      <a:pt x="1691" y="2"/>
                      <a:pt x="1680" y="4"/>
                    </a:cubicBezTo>
                    <a:cubicBezTo>
                      <a:pt x="1648" y="11"/>
                      <a:pt x="1601" y="31"/>
                      <a:pt x="1567" y="85"/>
                    </a:cubicBezTo>
                    <a:cubicBezTo>
                      <a:pt x="1538" y="130"/>
                      <a:pt x="1509" y="175"/>
                      <a:pt x="1482" y="220"/>
                    </a:cubicBezTo>
                    <a:cubicBezTo>
                      <a:pt x="1186" y="682"/>
                      <a:pt x="909" y="1117"/>
                      <a:pt x="1083" y="1710"/>
                    </a:cubicBezTo>
                    <a:cubicBezTo>
                      <a:pt x="1209" y="2136"/>
                      <a:pt x="1572" y="2357"/>
                      <a:pt x="1876" y="2388"/>
                    </a:cubicBezTo>
                    <a:cubicBezTo>
                      <a:pt x="1903" y="2391"/>
                      <a:pt x="1930" y="2391"/>
                      <a:pt x="1955" y="2391"/>
                    </a:cubicBezTo>
                    <a:cubicBezTo>
                      <a:pt x="1996" y="2391"/>
                      <a:pt x="2034" y="2388"/>
                      <a:pt x="2072" y="2382"/>
                    </a:cubicBezTo>
                    <a:cubicBezTo>
                      <a:pt x="2142" y="2672"/>
                      <a:pt x="2239" y="3035"/>
                      <a:pt x="2379" y="3455"/>
                    </a:cubicBezTo>
                    <a:cubicBezTo>
                      <a:pt x="2277" y="3416"/>
                      <a:pt x="2162" y="3385"/>
                      <a:pt x="2043" y="3355"/>
                    </a:cubicBezTo>
                    <a:cubicBezTo>
                      <a:pt x="2009" y="3135"/>
                      <a:pt x="1887" y="2905"/>
                      <a:pt x="1635" y="2745"/>
                    </a:cubicBezTo>
                    <a:cubicBezTo>
                      <a:pt x="1468" y="2640"/>
                      <a:pt x="1286" y="2587"/>
                      <a:pt x="1095" y="2587"/>
                    </a:cubicBezTo>
                    <a:cubicBezTo>
                      <a:pt x="970" y="2587"/>
                      <a:pt x="842" y="2609"/>
                      <a:pt x="713" y="2654"/>
                    </a:cubicBezTo>
                    <a:cubicBezTo>
                      <a:pt x="488" y="2736"/>
                      <a:pt x="98" y="2900"/>
                      <a:pt x="21" y="3096"/>
                    </a:cubicBezTo>
                    <a:cubicBezTo>
                      <a:pt x="1" y="3155"/>
                      <a:pt x="3" y="3213"/>
                      <a:pt x="32" y="3265"/>
                    </a:cubicBezTo>
                    <a:lnTo>
                      <a:pt x="32" y="3267"/>
                    </a:lnTo>
                    <a:cubicBezTo>
                      <a:pt x="382" y="3899"/>
                      <a:pt x="801" y="4205"/>
                      <a:pt x="1315" y="4205"/>
                    </a:cubicBezTo>
                    <a:lnTo>
                      <a:pt x="1337" y="4205"/>
                    </a:lnTo>
                    <a:cubicBezTo>
                      <a:pt x="1673" y="4201"/>
                      <a:pt x="1937" y="4002"/>
                      <a:pt x="2025" y="3691"/>
                    </a:cubicBezTo>
                    <a:cubicBezTo>
                      <a:pt x="2038" y="3648"/>
                      <a:pt x="2045" y="3601"/>
                      <a:pt x="2050" y="3554"/>
                    </a:cubicBezTo>
                    <a:cubicBezTo>
                      <a:pt x="2203" y="3592"/>
                      <a:pt x="2347" y="3639"/>
                      <a:pt x="2455" y="3691"/>
                    </a:cubicBezTo>
                    <a:cubicBezTo>
                      <a:pt x="2458" y="3693"/>
                      <a:pt x="2460" y="3693"/>
                      <a:pt x="2462" y="3693"/>
                    </a:cubicBezTo>
                    <a:cubicBezTo>
                      <a:pt x="2633" y="4174"/>
                      <a:pt x="2856" y="4719"/>
                      <a:pt x="3147" y="5303"/>
                    </a:cubicBezTo>
                    <a:cubicBezTo>
                      <a:pt x="3064" y="5285"/>
                      <a:pt x="2980" y="5271"/>
                      <a:pt x="2899" y="5260"/>
                    </a:cubicBezTo>
                    <a:cubicBezTo>
                      <a:pt x="2861" y="5086"/>
                      <a:pt x="2755" y="4929"/>
                      <a:pt x="2595" y="4816"/>
                    </a:cubicBezTo>
                    <a:cubicBezTo>
                      <a:pt x="2423" y="4693"/>
                      <a:pt x="2206" y="4629"/>
                      <a:pt x="1970" y="4629"/>
                    </a:cubicBezTo>
                    <a:cubicBezTo>
                      <a:pt x="1834" y="4629"/>
                      <a:pt x="1693" y="4650"/>
                      <a:pt x="1549" y="4692"/>
                    </a:cubicBezTo>
                    <a:cubicBezTo>
                      <a:pt x="1243" y="4780"/>
                      <a:pt x="968" y="4947"/>
                      <a:pt x="754" y="5170"/>
                    </a:cubicBezTo>
                    <a:cubicBezTo>
                      <a:pt x="713" y="5215"/>
                      <a:pt x="343" y="5614"/>
                      <a:pt x="380" y="5886"/>
                    </a:cubicBezTo>
                    <a:cubicBezTo>
                      <a:pt x="389" y="5965"/>
                      <a:pt x="429" y="6026"/>
                      <a:pt x="494" y="6067"/>
                    </a:cubicBezTo>
                    <a:cubicBezTo>
                      <a:pt x="815" y="6265"/>
                      <a:pt x="1177" y="6348"/>
                      <a:pt x="1520" y="6348"/>
                    </a:cubicBezTo>
                    <a:cubicBezTo>
                      <a:pt x="1860" y="6348"/>
                      <a:pt x="2207" y="6258"/>
                      <a:pt x="2451" y="6116"/>
                    </a:cubicBezTo>
                    <a:cubicBezTo>
                      <a:pt x="2733" y="5950"/>
                      <a:pt x="2893" y="5715"/>
                      <a:pt x="2911" y="5454"/>
                    </a:cubicBezTo>
                    <a:cubicBezTo>
                      <a:pt x="3023" y="5472"/>
                      <a:pt x="3138" y="5492"/>
                      <a:pt x="3253" y="5524"/>
                    </a:cubicBezTo>
                    <a:lnTo>
                      <a:pt x="3262" y="5524"/>
                    </a:lnTo>
                    <a:cubicBezTo>
                      <a:pt x="3488" y="5954"/>
                      <a:pt x="3747" y="6405"/>
                      <a:pt x="4051" y="6865"/>
                    </a:cubicBezTo>
                    <a:cubicBezTo>
                      <a:pt x="4051" y="6869"/>
                      <a:pt x="4053" y="6874"/>
                      <a:pt x="4056" y="6878"/>
                    </a:cubicBezTo>
                    <a:cubicBezTo>
                      <a:pt x="3947" y="6889"/>
                      <a:pt x="3835" y="6907"/>
                      <a:pt x="3720" y="6930"/>
                    </a:cubicBezTo>
                    <a:cubicBezTo>
                      <a:pt x="3531" y="6675"/>
                      <a:pt x="3108" y="6432"/>
                      <a:pt x="2609" y="6432"/>
                    </a:cubicBezTo>
                    <a:cubicBezTo>
                      <a:pt x="2600" y="6432"/>
                      <a:pt x="2591" y="6432"/>
                      <a:pt x="2582" y="6432"/>
                    </a:cubicBezTo>
                    <a:cubicBezTo>
                      <a:pt x="2059" y="6443"/>
                      <a:pt x="1621" y="6732"/>
                      <a:pt x="1351" y="7248"/>
                    </a:cubicBezTo>
                    <a:lnTo>
                      <a:pt x="1340" y="7268"/>
                    </a:lnTo>
                    <a:cubicBezTo>
                      <a:pt x="1218" y="7500"/>
                      <a:pt x="1092" y="7739"/>
                      <a:pt x="963" y="7969"/>
                    </a:cubicBezTo>
                    <a:cubicBezTo>
                      <a:pt x="932" y="8025"/>
                      <a:pt x="923" y="8086"/>
                      <a:pt x="941" y="8145"/>
                    </a:cubicBezTo>
                    <a:cubicBezTo>
                      <a:pt x="959" y="8203"/>
                      <a:pt x="999" y="8253"/>
                      <a:pt x="1058" y="8282"/>
                    </a:cubicBezTo>
                    <a:cubicBezTo>
                      <a:pt x="1290" y="8395"/>
                      <a:pt x="1743" y="8494"/>
                      <a:pt x="2205" y="8494"/>
                    </a:cubicBezTo>
                    <a:cubicBezTo>
                      <a:pt x="2293" y="8494"/>
                      <a:pt x="2381" y="8492"/>
                      <a:pt x="2467" y="8483"/>
                    </a:cubicBezTo>
                    <a:cubicBezTo>
                      <a:pt x="3037" y="8433"/>
                      <a:pt x="3508" y="8152"/>
                      <a:pt x="3731" y="7730"/>
                    </a:cubicBezTo>
                    <a:cubicBezTo>
                      <a:pt x="3841" y="7516"/>
                      <a:pt x="3871" y="7293"/>
                      <a:pt x="3812" y="7108"/>
                    </a:cubicBezTo>
                    <a:cubicBezTo>
                      <a:pt x="3934" y="7083"/>
                      <a:pt x="4056" y="7067"/>
                      <a:pt x="4168" y="7061"/>
                    </a:cubicBezTo>
                    <a:cubicBezTo>
                      <a:pt x="4173" y="7061"/>
                      <a:pt x="4175" y="7058"/>
                      <a:pt x="4179" y="7058"/>
                    </a:cubicBezTo>
                    <a:cubicBezTo>
                      <a:pt x="4558" y="7617"/>
                      <a:pt x="5002" y="8192"/>
                      <a:pt x="5518" y="8767"/>
                    </a:cubicBezTo>
                    <a:cubicBezTo>
                      <a:pt x="5241" y="8785"/>
                      <a:pt x="4973" y="8841"/>
                      <a:pt x="4718" y="8922"/>
                    </a:cubicBezTo>
                    <a:cubicBezTo>
                      <a:pt x="4619" y="8789"/>
                      <a:pt x="4477" y="8683"/>
                      <a:pt x="4301" y="8623"/>
                    </a:cubicBezTo>
                    <a:cubicBezTo>
                      <a:pt x="4156" y="8573"/>
                      <a:pt x="4007" y="8548"/>
                      <a:pt x="3860" y="8548"/>
                    </a:cubicBezTo>
                    <a:cubicBezTo>
                      <a:pt x="3594" y="8548"/>
                      <a:pt x="3331" y="8628"/>
                      <a:pt x="3093" y="8785"/>
                    </a:cubicBezTo>
                    <a:cubicBezTo>
                      <a:pt x="2647" y="9076"/>
                      <a:pt x="2343" y="9599"/>
                      <a:pt x="2300" y="10146"/>
                    </a:cubicBezTo>
                    <a:cubicBezTo>
                      <a:pt x="2293" y="10234"/>
                      <a:pt x="2363" y="10358"/>
                      <a:pt x="2460" y="10385"/>
                    </a:cubicBezTo>
                    <a:cubicBezTo>
                      <a:pt x="2816" y="10491"/>
                      <a:pt x="3134" y="10538"/>
                      <a:pt x="3413" y="10538"/>
                    </a:cubicBezTo>
                    <a:cubicBezTo>
                      <a:pt x="4197" y="10538"/>
                      <a:pt x="4678" y="10166"/>
                      <a:pt x="4829" y="9700"/>
                    </a:cubicBezTo>
                    <a:cubicBezTo>
                      <a:pt x="4896" y="9486"/>
                      <a:pt x="4887" y="9274"/>
                      <a:pt x="4813" y="9094"/>
                    </a:cubicBezTo>
                    <a:cubicBezTo>
                      <a:pt x="5092" y="9008"/>
                      <a:pt x="5388" y="8954"/>
                      <a:pt x="5687" y="8954"/>
                    </a:cubicBezTo>
                    <a:cubicBezTo>
                      <a:pt x="6219" y="9526"/>
                      <a:pt x="6819" y="10099"/>
                      <a:pt x="7506" y="10653"/>
                    </a:cubicBezTo>
                    <a:cubicBezTo>
                      <a:pt x="7524" y="10667"/>
                      <a:pt x="7547" y="10674"/>
                      <a:pt x="7567" y="10674"/>
                    </a:cubicBezTo>
                    <a:cubicBezTo>
                      <a:pt x="7594" y="10674"/>
                      <a:pt x="7623" y="10662"/>
                      <a:pt x="7641" y="10640"/>
                    </a:cubicBezTo>
                    <a:cubicBezTo>
                      <a:pt x="7675" y="10599"/>
                      <a:pt x="7668" y="10538"/>
                      <a:pt x="7628" y="10505"/>
                    </a:cubicBezTo>
                    <a:cubicBezTo>
                      <a:pt x="6931" y="9943"/>
                      <a:pt x="6327" y="9366"/>
                      <a:pt x="5795" y="8789"/>
                    </a:cubicBezTo>
                    <a:cubicBezTo>
                      <a:pt x="5933" y="8514"/>
                      <a:pt x="6104" y="8285"/>
                      <a:pt x="6282" y="8095"/>
                    </a:cubicBezTo>
                    <a:cubicBezTo>
                      <a:pt x="6449" y="8269"/>
                      <a:pt x="6663" y="8363"/>
                      <a:pt x="6895" y="8363"/>
                    </a:cubicBezTo>
                    <a:cubicBezTo>
                      <a:pt x="6949" y="8363"/>
                      <a:pt x="7006" y="8357"/>
                      <a:pt x="7062" y="8348"/>
                    </a:cubicBezTo>
                    <a:cubicBezTo>
                      <a:pt x="7448" y="8273"/>
                      <a:pt x="7783" y="7971"/>
                      <a:pt x="7914" y="7577"/>
                    </a:cubicBezTo>
                    <a:cubicBezTo>
                      <a:pt x="7970" y="7406"/>
                      <a:pt x="8135" y="6844"/>
                      <a:pt x="7876" y="6754"/>
                    </a:cubicBezTo>
                    <a:cubicBezTo>
                      <a:pt x="7591" y="6655"/>
                      <a:pt x="7285" y="6562"/>
                      <a:pt x="6998" y="6562"/>
                    </a:cubicBezTo>
                    <a:cubicBezTo>
                      <a:pt x="6762" y="6562"/>
                      <a:pt x="6540" y="6624"/>
                      <a:pt x="6352" y="6797"/>
                    </a:cubicBezTo>
                    <a:cubicBezTo>
                      <a:pt x="6237" y="6903"/>
                      <a:pt x="6158" y="7031"/>
                      <a:pt x="6102" y="7196"/>
                    </a:cubicBezTo>
                    <a:cubicBezTo>
                      <a:pt x="6037" y="7394"/>
                      <a:pt x="6057" y="7717"/>
                      <a:pt x="6167" y="7935"/>
                    </a:cubicBezTo>
                    <a:cubicBezTo>
                      <a:pt x="5983" y="8127"/>
                      <a:pt x="5804" y="8359"/>
                      <a:pt x="5658" y="8638"/>
                    </a:cubicBezTo>
                    <a:cubicBezTo>
                      <a:pt x="5115" y="8032"/>
                      <a:pt x="4655" y="7428"/>
                      <a:pt x="4263" y="6842"/>
                    </a:cubicBezTo>
                    <a:cubicBezTo>
                      <a:pt x="4339" y="6729"/>
                      <a:pt x="4416" y="6621"/>
                      <a:pt x="4486" y="6524"/>
                    </a:cubicBezTo>
                    <a:cubicBezTo>
                      <a:pt x="4554" y="6585"/>
                      <a:pt x="4628" y="6635"/>
                      <a:pt x="4711" y="6673"/>
                    </a:cubicBezTo>
                    <a:cubicBezTo>
                      <a:pt x="4824" y="6723"/>
                      <a:pt x="4941" y="6747"/>
                      <a:pt x="5061" y="6747"/>
                    </a:cubicBezTo>
                    <a:cubicBezTo>
                      <a:pt x="5318" y="6747"/>
                      <a:pt x="5586" y="6632"/>
                      <a:pt x="5827" y="6409"/>
                    </a:cubicBezTo>
                    <a:cubicBezTo>
                      <a:pt x="6440" y="5848"/>
                      <a:pt x="6208" y="4852"/>
                      <a:pt x="6016" y="4309"/>
                    </a:cubicBezTo>
                    <a:cubicBezTo>
                      <a:pt x="5998" y="4261"/>
                      <a:pt x="5964" y="4223"/>
                      <a:pt x="5915" y="4203"/>
                    </a:cubicBezTo>
                    <a:cubicBezTo>
                      <a:pt x="5879" y="4186"/>
                      <a:pt x="5835" y="4178"/>
                      <a:pt x="5782" y="4178"/>
                    </a:cubicBezTo>
                    <a:cubicBezTo>
                      <a:pt x="5646" y="4178"/>
                      <a:pt x="5449" y="4232"/>
                      <a:pt x="5178" y="4343"/>
                    </a:cubicBezTo>
                    <a:lnTo>
                      <a:pt x="5169" y="4347"/>
                    </a:lnTo>
                    <a:cubicBezTo>
                      <a:pt x="4506" y="4615"/>
                      <a:pt x="4121" y="5091"/>
                      <a:pt x="4112" y="5650"/>
                    </a:cubicBezTo>
                    <a:cubicBezTo>
                      <a:pt x="4105" y="5925"/>
                      <a:pt x="4195" y="6186"/>
                      <a:pt x="4351" y="6385"/>
                    </a:cubicBezTo>
                    <a:cubicBezTo>
                      <a:pt x="4288" y="6472"/>
                      <a:pt x="4218" y="6569"/>
                      <a:pt x="4150" y="6671"/>
                    </a:cubicBezTo>
                    <a:cubicBezTo>
                      <a:pt x="3848" y="6206"/>
                      <a:pt x="3593" y="5756"/>
                      <a:pt x="3375" y="5325"/>
                    </a:cubicBezTo>
                    <a:cubicBezTo>
                      <a:pt x="3454" y="5145"/>
                      <a:pt x="3546" y="4976"/>
                      <a:pt x="3641" y="4820"/>
                    </a:cubicBezTo>
                    <a:cubicBezTo>
                      <a:pt x="3713" y="4852"/>
                      <a:pt x="3794" y="4868"/>
                      <a:pt x="3882" y="4868"/>
                    </a:cubicBezTo>
                    <a:cubicBezTo>
                      <a:pt x="4089" y="4868"/>
                      <a:pt x="4326" y="4784"/>
                      <a:pt x="4518" y="4627"/>
                    </a:cubicBezTo>
                    <a:cubicBezTo>
                      <a:pt x="4711" y="4469"/>
                      <a:pt x="5126" y="4009"/>
                      <a:pt x="4808" y="3146"/>
                    </a:cubicBezTo>
                    <a:cubicBezTo>
                      <a:pt x="4786" y="3087"/>
                      <a:pt x="4743" y="3042"/>
                      <a:pt x="4684" y="3015"/>
                    </a:cubicBezTo>
                    <a:cubicBezTo>
                      <a:pt x="4643" y="2997"/>
                      <a:pt x="4595" y="2989"/>
                      <a:pt x="4545" y="2989"/>
                    </a:cubicBezTo>
                    <a:cubicBezTo>
                      <a:pt x="4402" y="2989"/>
                      <a:pt x="4234" y="3050"/>
                      <a:pt x="4107" y="3103"/>
                    </a:cubicBezTo>
                    <a:cubicBezTo>
                      <a:pt x="3560" y="3331"/>
                      <a:pt x="3337" y="3781"/>
                      <a:pt x="3307" y="4126"/>
                    </a:cubicBezTo>
                    <a:cubicBezTo>
                      <a:pt x="3289" y="4365"/>
                      <a:pt x="3355" y="4572"/>
                      <a:pt x="3485" y="4708"/>
                    </a:cubicBezTo>
                    <a:cubicBezTo>
                      <a:pt x="3409" y="4832"/>
                      <a:pt x="3334" y="4967"/>
                      <a:pt x="3264" y="5107"/>
                    </a:cubicBezTo>
                    <a:cubicBezTo>
                      <a:pt x="2996" y="4559"/>
                      <a:pt x="2789" y="4047"/>
                      <a:pt x="2629" y="3597"/>
                    </a:cubicBezTo>
                    <a:cubicBezTo>
                      <a:pt x="2701" y="3497"/>
                      <a:pt x="2775" y="3403"/>
                      <a:pt x="2850" y="3310"/>
                    </a:cubicBezTo>
                    <a:cubicBezTo>
                      <a:pt x="2953" y="3367"/>
                      <a:pt x="3073" y="3403"/>
                      <a:pt x="3199" y="3403"/>
                    </a:cubicBezTo>
                    <a:cubicBezTo>
                      <a:pt x="3379" y="3403"/>
                      <a:pt x="3575" y="3333"/>
                      <a:pt x="3744" y="3159"/>
                    </a:cubicBezTo>
                    <a:cubicBezTo>
                      <a:pt x="4098" y="2796"/>
                      <a:pt x="4216" y="2165"/>
                      <a:pt x="4013" y="1724"/>
                    </a:cubicBezTo>
                    <a:cubicBezTo>
                      <a:pt x="3967" y="1624"/>
                      <a:pt x="3846" y="1563"/>
                      <a:pt x="3683" y="1563"/>
                    </a:cubicBezTo>
                    <a:cubicBezTo>
                      <a:pt x="3677" y="1563"/>
                      <a:pt x="3672" y="1563"/>
                      <a:pt x="3666" y="1564"/>
                    </a:cubicBezTo>
                    <a:cubicBezTo>
                      <a:pt x="3285" y="1573"/>
                      <a:pt x="2769" y="1854"/>
                      <a:pt x="2559" y="2361"/>
                    </a:cubicBezTo>
                    <a:cubicBezTo>
                      <a:pt x="2430" y="2677"/>
                      <a:pt x="2485" y="2993"/>
                      <a:pt x="2696" y="3198"/>
                    </a:cubicBezTo>
                    <a:cubicBezTo>
                      <a:pt x="2649" y="3256"/>
                      <a:pt x="2602" y="3317"/>
                      <a:pt x="2554" y="3378"/>
                    </a:cubicBezTo>
                    <a:cubicBezTo>
                      <a:pt x="2417" y="2968"/>
                      <a:pt x="2322" y="2614"/>
                      <a:pt x="2257" y="2330"/>
                    </a:cubicBezTo>
                    <a:cubicBezTo>
                      <a:pt x="2482" y="2235"/>
                      <a:pt x="2669" y="2037"/>
                      <a:pt x="2766" y="1760"/>
                    </a:cubicBezTo>
                    <a:cubicBezTo>
                      <a:pt x="2926" y="1313"/>
                      <a:pt x="2834" y="691"/>
                      <a:pt x="2266" y="315"/>
                    </a:cubicBezTo>
                    <a:cubicBezTo>
                      <a:pt x="2201" y="272"/>
                      <a:pt x="2142" y="232"/>
                      <a:pt x="2090" y="193"/>
                    </a:cubicBezTo>
                    <a:cubicBezTo>
                      <a:pt x="1928" y="80"/>
                      <a:pt x="1815" y="1"/>
                      <a:pt x="171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3" name="Google Shape;1353;p30"/>
            <p:cNvGrpSpPr/>
            <p:nvPr/>
          </p:nvGrpSpPr>
          <p:grpSpPr>
            <a:xfrm rot="998781">
              <a:off x="7447367" y="2575332"/>
              <a:ext cx="1003793" cy="1561179"/>
              <a:chOff x="6357303" y="3458697"/>
              <a:chExt cx="1165586" cy="1812813"/>
            </a:xfrm>
          </p:grpSpPr>
          <p:sp>
            <p:nvSpPr>
              <p:cNvPr id="1354" name="Google Shape;1354;p30"/>
              <p:cNvSpPr/>
              <p:nvPr/>
            </p:nvSpPr>
            <p:spPr>
              <a:xfrm rot="666815">
                <a:off x="6449176" y="4551843"/>
                <a:ext cx="636989" cy="389437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3118" extrusionOk="0">
                    <a:moveTo>
                      <a:pt x="506" y="0"/>
                    </a:moveTo>
                    <a:cubicBezTo>
                      <a:pt x="405" y="0"/>
                      <a:pt x="310" y="52"/>
                      <a:pt x="235" y="186"/>
                    </a:cubicBezTo>
                    <a:cubicBezTo>
                      <a:pt x="1" y="606"/>
                      <a:pt x="154" y="1769"/>
                      <a:pt x="1141" y="2596"/>
                    </a:cubicBezTo>
                    <a:cubicBezTo>
                      <a:pt x="1572" y="2957"/>
                      <a:pt x="2055" y="3117"/>
                      <a:pt x="2545" y="3117"/>
                    </a:cubicBezTo>
                    <a:cubicBezTo>
                      <a:pt x="3292" y="3117"/>
                      <a:pt x="4054" y="2746"/>
                      <a:pt x="4666" y="2149"/>
                    </a:cubicBezTo>
                    <a:cubicBezTo>
                      <a:pt x="5100" y="1728"/>
                      <a:pt x="5080" y="1358"/>
                      <a:pt x="4572" y="1358"/>
                    </a:cubicBezTo>
                    <a:cubicBezTo>
                      <a:pt x="4142" y="1358"/>
                      <a:pt x="3365" y="1622"/>
                      <a:pt x="2219" y="2341"/>
                    </a:cubicBezTo>
                    <a:cubicBezTo>
                      <a:pt x="2182" y="2364"/>
                      <a:pt x="2158" y="2376"/>
                      <a:pt x="2141" y="2376"/>
                    </a:cubicBezTo>
                    <a:cubicBezTo>
                      <a:pt x="2118" y="2376"/>
                      <a:pt x="2107" y="2353"/>
                      <a:pt x="2090" y="2301"/>
                    </a:cubicBezTo>
                    <a:cubicBezTo>
                      <a:pt x="1932" y="1834"/>
                      <a:pt x="1765" y="1185"/>
                      <a:pt x="1195" y="495"/>
                    </a:cubicBezTo>
                    <a:cubicBezTo>
                      <a:pt x="1058" y="329"/>
                      <a:pt x="760" y="0"/>
                      <a:pt x="506" y="0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 rot="666815">
                <a:off x="6782135" y="4080479"/>
                <a:ext cx="566420" cy="341851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2737" extrusionOk="0">
                    <a:moveTo>
                      <a:pt x="530" y="0"/>
                    </a:moveTo>
                    <a:cubicBezTo>
                      <a:pt x="1" y="0"/>
                      <a:pt x="129" y="1297"/>
                      <a:pt x="736" y="2125"/>
                    </a:cubicBezTo>
                    <a:cubicBezTo>
                      <a:pt x="1011" y="2499"/>
                      <a:pt x="1410" y="2736"/>
                      <a:pt x="1879" y="2736"/>
                    </a:cubicBezTo>
                    <a:cubicBezTo>
                      <a:pt x="1885" y="2736"/>
                      <a:pt x="1892" y="2736"/>
                      <a:pt x="1899" y="2736"/>
                    </a:cubicBezTo>
                    <a:cubicBezTo>
                      <a:pt x="2985" y="2720"/>
                      <a:pt x="4443" y="1411"/>
                      <a:pt x="4509" y="825"/>
                    </a:cubicBezTo>
                    <a:cubicBezTo>
                      <a:pt x="4535" y="585"/>
                      <a:pt x="4411" y="480"/>
                      <a:pt x="4200" y="480"/>
                    </a:cubicBezTo>
                    <a:cubicBezTo>
                      <a:pt x="3691" y="480"/>
                      <a:pt x="2670" y="1087"/>
                      <a:pt x="2014" y="1850"/>
                    </a:cubicBezTo>
                    <a:cubicBezTo>
                      <a:pt x="1980" y="1882"/>
                      <a:pt x="1961" y="1899"/>
                      <a:pt x="1948" y="1899"/>
                    </a:cubicBezTo>
                    <a:cubicBezTo>
                      <a:pt x="1931" y="1899"/>
                      <a:pt x="1922" y="1873"/>
                      <a:pt x="1903" y="1814"/>
                    </a:cubicBezTo>
                    <a:cubicBezTo>
                      <a:pt x="1781" y="1447"/>
                      <a:pt x="1651" y="962"/>
                      <a:pt x="1290" y="507"/>
                    </a:cubicBezTo>
                    <a:cubicBezTo>
                      <a:pt x="1132" y="307"/>
                      <a:pt x="945" y="138"/>
                      <a:pt x="702" y="38"/>
                    </a:cubicBezTo>
                    <a:cubicBezTo>
                      <a:pt x="638" y="13"/>
                      <a:pt x="581" y="0"/>
                      <a:pt x="530" y="0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 rot="666815">
                <a:off x="6662090" y="4358502"/>
                <a:ext cx="577911" cy="323615"/>
              </a:xfrm>
              <a:custGeom>
                <a:avLst/>
                <a:gdLst/>
                <a:ahLst/>
                <a:cxnLst/>
                <a:rect l="l" t="t" r="r" b="b"/>
                <a:pathLst>
                  <a:path w="4627" h="2591" extrusionOk="0">
                    <a:moveTo>
                      <a:pt x="423" y="1"/>
                    </a:moveTo>
                    <a:cubicBezTo>
                      <a:pt x="323" y="1"/>
                      <a:pt x="233" y="57"/>
                      <a:pt x="167" y="203"/>
                    </a:cubicBezTo>
                    <a:cubicBezTo>
                      <a:pt x="0" y="573"/>
                      <a:pt x="354" y="1893"/>
                      <a:pt x="1048" y="2358"/>
                    </a:cubicBezTo>
                    <a:cubicBezTo>
                      <a:pt x="1293" y="2521"/>
                      <a:pt x="1592" y="2590"/>
                      <a:pt x="1911" y="2590"/>
                    </a:cubicBezTo>
                    <a:cubicBezTo>
                      <a:pt x="2992" y="2590"/>
                      <a:pt x="4302" y="1795"/>
                      <a:pt x="4508" y="1192"/>
                    </a:cubicBezTo>
                    <a:cubicBezTo>
                      <a:pt x="4626" y="852"/>
                      <a:pt x="4349" y="763"/>
                      <a:pt x="4081" y="763"/>
                    </a:cubicBezTo>
                    <a:cubicBezTo>
                      <a:pt x="3992" y="763"/>
                      <a:pt x="3904" y="773"/>
                      <a:pt x="3832" y="787"/>
                    </a:cubicBezTo>
                    <a:lnTo>
                      <a:pt x="3834" y="787"/>
                    </a:lnTo>
                    <a:cubicBezTo>
                      <a:pt x="2781" y="983"/>
                      <a:pt x="1803" y="1749"/>
                      <a:pt x="1803" y="1749"/>
                    </a:cubicBezTo>
                    <a:cubicBezTo>
                      <a:pt x="1596" y="1321"/>
                      <a:pt x="1384" y="872"/>
                      <a:pt x="1089" y="496"/>
                    </a:cubicBezTo>
                    <a:cubicBezTo>
                      <a:pt x="958" y="328"/>
                      <a:pt x="664" y="1"/>
                      <a:pt x="423" y="1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 rot="666815">
                <a:off x="6948405" y="3836717"/>
                <a:ext cx="533697" cy="322991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2586" extrusionOk="0">
                    <a:moveTo>
                      <a:pt x="338" y="0"/>
                    </a:moveTo>
                    <a:cubicBezTo>
                      <a:pt x="279" y="0"/>
                      <a:pt x="222" y="21"/>
                      <a:pt x="169" y="69"/>
                    </a:cubicBezTo>
                    <a:cubicBezTo>
                      <a:pt x="0" y="223"/>
                      <a:pt x="20" y="583"/>
                      <a:pt x="68" y="779"/>
                    </a:cubicBezTo>
                    <a:cubicBezTo>
                      <a:pt x="263" y="1586"/>
                      <a:pt x="806" y="2586"/>
                      <a:pt x="1558" y="2586"/>
                    </a:cubicBezTo>
                    <a:cubicBezTo>
                      <a:pt x="1630" y="2586"/>
                      <a:pt x="1703" y="2577"/>
                      <a:pt x="1778" y="2557"/>
                    </a:cubicBezTo>
                    <a:cubicBezTo>
                      <a:pt x="3012" y="2243"/>
                      <a:pt x="4273" y="95"/>
                      <a:pt x="3577" y="95"/>
                    </a:cubicBezTo>
                    <a:cubicBezTo>
                      <a:pt x="3555" y="95"/>
                      <a:pt x="3532" y="97"/>
                      <a:pt x="3507" y="101"/>
                    </a:cubicBezTo>
                    <a:cubicBezTo>
                      <a:pt x="2705" y="232"/>
                      <a:pt x="1688" y="1701"/>
                      <a:pt x="1661" y="1735"/>
                    </a:cubicBezTo>
                    <a:cubicBezTo>
                      <a:pt x="1654" y="1745"/>
                      <a:pt x="1643" y="1751"/>
                      <a:pt x="1632" y="1751"/>
                    </a:cubicBezTo>
                    <a:cubicBezTo>
                      <a:pt x="1622" y="1751"/>
                      <a:pt x="1612" y="1746"/>
                      <a:pt x="1605" y="1735"/>
                    </a:cubicBezTo>
                    <a:cubicBezTo>
                      <a:pt x="1483" y="1552"/>
                      <a:pt x="1591" y="1546"/>
                      <a:pt x="1041" y="628"/>
                    </a:cubicBezTo>
                    <a:cubicBezTo>
                      <a:pt x="936" y="454"/>
                      <a:pt x="615" y="0"/>
                      <a:pt x="338" y="0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 rot="666815">
                <a:off x="7103508" y="3586414"/>
                <a:ext cx="308627" cy="294264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56" extrusionOk="0">
                    <a:moveTo>
                      <a:pt x="381" y="1"/>
                    </a:moveTo>
                    <a:cubicBezTo>
                      <a:pt x="280" y="1"/>
                      <a:pt x="194" y="100"/>
                      <a:pt x="147" y="364"/>
                    </a:cubicBezTo>
                    <a:cubicBezTo>
                      <a:pt x="0" y="1181"/>
                      <a:pt x="447" y="2355"/>
                      <a:pt x="1109" y="2355"/>
                    </a:cubicBezTo>
                    <a:cubicBezTo>
                      <a:pt x="1404" y="2355"/>
                      <a:pt x="1741" y="2123"/>
                      <a:pt x="2087" y="1522"/>
                    </a:cubicBezTo>
                    <a:lnTo>
                      <a:pt x="2087" y="1522"/>
                    </a:lnTo>
                    <a:lnTo>
                      <a:pt x="2085" y="1525"/>
                    </a:lnTo>
                    <a:cubicBezTo>
                      <a:pt x="2297" y="1157"/>
                      <a:pt x="2471" y="655"/>
                      <a:pt x="2392" y="229"/>
                    </a:cubicBezTo>
                    <a:cubicBezTo>
                      <a:pt x="2368" y="102"/>
                      <a:pt x="2304" y="56"/>
                      <a:pt x="2226" y="56"/>
                    </a:cubicBezTo>
                    <a:cubicBezTo>
                      <a:pt x="2096" y="56"/>
                      <a:pt x="1928" y="181"/>
                      <a:pt x="1839" y="271"/>
                    </a:cubicBezTo>
                    <a:cubicBezTo>
                      <a:pt x="1379" y="730"/>
                      <a:pt x="1290" y="1073"/>
                      <a:pt x="1211" y="1073"/>
                    </a:cubicBezTo>
                    <a:cubicBezTo>
                      <a:pt x="1177" y="1073"/>
                      <a:pt x="1145" y="1008"/>
                      <a:pt x="1084" y="860"/>
                    </a:cubicBezTo>
                    <a:cubicBezTo>
                      <a:pt x="1000" y="649"/>
                      <a:pt x="640" y="1"/>
                      <a:pt x="381" y="1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 rot="666815">
                <a:off x="7145419" y="3626286"/>
                <a:ext cx="77313" cy="16187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296" extrusionOk="0">
                    <a:moveTo>
                      <a:pt x="134" y="1"/>
                    </a:moveTo>
                    <a:cubicBezTo>
                      <a:pt x="104" y="1"/>
                      <a:pt x="75" y="20"/>
                      <a:pt x="68" y="55"/>
                    </a:cubicBezTo>
                    <a:cubicBezTo>
                      <a:pt x="1" y="452"/>
                      <a:pt x="163" y="1029"/>
                      <a:pt x="492" y="1281"/>
                    </a:cubicBezTo>
                    <a:cubicBezTo>
                      <a:pt x="506" y="1292"/>
                      <a:pt x="520" y="1296"/>
                      <a:pt x="534" y="1296"/>
                    </a:cubicBezTo>
                    <a:cubicBezTo>
                      <a:pt x="579" y="1296"/>
                      <a:pt x="619" y="1250"/>
                      <a:pt x="598" y="1200"/>
                    </a:cubicBezTo>
                    <a:lnTo>
                      <a:pt x="598" y="1200"/>
                    </a:lnTo>
                    <a:cubicBezTo>
                      <a:pt x="598" y="1200"/>
                      <a:pt x="598" y="1200"/>
                      <a:pt x="598" y="1200"/>
                    </a:cubicBezTo>
                    <a:cubicBezTo>
                      <a:pt x="600" y="1200"/>
                      <a:pt x="514" y="998"/>
                      <a:pt x="483" y="916"/>
                    </a:cubicBezTo>
                    <a:cubicBezTo>
                      <a:pt x="350" y="544"/>
                      <a:pt x="244" y="172"/>
                      <a:pt x="195" y="42"/>
                    </a:cubicBezTo>
                    <a:cubicBezTo>
                      <a:pt x="183" y="14"/>
                      <a:pt x="159" y="1"/>
                      <a:pt x="13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 rot="666815">
                <a:off x="7278162" y="3655541"/>
                <a:ext cx="91302" cy="164493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317" extrusionOk="0">
                    <a:moveTo>
                      <a:pt x="651" y="0"/>
                    </a:moveTo>
                    <a:cubicBezTo>
                      <a:pt x="583" y="0"/>
                      <a:pt x="540" y="170"/>
                      <a:pt x="170" y="913"/>
                    </a:cubicBezTo>
                    <a:cubicBezTo>
                      <a:pt x="122" y="1013"/>
                      <a:pt x="68" y="1105"/>
                      <a:pt x="23" y="1211"/>
                    </a:cubicBezTo>
                    <a:cubicBezTo>
                      <a:pt x="0" y="1265"/>
                      <a:pt x="43" y="1316"/>
                      <a:pt x="92" y="1316"/>
                    </a:cubicBezTo>
                    <a:cubicBezTo>
                      <a:pt x="107" y="1316"/>
                      <a:pt x="122" y="1311"/>
                      <a:pt x="136" y="1301"/>
                    </a:cubicBezTo>
                    <a:cubicBezTo>
                      <a:pt x="424" y="1094"/>
                      <a:pt x="618" y="722"/>
                      <a:pt x="688" y="422"/>
                    </a:cubicBezTo>
                    <a:cubicBezTo>
                      <a:pt x="715" y="307"/>
                      <a:pt x="731" y="192"/>
                      <a:pt x="724" y="71"/>
                    </a:cubicBezTo>
                    <a:cubicBezTo>
                      <a:pt x="724" y="46"/>
                      <a:pt x="710" y="23"/>
                      <a:pt x="688" y="12"/>
                    </a:cubicBezTo>
                    <a:cubicBezTo>
                      <a:pt x="674" y="5"/>
                      <a:pt x="662" y="0"/>
                      <a:pt x="651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 rot="666815">
                <a:off x="7185917" y="3930287"/>
                <a:ext cx="180605" cy="163744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11" extrusionOk="0">
                    <a:moveTo>
                      <a:pt x="1359" y="0"/>
                    </a:moveTo>
                    <a:cubicBezTo>
                      <a:pt x="1344" y="0"/>
                      <a:pt x="1328" y="6"/>
                      <a:pt x="1314" y="18"/>
                    </a:cubicBezTo>
                    <a:cubicBezTo>
                      <a:pt x="926" y="352"/>
                      <a:pt x="430" y="929"/>
                      <a:pt x="45" y="1172"/>
                    </a:cubicBezTo>
                    <a:cubicBezTo>
                      <a:pt x="46" y="1171"/>
                      <a:pt x="46" y="1171"/>
                      <a:pt x="46" y="1171"/>
                    </a:cubicBezTo>
                    <a:lnTo>
                      <a:pt x="46" y="1171"/>
                    </a:lnTo>
                    <a:cubicBezTo>
                      <a:pt x="45" y="1171"/>
                      <a:pt x="1" y="1201"/>
                      <a:pt x="9" y="1249"/>
                    </a:cubicBezTo>
                    <a:cubicBezTo>
                      <a:pt x="16" y="1293"/>
                      <a:pt x="48" y="1310"/>
                      <a:pt x="93" y="1310"/>
                    </a:cubicBezTo>
                    <a:cubicBezTo>
                      <a:pt x="214" y="1310"/>
                      <a:pt x="431" y="1188"/>
                      <a:pt x="529" y="1125"/>
                    </a:cubicBezTo>
                    <a:cubicBezTo>
                      <a:pt x="885" y="893"/>
                      <a:pt x="1359" y="237"/>
                      <a:pt x="1422" y="99"/>
                    </a:cubicBezTo>
                    <a:cubicBezTo>
                      <a:pt x="1446" y="48"/>
                      <a:pt x="1405" y="0"/>
                      <a:pt x="135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 rot="666815">
                <a:off x="7065420" y="4228498"/>
                <a:ext cx="194344" cy="139763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119" extrusionOk="0">
                    <a:moveTo>
                      <a:pt x="1487" y="0"/>
                    </a:moveTo>
                    <a:cubicBezTo>
                      <a:pt x="1315" y="0"/>
                      <a:pt x="896" y="642"/>
                      <a:pt x="55" y="969"/>
                    </a:cubicBezTo>
                    <a:cubicBezTo>
                      <a:pt x="56" y="968"/>
                      <a:pt x="56" y="968"/>
                      <a:pt x="55" y="968"/>
                    </a:cubicBezTo>
                    <a:cubicBezTo>
                      <a:pt x="50" y="968"/>
                      <a:pt x="5" y="989"/>
                      <a:pt x="3" y="1037"/>
                    </a:cubicBezTo>
                    <a:cubicBezTo>
                      <a:pt x="1" y="1091"/>
                      <a:pt x="55" y="1118"/>
                      <a:pt x="145" y="1118"/>
                    </a:cubicBezTo>
                    <a:cubicBezTo>
                      <a:pt x="455" y="1118"/>
                      <a:pt x="1192" y="795"/>
                      <a:pt x="1542" y="99"/>
                    </a:cubicBezTo>
                    <a:cubicBezTo>
                      <a:pt x="1556" y="74"/>
                      <a:pt x="1554" y="45"/>
                      <a:pt x="1533" y="22"/>
                    </a:cubicBezTo>
                    <a:cubicBezTo>
                      <a:pt x="1521" y="7"/>
                      <a:pt x="1505" y="0"/>
                      <a:pt x="148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 rot="666815">
                <a:off x="6920356" y="4508302"/>
                <a:ext cx="245803" cy="131644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054" extrusionOk="0">
                    <a:moveTo>
                      <a:pt x="1879" y="0"/>
                    </a:moveTo>
                    <a:cubicBezTo>
                      <a:pt x="1868" y="0"/>
                      <a:pt x="1858" y="3"/>
                      <a:pt x="1848" y="8"/>
                    </a:cubicBezTo>
                    <a:cubicBezTo>
                      <a:pt x="784" y="574"/>
                      <a:pt x="381" y="815"/>
                      <a:pt x="70" y="898"/>
                    </a:cubicBezTo>
                    <a:cubicBezTo>
                      <a:pt x="71" y="898"/>
                      <a:pt x="70" y="897"/>
                      <a:pt x="69" y="897"/>
                    </a:cubicBezTo>
                    <a:cubicBezTo>
                      <a:pt x="61" y="897"/>
                      <a:pt x="11" y="913"/>
                      <a:pt x="7" y="964"/>
                    </a:cubicBezTo>
                    <a:cubicBezTo>
                      <a:pt x="0" y="1024"/>
                      <a:pt x="58" y="1053"/>
                      <a:pt x="158" y="1053"/>
                    </a:cubicBezTo>
                    <a:cubicBezTo>
                      <a:pt x="491" y="1053"/>
                      <a:pt x="1296" y="738"/>
                      <a:pt x="1832" y="215"/>
                    </a:cubicBezTo>
                    <a:cubicBezTo>
                      <a:pt x="1909" y="141"/>
                      <a:pt x="1967" y="91"/>
                      <a:pt x="1938" y="35"/>
                    </a:cubicBezTo>
                    <a:cubicBezTo>
                      <a:pt x="1926" y="13"/>
                      <a:pt x="1902" y="0"/>
                      <a:pt x="187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 rot="666815">
                <a:off x="6740426" y="4789108"/>
                <a:ext cx="258542" cy="11765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942" extrusionOk="0">
                    <a:moveTo>
                      <a:pt x="1977" y="1"/>
                    </a:moveTo>
                    <a:cubicBezTo>
                      <a:pt x="1969" y="1"/>
                      <a:pt x="1961" y="2"/>
                      <a:pt x="1952" y="6"/>
                    </a:cubicBezTo>
                    <a:cubicBezTo>
                      <a:pt x="1952" y="5"/>
                      <a:pt x="1953" y="5"/>
                      <a:pt x="1953" y="5"/>
                    </a:cubicBezTo>
                    <a:lnTo>
                      <a:pt x="1953" y="5"/>
                    </a:lnTo>
                    <a:cubicBezTo>
                      <a:pt x="1955" y="5"/>
                      <a:pt x="1889" y="30"/>
                      <a:pt x="1880" y="35"/>
                    </a:cubicBezTo>
                    <a:lnTo>
                      <a:pt x="1880" y="35"/>
                    </a:lnTo>
                    <a:cubicBezTo>
                      <a:pt x="1880" y="35"/>
                      <a:pt x="1880" y="35"/>
                      <a:pt x="1880" y="35"/>
                    </a:cubicBezTo>
                    <a:lnTo>
                      <a:pt x="1880" y="35"/>
                    </a:lnTo>
                    <a:cubicBezTo>
                      <a:pt x="1880" y="35"/>
                      <a:pt x="1003" y="482"/>
                      <a:pt x="546" y="646"/>
                    </a:cubicBezTo>
                    <a:cubicBezTo>
                      <a:pt x="388" y="700"/>
                      <a:pt x="230" y="747"/>
                      <a:pt x="63" y="785"/>
                    </a:cubicBezTo>
                    <a:cubicBezTo>
                      <a:pt x="64" y="785"/>
                      <a:pt x="64" y="785"/>
                      <a:pt x="64" y="785"/>
                    </a:cubicBezTo>
                    <a:cubicBezTo>
                      <a:pt x="59" y="785"/>
                      <a:pt x="11" y="801"/>
                      <a:pt x="5" y="851"/>
                    </a:cubicBezTo>
                    <a:cubicBezTo>
                      <a:pt x="0" y="891"/>
                      <a:pt x="29" y="927"/>
                      <a:pt x="70" y="932"/>
                    </a:cubicBezTo>
                    <a:cubicBezTo>
                      <a:pt x="124" y="938"/>
                      <a:pt x="179" y="941"/>
                      <a:pt x="233" y="941"/>
                    </a:cubicBezTo>
                    <a:cubicBezTo>
                      <a:pt x="542" y="941"/>
                      <a:pt x="848" y="844"/>
                      <a:pt x="1132" y="718"/>
                    </a:cubicBezTo>
                    <a:cubicBezTo>
                      <a:pt x="1528" y="535"/>
                      <a:pt x="1702" y="382"/>
                      <a:pt x="1966" y="170"/>
                    </a:cubicBezTo>
                    <a:lnTo>
                      <a:pt x="1966" y="170"/>
                    </a:lnTo>
                    <a:cubicBezTo>
                      <a:pt x="1965" y="170"/>
                      <a:pt x="1965" y="171"/>
                      <a:pt x="1965" y="171"/>
                    </a:cubicBezTo>
                    <a:cubicBezTo>
                      <a:pt x="1963" y="171"/>
                      <a:pt x="2022" y="118"/>
                      <a:pt x="2022" y="118"/>
                    </a:cubicBezTo>
                    <a:cubicBezTo>
                      <a:pt x="2069" y="75"/>
                      <a:pt x="2034" y="1"/>
                      <a:pt x="1977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 rot="666815">
                <a:off x="6513896" y="4577553"/>
                <a:ext cx="138514" cy="239683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919" extrusionOk="0">
                    <a:moveTo>
                      <a:pt x="1070" y="1800"/>
                    </a:moveTo>
                    <a:cubicBezTo>
                      <a:pt x="1070" y="1800"/>
                      <a:pt x="1070" y="1800"/>
                      <a:pt x="1070" y="1801"/>
                    </a:cubicBezTo>
                    <a:lnTo>
                      <a:pt x="1070" y="1801"/>
                    </a:lnTo>
                    <a:cubicBezTo>
                      <a:pt x="1070" y="1800"/>
                      <a:pt x="1070" y="1800"/>
                      <a:pt x="1070" y="1800"/>
                    </a:cubicBezTo>
                    <a:close/>
                    <a:moveTo>
                      <a:pt x="77" y="1"/>
                    </a:moveTo>
                    <a:cubicBezTo>
                      <a:pt x="39" y="1"/>
                      <a:pt x="1" y="30"/>
                      <a:pt x="6" y="76"/>
                    </a:cubicBezTo>
                    <a:cubicBezTo>
                      <a:pt x="69" y="678"/>
                      <a:pt x="450" y="1568"/>
                      <a:pt x="971" y="1906"/>
                    </a:cubicBezTo>
                    <a:cubicBezTo>
                      <a:pt x="984" y="1915"/>
                      <a:pt x="998" y="1919"/>
                      <a:pt x="1011" y="1919"/>
                    </a:cubicBezTo>
                    <a:cubicBezTo>
                      <a:pt x="1064" y="1919"/>
                      <a:pt x="1108" y="1853"/>
                      <a:pt x="1070" y="1801"/>
                    </a:cubicBezTo>
                    <a:lnTo>
                      <a:pt x="1070" y="1801"/>
                    </a:lnTo>
                    <a:cubicBezTo>
                      <a:pt x="1070" y="1801"/>
                      <a:pt x="1070" y="1801"/>
                      <a:pt x="1070" y="1801"/>
                    </a:cubicBezTo>
                    <a:cubicBezTo>
                      <a:pt x="1070" y="1801"/>
                      <a:pt x="943" y="1647"/>
                      <a:pt x="682" y="1171"/>
                    </a:cubicBezTo>
                    <a:cubicBezTo>
                      <a:pt x="522" y="874"/>
                      <a:pt x="137" y="38"/>
                      <a:pt x="137" y="38"/>
                    </a:cubicBezTo>
                    <a:cubicBezTo>
                      <a:pt x="124" y="12"/>
                      <a:pt x="101" y="1"/>
                      <a:pt x="77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 rot="666815">
                <a:off x="6714762" y="4355743"/>
                <a:ext cx="123151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733" extrusionOk="0">
                    <a:moveTo>
                      <a:pt x="73" y="0"/>
                    </a:moveTo>
                    <a:cubicBezTo>
                      <a:pt x="37" y="0"/>
                      <a:pt x="1" y="28"/>
                      <a:pt x="2" y="73"/>
                    </a:cubicBezTo>
                    <a:cubicBezTo>
                      <a:pt x="20" y="630"/>
                      <a:pt x="347" y="1457"/>
                      <a:pt x="852" y="1723"/>
                    </a:cubicBezTo>
                    <a:cubicBezTo>
                      <a:pt x="864" y="1729"/>
                      <a:pt x="876" y="1732"/>
                      <a:pt x="888" y="1732"/>
                    </a:cubicBezTo>
                    <a:cubicBezTo>
                      <a:pt x="944" y="1732"/>
                      <a:pt x="985" y="1663"/>
                      <a:pt x="944" y="1612"/>
                    </a:cubicBezTo>
                    <a:lnTo>
                      <a:pt x="944" y="1612"/>
                    </a:lnTo>
                    <a:cubicBezTo>
                      <a:pt x="944" y="1613"/>
                      <a:pt x="944" y="1613"/>
                      <a:pt x="944" y="1613"/>
                    </a:cubicBezTo>
                    <a:cubicBezTo>
                      <a:pt x="945" y="1613"/>
                      <a:pt x="835" y="1485"/>
                      <a:pt x="696" y="1252"/>
                    </a:cubicBezTo>
                    <a:cubicBezTo>
                      <a:pt x="381" y="664"/>
                      <a:pt x="135" y="42"/>
                      <a:pt x="135" y="42"/>
                    </a:cubicBezTo>
                    <a:cubicBezTo>
                      <a:pt x="122" y="13"/>
                      <a:pt x="98" y="0"/>
                      <a:pt x="73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 rot="666815">
                <a:off x="6844680" y="4094894"/>
                <a:ext cx="132768" cy="213329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708" extrusionOk="0">
                    <a:moveTo>
                      <a:pt x="124" y="1"/>
                    </a:moveTo>
                    <a:cubicBezTo>
                      <a:pt x="91" y="1"/>
                      <a:pt x="58" y="22"/>
                      <a:pt x="54" y="63"/>
                    </a:cubicBezTo>
                    <a:cubicBezTo>
                      <a:pt x="0" y="637"/>
                      <a:pt x="318" y="1399"/>
                      <a:pt x="931" y="1699"/>
                    </a:cubicBezTo>
                    <a:cubicBezTo>
                      <a:pt x="942" y="1705"/>
                      <a:pt x="954" y="1707"/>
                      <a:pt x="964" y="1707"/>
                    </a:cubicBezTo>
                    <a:cubicBezTo>
                      <a:pt x="1022" y="1707"/>
                      <a:pt x="1063" y="1635"/>
                      <a:pt x="1019" y="1584"/>
                    </a:cubicBezTo>
                    <a:lnTo>
                      <a:pt x="1019" y="1584"/>
                    </a:lnTo>
                    <a:cubicBezTo>
                      <a:pt x="1019" y="1584"/>
                      <a:pt x="1019" y="1584"/>
                      <a:pt x="1019" y="1584"/>
                    </a:cubicBezTo>
                    <a:cubicBezTo>
                      <a:pt x="1017" y="1584"/>
                      <a:pt x="796" y="1362"/>
                      <a:pt x="561" y="969"/>
                    </a:cubicBezTo>
                    <a:cubicBezTo>
                      <a:pt x="521" y="879"/>
                      <a:pt x="404" y="723"/>
                      <a:pt x="189" y="49"/>
                    </a:cubicBezTo>
                    <a:cubicBezTo>
                      <a:pt x="179" y="16"/>
                      <a:pt x="151" y="1"/>
                      <a:pt x="12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 rot="666815">
                <a:off x="6998566" y="3850411"/>
                <a:ext cx="126898" cy="204086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634" extrusionOk="0">
                    <a:moveTo>
                      <a:pt x="67" y="0"/>
                    </a:moveTo>
                    <a:cubicBezTo>
                      <a:pt x="33" y="0"/>
                      <a:pt x="1" y="26"/>
                      <a:pt x="2" y="66"/>
                    </a:cubicBezTo>
                    <a:cubicBezTo>
                      <a:pt x="11" y="318"/>
                      <a:pt x="162" y="701"/>
                      <a:pt x="280" y="936"/>
                    </a:cubicBezTo>
                    <a:cubicBezTo>
                      <a:pt x="415" y="1190"/>
                      <a:pt x="627" y="1497"/>
                      <a:pt x="884" y="1625"/>
                    </a:cubicBezTo>
                    <a:cubicBezTo>
                      <a:pt x="895" y="1631"/>
                      <a:pt x="906" y="1634"/>
                      <a:pt x="917" y="1634"/>
                    </a:cubicBezTo>
                    <a:cubicBezTo>
                      <a:pt x="973" y="1634"/>
                      <a:pt x="1015" y="1564"/>
                      <a:pt x="974" y="1513"/>
                    </a:cubicBezTo>
                    <a:lnTo>
                      <a:pt x="969" y="1510"/>
                    </a:lnTo>
                    <a:cubicBezTo>
                      <a:pt x="751" y="1247"/>
                      <a:pt x="503" y="730"/>
                      <a:pt x="338" y="422"/>
                    </a:cubicBezTo>
                    <a:lnTo>
                      <a:pt x="338" y="422"/>
                    </a:lnTo>
                    <a:cubicBezTo>
                      <a:pt x="338" y="422"/>
                      <a:pt x="339" y="422"/>
                      <a:pt x="339" y="422"/>
                    </a:cubicBezTo>
                    <a:cubicBezTo>
                      <a:pt x="340" y="422"/>
                      <a:pt x="192" y="144"/>
                      <a:pt x="187" y="135"/>
                    </a:cubicBezTo>
                    <a:lnTo>
                      <a:pt x="187" y="135"/>
                    </a:lnTo>
                    <a:cubicBezTo>
                      <a:pt x="187" y="136"/>
                      <a:pt x="188" y="136"/>
                      <a:pt x="187" y="136"/>
                    </a:cubicBezTo>
                    <a:cubicBezTo>
                      <a:pt x="187" y="136"/>
                      <a:pt x="153" y="74"/>
                      <a:pt x="149" y="68"/>
                    </a:cubicBezTo>
                    <a:cubicBezTo>
                      <a:pt x="144" y="61"/>
                      <a:pt x="115" y="23"/>
                      <a:pt x="115" y="23"/>
                    </a:cubicBezTo>
                    <a:cubicBezTo>
                      <a:pt x="102" y="7"/>
                      <a:pt x="84" y="0"/>
                      <a:pt x="67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 rot="666815">
                <a:off x="6511065" y="3525652"/>
                <a:ext cx="858061" cy="1678902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13442" extrusionOk="0">
                    <a:moveTo>
                      <a:pt x="4105" y="182"/>
                    </a:moveTo>
                    <a:cubicBezTo>
                      <a:pt x="4271" y="182"/>
                      <a:pt x="4612" y="712"/>
                      <a:pt x="4722" y="984"/>
                    </a:cubicBezTo>
                    <a:cubicBezTo>
                      <a:pt x="4790" y="1158"/>
                      <a:pt x="4830" y="1248"/>
                      <a:pt x="4923" y="1255"/>
                    </a:cubicBezTo>
                    <a:cubicBezTo>
                      <a:pt x="4927" y="1255"/>
                      <a:pt x="4932" y="1256"/>
                      <a:pt x="4936" y="1256"/>
                    </a:cubicBezTo>
                    <a:cubicBezTo>
                      <a:pt x="5013" y="1256"/>
                      <a:pt x="5060" y="1181"/>
                      <a:pt x="5132" y="1063"/>
                    </a:cubicBezTo>
                    <a:cubicBezTo>
                      <a:pt x="5216" y="926"/>
                      <a:pt x="5355" y="696"/>
                      <a:pt x="5624" y="425"/>
                    </a:cubicBezTo>
                    <a:cubicBezTo>
                      <a:pt x="5722" y="329"/>
                      <a:pt x="5868" y="238"/>
                      <a:pt x="5947" y="238"/>
                    </a:cubicBezTo>
                    <a:cubicBezTo>
                      <a:pt x="5955" y="238"/>
                      <a:pt x="5962" y="239"/>
                      <a:pt x="5968" y="241"/>
                    </a:cubicBezTo>
                    <a:cubicBezTo>
                      <a:pt x="5995" y="250"/>
                      <a:pt x="6013" y="281"/>
                      <a:pt x="6023" y="335"/>
                    </a:cubicBezTo>
                    <a:cubicBezTo>
                      <a:pt x="6088" y="678"/>
                      <a:pt x="5977" y="1138"/>
                      <a:pt x="5730" y="1568"/>
                    </a:cubicBezTo>
                    <a:cubicBezTo>
                      <a:pt x="5446" y="2062"/>
                      <a:pt x="5155" y="2328"/>
                      <a:pt x="4878" y="2353"/>
                    </a:cubicBezTo>
                    <a:cubicBezTo>
                      <a:pt x="4916" y="2087"/>
                      <a:pt x="4954" y="1805"/>
                      <a:pt x="4990" y="1512"/>
                    </a:cubicBezTo>
                    <a:cubicBezTo>
                      <a:pt x="4997" y="1460"/>
                      <a:pt x="4961" y="1415"/>
                      <a:pt x="4911" y="1410"/>
                    </a:cubicBezTo>
                    <a:cubicBezTo>
                      <a:pt x="4907" y="1410"/>
                      <a:pt x="4903" y="1410"/>
                      <a:pt x="4899" y="1410"/>
                    </a:cubicBezTo>
                    <a:cubicBezTo>
                      <a:pt x="4853" y="1410"/>
                      <a:pt x="4816" y="1444"/>
                      <a:pt x="4810" y="1489"/>
                    </a:cubicBezTo>
                    <a:cubicBezTo>
                      <a:pt x="4774" y="1785"/>
                      <a:pt x="4736" y="2066"/>
                      <a:pt x="4695" y="2334"/>
                    </a:cubicBezTo>
                    <a:cubicBezTo>
                      <a:pt x="4686" y="2332"/>
                      <a:pt x="4675" y="2330"/>
                      <a:pt x="4666" y="2325"/>
                    </a:cubicBezTo>
                    <a:lnTo>
                      <a:pt x="4666" y="2328"/>
                    </a:lnTo>
                    <a:cubicBezTo>
                      <a:pt x="4190" y="2154"/>
                      <a:pt x="3827" y="1199"/>
                      <a:pt x="3958" y="471"/>
                    </a:cubicBezTo>
                    <a:cubicBezTo>
                      <a:pt x="3994" y="265"/>
                      <a:pt x="4053" y="187"/>
                      <a:pt x="4095" y="182"/>
                    </a:cubicBezTo>
                    <a:close/>
                    <a:moveTo>
                      <a:pt x="3233" y="2211"/>
                    </a:moveTo>
                    <a:cubicBezTo>
                      <a:pt x="3241" y="2211"/>
                      <a:pt x="3249" y="2212"/>
                      <a:pt x="3257" y="2213"/>
                    </a:cubicBezTo>
                    <a:cubicBezTo>
                      <a:pt x="3458" y="2242"/>
                      <a:pt x="3726" y="2578"/>
                      <a:pt x="3857" y="2797"/>
                    </a:cubicBezTo>
                    <a:cubicBezTo>
                      <a:pt x="4219" y="3401"/>
                      <a:pt x="4292" y="3603"/>
                      <a:pt x="4337" y="3723"/>
                    </a:cubicBezTo>
                    <a:cubicBezTo>
                      <a:pt x="4359" y="3786"/>
                      <a:pt x="4377" y="3836"/>
                      <a:pt x="4422" y="3905"/>
                    </a:cubicBezTo>
                    <a:cubicBezTo>
                      <a:pt x="4373" y="4147"/>
                      <a:pt x="4323" y="4376"/>
                      <a:pt x="4271" y="4588"/>
                    </a:cubicBezTo>
                    <a:cubicBezTo>
                      <a:pt x="4188" y="4568"/>
                      <a:pt x="4105" y="4539"/>
                      <a:pt x="4023" y="4489"/>
                    </a:cubicBezTo>
                    <a:cubicBezTo>
                      <a:pt x="3521" y="4187"/>
                      <a:pt x="3185" y="3432"/>
                      <a:pt x="3050" y="2880"/>
                    </a:cubicBezTo>
                    <a:cubicBezTo>
                      <a:pt x="3007" y="2704"/>
                      <a:pt x="2989" y="2380"/>
                      <a:pt x="3124" y="2258"/>
                    </a:cubicBezTo>
                    <a:cubicBezTo>
                      <a:pt x="3158" y="2226"/>
                      <a:pt x="3194" y="2211"/>
                      <a:pt x="3233" y="2211"/>
                    </a:cubicBezTo>
                    <a:close/>
                    <a:moveTo>
                      <a:pt x="6472" y="2305"/>
                    </a:moveTo>
                    <a:cubicBezTo>
                      <a:pt x="6558" y="2305"/>
                      <a:pt x="6567" y="2351"/>
                      <a:pt x="6572" y="2382"/>
                    </a:cubicBezTo>
                    <a:cubicBezTo>
                      <a:pt x="6665" y="2819"/>
                      <a:pt x="5630" y="4340"/>
                      <a:pt x="4650" y="4591"/>
                    </a:cubicBezTo>
                    <a:cubicBezTo>
                      <a:pt x="4585" y="4606"/>
                      <a:pt x="4519" y="4613"/>
                      <a:pt x="4454" y="4613"/>
                    </a:cubicBezTo>
                    <a:cubicBezTo>
                      <a:pt x="4503" y="4399"/>
                      <a:pt x="4553" y="4171"/>
                      <a:pt x="4603" y="3930"/>
                    </a:cubicBezTo>
                    <a:cubicBezTo>
                      <a:pt x="4609" y="3923"/>
                      <a:pt x="4621" y="3919"/>
                      <a:pt x="4627" y="3912"/>
                    </a:cubicBezTo>
                    <a:cubicBezTo>
                      <a:pt x="4627" y="3910"/>
                      <a:pt x="4634" y="3901"/>
                      <a:pt x="4643" y="3890"/>
                    </a:cubicBezTo>
                    <a:cubicBezTo>
                      <a:pt x="4891" y="3547"/>
                      <a:pt x="5748" y="2420"/>
                      <a:pt x="6417" y="2310"/>
                    </a:cubicBezTo>
                    <a:cubicBezTo>
                      <a:pt x="6438" y="2306"/>
                      <a:pt x="6456" y="2305"/>
                      <a:pt x="6472" y="2305"/>
                    </a:cubicBezTo>
                    <a:close/>
                    <a:moveTo>
                      <a:pt x="2507" y="4356"/>
                    </a:moveTo>
                    <a:cubicBezTo>
                      <a:pt x="2543" y="4356"/>
                      <a:pt x="2588" y="4365"/>
                      <a:pt x="2644" y="4388"/>
                    </a:cubicBezTo>
                    <a:cubicBezTo>
                      <a:pt x="2849" y="4471"/>
                      <a:pt x="3023" y="4611"/>
                      <a:pt x="3196" y="4829"/>
                    </a:cubicBezTo>
                    <a:cubicBezTo>
                      <a:pt x="3507" y="5222"/>
                      <a:pt x="3642" y="5645"/>
                      <a:pt x="3753" y="5986"/>
                    </a:cubicBezTo>
                    <a:lnTo>
                      <a:pt x="3791" y="6110"/>
                    </a:lnTo>
                    <a:cubicBezTo>
                      <a:pt x="3805" y="6146"/>
                      <a:pt x="3816" y="6177"/>
                      <a:pt x="3832" y="6202"/>
                    </a:cubicBezTo>
                    <a:cubicBezTo>
                      <a:pt x="3793" y="6324"/>
                      <a:pt x="3757" y="6452"/>
                      <a:pt x="3715" y="6594"/>
                    </a:cubicBezTo>
                    <a:cubicBezTo>
                      <a:pt x="3688" y="6687"/>
                      <a:pt x="3660" y="6786"/>
                      <a:pt x="3629" y="6889"/>
                    </a:cubicBezTo>
                    <a:cubicBezTo>
                      <a:pt x="3302" y="6829"/>
                      <a:pt x="3009" y="6639"/>
                      <a:pt x="2786" y="6337"/>
                    </a:cubicBezTo>
                    <a:cubicBezTo>
                      <a:pt x="2295" y="5668"/>
                      <a:pt x="2141" y="4712"/>
                      <a:pt x="2362" y="4428"/>
                    </a:cubicBezTo>
                    <a:cubicBezTo>
                      <a:pt x="2389" y="4394"/>
                      <a:pt x="2430" y="4356"/>
                      <a:pt x="2507" y="4356"/>
                    </a:cubicBezTo>
                    <a:close/>
                    <a:moveTo>
                      <a:pt x="6169" y="4835"/>
                    </a:moveTo>
                    <a:cubicBezTo>
                      <a:pt x="6223" y="4835"/>
                      <a:pt x="6269" y="4842"/>
                      <a:pt x="6306" y="4859"/>
                    </a:cubicBezTo>
                    <a:cubicBezTo>
                      <a:pt x="6336" y="4872"/>
                      <a:pt x="6415" y="4906"/>
                      <a:pt x="6394" y="5080"/>
                    </a:cubicBezTo>
                    <a:cubicBezTo>
                      <a:pt x="6338" y="5587"/>
                      <a:pt x="4932" y="6896"/>
                      <a:pt x="3872" y="6912"/>
                    </a:cubicBezTo>
                    <a:lnTo>
                      <a:pt x="3854" y="6912"/>
                    </a:lnTo>
                    <a:cubicBezTo>
                      <a:pt x="3841" y="6912"/>
                      <a:pt x="3827" y="6910"/>
                      <a:pt x="3814" y="6908"/>
                    </a:cubicBezTo>
                    <a:cubicBezTo>
                      <a:pt x="3841" y="6817"/>
                      <a:pt x="3866" y="6729"/>
                      <a:pt x="3890" y="6646"/>
                    </a:cubicBezTo>
                    <a:cubicBezTo>
                      <a:pt x="3933" y="6495"/>
                      <a:pt x="3974" y="6358"/>
                      <a:pt x="4012" y="6231"/>
                    </a:cubicBezTo>
                    <a:cubicBezTo>
                      <a:pt x="4014" y="6227"/>
                      <a:pt x="4017" y="6220"/>
                      <a:pt x="4019" y="6213"/>
                    </a:cubicBezTo>
                    <a:cubicBezTo>
                      <a:pt x="4032" y="6202"/>
                      <a:pt x="4046" y="6189"/>
                      <a:pt x="4059" y="6175"/>
                    </a:cubicBezTo>
                    <a:cubicBezTo>
                      <a:pt x="4721" y="5405"/>
                      <a:pt x="5713" y="4835"/>
                      <a:pt x="6169" y="4835"/>
                    </a:cubicBezTo>
                    <a:close/>
                    <a:moveTo>
                      <a:pt x="1870" y="6719"/>
                    </a:moveTo>
                    <a:cubicBezTo>
                      <a:pt x="2042" y="6719"/>
                      <a:pt x="2295" y="6963"/>
                      <a:pt x="2466" y="7180"/>
                    </a:cubicBezTo>
                    <a:cubicBezTo>
                      <a:pt x="2736" y="7530"/>
                      <a:pt x="2939" y="7944"/>
                      <a:pt x="3135" y="8345"/>
                    </a:cubicBezTo>
                    <a:lnTo>
                      <a:pt x="3142" y="8359"/>
                    </a:lnTo>
                    <a:cubicBezTo>
                      <a:pt x="3061" y="8575"/>
                      <a:pt x="2971" y="8810"/>
                      <a:pt x="2869" y="9060"/>
                    </a:cubicBezTo>
                    <a:cubicBezTo>
                      <a:pt x="2757" y="9026"/>
                      <a:pt x="2649" y="8979"/>
                      <a:pt x="2547" y="8911"/>
                    </a:cubicBezTo>
                    <a:cubicBezTo>
                      <a:pt x="1898" y="8478"/>
                      <a:pt x="1546" y="7205"/>
                      <a:pt x="1697" y="6867"/>
                    </a:cubicBezTo>
                    <a:cubicBezTo>
                      <a:pt x="1758" y="6732"/>
                      <a:pt x="1828" y="6723"/>
                      <a:pt x="1851" y="6720"/>
                    </a:cubicBezTo>
                    <a:cubicBezTo>
                      <a:pt x="1857" y="6720"/>
                      <a:pt x="1864" y="6719"/>
                      <a:pt x="1870" y="6719"/>
                    </a:cubicBezTo>
                    <a:close/>
                    <a:moveTo>
                      <a:pt x="5532" y="7483"/>
                    </a:moveTo>
                    <a:cubicBezTo>
                      <a:pt x="5672" y="7483"/>
                      <a:pt x="5802" y="7509"/>
                      <a:pt x="5860" y="7577"/>
                    </a:cubicBezTo>
                    <a:cubicBezTo>
                      <a:pt x="5874" y="7595"/>
                      <a:pt x="5921" y="7647"/>
                      <a:pt x="5869" y="7793"/>
                    </a:cubicBezTo>
                    <a:cubicBezTo>
                      <a:pt x="5732" y="8192"/>
                      <a:pt x="5033" y="8706"/>
                      <a:pt x="4276" y="8963"/>
                    </a:cubicBezTo>
                    <a:cubicBezTo>
                      <a:pt x="4048" y="9040"/>
                      <a:pt x="3709" y="9128"/>
                      <a:pt x="3358" y="9128"/>
                    </a:cubicBezTo>
                    <a:cubicBezTo>
                      <a:pt x="3255" y="9128"/>
                      <a:pt x="3150" y="9121"/>
                      <a:pt x="3047" y="9103"/>
                    </a:cubicBezTo>
                    <a:cubicBezTo>
                      <a:pt x="3142" y="8871"/>
                      <a:pt x="3226" y="8654"/>
                      <a:pt x="3302" y="8451"/>
                    </a:cubicBezTo>
                    <a:cubicBezTo>
                      <a:pt x="3304" y="8449"/>
                      <a:pt x="3307" y="8449"/>
                      <a:pt x="3307" y="8449"/>
                    </a:cubicBezTo>
                    <a:lnTo>
                      <a:pt x="3307" y="8447"/>
                    </a:lnTo>
                    <a:cubicBezTo>
                      <a:pt x="3316" y="8440"/>
                      <a:pt x="4280" y="7694"/>
                      <a:pt x="5297" y="7505"/>
                    </a:cubicBezTo>
                    <a:cubicBezTo>
                      <a:pt x="5371" y="7491"/>
                      <a:pt x="5453" y="7483"/>
                      <a:pt x="5532" y="7483"/>
                    </a:cubicBezTo>
                    <a:close/>
                    <a:moveTo>
                      <a:pt x="626" y="8516"/>
                    </a:moveTo>
                    <a:cubicBezTo>
                      <a:pt x="778" y="8516"/>
                      <a:pt x="1001" y="8683"/>
                      <a:pt x="1244" y="8979"/>
                    </a:cubicBezTo>
                    <a:cubicBezTo>
                      <a:pt x="1740" y="9578"/>
                      <a:pt x="1923" y="10140"/>
                      <a:pt x="2069" y="10590"/>
                    </a:cubicBezTo>
                    <a:cubicBezTo>
                      <a:pt x="2087" y="10647"/>
                      <a:pt x="2105" y="10701"/>
                      <a:pt x="2121" y="10753"/>
                    </a:cubicBezTo>
                    <a:cubicBezTo>
                      <a:pt x="2123" y="10755"/>
                      <a:pt x="2123" y="10757"/>
                      <a:pt x="2123" y="10759"/>
                    </a:cubicBezTo>
                    <a:cubicBezTo>
                      <a:pt x="2045" y="10931"/>
                      <a:pt x="1959" y="11106"/>
                      <a:pt x="1871" y="11289"/>
                    </a:cubicBezTo>
                    <a:cubicBezTo>
                      <a:pt x="1682" y="11210"/>
                      <a:pt x="1495" y="11100"/>
                      <a:pt x="1319" y="10951"/>
                    </a:cubicBezTo>
                    <a:cubicBezTo>
                      <a:pt x="350" y="10140"/>
                      <a:pt x="228" y="9024"/>
                      <a:pt x="433" y="8654"/>
                    </a:cubicBezTo>
                    <a:cubicBezTo>
                      <a:pt x="483" y="8569"/>
                      <a:pt x="539" y="8524"/>
                      <a:pt x="607" y="8517"/>
                    </a:cubicBezTo>
                    <a:cubicBezTo>
                      <a:pt x="613" y="8516"/>
                      <a:pt x="620" y="8516"/>
                      <a:pt x="626" y="8516"/>
                    </a:cubicBezTo>
                    <a:close/>
                    <a:moveTo>
                      <a:pt x="4692" y="9870"/>
                    </a:moveTo>
                    <a:cubicBezTo>
                      <a:pt x="4838" y="9870"/>
                      <a:pt x="4931" y="9905"/>
                      <a:pt x="4974" y="9959"/>
                    </a:cubicBezTo>
                    <a:cubicBezTo>
                      <a:pt x="5056" y="10063"/>
                      <a:pt x="4954" y="10284"/>
                      <a:pt x="4722" y="10509"/>
                    </a:cubicBezTo>
                    <a:cubicBezTo>
                      <a:pt x="4160" y="11055"/>
                      <a:pt x="3407" y="11445"/>
                      <a:pt x="2657" y="11445"/>
                    </a:cubicBezTo>
                    <a:cubicBezTo>
                      <a:pt x="2450" y="11445"/>
                      <a:pt x="2244" y="11416"/>
                      <a:pt x="2042" y="11352"/>
                    </a:cubicBezTo>
                    <a:cubicBezTo>
                      <a:pt x="2119" y="11194"/>
                      <a:pt x="2193" y="11041"/>
                      <a:pt x="2263" y="10892"/>
                    </a:cubicBezTo>
                    <a:cubicBezTo>
                      <a:pt x="2306" y="10890"/>
                      <a:pt x="2349" y="10865"/>
                      <a:pt x="2385" y="10843"/>
                    </a:cubicBezTo>
                    <a:cubicBezTo>
                      <a:pt x="3555" y="10109"/>
                      <a:pt x="4307" y="9870"/>
                      <a:pt x="4692" y="9870"/>
                    </a:cubicBezTo>
                    <a:close/>
                    <a:moveTo>
                      <a:pt x="4101" y="1"/>
                    </a:moveTo>
                    <a:cubicBezTo>
                      <a:pt x="4093" y="1"/>
                      <a:pt x="4085" y="1"/>
                      <a:pt x="4077" y="2"/>
                    </a:cubicBezTo>
                    <a:cubicBezTo>
                      <a:pt x="3854" y="24"/>
                      <a:pt x="3798" y="335"/>
                      <a:pt x="3780" y="439"/>
                    </a:cubicBezTo>
                    <a:cubicBezTo>
                      <a:pt x="3645" y="1185"/>
                      <a:pt x="3983" y="2271"/>
                      <a:pt x="4605" y="2499"/>
                    </a:cubicBezTo>
                    <a:cubicBezTo>
                      <a:pt x="4625" y="2506"/>
                      <a:pt x="4648" y="2510"/>
                      <a:pt x="4670" y="2517"/>
                    </a:cubicBezTo>
                    <a:cubicBezTo>
                      <a:pt x="4609" y="2905"/>
                      <a:pt x="4549" y="3263"/>
                      <a:pt x="4483" y="3597"/>
                    </a:cubicBezTo>
                    <a:cubicBezTo>
                      <a:pt x="4431" y="3461"/>
                      <a:pt x="4330" y="3229"/>
                      <a:pt x="4014" y="2702"/>
                    </a:cubicBezTo>
                    <a:cubicBezTo>
                      <a:pt x="3976" y="2639"/>
                      <a:pt x="3633" y="2084"/>
                      <a:pt x="3284" y="2035"/>
                    </a:cubicBezTo>
                    <a:cubicBezTo>
                      <a:pt x="3267" y="2032"/>
                      <a:pt x="3249" y="2031"/>
                      <a:pt x="3232" y="2031"/>
                    </a:cubicBezTo>
                    <a:cubicBezTo>
                      <a:pt x="3148" y="2031"/>
                      <a:pt x="3068" y="2063"/>
                      <a:pt x="3002" y="2123"/>
                    </a:cubicBezTo>
                    <a:cubicBezTo>
                      <a:pt x="2795" y="2314"/>
                      <a:pt x="2824" y="2715"/>
                      <a:pt x="2874" y="2923"/>
                    </a:cubicBezTo>
                    <a:cubicBezTo>
                      <a:pt x="3018" y="3511"/>
                      <a:pt x="3379" y="4313"/>
                      <a:pt x="3931" y="4645"/>
                    </a:cubicBezTo>
                    <a:cubicBezTo>
                      <a:pt x="4028" y="4703"/>
                      <a:pt x="4129" y="4744"/>
                      <a:pt x="4231" y="4769"/>
                    </a:cubicBezTo>
                    <a:cubicBezTo>
                      <a:pt x="4125" y="5204"/>
                      <a:pt x="4019" y="5582"/>
                      <a:pt x="3920" y="5914"/>
                    </a:cubicBezTo>
                    <a:cubicBezTo>
                      <a:pt x="3807" y="5562"/>
                      <a:pt x="3665" y="5129"/>
                      <a:pt x="3340" y="4717"/>
                    </a:cubicBezTo>
                    <a:cubicBezTo>
                      <a:pt x="3147" y="4473"/>
                      <a:pt x="2948" y="4316"/>
                      <a:pt x="2714" y="4219"/>
                    </a:cubicBezTo>
                    <a:cubicBezTo>
                      <a:pt x="2636" y="4188"/>
                      <a:pt x="2567" y="4175"/>
                      <a:pt x="2508" y="4175"/>
                    </a:cubicBezTo>
                    <a:cubicBezTo>
                      <a:pt x="2358" y="4175"/>
                      <a:pt x="2267" y="4256"/>
                      <a:pt x="2220" y="4316"/>
                    </a:cubicBezTo>
                    <a:cubicBezTo>
                      <a:pt x="1923" y="4697"/>
                      <a:pt x="2132" y="5751"/>
                      <a:pt x="2642" y="6445"/>
                    </a:cubicBezTo>
                    <a:cubicBezTo>
                      <a:pt x="2887" y="6781"/>
                      <a:pt x="3214" y="6993"/>
                      <a:pt x="3579" y="7065"/>
                    </a:cubicBezTo>
                    <a:cubicBezTo>
                      <a:pt x="3489" y="7365"/>
                      <a:pt x="3377" y="7712"/>
                      <a:pt x="3230" y="8125"/>
                    </a:cubicBezTo>
                    <a:cubicBezTo>
                      <a:pt x="3050" y="7759"/>
                      <a:pt x="2860" y="7390"/>
                      <a:pt x="2610" y="7070"/>
                    </a:cubicBezTo>
                    <a:cubicBezTo>
                      <a:pt x="2481" y="6906"/>
                      <a:pt x="2162" y="6538"/>
                      <a:pt x="1870" y="6538"/>
                    </a:cubicBezTo>
                    <a:cubicBezTo>
                      <a:pt x="1857" y="6538"/>
                      <a:pt x="1843" y="6539"/>
                      <a:pt x="1830" y="6540"/>
                    </a:cubicBezTo>
                    <a:cubicBezTo>
                      <a:pt x="1742" y="6551"/>
                      <a:pt x="1619" y="6603"/>
                      <a:pt x="1533" y="6793"/>
                    </a:cubicBezTo>
                    <a:cubicBezTo>
                      <a:pt x="1353" y="7194"/>
                      <a:pt x="1706" y="8569"/>
                      <a:pt x="2448" y="9062"/>
                    </a:cubicBezTo>
                    <a:cubicBezTo>
                      <a:pt x="2558" y="9137"/>
                      <a:pt x="2678" y="9191"/>
                      <a:pt x="2802" y="9231"/>
                    </a:cubicBezTo>
                    <a:cubicBezTo>
                      <a:pt x="2642" y="9617"/>
                      <a:pt x="2457" y="10043"/>
                      <a:pt x="2238" y="10518"/>
                    </a:cubicBezTo>
                    <a:cubicBezTo>
                      <a:pt x="2096" y="10079"/>
                      <a:pt x="1898" y="9481"/>
                      <a:pt x="1386" y="8864"/>
                    </a:cubicBezTo>
                    <a:cubicBezTo>
                      <a:pt x="1096" y="8511"/>
                      <a:pt x="840" y="8335"/>
                      <a:pt x="627" y="8335"/>
                    </a:cubicBezTo>
                    <a:cubicBezTo>
                      <a:pt x="616" y="8335"/>
                      <a:pt x="604" y="8335"/>
                      <a:pt x="593" y="8336"/>
                    </a:cubicBezTo>
                    <a:cubicBezTo>
                      <a:pt x="462" y="8348"/>
                      <a:pt x="356" y="8424"/>
                      <a:pt x="278" y="8566"/>
                    </a:cubicBezTo>
                    <a:cubicBezTo>
                      <a:pt x="0" y="9062"/>
                      <a:pt x="219" y="10263"/>
                      <a:pt x="1204" y="11091"/>
                    </a:cubicBezTo>
                    <a:cubicBezTo>
                      <a:pt x="1391" y="11251"/>
                      <a:pt x="1589" y="11368"/>
                      <a:pt x="1792" y="11456"/>
                    </a:cubicBezTo>
                    <a:cubicBezTo>
                      <a:pt x="1517" y="12015"/>
                      <a:pt x="1204" y="12628"/>
                      <a:pt x="843" y="13308"/>
                    </a:cubicBezTo>
                    <a:cubicBezTo>
                      <a:pt x="818" y="13351"/>
                      <a:pt x="836" y="13408"/>
                      <a:pt x="879" y="13430"/>
                    </a:cubicBezTo>
                    <a:cubicBezTo>
                      <a:pt x="893" y="13439"/>
                      <a:pt x="909" y="13441"/>
                      <a:pt x="922" y="13441"/>
                    </a:cubicBezTo>
                    <a:cubicBezTo>
                      <a:pt x="956" y="13441"/>
                      <a:pt x="987" y="13423"/>
                      <a:pt x="1003" y="13394"/>
                    </a:cubicBezTo>
                    <a:cubicBezTo>
                      <a:pt x="1368" y="12707"/>
                      <a:pt x="1686" y="12085"/>
                      <a:pt x="1963" y="11521"/>
                    </a:cubicBezTo>
                    <a:cubicBezTo>
                      <a:pt x="2191" y="11595"/>
                      <a:pt x="2423" y="11632"/>
                      <a:pt x="2655" y="11632"/>
                    </a:cubicBezTo>
                    <a:cubicBezTo>
                      <a:pt x="3458" y="11632"/>
                      <a:pt x="4256" y="11219"/>
                      <a:pt x="4851" y="10640"/>
                    </a:cubicBezTo>
                    <a:cubicBezTo>
                      <a:pt x="5168" y="10333"/>
                      <a:pt x="5267" y="10036"/>
                      <a:pt x="5119" y="9849"/>
                    </a:cubicBezTo>
                    <a:cubicBezTo>
                      <a:pt x="5043" y="9751"/>
                      <a:pt x="4901" y="9692"/>
                      <a:pt x="4688" y="9692"/>
                    </a:cubicBezTo>
                    <a:cubicBezTo>
                      <a:pt x="4248" y="9692"/>
                      <a:pt x="3503" y="9943"/>
                      <a:pt x="2387" y="10631"/>
                    </a:cubicBezTo>
                    <a:cubicBezTo>
                      <a:pt x="2619" y="10128"/>
                      <a:pt x="2815" y="9680"/>
                      <a:pt x="2980" y="9276"/>
                    </a:cubicBezTo>
                    <a:cubicBezTo>
                      <a:pt x="3106" y="9299"/>
                      <a:pt x="3232" y="9310"/>
                      <a:pt x="3356" y="9310"/>
                    </a:cubicBezTo>
                    <a:cubicBezTo>
                      <a:pt x="3733" y="9310"/>
                      <a:pt x="4093" y="9218"/>
                      <a:pt x="4337" y="9134"/>
                    </a:cubicBezTo>
                    <a:cubicBezTo>
                      <a:pt x="5155" y="8859"/>
                      <a:pt x="5887" y="8307"/>
                      <a:pt x="6045" y="7852"/>
                    </a:cubicBezTo>
                    <a:cubicBezTo>
                      <a:pt x="6113" y="7651"/>
                      <a:pt x="6059" y="7527"/>
                      <a:pt x="6000" y="7460"/>
                    </a:cubicBezTo>
                    <a:cubicBezTo>
                      <a:pt x="5890" y="7333"/>
                      <a:pt x="5695" y="7303"/>
                      <a:pt x="5532" y="7303"/>
                    </a:cubicBezTo>
                    <a:cubicBezTo>
                      <a:pt x="5409" y="7303"/>
                      <a:pt x="5304" y="7320"/>
                      <a:pt x="5265" y="7327"/>
                    </a:cubicBezTo>
                    <a:cubicBezTo>
                      <a:pt x="4490" y="7471"/>
                      <a:pt x="3764" y="7910"/>
                      <a:pt x="3415" y="8149"/>
                    </a:cubicBezTo>
                    <a:cubicBezTo>
                      <a:pt x="3561" y="7737"/>
                      <a:pt x="3672" y="7388"/>
                      <a:pt x="3762" y="7088"/>
                    </a:cubicBezTo>
                    <a:cubicBezTo>
                      <a:pt x="3793" y="7090"/>
                      <a:pt x="3823" y="7092"/>
                      <a:pt x="3854" y="7092"/>
                    </a:cubicBezTo>
                    <a:lnTo>
                      <a:pt x="3877" y="7092"/>
                    </a:lnTo>
                    <a:cubicBezTo>
                      <a:pt x="4995" y="7077"/>
                      <a:pt x="6507" y="5747"/>
                      <a:pt x="6577" y="5100"/>
                    </a:cubicBezTo>
                    <a:cubicBezTo>
                      <a:pt x="6606" y="4832"/>
                      <a:pt x="6467" y="4730"/>
                      <a:pt x="6381" y="4692"/>
                    </a:cubicBezTo>
                    <a:lnTo>
                      <a:pt x="6379" y="4692"/>
                    </a:lnTo>
                    <a:cubicBezTo>
                      <a:pt x="6323" y="4668"/>
                      <a:pt x="6257" y="4656"/>
                      <a:pt x="6182" y="4656"/>
                    </a:cubicBezTo>
                    <a:cubicBezTo>
                      <a:pt x="5681" y="4656"/>
                      <a:pt x="4786" y="5165"/>
                      <a:pt x="4134" y="5828"/>
                    </a:cubicBezTo>
                    <a:cubicBezTo>
                      <a:pt x="4222" y="5524"/>
                      <a:pt x="4316" y="5181"/>
                      <a:pt x="4409" y="4796"/>
                    </a:cubicBezTo>
                    <a:cubicBezTo>
                      <a:pt x="4425" y="4796"/>
                      <a:pt x="4438" y="4798"/>
                      <a:pt x="4452" y="4798"/>
                    </a:cubicBezTo>
                    <a:cubicBezTo>
                      <a:pt x="4533" y="4798"/>
                      <a:pt x="4614" y="4789"/>
                      <a:pt x="4695" y="4766"/>
                    </a:cubicBezTo>
                    <a:cubicBezTo>
                      <a:pt x="5741" y="4500"/>
                      <a:pt x="6870" y="2909"/>
                      <a:pt x="6753" y="2346"/>
                    </a:cubicBezTo>
                    <a:cubicBezTo>
                      <a:pt x="6722" y="2203"/>
                      <a:pt x="6619" y="2125"/>
                      <a:pt x="6468" y="2125"/>
                    </a:cubicBezTo>
                    <a:cubicBezTo>
                      <a:pt x="6443" y="2125"/>
                      <a:pt x="6416" y="2127"/>
                      <a:pt x="6388" y="2132"/>
                    </a:cubicBezTo>
                    <a:cubicBezTo>
                      <a:pt x="5777" y="2231"/>
                      <a:pt x="5078" y="3022"/>
                      <a:pt x="4679" y="3538"/>
                    </a:cubicBezTo>
                    <a:cubicBezTo>
                      <a:pt x="4738" y="3227"/>
                      <a:pt x="4794" y="2896"/>
                      <a:pt x="4848" y="2540"/>
                    </a:cubicBezTo>
                    <a:cubicBezTo>
                      <a:pt x="5134" y="2533"/>
                      <a:pt x="5497" y="2337"/>
                      <a:pt x="5887" y="1661"/>
                    </a:cubicBezTo>
                    <a:cubicBezTo>
                      <a:pt x="6155" y="1192"/>
                      <a:pt x="6275" y="685"/>
                      <a:pt x="6203" y="302"/>
                    </a:cubicBezTo>
                    <a:cubicBezTo>
                      <a:pt x="6174" y="146"/>
                      <a:pt x="6088" y="87"/>
                      <a:pt x="6025" y="67"/>
                    </a:cubicBezTo>
                    <a:cubicBezTo>
                      <a:pt x="6000" y="60"/>
                      <a:pt x="5974" y="56"/>
                      <a:pt x="5949" y="56"/>
                    </a:cubicBezTo>
                    <a:cubicBezTo>
                      <a:pt x="5743" y="56"/>
                      <a:pt x="5523" y="271"/>
                      <a:pt x="5495" y="297"/>
                    </a:cubicBezTo>
                    <a:cubicBezTo>
                      <a:pt x="5211" y="581"/>
                      <a:pt x="5065" y="824"/>
                      <a:pt x="4977" y="969"/>
                    </a:cubicBezTo>
                    <a:cubicBezTo>
                      <a:pt x="4963" y="989"/>
                      <a:pt x="4950" y="1011"/>
                      <a:pt x="4938" y="1030"/>
                    </a:cubicBezTo>
                    <a:cubicBezTo>
                      <a:pt x="4920" y="989"/>
                      <a:pt x="4900" y="939"/>
                      <a:pt x="4891" y="917"/>
                    </a:cubicBezTo>
                    <a:cubicBezTo>
                      <a:pt x="4887" y="908"/>
                      <a:pt x="4482" y="1"/>
                      <a:pt x="410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0" name="Google Shape;1370;p30"/>
            <p:cNvGrpSpPr/>
            <p:nvPr/>
          </p:nvGrpSpPr>
          <p:grpSpPr>
            <a:xfrm>
              <a:off x="5598807" y="1564125"/>
              <a:ext cx="2831933" cy="2442299"/>
              <a:chOff x="6853363" y="1345711"/>
              <a:chExt cx="843389" cy="727351"/>
            </a:xfrm>
          </p:grpSpPr>
          <p:sp>
            <p:nvSpPr>
              <p:cNvPr id="1371" name="Google Shape;1371;p30"/>
              <p:cNvSpPr/>
              <p:nvPr/>
            </p:nvSpPr>
            <p:spPr>
              <a:xfrm>
                <a:off x="6853363" y="1345711"/>
                <a:ext cx="843389" cy="727351"/>
              </a:xfrm>
              <a:custGeom>
                <a:avLst/>
                <a:gdLst/>
                <a:ahLst/>
                <a:cxnLst/>
                <a:rect l="l" t="t" r="r" b="b"/>
                <a:pathLst>
                  <a:path w="34822" h="30031" extrusionOk="0">
                    <a:moveTo>
                      <a:pt x="17945" y="1"/>
                    </a:moveTo>
                    <a:cubicBezTo>
                      <a:pt x="17331" y="1"/>
                      <a:pt x="16768" y="180"/>
                      <a:pt x="16328" y="534"/>
                    </a:cubicBezTo>
                    <a:cubicBezTo>
                      <a:pt x="16084" y="729"/>
                      <a:pt x="15918" y="927"/>
                      <a:pt x="15846" y="1020"/>
                    </a:cubicBezTo>
                    <a:cubicBezTo>
                      <a:pt x="15779" y="1006"/>
                      <a:pt x="15708" y="999"/>
                      <a:pt x="15633" y="999"/>
                    </a:cubicBezTo>
                    <a:cubicBezTo>
                      <a:pt x="15008" y="999"/>
                      <a:pt x="14153" y="1497"/>
                      <a:pt x="13829" y="2526"/>
                    </a:cubicBezTo>
                    <a:cubicBezTo>
                      <a:pt x="13514" y="3524"/>
                      <a:pt x="13680" y="4373"/>
                      <a:pt x="13940" y="4837"/>
                    </a:cubicBezTo>
                    <a:cubicBezTo>
                      <a:pt x="13982" y="4909"/>
                      <a:pt x="14024" y="4974"/>
                      <a:pt x="14073" y="5032"/>
                    </a:cubicBezTo>
                    <a:cubicBezTo>
                      <a:pt x="13842" y="5125"/>
                      <a:pt x="13687" y="5348"/>
                      <a:pt x="13652" y="5658"/>
                    </a:cubicBezTo>
                    <a:cubicBezTo>
                      <a:pt x="13596" y="6184"/>
                      <a:pt x="13933" y="6770"/>
                      <a:pt x="14599" y="6861"/>
                    </a:cubicBezTo>
                    <a:cubicBezTo>
                      <a:pt x="14627" y="7289"/>
                      <a:pt x="14710" y="7685"/>
                      <a:pt x="14859" y="8001"/>
                    </a:cubicBezTo>
                    <a:cubicBezTo>
                      <a:pt x="15034" y="8369"/>
                      <a:pt x="15406" y="8909"/>
                      <a:pt x="15949" y="9302"/>
                    </a:cubicBezTo>
                    <a:cubicBezTo>
                      <a:pt x="15939" y="9440"/>
                      <a:pt x="15925" y="9626"/>
                      <a:pt x="15895" y="9863"/>
                    </a:cubicBezTo>
                    <a:cubicBezTo>
                      <a:pt x="15886" y="9956"/>
                      <a:pt x="15872" y="10054"/>
                      <a:pt x="15858" y="10152"/>
                    </a:cubicBezTo>
                    <a:cubicBezTo>
                      <a:pt x="15541" y="10098"/>
                      <a:pt x="15204" y="10028"/>
                      <a:pt x="14845" y="9935"/>
                    </a:cubicBezTo>
                    <a:cubicBezTo>
                      <a:pt x="14448" y="9833"/>
                      <a:pt x="14060" y="9782"/>
                      <a:pt x="13686" y="9782"/>
                    </a:cubicBezTo>
                    <a:cubicBezTo>
                      <a:pt x="12204" y="9782"/>
                      <a:pt x="10940" y="10572"/>
                      <a:pt x="10184" y="12027"/>
                    </a:cubicBezTo>
                    <a:cubicBezTo>
                      <a:pt x="9519" y="13310"/>
                      <a:pt x="9193" y="14373"/>
                      <a:pt x="9021" y="14946"/>
                    </a:cubicBezTo>
                    <a:cubicBezTo>
                      <a:pt x="8974" y="15104"/>
                      <a:pt x="8928" y="15246"/>
                      <a:pt x="8902" y="15311"/>
                    </a:cubicBezTo>
                    <a:cubicBezTo>
                      <a:pt x="8853" y="15220"/>
                      <a:pt x="8786" y="15092"/>
                      <a:pt x="8704" y="14936"/>
                    </a:cubicBezTo>
                    <a:cubicBezTo>
                      <a:pt x="8371" y="14301"/>
                      <a:pt x="7750" y="13116"/>
                      <a:pt x="7103" y="12172"/>
                    </a:cubicBezTo>
                    <a:cubicBezTo>
                      <a:pt x="6894" y="11867"/>
                      <a:pt x="6505" y="11485"/>
                      <a:pt x="6177" y="11266"/>
                    </a:cubicBezTo>
                    <a:cubicBezTo>
                      <a:pt x="5842" y="11041"/>
                      <a:pt x="5690" y="10971"/>
                      <a:pt x="5542" y="10903"/>
                    </a:cubicBezTo>
                    <a:cubicBezTo>
                      <a:pt x="5402" y="10838"/>
                      <a:pt x="5269" y="10775"/>
                      <a:pt x="4974" y="10568"/>
                    </a:cubicBezTo>
                    <a:cubicBezTo>
                      <a:pt x="4839" y="10475"/>
                      <a:pt x="4750" y="10384"/>
                      <a:pt x="4655" y="10291"/>
                    </a:cubicBezTo>
                    <a:cubicBezTo>
                      <a:pt x="4529" y="10166"/>
                      <a:pt x="4397" y="10035"/>
                      <a:pt x="4143" y="9872"/>
                    </a:cubicBezTo>
                    <a:cubicBezTo>
                      <a:pt x="4031" y="9801"/>
                      <a:pt x="3917" y="9765"/>
                      <a:pt x="3816" y="9765"/>
                    </a:cubicBezTo>
                    <a:cubicBezTo>
                      <a:pt x="3708" y="9765"/>
                      <a:pt x="3614" y="9806"/>
                      <a:pt x="3552" y="9886"/>
                    </a:cubicBezTo>
                    <a:cubicBezTo>
                      <a:pt x="3387" y="10103"/>
                      <a:pt x="3482" y="10559"/>
                      <a:pt x="4064" y="11099"/>
                    </a:cubicBezTo>
                    <a:cubicBezTo>
                      <a:pt x="4234" y="11259"/>
                      <a:pt x="4350" y="11339"/>
                      <a:pt x="4427" y="11392"/>
                    </a:cubicBezTo>
                    <a:cubicBezTo>
                      <a:pt x="4499" y="11446"/>
                      <a:pt x="4534" y="11469"/>
                      <a:pt x="4555" y="11515"/>
                    </a:cubicBezTo>
                    <a:cubicBezTo>
                      <a:pt x="4573" y="11555"/>
                      <a:pt x="4573" y="11588"/>
                      <a:pt x="4557" y="11618"/>
                    </a:cubicBezTo>
                    <a:cubicBezTo>
                      <a:pt x="4513" y="11697"/>
                      <a:pt x="4362" y="11757"/>
                      <a:pt x="4106" y="11797"/>
                    </a:cubicBezTo>
                    <a:cubicBezTo>
                      <a:pt x="3955" y="11821"/>
                      <a:pt x="3812" y="11833"/>
                      <a:pt x="3678" y="11833"/>
                    </a:cubicBezTo>
                    <a:cubicBezTo>
                      <a:pt x="3462" y="11833"/>
                      <a:pt x="3268" y="11802"/>
                      <a:pt x="3100" y="11739"/>
                    </a:cubicBezTo>
                    <a:cubicBezTo>
                      <a:pt x="3028" y="11711"/>
                      <a:pt x="2921" y="11641"/>
                      <a:pt x="2812" y="11569"/>
                    </a:cubicBezTo>
                    <a:cubicBezTo>
                      <a:pt x="2597" y="11424"/>
                      <a:pt x="2343" y="11254"/>
                      <a:pt x="2124" y="11254"/>
                    </a:cubicBezTo>
                    <a:cubicBezTo>
                      <a:pt x="2059" y="11254"/>
                      <a:pt x="1996" y="11270"/>
                      <a:pt x="1939" y="11306"/>
                    </a:cubicBezTo>
                    <a:cubicBezTo>
                      <a:pt x="1924" y="11316"/>
                      <a:pt x="1911" y="11321"/>
                      <a:pt x="1897" y="11321"/>
                    </a:cubicBezTo>
                    <a:cubicBezTo>
                      <a:pt x="1868" y="11321"/>
                      <a:pt x="1835" y="11297"/>
                      <a:pt x="1760" y="11243"/>
                    </a:cubicBezTo>
                    <a:cubicBezTo>
                      <a:pt x="1704" y="11201"/>
                      <a:pt x="1634" y="11152"/>
                      <a:pt x="1537" y="11094"/>
                    </a:cubicBezTo>
                    <a:cubicBezTo>
                      <a:pt x="1350" y="10985"/>
                      <a:pt x="1164" y="10880"/>
                      <a:pt x="950" y="10824"/>
                    </a:cubicBezTo>
                    <a:cubicBezTo>
                      <a:pt x="903" y="10812"/>
                      <a:pt x="852" y="10802"/>
                      <a:pt x="800" y="10802"/>
                    </a:cubicBezTo>
                    <a:cubicBezTo>
                      <a:pt x="709" y="10802"/>
                      <a:pt x="615" y="10833"/>
                      <a:pt x="538" y="10936"/>
                    </a:cubicBezTo>
                    <a:cubicBezTo>
                      <a:pt x="535" y="10940"/>
                      <a:pt x="527" y="10943"/>
                      <a:pt x="516" y="10943"/>
                    </a:cubicBezTo>
                    <a:cubicBezTo>
                      <a:pt x="511" y="10943"/>
                      <a:pt x="504" y="10942"/>
                      <a:pt x="496" y="10941"/>
                    </a:cubicBezTo>
                    <a:cubicBezTo>
                      <a:pt x="472" y="10936"/>
                      <a:pt x="441" y="10930"/>
                      <a:pt x="398" y="10930"/>
                    </a:cubicBezTo>
                    <a:cubicBezTo>
                      <a:pt x="379" y="10930"/>
                      <a:pt x="359" y="10931"/>
                      <a:pt x="336" y="10934"/>
                    </a:cubicBezTo>
                    <a:cubicBezTo>
                      <a:pt x="175" y="10959"/>
                      <a:pt x="61" y="11050"/>
                      <a:pt x="31" y="11183"/>
                    </a:cubicBezTo>
                    <a:cubicBezTo>
                      <a:pt x="1" y="11329"/>
                      <a:pt x="45" y="11641"/>
                      <a:pt x="717" y="12088"/>
                    </a:cubicBezTo>
                    <a:cubicBezTo>
                      <a:pt x="1455" y="12584"/>
                      <a:pt x="1972" y="12705"/>
                      <a:pt x="2388" y="12800"/>
                    </a:cubicBezTo>
                    <a:cubicBezTo>
                      <a:pt x="2654" y="12863"/>
                      <a:pt x="2863" y="12912"/>
                      <a:pt x="3063" y="13042"/>
                    </a:cubicBezTo>
                    <a:cubicBezTo>
                      <a:pt x="4080" y="13703"/>
                      <a:pt x="4671" y="13752"/>
                      <a:pt x="5062" y="13782"/>
                    </a:cubicBezTo>
                    <a:cubicBezTo>
                      <a:pt x="5300" y="13801"/>
                      <a:pt x="5455" y="13815"/>
                      <a:pt x="5600" y="13943"/>
                    </a:cubicBezTo>
                    <a:cubicBezTo>
                      <a:pt x="5744" y="14071"/>
                      <a:pt x="5770" y="14231"/>
                      <a:pt x="5825" y="14550"/>
                    </a:cubicBezTo>
                    <a:cubicBezTo>
                      <a:pt x="5842" y="14645"/>
                      <a:pt x="5860" y="14755"/>
                      <a:pt x="5886" y="14880"/>
                    </a:cubicBezTo>
                    <a:cubicBezTo>
                      <a:pt x="6323" y="17087"/>
                      <a:pt x="7212" y="20116"/>
                      <a:pt x="8283" y="21396"/>
                    </a:cubicBezTo>
                    <a:cubicBezTo>
                      <a:pt x="8348" y="21476"/>
                      <a:pt x="8690" y="21869"/>
                      <a:pt x="8988" y="21894"/>
                    </a:cubicBezTo>
                    <a:cubicBezTo>
                      <a:pt x="9028" y="21898"/>
                      <a:pt x="9067" y="21900"/>
                      <a:pt x="9107" y="21900"/>
                    </a:cubicBezTo>
                    <a:cubicBezTo>
                      <a:pt x="10233" y="21900"/>
                      <a:pt x="11286" y="20468"/>
                      <a:pt x="11590" y="20019"/>
                    </a:cubicBezTo>
                    <a:cubicBezTo>
                      <a:pt x="11688" y="19870"/>
                      <a:pt x="11820" y="19635"/>
                      <a:pt x="11890" y="19507"/>
                    </a:cubicBezTo>
                    <a:cubicBezTo>
                      <a:pt x="11892" y="19525"/>
                      <a:pt x="11895" y="19542"/>
                      <a:pt x="11895" y="19556"/>
                    </a:cubicBezTo>
                    <a:cubicBezTo>
                      <a:pt x="11895" y="19812"/>
                      <a:pt x="11899" y="20063"/>
                      <a:pt x="11906" y="20305"/>
                    </a:cubicBezTo>
                    <a:cubicBezTo>
                      <a:pt x="11918" y="20740"/>
                      <a:pt x="11930" y="21152"/>
                      <a:pt x="11902" y="21527"/>
                    </a:cubicBezTo>
                    <a:cubicBezTo>
                      <a:pt x="11899" y="21583"/>
                      <a:pt x="11897" y="21680"/>
                      <a:pt x="11892" y="21818"/>
                    </a:cubicBezTo>
                    <a:cubicBezTo>
                      <a:pt x="11874" y="22597"/>
                      <a:pt x="11823" y="24668"/>
                      <a:pt x="11297" y="26907"/>
                    </a:cubicBezTo>
                    <a:lnTo>
                      <a:pt x="11271" y="27016"/>
                    </a:lnTo>
                    <a:cubicBezTo>
                      <a:pt x="11236" y="27168"/>
                      <a:pt x="11201" y="27321"/>
                      <a:pt x="11155" y="27470"/>
                    </a:cubicBezTo>
                    <a:cubicBezTo>
                      <a:pt x="11127" y="27561"/>
                      <a:pt x="11145" y="27640"/>
                      <a:pt x="11208" y="27705"/>
                    </a:cubicBezTo>
                    <a:cubicBezTo>
                      <a:pt x="12316" y="28843"/>
                      <a:pt x="14045" y="29653"/>
                      <a:pt x="15949" y="29928"/>
                    </a:cubicBezTo>
                    <a:cubicBezTo>
                      <a:pt x="16433" y="29997"/>
                      <a:pt x="16917" y="30030"/>
                      <a:pt x="17401" y="30030"/>
                    </a:cubicBezTo>
                    <a:cubicBezTo>
                      <a:pt x="18953" y="30030"/>
                      <a:pt x="20479" y="29679"/>
                      <a:pt x="21811" y="28997"/>
                    </a:cubicBezTo>
                    <a:cubicBezTo>
                      <a:pt x="22541" y="28624"/>
                      <a:pt x="23186" y="28166"/>
                      <a:pt x="23577" y="27740"/>
                    </a:cubicBezTo>
                    <a:lnTo>
                      <a:pt x="23586" y="27731"/>
                    </a:lnTo>
                    <a:cubicBezTo>
                      <a:pt x="23642" y="27668"/>
                      <a:pt x="23707" y="27601"/>
                      <a:pt x="23665" y="27493"/>
                    </a:cubicBezTo>
                    <a:cubicBezTo>
                      <a:pt x="23656" y="27463"/>
                      <a:pt x="23486" y="26772"/>
                      <a:pt x="23430" y="26504"/>
                    </a:cubicBezTo>
                    <a:cubicBezTo>
                      <a:pt x="22788" y="23428"/>
                      <a:pt x="22909" y="20363"/>
                      <a:pt x="22923" y="20026"/>
                    </a:cubicBezTo>
                    <a:lnTo>
                      <a:pt x="22923" y="19870"/>
                    </a:lnTo>
                    <a:cubicBezTo>
                      <a:pt x="22923" y="19705"/>
                      <a:pt x="22923" y="19574"/>
                      <a:pt x="22928" y="19507"/>
                    </a:cubicBezTo>
                    <a:cubicBezTo>
                      <a:pt x="22949" y="19539"/>
                      <a:pt x="22977" y="19588"/>
                      <a:pt x="23002" y="19637"/>
                    </a:cubicBezTo>
                    <a:cubicBezTo>
                      <a:pt x="23160" y="19916"/>
                      <a:pt x="23486" y="20493"/>
                      <a:pt x="24128" y="21096"/>
                    </a:cubicBezTo>
                    <a:cubicBezTo>
                      <a:pt x="24610" y="21545"/>
                      <a:pt x="25064" y="21811"/>
                      <a:pt x="25471" y="21885"/>
                    </a:cubicBezTo>
                    <a:cubicBezTo>
                      <a:pt x="25545" y="21898"/>
                      <a:pt x="25614" y="21905"/>
                      <a:pt x="25680" y="21905"/>
                    </a:cubicBezTo>
                    <a:cubicBezTo>
                      <a:pt x="25960" y="21905"/>
                      <a:pt x="26182" y="21784"/>
                      <a:pt x="26442" y="21501"/>
                    </a:cubicBezTo>
                    <a:cubicBezTo>
                      <a:pt x="27535" y="20317"/>
                      <a:pt x="28352" y="17338"/>
                      <a:pt x="28576" y="16451"/>
                    </a:cubicBezTo>
                    <a:cubicBezTo>
                      <a:pt x="28764" y="15711"/>
                      <a:pt x="28929" y="14941"/>
                      <a:pt x="29032" y="14336"/>
                    </a:cubicBezTo>
                    <a:cubicBezTo>
                      <a:pt x="29118" y="13817"/>
                      <a:pt x="29451" y="13796"/>
                      <a:pt x="29804" y="13773"/>
                    </a:cubicBezTo>
                    <a:cubicBezTo>
                      <a:pt x="29874" y="13770"/>
                      <a:pt x="29942" y="13766"/>
                      <a:pt x="30007" y="13756"/>
                    </a:cubicBezTo>
                    <a:cubicBezTo>
                      <a:pt x="30831" y="13656"/>
                      <a:pt x="31464" y="13235"/>
                      <a:pt x="31766" y="13035"/>
                    </a:cubicBezTo>
                    <a:cubicBezTo>
                      <a:pt x="31838" y="12986"/>
                      <a:pt x="31899" y="12947"/>
                      <a:pt x="31922" y="12940"/>
                    </a:cubicBezTo>
                    <a:cubicBezTo>
                      <a:pt x="32253" y="12840"/>
                      <a:pt x="32415" y="12802"/>
                      <a:pt x="32546" y="12772"/>
                    </a:cubicBezTo>
                    <a:cubicBezTo>
                      <a:pt x="32660" y="12746"/>
                      <a:pt x="32751" y="12728"/>
                      <a:pt x="32916" y="12672"/>
                    </a:cubicBezTo>
                    <a:cubicBezTo>
                      <a:pt x="33763" y="12386"/>
                      <a:pt x="34747" y="11753"/>
                      <a:pt x="34805" y="11299"/>
                    </a:cubicBezTo>
                    <a:cubicBezTo>
                      <a:pt x="34822" y="11176"/>
                      <a:pt x="34766" y="11069"/>
                      <a:pt x="34647" y="10992"/>
                    </a:cubicBezTo>
                    <a:cubicBezTo>
                      <a:pt x="34566" y="10937"/>
                      <a:pt x="34485" y="10934"/>
                      <a:pt x="34416" y="10934"/>
                    </a:cubicBezTo>
                    <a:cubicBezTo>
                      <a:pt x="34406" y="10934"/>
                      <a:pt x="34396" y="10934"/>
                      <a:pt x="34386" y="10934"/>
                    </a:cubicBezTo>
                    <a:cubicBezTo>
                      <a:pt x="34372" y="10934"/>
                      <a:pt x="34359" y="10934"/>
                      <a:pt x="34347" y="10934"/>
                    </a:cubicBezTo>
                    <a:cubicBezTo>
                      <a:pt x="34300" y="10934"/>
                      <a:pt x="34269" y="10929"/>
                      <a:pt x="34245" y="10901"/>
                    </a:cubicBezTo>
                    <a:cubicBezTo>
                      <a:pt x="34188" y="10834"/>
                      <a:pt x="34116" y="10799"/>
                      <a:pt x="34029" y="10799"/>
                    </a:cubicBezTo>
                    <a:cubicBezTo>
                      <a:pt x="34001" y="10799"/>
                      <a:pt x="33971" y="10803"/>
                      <a:pt x="33940" y="10810"/>
                    </a:cubicBezTo>
                    <a:cubicBezTo>
                      <a:pt x="33556" y="10896"/>
                      <a:pt x="33193" y="11134"/>
                      <a:pt x="32953" y="11318"/>
                    </a:cubicBezTo>
                    <a:cubicBezTo>
                      <a:pt x="32945" y="11323"/>
                      <a:pt x="32937" y="11326"/>
                      <a:pt x="32928" y="11326"/>
                    </a:cubicBezTo>
                    <a:cubicBezTo>
                      <a:pt x="32918" y="11326"/>
                      <a:pt x="32908" y="11323"/>
                      <a:pt x="32897" y="11315"/>
                    </a:cubicBezTo>
                    <a:cubicBezTo>
                      <a:pt x="32863" y="11294"/>
                      <a:pt x="32814" y="11262"/>
                      <a:pt x="32721" y="11262"/>
                    </a:cubicBezTo>
                    <a:cubicBezTo>
                      <a:pt x="32680" y="11262"/>
                      <a:pt x="32630" y="11269"/>
                      <a:pt x="32569" y="11285"/>
                    </a:cubicBezTo>
                    <a:cubicBezTo>
                      <a:pt x="32381" y="11334"/>
                      <a:pt x="32225" y="11436"/>
                      <a:pt x="32071" y="11534"/>
                    </a:cubicBezTo>
                    <a:cubicBezTo>
                      <a:pt x="32004" y="11578"/>
                      <a:pt x="31934" y="11625"/>
                      <a:pt x="31862" y="11664"/>
                    </a:cubicBezTo>
                    <a:cubicBezTo>
                      <a:pt x="31650" y="11781"/>
                      <a:pt x="31367" y="11832"/>
                      <a:pt x="31089" y="11832"/>
                    </a:cubicBezTo>
                    <a:cubicBezTo>
                      <a:pt x="30789" y="11832"/>
                      <a:pt x="30497" y="11772"/>
                      <a:pt x="30312" y="11669"/>
                    </a:cubicBezTo>
                    <a:cubicBezTo>
                      <a:pt x="30272" y="11646"/>
                      <a:pt x="30251" y="11615"/>
                      <a:pt x="30249" y="11578"/>
                    </a:cubicBezTo>
                    <a:cubicBezTo>
                      <a:pt x="30247" y="11532"/>
                      <a:pt x="30274" y="11478"/>
                      <a:pt x="30321" y="11441"/>
                    </a:cubicBezTo>
                    <a:lnTo>
                      <a:pt x="30349" y="11422"/>
                    </a:lnTo>
                    <a:cubicBezTo>
                      <a:pt x="30640" y="11204"/>
                      <a:pt x="30917" y="10999"/>
                      <a:pt x="31156" y="10636"/>
                    </a:cubicBezTo>
                    <a:cubicBezTo>
                      <a:pt x="31347" y="10345"/>
                      <a:pt x="31350" y="10191"/>
                      <a:pt x="31336" y="10052"/>
                    </a:cubicBezTo>
                    <a:cubicBezTo>
                      <a:pt x="31326" y="9966"/>
                      <a:pt x="31282" y="9886"/>
                      <a:pt x="31210" y="9833"/>
                    </a:cubicBezTo>
                    <a:cubicBezTo>
                      <a:pt x="31152" y="9788"/>
                      <a:pt x="31079" y="9764"/>
                      <a:pt x="31005" y="9764"/>
                    </a:cubicBezTo>
                    <a:cubicBezTo>
                      <a:pt x="30983" y="9764"/>
                      <a:pt x="30962" y="9766"/>
                      <a:pt x="30940" y="9770"/>
                    </a:cubicBezTo>
                    <a:cubicBezTo>
                      <a:pt x="30642" y="9824"/>
                      <a:pt x="30375" y="10084"/>
                      <a:pt x="30158" y="10294"/>
                    </a:cubicBezTo>
                    <a:cubicBezTo>
                      <a:pt x="30098" y="10354"/>
                      <a:pt x="30037" y="10412"/>
                      <a:pt x="29988" y="10454"/>
                    </a:cubicBezTo>
                    <a:cubicBezTo>
                      <a:pt x="29697" y="10701"/>
                      <a:pt x="29486" y="10803"/>
                      <a:pt x="29262" y="10913"/>
                    </a:cubicBezTo>
                    <a:cubicBezTo>
                      <a:pt x="29069" y="11006"/>
                      <a:pt x="28869" y="11103"/>
                      <a:pt x="28601" y="11297"/>
                    </a:cubicBezTo>
                    <a:cubicBezTo>
                      <a:pt x="28187" y="11592"/>
                      <a:pt x="27847" y="11948"/>
                      <a:pt x="27589" y="12355"/>
                    </a:cubicBezTo>
                    <a:cubicBezTo>
                      <a:pt x="26753" y="13670"/>
                      <a:pt x="26311" y="14550"/>
                      <a:pt x="26074" y="15020"/>
                    </a:cubicBezTo>
                    <a:cubicBezTo>
                      <a:pt x="26009" y="15150"/>
                      <a:pt x="25953" y="15262"/>
                      <a:pt x="25920" y="15320"/>
                    </a:cubicBezTo>
                    <a:cubicBezTo>
                      <a:pt x="25911" y="15290"/>
                      <a:pt x="25897" y="15253"/>
                      <a:pt x="25885" y="15206"/>
                    </a:cubicBezTo>
                    <a:cubicBezTo>
                      <a:pt x="25285" y="13251"/>
                      <a:pt x="24678" y="11899"/>
                      <a:pt x="24080" y="11190"/>
                    </a:cubicBezTo>
                    <a:cubicBezTo>
                      <a:pt x="23354" y="10326"/>
                      <a:pt x="22404" y="9840"/>
                      <a:pt x="21334" y="9786"/>
                    </a:cubicBezTo>
                    <a:cubicBezTo>
                      <a:pt x="21276" y="9783"/>
                      <a:pt x="21218" y="9782"/>
                      <a:pt x="21161" y="9782"/>
                    </a:cubicBezTo>
                    <a:cubicBezTo>
                      <a:pt x="20682" y="9782"/>
                      <a:pt x="20221" y="9881"/>
                      <a:pt x="19698" y="9996"/>
                    </a:cubicBezTo>
                    <a:cubicBezTo>
                      <a:pt x="19456" y="10047"/>
                      <a:pt x="19200" y="10103"/>
                      <a:pt x="18923" y="10152"/>
                    </a:cubicBezTo>
                    <a:cubicBezTo>
                      <a:pt x="18909" y="10054"/>
                      <a:pt x="18897" y="9959"/>
                      <a:pt x="18883" y="9868"/>
                    </a:cubicBezTo>
                    <a:cubicBezTo>
                      <a:pt x="18860" y="9684"/>
                      <a:pt x="18841" y="9516"/>
                      <a:pt x="18832" y="9363"/>
                    </a:cubicBezTo>
                    <a:cubicBezTo>
                      <a:pt x="18839" y="9358"/>
                      <a:pt x="18846" y="9353"/>
                      <a:pt x="18853" y="9351"/>
                    </a:cubicBezTo>
                    <a:cubicBezTo>
                      <a:pt x="19265" y="9095"/>
                      <a:pt x="19586" y="8776"/>
                      <a:pt x="19777" y="8532"/>
                    </a:cubicBezTo>
                    <a:cubicBezTo>
                      <a:pt x="19991" y="8257"/>
                      <a:pt x="20156" y="7890"/>
                      <a:pt x="20277" y="7478"/>
                    </a:cubicBezTo>
                    <a:cubicBezTo>
                      <a:pt x="20307" y="7478"/>
                      <a:pt x="20342" y="7480"/>
                      <a:pt x="20372" y="7480"/>
                    </a:cubicBezTo>
                    <a:cubicBezTo>
                      <a:pt x="20726" y="7480"/>
                      <a:pt x="21040" y="7324"/>
                      <a:pt x="21245" y="7043"/>
                    </a:cubicBezTo>
                    <a:cubicBezTo>
                      <a:pt x="21464" y="6745"/>
                      <a:pt x="21524" y="6351"/>
                      <a:pt x="21396" y="6065"/>
                    </a:cubicBezTo>
                    <a:cubicBezTo>
                      <a:pt x="21334" y="5919"/>
                      <a:pt x="21227" y="5809"/>
                      <a:pt x="21085" y="5746"/>
                    </a:cubicBezTo>
                    <a:cubicBezTo>
                      <a:pt x="21594" y="5358"/>
                      <a:pt x="21794" y="4471"/>
                      <a:pt x="21806" y="3694"/>
                    </a:cubicBezTo>
                    <a:cubicBezTo>
                      <a:pt x="21832" y="2077"/>
                      <a:pt x="20691" y="939"/>
                      <a:pt x="19616" y="413"/>
                    </a:cubicBezTo>
                    <a:cubicBezTo>
                      <a:pt x="19053" y="136"/>
                      <a:pt x="18480" y="1"/>
                      <a:pt x="17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2" name="Google Shape;1372;p30"/>
              <p:cNvGrpSpPr/>
              <p:nvPr/>
            </p:nvGrpSpPr>
            <p:grpSpPr>
              <a:xfrm>
                <a:off x="6853375" y="1345825"/>
                <a:ext cx="843377" cy="727100"/>
                <a:chOff x="6853375" y="1345825"/>
                <a:chExt cx="843377" cy="727100"/>
              </a:xfrm>
            </p:grpSpPr>
            <p:sp>
              <p:nvSpPr>
                <p:cNvPr id="1373" name="Google Shape;1373;p30"/>
                <p:cNvSpPr/>
                <p:nvPr/>
              </p:nvSpPr>
              <p:spPr>
                <a:xfrm>
                  <a:off x="7624432" y="1607580"/>
                  <a:ext cx="67445" cy="48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1682" extrusionOk="0">
                      <a:moveTo>
                        <a:pt x="1841" y="0"/>
                      </a:moveTo>
                      <a:cubicBezTo>
                        <a:pt x="1813" y="0"/>
                        <a:pt x="1780" y="4"/>
                        <a:pt x="1743" y="11"/>
                      </a:cubicBezTo>
                      <a:cubicBezTo>
                        <a:pt x="1481" y="60"/>
                        <a:pt x="1098" y="306"/>
                        <a:pt x="877" y="475"/>
                      </a:cubicBezTo>
                      <a:cubicBezTo>
                        <a:pt x="737" y="583"/>
                        <a:pt x="909" y="669"/>
                        <a:pt x="722" y="906"/>
                      </a:cubicBezTo>
                      <a:cubicBezTo>
                        <a:pt x="242" y="1510"/>
                        <a:pt x="0" y="1613"/>
                        <a:pt x="70" y="1670"/>
                      </a:cubicBezTo>
                      <a:cubicBezTo>
                        <a:pt x="81" y="1678"/>
                        <a:pt x="93" y="1682"/>
                        <a:pt x="105" y="1682"/>
                      </a:cubicBezTo>
                      <a:cubicBezTo>
                        <a:pt x="139" y="1682"/>
                        <a:pt x="179" y="1657"/>
                        <a:pt x="210" y="1643"/>
                      </a:cubicBezTo>
                      <a:cubicBezTo>
                        <a:pt x="1534" y="1016"/>
                        <a:pt x="2337" y="0"/>
                        <a:pt x="1841" y="0"/>
                      </a:cubicBezTo>
                      <a:close/>
                    </a:path>
                  </a:pathLst>
                </a:custGeom>
                <a:solidFill>
                  <a:srgbClr val="FF8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30"/>
                <p:cNvSpPr/>
                <p:nvPr/>
              </p:nvSpPr>
              <p:spPr>
                <a:xfrm>
                  <a:off x="7638076" y="1611417"/>
                  <a:ext cx="58676" cy="42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486" extrusionOk="0">
                      <a:moveTo>
                        <a:pt x="1783" y="1"/>
                      </a:moveTo>
                      <a:cubicBezTo>
                        <a:pt x="1774" y="1"/>
                        <a:pt x="1765" y="2"/>
                        <a:pt x="1756" y="2"/>
                      </a:cubicBezTo>
                      <a:lnTo>
                        <a:pt x="1666" y="2"/>
                      </a:lnTo>
                      <a:cubicBezTo>
                        <a:pt x="1599" y="2"/>
                        <a:pt x="1556" y="33"/>
                        <a:pt x="1533" y="99"/>
                      </a:cubicBezTo>
                      <a:cubicBezTo>
                        <a:pt x="1443" y="360"/>
                        <a:pt x="1044" y="712"/>
                        <a:pt x="828" y="881"/>
                      </a:cubicBezTo>
                      <a:cubicBezTo>
                        <a:pt x="400" y="1217"/>
                        <a:pt x="91" y="1365"/>
                        <a:pt x="28" y="1417"/>
                      </a:cubicBezTo>
                      <a:cubicBezTo>
                        <a:pt x="1" y="1440"/>
                        <a:pt x="12" y="1486"/>
                        <a:pt x="46" y="1486"/>
                      </a:cubicBezTo>
                      <a:cubicBezTo>
                        <a:pt x="49" y="1486"/>
                        <a:pt x="52" y="1485"/>
                        <a:pt x="55" y="1485"/>
                      </a:cubicBezTo>
                      <a:cubicBezTo>
                        <a:pt x="560" y="1386"/>
                        <a:pt x="1822" y="755"/>
                        <a:pt x="1984" y="272"/>
                      </a:cubicBezTo>
                      <a:cubicBezTo>
                        <a:pt x="2034" y="123"/>
                        <a:pt x="1950" y="6"/>
                        <a:pt x="1795" y="2"/>
                      </a:cubicBezTo>
                      <a:cubicBezTo>
                        <a:pt x="1791" y="1"/>
                        <a:pt x="1787" y="1"/>
                        <a:pt x="1783" y="1"/>
                      </a:cubicBezTo>
                      <a:close/>
                    </a:path>
                  </a:pathLst>
                </a:custGeom>
                <a:solidFill>
                  <a:srgbClr val="FF8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30"/>
                <p:cNvSpPr/>
                <p:nvPr/>
              </p:nvSpPr>
              <p:spPr>
                <a:xfrm>
                  <a:off x="7071450" y="1813275"/>
                  <a:ext cx="26350" cy="4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1941" extrusionOk="0">
                      <a:moveTo>
                        <a:pt x="384" y="1"/>
                      </a:moveTo>
                      <a:cubicBezTo>
                        <a:pt x="369" y="1"/>
                        <a:pt x="354" y="5"/>
                        <a:pt x="341" y="13"/>
                      </a:cubicBezTo>
                      <a:cubicBezTo>
                        <a:pt x="293" y="43"/>
                        <a:pt x="299" y="102"/>
                        <a:pt x="300" y="102"/>
                      </a:cubicBezTo>
                      <a:cubicBezTo>
                        <a:pt x="300" y="102"/>
                        <a:pt x="300" y="102"/>
                        <a:pt x="300" y="101"/>
                      </a:cubicBezTo>
                      <a:lnTo>
                        <a:pt x="300" y="101"/>
                      </a:lnTo>
                      <a:cubicBezTo>
                        <a:pt x="327" y="455"/>
                        <a:pt x="521" y="1066"/>
                        <a:pt x="32" y="1810"/>
                      </a:cubicBezTo>
                      <a:lnTo>
                        <a:pt x="25" y="1821"/>
                      </a:lnTo>
                      <a:cubicBezTo>
                        <a:pt x="0" y="1857"/>
                        <a:pt x="11" y="1907"/>
                        <a:pt x="48" y="1929"/>
                      </a:cubicBezTo>
                      <a:cubicBezTo>
                        <a:pt x="59" y="1936"/>
                        <a:pt x="72" y="1940"/>
                        <a:pt x="87" y="1940"/>
                      </a:cubicBezTo>
                      <a:cubicBezTo>
                        <a:pt x="331" y="1940"/>
                        <a:pt x="1053" y="1041"/>
                        <a:pt x="458" y="43"/>
                      </a:cubicBezTo>
                      <a:cubicBezTo>
                        <a:pt x="441" y="16"/>
                        <a:pt x="413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D8A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30"/>
                <p:cNvSpPr/>
                <p:nvPr/>
              </p:nvSpPr>
              <p:spPr>
                <a:xfrm>
                  <a:off x="7070375" y="1585725"/>
                  <a:ext cx="409200" cy="48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8" h="19365" extrusionOk="0">
                      <a:moveTo>
                        <a:pt x="11775" y="1"/>
                      </a:moveTo>
                      <a:cubicBezTo>
                        <a:pt x="11565" y="1"/>
                        <a:pt x="11236" y="45"/>
                        <a:pt x="11040" y="75"/>
                      </a:cubicBezTo>
                      <a:cubicBezTo>
                        <a:pt x="10947" y="89"/>
                        <a:pt x="10938" y="102"/>
                        <a:pt x="10927" y="199"/>
                      </a:cubicBezTo>
                      <a:cubicBezTo>
                        <a:pt x="10721" y="2235"/>
                        <a:pt x="9444" y="3144"/>
                        <a:pt x="8190" y="3144"/>
                      </a:cubicBezTo>
                      <a:cubicBezTo>
                        <a:pt x="7427" y="3144"/>
                        <a:pt x="6673" y="2808"/>
                        <a:pt x="6174" y="2185"/>
                      </a:cubicBezTo>
                      <a:cubicBezTo>
                        <a:pt x="5678" y="1565"/>
                        <a:pt x="5515" y="907"/>
                        <a:pt x="5437" y="190"/>
                      </a:cubicBezTo>
                      <a:cubicBezTo>
                        <a:pt x="5428" y="100"/>
                        <a:pt x="5421" y="93"/>
                        <a:pt x="5331" y="75"/>
                      </a:cubicBezTo>
                      <a:cubicBezTo>
                        <a:pt x="5083" y="27"/>
                        <a:pt x="4835" y="2"/>
                        <a:pt x="4588" y="2"/>
                      </a:cubicBezTo>
                      <a:cubicBezTo>
                        <a:pt x="3804" y="2"/>
                        <a:pt x="3041" y="249"/>
                        <a:pt x="2398" y="751"/>
                      </a:cubicBezTo>
                      <a:cubicBezTo>
                        <a:pt x="2286" y="839"/>
                        <a:pt x="2191" y="943"/>
                        <a:pt x="2087" y="1038"/>
                      </a:cubicBezTo>
                      <a:cubicBezTo>
                        <a:pt x="1145" y="1912"/>
                        <a:pt x="365" y="4202"/>
                        <a:pt x="18" y="5437"/>
                      </a:cubicBezTo>
                      <a:cubicBezTo>
                        <a:pt x="0" y="5505"/>
                        <a:pt x="7" y="5561"/>
                        <a:pt x="39" y="5620"/>
                      </a:cubicBezTo>
                      <a:cubicBezTo>
                        <a:pt x="363" y="6264"/>
                        <a:pt x="343" y="6296"/>
                        <a:pt x="478" y="6377"/>
                      </a:cubicBezTo>
                      <a:cubicBezTo>
                        <a:pt x="1373" y="6911"/>
                        <a:pt x="2254" y="7166"/>
                        <a:pt x="2662" y="7200"/>
                      </a:cubicBezTo>
                      <a:cubicBezTo>
                        <a:pt x="2675" y="7201"/>
                        <a:pt x="2686" y="7202"/>
                        <a:pt x="2696" y="7202"/>
                      </a:cubicBezTo>
                      <a:cubicBezTo>
                        <a:pt x="2752" y="7202"/>
                        <a:pt x="2763" y="7178"/>
                        <a:pt x="2759" y="7109"/>
                      </a:cubicBezTo>
                      <a:cubicBezTo>
                        <a:pt x="2696" y="6175"/>
                        <a:pt x="2345" y="4403"/>
                        <a:pt x="2389" y="4403"/>
                      </a:cubicBezTo>
                      <a:cubicBezTo>
                        <a:pt x="2392" y="4403"/>
                        <a:pt x="2396" y="4411"/>
                        <a:pt x="2403" y="4427"/>
                      </a:cubicBezTo>
                      <a:cubicBezTo>
                        <a:pt x="2471" y="4599"/>
                        <a:pt x="2651" y="5883"/>
                        <a:pt x="2658" y="5931"/>
                      </a:cubicBezTo>
                      <a:cubicBezTo>
                        <a:pt x="3318" y="10560"/>
                        <a:pt x="2881" y="14951"/>
                        <a:pt x="2263" y="16979"/>
                      </a:cubicBezTo>
                      <a:cubicBezTo>
                        <a:pt x="2236" y="17069"/>
                        <a:pt x="2250" y="17139"/>
                        <a:pt x="2311" y="17202"/>
                      </a:cubicBezTo>
                      <a:cubicBezTo>
                        <a:pt x="2955" y="17892"/>
                        <a:pt x="4362" y="18750"/>
                        <a:pt x="6108" y="19136"/>
                      </a:cubicBezTo>
                      <a:cubicBezTo>
                        <a:pt x="6836" y="19296"/>
                        <a:pt x="7532" y="19365"/>
                        <a:pt x="8189" y="19365"/>
                      </a:cubicBezTo>
                      <a:cubicBezTo>
                        <a:pt x="11411" y="19365"/>
                        <a:pt x="13694" y="17716"/>
                        <a:pt x="14091" y="17153"/>
                      </a:cubicBezTo>
                      <a:cubicBezTo>
                        <a:pt x="14150" y="17071"/>
                        <a:pt x="14114" y="17060"/>
                        <a:pt x="14044" y="16772"/>
                      </a:cubicBezTo>
                      <a:cubicBezTo>
                        <a:pt x="13564" y="14779"/>
                        <a:pt x="13510" y="13463"/>
                        <a:pt x="13435" y="12654"/>
                      </a:cubicBezTo>
                      <a:cubicBezTo>
                        <a:pt x="13359" y="11827"/>
                        <a:pt x="13377" y="9810"/>
                        <a:pt x="13399" y="9548"/>
                      </a:cubicBezTo>
                      <a:cubicBezTo>
                        <a:pt x="13420" y="9314"/>
                        <a:pt x="13429" y="7522"/>
                        <a:pt x="13841" y="5058"/>
                      </a:cubicBezTo>
                      <a:cubicBezTo>
                        <a:pt x="13946" y="4439"/>
                        <a:pt x="13949" y="4425"/>
                        <a:pt x="13969" y="4425"/>
                      </a:cubicBezTo>
                      <a:cubicBezTo>
                        <a:pt x="13970" y="4425"/>
                        <a:pt x="13971" y="4425"/>
                        <a:pt x="13972" y="4425"/>
                      </a:cubicBezTo>
                      <a:cubicBezTo>
                        <a:pt x="14030" y="4427"/>
                        <a:pt x="13931" y="4549"/>
                        <a:pt x="13701" y="6330"/>
                      </a:cubicBezTo>
                      <a:cubicBezTo>
                        <a:pt x="13701" y="6336"/>
                        <a:pt x="13604" y="7087"/>
                        <a:pt x="13607" y="7145"/>
                      </a:cubicBezTo>
                      <a:cubicBezTo>
                        <a:pt x="13609" y="7182"/>
                        <a:pt x="13627" y="7202"/>
                        <a:pt x="13663" y="7202"/>
                      </a:cubicBezTo>
                      <a:cubicBezTo>
                        <a:pt x="14057" y="7197"/>
                        <a:pt x="15173" y="6843"/>
                        <a:pt x="15917" y="6357"/>
                      </a:cubicBezTo>
                      <a:cubicBezTo>
                        <a:pt x="16021" y="6291"/>
                        <a:pt x="15971" y="6323"/>
                        <a:pt x="16327" y="5624"/>
                      </a:cubicBezTo>
                      <a:cubicBezTo>
                        <a:pt x="16361" y="5554"/>
                        <a:pt x="16368" y="5489"/>
                        <a:pt x="16343" y="5415"/>
                      </a:cubicBezTo>
                      <a:cubicBezTo>
                        <a:pt x="15466" y="2696"/>
                        <a:pt x="14686" y="82"/>
                        <a:pt x="11804" y="1"/>
                      </a:cubicBezTo>
                      <a:cubicBezTo>
                        <a:pt x="11794" y="1"/>
                        <a:pt x="11785" y="1"/>
                        <a:pt x="11775" y="1"/>
                      </a:cubicBezTo>
                      <a:close/>
                    </a:path>
                  </a:pathLst>
                </a:custGeom>
                <a:solidFill>
                  <a:srgbClr val="628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30"/>
                <p:cNvSpPr/>
                <p:nvPr/>
              </p:nvSpPr>
              <p:spPr>
                <a:xfrm>
                  <a:off x="7402750" y="1594125"/>
                  <a:ext cx="7350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198" extrusionOk="0">
                      <a:moveTo>
                        <a:pt x="7" y="1"/>
                      </a:moveTo>
                      <a:cubicBezTo>
                        <a:pt x="1" y="41"/>
                        <a:pt x="10" y="86"/>
                        <a:pt x="34" y="122"/>
                      </a:cubicBezTo>
                      <a:cubicBezTo>
                        <a:pt x="68" y="171"/>
                        <a:pt x="123" y="198"/>
                        <a:pt x="177" y="198"/>
                      </a:cubicBezTo>
                      <a:cubicBezTo>
                        <a:pt x="211" y="198"/>
                        <a:pt x="244" y="188"/>
                        <a:pt x="273" y="167"/>
                      </a:cubicBezTo>
                      <a:lnTo>
                        <a:pt x="276" y="167"/>
                      </a:lnTo>
                      <a:lnTo>
                        <a:pt x="294" y="152"/>
                      </a:lnTo>
                      <a:cubicBezTo>
                        <a:pt x="201" y="98"/>
                        <a:pt x="107" y="46"/>
                        <a:pt x="7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30"/>
                <p:cNvSpPr/>
                <p:nvPr/>
              </p:nvSpPr>
              <p:spPr>
                <a:xfrm>
                  <a:off x="7450975" y="1739550"/>
                  <a:ext cx="149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450" extrusionOk="0">
                      <a:moveTo>
                        <a:pt x="186" y="0"/>
                      </a:moveTo>
                      <a:cubicBezTo>
                        <a:pt x="167" y="0"/>
                        <a:pt x="148" y="3"/>
                        <a:pt x="129" y="10"/>
                      </a:cubicBezTo>
                      <a:cubicBezTo>
                        <a:pt x="98" y="21"/>
                        <a:pt x="69" y="41"/>
                        <a:pt x="48" y="71"/>
                      </a:cubicBezTo>
                      <a:cubicBezTo>
                        <a:pt x="42" y="77"/>
                        <a:pt x="37" y="86"/>
                        <a:pt x="33" y="98"/>
                      </a:cubicBezTo>
                      <a:lnTo>
                        <a:pt x="30" y="100"/>
                      </a:lnTo>
                      <a:cubicBezTo>
                        <a:pt x="1" y="161"/>
                        <a:pt x="12" y="235"/>
                        <a:pt x="57" y="287"/>
                      </a:cubicBezTo>
                      <a:cubicBezTo>
                        <a:pt x="64" y="296"/>
                        <a:pt x="73" y="303"/>
                        <a:pt x="82" y="310"/>
                      </a:cubicBezTo>
                      <a:lnTo>
                        <a:pt x="269" y="449"/>
                      </a:lnTo>
                      <a:cubicBezTo>
                        <a:pt x="382" y="391"/>
                        <a:pt x="492" y="330"/>
                        <a:pt x="598" y="265"/>
                      </a:cubicBezTo>
                      <a:lnTo>
                        <a:pt x="371" y="98"/>
                      </a:lnTo>
                      <a:lnTo>
                        <a:pt x="287" y="35"/>
                      </a:lnTo>
                      <a:cubicBezTo>
                        <a:pt x="257" y="11"/>
                        <a:pt x="221" y="0"/>
                        <a:pt x="18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30"/>
                <p:cNvSpPr/>
                <p:nvPr/>
              </p:nvSpPr>
              <p:spPr>
                <a:xfrm>
                  <a:off x="7471725" y="1724900"/>
                  <a:ext cx="7350" cy="1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16" extrusionOk="0">
                      <a:moveTo>
                        <a:pt x="293" y="1"/>
                      </a:moveTo>
                      <a:lnTo>
                        <a:pt x="97" y="138"/>
                      </a:lnTo>
                      <a:cubicBezTo>
                        <a:pt x="21" y="192"/>
                        <a:pt x="0" y="298"/>
                        <a:pt x="54" y="377"/>
                      </a:cubicBezTo>
                      <a:cubicBezTo>
                        <a:pt x="66" y="391"/>
                        <a:pt x="79" y="404"/>
                        <a:pt x="93" y="416"/>
                      </a:cubicBezTo>
                      <a:cubicBezTo>
                        <a:pt x="138" y="323"/>
                        <a:pt x="194" y="208"/>
                        <a:pt x="271" y="57"/>
                      </a:cubicBezTo>
                      <a:cubicBezTo>
                        <a:pt x="282" y="39"/>
                        <a:pt x="289" y="19"/>
                        <a:pt x="293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30"/>
                <p:cNvSpPr/>
                <p:nvPr/>
              </p:nvSpPr>
              <p:spPr>
                <a:xfrm>
                  <a:off x="7458875" y="1698375"/>
                  <a:ext cx="15400" cy="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52" extrusionOk="0">
                      <a:moveTo>
                        <a:pt x="510" y="0"/>
                      </a:moveTo>
                      <a:lnTo>
                        <a:pt x="140" y="115"/>
                      </a:lnTo>
                      <a:cubicBezTo>
                        <a:pt x="50" y="145"/>
                        <a:pt x="0" y="239"/>
                        <a:pt x="28" y="329"/>
                      </a:cubicBezTo>
                      <a:cubicBezTo>
                        <a:pt x="51" y="405"/>
                        <a:pt x="119" y="452"/>
                        <a:pt x="192" y="452"/>
                      </a:cubicBezTo>
                      <a:cubicBezTo>
                        <a:pt x="208" y="452"/>
                        <a:pt x="225" y="449"/>
                        <a:pt x="242" y="444"/>
                      </a:cubicBezTo>
                      <a:lnTo>
                        <a:pt x="616" y="327"/>
                      </a:lnTo>
                      <a:cubicBezTo>
                        <a:pt x="580" y="219"/>
                        <a:pt x="546" y="111"/>
                        <a:pt x="510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30"/>
                <p:cNvSpPr/>
                <p:nvPr/>
              </p:nvSpPr>
              <p:spPr>
                <a:xfrm>
                  <a:off x="7437000" y="171957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7" y="0"/>
                      </a:moveTo>
                      <a:cubicBezTo>
                        <a:pt x="623" y="0"/>
                        <a:pt x="588" y="10"/>
                        <a:pt x="558" y="31"/>
                      </a:cubicBezTo>
                      <a:lnTo>
                        <a:pt x="98" y="351"/>
                      </a:lnTo>
                      <a:cubicBezTo>
                        <a:pt x="21" y="405"/>
                        <a:pt x="1" y="511"/>
                        <a:pt x="55" y="590"/>
                      </a:cubicBezTo>
                      <a:cubicBezTo>
                        <a:pt x="89" y="638"/>
                        <a:pt x="142" y="663"/>
                        <a:pt x="196" y="663"/>
                      </a:cubicBezTo>
                      <a:cubicBezTo>
                        <a:pt x="230" y="663"/>
                        <a:pt x="264" y="654"/>
                        <a:pt x="294" y="633"/>
                      </a:cubicBezTo>
                      <a:lnTo>
                        <a:pt x="754" y="313"/>
                      </a:lnTo>
                      <a:cubicBezTo>
                        <a:pt x="833" y="259"/>
                        <a:pt x="851" y="151"/>
                        <a:pt x="797" y="74"/>
                      </a:cubicBezTo>
                      <a:cubicBezTo>
                        <a:pt x="763" y="26"/>
                        <a:pt x="711" y="0"/>
                        <a:pt x="657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30"/>
                <p:cNvSpPr/>
                <p:nvPr/>
              </p:nvSpPr>
              <p:spPr>
                <a:xfrm>
                  <a:off x="7424100" y="1696900"/>
                  <a:ext cx="23025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1" extrusionOk="0">
                      <a:moveTo>
                        <a:pt x="728" y="0"/>
                      </a:moveTo>
                      <a:cubicBezTo>
                        <a:pt x="711" y="0"/>
                        <a:pt x="694" y="2"/>
                        <a:pt x="677" y="7"/>
                      </a:cubicBezTo>
                      <a:lnTo>
                        <a:pt x="143" y="174"/>
                      </a:lnTo>
                      <a:cubicBezTo>
                        <a:pt x="53" y="204"/>
                        <a:pt x="1" y="298"/>
                        <a:pt x="28" y="388"/>
                      </a:cubicBezTo>
                      <a:cubicBezTo>
                        <a:pt x="52" y="464"/>
                        <a:pt x="121" y="511"/>
                        <a:pt x="194" y="511"/>
                      </a:cubicBezTo>
                      <a:cubicBezTo>
                        <a:pt x="211" y="511"/>
                        <a:pt x="228" y="508"/>
                        <a:pt x="244" y="503"/>
                      </a:cubicBezTo>
                      <a:lnTo>
                        <a:pt x="778" y="336"/>
                      </a:lnTo>
                      <a:cubicBezTo>
                        <a:pt x="871" y="309"/>
                        <a:pt x="920" y="213"/>
                        <a:pt x="893" y="122"/>
                      </a:cubicBezTo>
                      <a:cubicBezTo>
                        <a:pt x="869" y="47"/>
                        <a:pt x="802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30"/>
                <p:cNvSpPr/>
                <p:nvPr/>
              </p:nvSpPr>
              <p:spPr>
                <a:xfrm>
                  <a:off x="7414475" y="1719575"/>
                  <a:ext cx="9100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498" extrusionOk="0">
                      <a:moveTo>
                        <a:pt x="168" y="0"/>
                      </a:moveTo>
                      <a:cubicBezTo>
                        <a:pt x="134" y="0"/>
                        <a:pt x="100" y="10"/>
                        <a:pt x="70" y="31"/>
                      </a:cubicBezTo>
                      <a:lnTo>
                        <a:pt x="68" y="31"/>
                      </a:lnTo>
                      <a:cubicBezTo>
                        <a:pt x="48" y="166"/>
                        <a:pt x="25" y="322"/>
                        <a:pt x="0" y="498"/>
                      </a:cubicBezTo>
                      <a:lnTo>
                        <a:pt x="266" y="313"/>
                      </a:lnTo>
                      <a:cubicBezTo>
                        <a:pt x="343" y="259"/>
                        <a:pt x="363" y="151"/>
                        <a:pt x="309" y="74"/>
                      </a:cubicBezTo>
                      <a:cubicBezTo>
                        <a:pt x="276" y="26"/>
                        <a:pt x="223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0"/>
                <p:cNvSpPr/>
                <p:nvPr/>
              </p:nvSpPr>
              <p:spPr>
                <a:xfrm>
                  <a:off x="7402300" y="1721200"/>
                  <a:ext cx="126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599" extrusionOk="0">
                      <a:moveTo>
                        <a:pt x="505" y="0"/>
                      </a:moveTo>
                      <a:lnTo>
                        <a:pt x="98" y="286"/>
                      </a:lnTo>
                      <a:cubicBezTo>
                        <a:pt x="19" y="340"/>
                        <a:pt x="1" y="446"/>
                        <a:pt x="55" y="525"/>
                      </a:cubicBezTo>
                      <a:cubicBezTo>
                        <a:pt x="88" y="573"/>
                        <a:pt x="142" y="598"/>
                        <a:pt x="196" y="598"/>
                      </a:cubicBezTo>
                      <a:cubicBezTo>
                        <a:pt x="230" y="598"/>
                        <a:pt x="264" y="589"/>
                        <a:pt x="294" y="568"/>
                      </a:cubicBezTo>
                      <a:lnTo>
                        <a:pt x="436" y="467"/>
                      </a:lnTo>
                      <a:cubicBezTo>
                        <a:pt x="458" y="316"/>
                        <a:pt x="481" y="160"/>
                        <a:pt x="50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0"/>
                <p:cNvSpPr/>
                <p:nvPr/>
              </p:nvSpPr>
              <p:spPr>
                <a:xfrm>
                  <a:off x="7389850" y="1696900"/>
                  <a:ext cx="22575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" h="511" extrusionOk="0">
                      <a:moveTo>
                        <a:pt x="709" y="0"/>
                      </a:moveTo>
                      <a:cubicBezTo>
                        <a:pt x="692" y="0"/>
                        <a:pt x="675" y="2"/>
                        <a:pt x="659" y="7"/>
                      </a:cubicBezTo>
                      <a:lnTo>
                        <a:pt x="122" y="174"/>
                      </a:lnTo>
                      <a:cubicBezTo>
                        <a:pt x="104" y="181"/>
                        <a:pt x="86" y="190"/>
                        <a:pt x="70" y="201"/>
                      </a:cubicBezTo>
                      <a:lnTo>
                        <a:pt x="70" y="204"/>
                      </a:lnTo>
                      <a:cubicBezTo>
                        <a:pt x="68" y="204"/>
                        <a:pt x="66" y="206"/>
                        <a:pt x="64" y="208"/>
                      </a:cubicBezTo>
                      <a:cubicBezTo>
                        <a:pt x="46" y="222"/>
                        <a:pt x="32" y="240"/>
                        <a:pt x="23" y="258"/>
                      </a:cubicBezTo>
                      <a:cubicBezTo>
                        <a:pt x="16" y="269"/>
                        <a:pt x="14" y="278"/>
                        <a:pt x="10" y="289"/>
                      </a:cubicBezTo>
                      <a:cubicBezTo>
                        <a:pt x="1" y="321"/>
                        <a:pt x="1" y="355"/>
                        <a:pt x="10" y="388"/>
                      </a:cubicBezTo>
                      <a:cubicBezTo>
                        <a:pt x="21" y="422"/>
                        <a:pt x="41" y="451"/>
                        <a:pt x="66" y="472"/>
                      </a:cubicBezTo>
                      <a:cubicBezTo>
                        <a:pt x="68" y="474"/>
                        <a:pt x="68" y="474"/>
                        <a:pt x="70" y="474"/>
                      </a:cubicBezTo>
                      <a:cubicBezTo>
                        <a:pt x="100" y="498"/>
                        <a:pt x="137" y="510"/>
                        <a:pt x="176" y="510"/>
                      </a:cubicBezTo>
                      <a:cubicBezTo>
                        <a:pt x="192" y="510"/>
                        <a:pt x="209" y="508"/>
                        <a:pt x="226" y="503"/>
                      </a:cubicBezTo>
                      <a:lnTo>
                        <a:pt x="760" y="336"/>
                      </a:lnTo>
                      <a:cubicBezTo>
                        <a:pt x="850" y="307"/>
                        <a:pt x="902" y="213"/>
                        <a:pt x="873" y="120"/>
                      </a:cubicBezTo>
                      <a:cubicBezTo>
                        <a:pt x="851" y="47"/>
                        <a:pt x="782" y="0"/>
                        <a:pt x="709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30"/>
                <p:cNvSpPr/>
                <p:nvPr/>
              </p:nvSpPr>
              <p:spPr>
                <a:xfrm>
                  <a:off x="7433400" y="1670975"/>
                  <a:ext cx="2100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80" extrusionOk="0">
                      <a:moveTo>
                        <a:pt x="195" y="1"/>
                      </a:moveTo>
                      <a:cubicBezTo>
                        <a:pt x="143" y="1"/>
                        <a:pt x="91" y="25"/>
                        <a:pt x="57" y="71"/>
                      </a:cubicBezTo>
                      <a:cubicBezTo>
                        <a:pt x="1" y="147"/>
                        <a:pt x="17" y="256"/>
                        <a:pt x="91" y="312"/>
                      </a:cubicBezTo>
                      <a:lnTo>
                        <a:pt x="542" y="645"/>
                      </a:lnTo>
                      <a:cubicBezTo>
                        <a:pt x="573" y="668"/>
                        <a:pt x="608" y="679"/>
                        <a:pt x="644" y="679"/>
                      </a:cubicBezTo>
                      <a:cubicBezTo>
                        <a:pt x="696" y="679"/>
                        <a:pt x="747" y="655"/>
                        <a:pt x="781" y="609"/>
                      </a:cubicBezTo>
                      <a:cubicBezTo>
                        <a:pt x="839" y="535"/>
                        <a:pt x="823" y="427"/>
                        <a:pt x="747" y="371"/>
                      </a:cubicBezTo>
                      <a:lnTo>
                        <a:pt x="296" y="35"/>
                      </a:lnTo>
                      <a:cubicBezTo>
                        <a:pt x="266" y="12"/>
                        <a:pt x="23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30"/>
                <p:cNvSpPr/>
                <p:nvPr/>
              </p:nvSpPr>
              <p:spPr>
                <a:xfrm>
                  <a:off x="7454375" y="1659500"/>
                  <a:ext cx="61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" h="324" extrusionOk="0">
                      <a:moveTo>
                        <a:pt x="115" y="0"/>
                      </a:moveTo>
                      <a:lnTo>
                        <a:pt x="97" y="11"/>
                      </a:lnTo>
                      <a:cubicBezTo>
                        <a:pt x="20" y="65"/>
                        <a:pt x="0" y="174"/>
                        <a:pt x="54" y="250"/>
                      </a:cubicBezTo>
                      <a:cubicBezTo>
                        <a:pt x="87" y="298"/>
                        <a:pt x="140" y="324"/>
                        <a:pt x="194" y="324"/>
                      </a:cubicBezTo>
                      <a:cubicBezTo>
                        <a:pt x="211" y="324"/>
                        <a:pt x="229" y="321"/>
                        <a:pt x="246" y="316"/>
                      </a:cubicBezTo>
                      <a:cubicBezTo>
                        <a:pt x="203" y="210"/>
                        <a:pt x="158" y="104"/>
                        <a:pt x="11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30"/>
                <p:cNvSpPr/>
                <p:nvPr/>
              </p:nvSpPr>
              <p:spPr>
                <a:xfrm>
                  <a:off x="7441625" y="1633225"/>
                  <a:ext cx="6625" cy="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15" extrusionOk="0">
                      <a:moveTo>
                        <a:pt x="93" y="1"/>
                      </a:moveTo>
                      <a:cubicBezTo>
                        <a:pt x="30" y="41"/>
                        <a:pt x="1" y="120"/>
                        <a:pt x="23" y="195"/>
                      </a:cubicBezTo>
                      <a:cubicBezTo>
                        <a:pt x="45" y="268"/>
                        <a:pt x="114" y="315"/>
                        <a:pt x="187" y="315"/>
                      </a:cubicBezTo>
                      <a:cubicBezTo>
                        <a:pt x="204" y="315"/>
                        <a:pt x="221" y="312"/>
                        <a:pt x="237" y="307"/>
                      </a:cubicBezTo>
                      <a:lnTo>
                        <a:pt x="265" y="298"/>
                      </a:lnTo>
                      <a:cubicBezTo>
                        <a:pt x="208" y="197"/>
                        <a:pt x="152" y="98"/>
                        <a:pt x="93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30"/>
                <p:cNvSpPr/>
                <p:nvPr/>
              </p:nvSpPr>
              <p:spPr>
                <a:xfrm>
                  <a:off x="7398650" y="1670975"/>
                  <a:ext cx="2097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680" extrusionOk="0">
                      <a:moveTo>
                        <a:pt x="195" y="1"/>
                      </a:moveTo>
                      <a:cubicBezTo>
                        <a:pt x="142" y="1"/>
                        <a:pt x="90" y="25"/>
                        <a:pt x="56" y="71"/>
                      </a:cubicBezTo>
                      <a:cubicBezTo>
                        <a:pt x="0" y="147"/>
                        <a:pt x="16" y="253"/>
                        <a:pt x="93" y="312"/>
                      </a:cubicBezTo>
                      <a:lnTo>
                        <a:pt x="541" y="645"/>
                      </a:lnTo>
                      <a:cubicBezTo>
                        <a:pt x="572" y="668"/>
                        <a:pt x="608" y="679"/>
                        <a:pt x="644" y="679"/>
                      </a:cubicBezTo>
                      <a:cubicBezTo>
                        <a:pt x="697" y="679"/>
                        <a:pt x="749" y="655"/>
                        <a:pt x="782" y="609"/>
                      </a:cubicBezTo>
                      <a:cubicBezTo>
                        <a:pt x="839" y="535"/>
                        <a:pt x="823" y="427"/>
                        <a:pt x="746" y="371"/>
                      </a:cubicBezTo>
                      <a:lnTo>
                        <a:pt x="298" y="35"/>
                      </a:lnTo>
                      <a:cubicBezTo>
                        <a:pt x="267" y="12"/>
                        <a:pt x="23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30"/>
                <p:cNvSpPr/>
                <p:nvPr/>
              </p:nvSpPr>
              <p:spPr>
                <a:xfrm>
                  <a:off x="7419650" y="1651000"/>
                  <a:ext cx="21275" cy="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5" extrusionOk="0">
                      <a:moveTo>
                        <a:pt x="654" y="1"/>
                      </a:moveTo>
                      <a:cubicBezTo>
                        <a:pt x="621" y="1"/>
                        <a:pt x="587" y="11"/>
                        <a:pt x="558" y="31"/>
                      </a:cubicBezTo>
                      <a:lnTo>
                        <a:pt x="98" y="351"/>
                      </a:lnTo>
                      <a:cubicBezTo>
                        <a:pt x="19" y="405"/>
                        <a:pt x="1" y="514"/>
                        <a:pt x="55" y="590"/>
                      </a:cubicBezTo>
                      <a:cubicBezTo>
                        <a:pt x="88" y="639"/>
                        <a:pt x="141" y="664"/>
                        <a:pt x="195" y="664"/>
                      </a:cubicBezTo>
                      <a:cubicBezTo>
                        <a:pt x="229" y="664"/>
                        <a:pt x="263" y="654"/>
                        <a:pt x="294" y="633"/>
                      </a:cubicBezTo>
                      <a:lnTo>
                        <a:pt x="754" y="313"/>
                      </a:lnTo>
                      <a:cubicBezTo>
                        <a:pt x="830" y="259"/>
                        <a:pt x="851" y="153"/>
                        <a:pt x="796" y="74"/>
                      </a:cubicBezTo>
                      <a:cubicBezTo>
                        <a:pt x="763" y="27"/>
                        <a:pt x="709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30"/>
                <p:cNvSpPr/>
                <p:nvPr/>
              </p:nvSpPr>
              <p:spPr>
                <a:xfrm>
                  <a:off x="7406750" y="1628350"/>
                  <a:ext cx="2302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0" extrusionOk="0">
                      <a:moveTo>
                        <a:pt x="728" y="1"/>
                      </a:moveTo>
                      <a:cubicBezTo>
                        <a:pt x="711" y="1"/>
                        <a:pt x="694" y="3"/>
                        <a:pt x="677" y="9"/>
                      </a:cubicBezTo>
                      <a:lnTo>
                        <a:pt x="143" y="173"/>
                      </a:lnTo>
                      <a:cubicBezTo>
                        <a:pt x="53" y="203"/>
                        <a:pt x="1" y="300"/>
                        <a:pt x="28" y="390"/>
                      </a:cubicBezTo>
                      <a:cubicBezTo>
                        <a:pt x="52" y="463"/>
                        <a:pt x="119" y="510"/>
                        <a:pt x="193" y="510"/>
                      </a:cubicBezTo>
                      <a:cubicBezTo>
                        <a:pt x="210" y="510"/>
                        <a:pt x="227" y="507"/>
                        <a:pt x="244" y="502"/>
                      </a:cubicBezTo>
                      <a:lnTo>
                        <a:pt x="778" y="336"/>
                      </a:lnTo>
                      <a:cubicBezTo>
                        <a:pt x="871" y="309"/>
                        <a:pt x="920" y="212"/>
                        <a:pt x="893" y="121"/>
                      </a:cubicBezTo>
                      <a:cubicBezTo>
                        <a:pt x="869" y="48"/>
                        <a:pt x="801" y="1"/>
                        <a:pt x="728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30"/>
                <p:cNvSpPr/>
                <p:nvPr/>
              </p:nvSpPr>
              <p:spPr>
                <a:xfrm>
                  <a:off x="7385450" y="1651000"/>
                  <a:ext cx="207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664" extrusionOk="0">
                      <a:moveTo>
                        <a:pt x="634" y="1"/>
                      </a:moveTo>
                      <a:cubicBezTo>
                        <a:pt x="600" y="1"/>
                        <a:pt x="566" y="11"/>
                        <a:pt x="537" y="31"/>
                      </a:cubicBezTo>
                      <a:lnTo>
                        <a:pt x="246" y="234"/>
                      </a:lnTo>
                      <a:lnTo>
                        <a:pt x="75" y="351"/>
                      </a:lnTo>
                      <a:cubicBezTo>
                        <a:pt x="28" y="385"/>
                        <a:pt x="1" y="439"/>
                        <a:pt x="3" y="496"/>
                      </a:cubicBezTo>
                      <a:cubicBezTo>
                        <a:pt x="3" y="516"/>
                        <a:pt x="8" y="538"/>
                        <a:pt x="17" y="561"/>
                      </a:cubicBezTo>
                      <a:cubicBezTo>
                        <a:pt x="21" y="570"/>
                        <a:pt x="26" y="581"/>
                        <a:pt x="32" y="590"/>
                      </a:cubicBezTo>
                      <a:cubicBezTo>
                        <a:pt x="53" y="620"/>
                        <a:pt x="82" y="640"/>
                        <a:pt x="111" y="653"/>
                      </a:cubicBezTo>
                      <a:cubicBezTo>
                        <a:pt x="130" y="660"/>
                        <a:pt x="151" y="664"/>
                        <a:pt x="172" y="664"/>
                      </a:cubicBezTo>
                      <a:cubicBezTo>
                        <a:pt x="197" y="664"/>
                        <a:pt x="223" y="659"/>
                        <a:pt x="246" y="649"/>
                      </a:cubicBezTo>
                      <a:cubicBezTo>
                        <a:pt x="255" y="644"/>
                        <a:pt x="264" y="640"/>
                        <a:pt x="271" y="633"/>
                      </a:cubicBezTo>
                      <a:lnTo>
                        <a:pt x="731" y="313"/>
                      </a:lnTo>
                      <a:cubicBezTo>
                        <a:pt x="810" y="259"/>
                        <a:pt x="830" y="153"/>
                        <a:pt x="776" y="74"/>
                      </a:cubicBezTo>
                      <a:cubicBezTo>
                        <a:pt x="743" y="27"/>
                        <a:pt x="688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30"/>
                <p:cNvSpPr/>
                <p:nvPr/>
              </p:nvSpPr>
              <p:spPr>
                <a:xfrm>
                  <a:off x="7372325" y="1628350"/>
                  <a:ext cx="2267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510" extrusionOk="0">
                      <a:moveTo>
                        <a:pt x="716" y="0"/>
                      </a:moveTo>
                      <a:cubicBezTo>
                        <a:pt x="711" y="0"/>
                        <a:pt x="705" y="1"/>
                        <a:pt x="699" y="2"/>
                      </a:cubicBezTo>
                      <a:cubicBezTo>
                        <a:pt x="688" y="2"/>
                        <a:pt x="677" y="4"/>
                        <a:pt x="665" y="9"/>
                      </a:cubicBezTo>
                      <a:lnTo>
                        <a:pt x="129" y="173"/>
                      </a:lnTo>
                      <a:cubicBezTo>
                        <a:pt x="95" y="185"/>
                        <a:pt x="66" y="205"/>
                        <a:pt x="46" y="230"/>
                      </a:cubicBezTo>
                      <a:cubicBezTo>
                        <a:pt x="39" y="239"/>
                        <a:pt x="32" y="248"/>
                        <a:pt x="28" y="259"/>
                      </a:cubicBezTo>
                      <a:cubicBezTo>
                        <a:pt x="7" y="297"/>
                        <a:pt x="1" y="345"/>
                        <a:pt x="16" y="390"/>
                      </a:cubicBezTo>
                      <a:cubicBezTo>
                        <a:pt x="30" y="435"/>
                        <a:pt x="61" y="471"/>
                        <a:pt x="100" y="491"/>
                      </a:cubicBezTo>
                      <a:cubicBezTo>
                        <a:pt x="111" y="496"/>
                        <a:pt x="120" y="500"/>
                        <a:pt x="131" y="502"/>
                      </a:cubicBezTo>
                      <a:cubicBezTo>
                        <a:pt x="148" y="507"/>
                        <a:pt x="165" y="510"/>
                        <a:pt x="183" y="510"/>
                      </a:cubicBezTo>
                      <a:cubicBezTo>
                        <a:pt x="199" y="510"/>
                        <a:pt x="215" y="508"/>
                        <a:pt x="230" y="502"/>
                      </a:cubicBezTo>
                      <a:lnTo>
                        <a:pt x="767" y="336"/>
                      </a:lnTo>
                      <a:cubicBezTo>
                        <a:pt x="767" y="336"/>
                        <a:pt x="769" y="336"/>
                        <a:pt x="771" y="333"/>
                      </a:cubicBezTo>
                      <a:cubicBezTo>
                        <a:pt x="857" y="304"/>
                        <a:pt x="907" y="209"/>
                        <a:pt x="880" y="121"/>
                      </a:cubicBezTo>
                      <a:cubicBezTo>
                        <a:pt x="866" y="76"/>
                        <a:pt x="835" y="40"/>
                        <a:pt x="796" y="20"/>
                      </a:cubicBezTo>
                      <a:cubicBezTo>
                        <a:pt x="787" y="16"/>
                        <a:pt x="778" y="13"/>
                        <a:pt x="771" y="11"/>
                      </a:cubicBezTo>
                      <a:cubicBezTo>
                        <a:pt x="758" y="7"/>
                        <a:pt x="744" y="2"/>
                        <a:pt x="733" y="2"/>
                      </a:cubicBezTo>
                      <a:cubicBezTo>
                        <a:pt x="727" y="1"/>
                        <a:pt x="722" y="0"/>
                        <a:pt x="71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0"/>
                <p:cNvSpPr/>
                <p:nvPr/>
              </p:nvSpPr>
              <p:spPr>
                <a:xfrm>
                  <a:off x="7416400" y="1603425"/>
                  <a:ext cx="17550" cy="1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40" extrusionOk="0">
                      <a:moveTo>
                        <a:pt x="70" y="1"/>
                      </a:moveTo>
                      <a:cubicBezTo>
                        <a:pt x="61" y="10"/>
                        <a:pt x="50" y="19"/>
                        <a:pt x="41" y="32"/>
                      </a:cubicBezTo>
                      <a:cubicBezTo>
                        <a:pt x="36" y="39"/>
                        <a:pt x="29" y="48"/>
                        <a:pt x="25" y="59"/>
                      </a:cubicBezTo>
                      <a:cubicBezTo>
                        <a:pt x="0" y="111"/>
                        <a:pt x="2" y="172"/>
                        <a:pt x="32" y="221"/>
                      </a:cubicBezTo>
                      <a:cubicBezTo>
                        <a:pt x="43" y="239"/>
                        <a:pt x="59" y="257"/>
                        <a:pt x="77" y="271"/>
                      </a:cubicBezTo>
                      <a:lnTo>
                        <a:pt x="527" y="607"/>
                      </a:lnTo>
                      <a:cubicBezTo>
                        <a:pt x="557" y="629"/>
                        <a:pt x="593" y="640"/>
                        <a:pt x="627" y="640"/>
                      </a:cubicBezTo>
                      <a:cubicBezTo>
                        <a:pt x="653" y="640"/>
                        <a:pt x="678" y="634"/>
                        <a:pt x="701" y="623"/>
                      </a:cubicBezTo>
                      <a:cubicBezTo>
                        <a:pt x="532" y="413"/>
                        <a:pt x="347" y="224"/>
                        <a:pt x="142" y="59"/>
                      </a:cubicBezTo>
                      <a:cubicBezTo>
                        <a:pt x="120" y="39"/>
                        <a:pt x="95" y="21"/>
                        <a:pt x="70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0"/>
                <p:cNvSpPr/>
                <p:nvPr/>
              </p:nvSpPr>
              <p:spPr>
                <a:xfrm>
                  <a:off x="7402300" y="1865275"/>
                  <a:ext cx="2725" cy="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296" extrusionOk="0">
                      <a:moveTo>
                        <a:pt x="104" y="0"/>
                      </a:moveTo>
                      <a:lnTo>
                        <a:pt x="98" y="7"/>
                      </a:lnTo>
                      <a:cubicBezTo>
                        <a:pt x="19" y="61"/>
                        <a:pt x="1" y="167"/>
                        <a:pt x="55" y="246"/>
                      </a:cubicBezTo>
                      <a:cubicBezTo>
                        <a:pt x="68" y="266"/>
                        <a:pt x="89" y="284"/>
                        <a:pt x="109" y="295"/>
                      </a:cubicBezTo>
                      <a:cubicBezTo>
                        <a:pt x="107" y="198"/>
                        <a:pt x="107" y="99"/>
                        <a:pt x="10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0"/>
                <p:cNvSpPr/>
                <p:nvPr/>
              </p:nvSpPr>
              <p:spPr>
                <a:xfrm>
                  <a:off x="7389850" y="1834625"/>
                  <a:ext cx="151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485" extrusionOk="0">
                      <a:moveTo>
                        <a:pt x="607" y="0"/>
                      </a:moveTo>
                      <a:lnTo>
                        <a:pt x="122" y="149"/>
                      </a:lnTo>
                      <a:cubicBezTo>
                        <a:pt x="104" y="156"/>
                        <a:pt x="86" y="165"/>
                        <a:pt x="70" y="178"/>
                      </a:cubicBezTo>
                      <a:cubicBezTo>
                        <a:pt x="68" y="178"/>
                        <a:pt x="66" y="180"/>
                        <a:pt x="64" y="183"/>
                      </a:cubicBezTo>
                      <a:cubicBezTo>
                        <a:pt x="46" y="196"/>
                        <a:pt x="32" y="214"/>
                        <a:pt x="23" y="232"/>
                      </a:cubicBezTo>
                      <a:cubicBezTo>
                        <a:pt x="16" y="243"/>
                        <a:pt x="14" y="252"/>
                        <a:pt x="10" y="264"/>
                      </a:cubicBezTo>
                      <a:cubicBezTo>
                        <a:pt x="1" y="295"/>
                        <a:pt x="1" y="329"/>
                        <a:pt x="10" y="363"/>
                      </a:cubicBezTo>
                      <a:cubicBezTo>
                        <a:pt x="21" y="399"/>
                        <a:pt x="41" y="426"/>
                        <a:pt x="66" y="446"/>
                      </a:cubicBezTo>
                      <a:cubicBezTo>
                        <a:pt x="68" y="449"/>
                        <a:pt x="68" y="449"/>
                        <a:pt x="70" y="449"/>
                      </a:cubicBezTo>
                      <a:cubicBezTo>
                        <a:pt x="100" y="472"/>
                        <a:pt x="137" y="485"/>
                        <a:pt x="176" y="485"/>
                      </a:cubicBezTo>
                      <a:cubicBezTo>
                        <a:pt x="192" y="485"/>
                        <a:pt x="209" y="483"/>
                        <a:pt x="226" y="478"/>
                      </a:cubicBezTo>
                      <a:lnTo>
                        <a:pt x="602" y="361"/>
                      </a:lnTo>
                      <a:cubicBezTo>
                        <a:pt x="602" y="228"/>
                        <a:pt x="605" y="106"/>
                        <a:pt x="607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0"/>
                <p:cNvSpPr/>
                <p:nvPr/>
              </p:nvSpPr>
              <p:spPr>
                <a:xfrm>
                  <a:off x="7398650" y="1808125"/>
                  <a:ext cx="74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447" extrusionOk="0">
                      <a:moveTo>
                        <a:pt x="194" y="0"/>
                      </a:moveTo>
                      <a:cubicBezTo>
                        <a:pt x="142" y="0"/>
                        <a:pt x="90" y="24"/>
                        <a:pt x="56" y="68"/>
                      </a:cubicBezTo>
                      <a:cubicBezTo>
                        <a:pt x="0" y="145"/>
                        <a:pt x="16" y="253"/>
                        <a:pt x="93" y="309"/>
                      </a:cubicBezTo>
                      <a:lnTo>
                        <a:pt x="277" y="447"/>
                      </a:lnTo>
                      <a:cubicBezTo>
                        <a:pt x="282" y="341"/>
                        <a:pt x="286" y="201"/>
                        <a:pt x="295" y="32"/>
                      </a:cubicBezTo>
                      <a:cubicBezTo>
                        <a:pt x="265" y="11"/>
                        <a:pt x="229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0"/>
                <p:cNvSpPr/>
                <p:nvPr/>
              </p:nvSpPr>
              <p:spPr>
                <a:xfrm>
                  <a:off x="7406925" y="1770650"/>
                  <a:ext cx="1825" cy="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238" extrusionOk="0">
                      <a:moveTo>
                        <a:pt x="73" y="1"/>
                      </a:moveTo>
                      <a:cubicBezTo>
                        <a:pt x="23" y="44"/>
                        <a:pt x="0" y="114"/>
                        <a:pt x="23" y="181"/>
                      </a:cubicBezTo>
                      <a:cubicBezTo>
                        <a:pt x="28" y="202"/>
                        <a:pt x="39" y="220"/>
                        <a:pt x="52" y="238"/>
                      </a:cubicBezTo>
                      <a:cubicBezTo>
                        <a:pt x="59" y="161"/>
                        <a:pt x="66" y="82"/>
                        <a:pt x="73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0"/>
                <p:cNvSpPr/>
                <p:nvPr/>
              </p:nvSpPr>
              <p:spPr>
                <a:xfrm>
                  <a:off x="7385450" y="1788100"/>
                  <a:ext cx="207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664" extrusionOk="0">
                      <a:moveTo>
                        <a:pt x="634" y="0"/>
                      </a:moveTo>
                      <a:cubicBezTo>
                        <a:pt x="600" y="0"/>
                        <a:pt x="566" y="10"/>
                        <a:pt x="537" y="31"/>
                      </a:cubicBezTo>
                      <a:lnTo>
                        <a:pt x="246" y="234"/>
                      </a:lnTo>
                      <a:lnTo>
                        <a:pt x="75" y="351"/>
                      </a:lnTo>
                      <a:cubicBezTo>
                        <a:pt x="28" y="385"/>
                        <a:pt x="1" y="439"/>
                        <a:pt x="3" y="495"/>
                      </a:cubicBezTo>
                      <a:cubicBezTo>
                        <a:pt x="3" y="518"/>
                        <a:pt x="8" y="538"/>
                        <a:pt x="17" y="561"/>
                      </a:cubicBezTo>
                      <a:cubicBezTo>
                        <a:pt x="21" y="570"/>
                        <a:pt x="26" y="581"/>
                        <a:pt x="32" y="590"/>
                      </a:cubicBezTo>
                      <a:cubicBezTo>
                        <a:pt x="53" y="619"/>
                        <a:pt x="82" y="639"/>
                        <a:pt x="111" y="653"/>
                      </a:cubicBezTo>
                      <a:cubicBezTo>
                        <a:pt x="130" y="660"/>
                        <a:pt x="151" y="664"/>
                        <a:pt x="172" y="664"/>
                      </a:cubicBezTo>
                      <a:cubicBezTo>
                        <a:pt x="197" y="664"/>
                        <a:pt x="223" y="658"/>
                        <a:pt x="246" y="648"/>
                      </a:cubicBezTo>
                      <a:cubicBezTo>
                        <a:pt x="255" y="644"/>
                        <a:pt x="264" y="639"/>
                        <a:pt x="271" y="633"/>
                      </a:cubicBezTo>
                      <a:lnTo>
                        <a:pt x="731" y="313"/>
                      </a:lnTo>
                      <a:cubicBezTo>
                        <a:pt x="810" y="259"/>
                        <a:pt x="830" y="153"/>
                        <a:pt x="776" y="74"/>
                      </a:cubicBezTo>
                      <a:cubicBezTo>
                        <a:pt x="743" y="26"/>
                        <a:pt x="688" y="0"/>
                        <a:pt x="63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0"/>
                <p:cNvSpPr/>
                <p:nvPr/>
              </p:nvSpPr>
              <p:spPr>
                <a:xfrm>
                  <a:off x="7416275" y="1739550"/>
                  <a:ext cx="2042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679" extrusionOk="0">
                      <a:moveTo>
                        <a:pt x="184" y="0"/>
                      </a:moveTo>
                      <a:cubicBezTo>
                        <a:pt x="164" y="0"/>
                        <a:pt x="145" y="3"/>
                        <a:pt x="127" y="10"/>
                      </a:cubicBezTo>
                      <a:cubicBezTo>
                        <a:pt x="95" y="21"/>
                        <a:pt x="68" y="41"/>
                        <a:pt x="46" y="71"/>
                      </a:cubicBezTo>
                      <a:cubicBezTo>
                        <a:pt x="41" y="77"/>
                        <a:pt x="34" y="86"/>
                        <a:pt x="30" y="98"/>
                      </a:cubicBezTo>
                      <a:lnTo>
                        <a:pt x="28" y="100"/>
                      </a:lnTo>
                      <a:cubicBezTo>
                        <a:pt x="1" y="161"/>
                        <a:pt x="10" y="235"/>
                        <a:pt x="57" y="287"/>
                      </a:cubicBezTo>
                      <a:cubicBezTo>
                        <a:pt x="64" y="296"/>
                        <a:pt x="73" y="303"/>
                        <a:pt x="82" y="310"/>
                      </a:cubicBezTo>
                      <a:lnTo>
                        <a:pt x="530" y="645"/>
                      </a:lnTo>
                      <a:cubicBezTo>
                        <a:pt x="551" y="659"/>
                        <a:pt x="571" y="668"/>
                        <a:pt x="593" y="675"/>
                      </a:cubicBezTo>
                      <a:cubicBezTo>
                        <a:pt x="606" y="677"/>
                        <a:pt x="618" y="679"/>
                        <a:pt x="631" y="679"/>
                      </a:cubicBezTo>
                      <a:cubicBezTo>
                        <a:pt x="673" y="679"/>
                        <a:pt x="716" y="664"/>
                        <a:pt x="749" y="634"/>
                      </a:cubicBezTo>
                      <a:cubicBezTo>
                        <a:pt x="756" y="627"/>
                        <a:pt x="765" y="618"/>
                        <a:pt x="771" y="609"/>
                      </a:cubicBezTo>
                      <a:cubicBezTo>
                        <a:pt x="785" y="591"/>
                        <a:pt x="796" y="569"/>
                        <a:pt x="801" y="548"/>
                      </a:cubicBezTo>
                      <a:cubicBezTo>
                        <a:pt x="816" y="483"/>
                        <a:pt x="794" y="411"/>
                        <a:pt x="735" y="368"/>
                      </a:cubicBezTo>
                      <a:lnTo>
                        <a:pt x="370" y="98"/>
                      </a:lnTo>
                      <a:lnTo>
                        <a:pt x="287" y="35"/>
                      </a:lnTo>
                      <a:cubicBezTo>
                        <a:pt x="256" y="11"/>
                        <a:pt x="220" y="0"/>
                        <a:pt x="18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30"/>
                <p:cNvSpPr/>
                <p:nvPr/>
              </p:nvSpPr>
              <p:spPr>
                <a:xfrm>
                  <a:off x="7381800" y="1739550"/>
                  <a:ext cx="2012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679" extrusionOk="0">
                      <a:moveTo>
                        <a:pt x="174" y="0"/>
                      </a:moveTo>
                      <a:cubicBezTo>
                        <a:pt x="155" y="0"/>
                        <a:pt x="136" y="3"/>
                        <a:pt x="117" y="10"/>
                      </a:cubicBezTo>
                      <a:cubicBezTo>
                        <a:pt x="106" y="14"/>
                        <a:pt x="97" y="19"/>
                        <a:pt x="88" y="23"/>
                      </a:cubicBezTo>
                      <a:cubicBezTo>
                        <a:pt x="68" y="35"/>
                        <a:pt x="50" y="50"/>
                        <a:pt x="36" y="71"/>
                      </a:cubicBezTo>
                      <a:cubicBezTo>
                        <a:pt x="30" y="77"/>
                        <a:pt x="25" y="86"/>
                        <a:pt x="21" y="98"/>
                      </a:cubicBezTo>
                      <a:lnTo>
                        <a:pt x="18" y="100"/>
                      </a:lnTo>
                      <a:cubicBezTo>
                        <a:pt x="9" y="120"/>
                        <a:pt x="3" y="143"/>
                        <a:pt x="3" y="165"/>
                      </a:cubicBezTo>
                      <a:cubicBezTo>
                        <a:pt x="0" y="208"/>
                        <a:pt x="16" y="253"/>
                        <a:pt x="45" y="287"/>
                      </a:cubicBezTo>
                      <a:cubicBezTo>
                        <a:pt x="54" y="296"/>
                        <a:pt x="61" y="303"/>
                        <a:pt x="72" y="310"/>
                      </a:cubicBezTo>
                      <a:lnTo>
                        <a:pt x="392" y="548"/>
                      </a:lnTo>
                      <a:lnTo>
                        <a:pt x="521" y="645"/>
                      </a:lnTo>
                      <a:cubicBezTo>
                        <a:pt x="539" y="659"/>
                        <a:pt x="561" y="668"/>
                        <a:pt x="582" y="675"/>
                      </a:cubicBezTo>
                      <a:cubicBezTo>
                        <a:pt x="594" y="677"/>
                        <a:pt x="607" y="679"/>
                        <a:pt x="619" y="679"/>
                      </a:cubicBezTo>
                      <a:cubicBezTo>
                        <a:pt x="662" y="679"/>
                        <a:pt x="704" y="664"/>
                        <a:pt x="737" y="634"/>
                      </a:cubicBezTo>
                      <a:cubicBezTo>
                        <a:pt x="746" y="627"/>
                        <a:pt x="753" y="618"/>
                        <a:pt x="762" y="609"/>
                      </a:cubicBezTo>
                      <a:cubicBezTo>
                        <a:pt x="776" y="591"/>
                        <a:pt x="785" y="569"/>
                        <a:pt x="789" y="548"/>
                      </a:cubicBezTo>
                      <a:cubicBezTo>
                        <a:pt x="805" y="483"/>
                        <a:pt x="782" y="411"/>
                        <a:pt x="726" y="368"/>
                      </a:cubicBezTo>
                      <a:lnTo>
                        <a:pt x="392" y="120"/>
                      </a:lnTo>
                      <a:lnTo>
                        <a:pt x="361" y="98"/>
                      </a:lnTo>
                      <a:lnTo>
                        <a:pt x="277" y="35"/>
                      </a:lnTo>
                      <a:cubicBezTo>
                        <a:pt x="245" y="11"/>
                        <a:pt x="209" y="0"/>
                        <a:pt x="17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0"/>
                <p:cNvSpPr/>
                <p:nvPr/>
              </p:nvSpPr>
              <p:spPr>
                <a:xfrm>
                  <a:off x="7416325" y="2013725"/>
                  <a:ext cx="6525" cy="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70" extrusionOk="0">
                      <a:moveTo>
                        <a:pt x="180" y="1"/>
                      </a:moveTo>
                      <a:cubicBezTo>
                        <a:pt x="139" y="1"/>
                        <a:pt x="99" y="16"/>
                        <a:pt x="68" y="44"/>
                      </a:cubicBezTo>
                      <a:cubicBezTo>
                        <a:pt x="59" y="53"/>
                        <a:pt x="53" y="62"/>
                        <a:pt x="44" y="71"/>
                      </a:cubicBezTo>
                      <a:cubicBezTo>
                        <a:pt x="39" y="80"/>
                        <a:pt x="32" y="89"/>
                        <a:pt x="28" y="98"/>
                      </a:cubicBezTo>
                      <a:lnTo>
                        <a:pt x="26" y="100"/>
                      </a:lnTo>
                      <a:cubicBezTo>
                        <a:pt x="1" y="154"/>
                        <a:pt x="8" y="220"/>
                        <a:pt x="41" y="269"/>
                      </a:cubicBezTo>
                      <a:cubicBezTo>
                        <a:pt x="107" y="206"/>
                        <a:pt x="161" y="147"/>
                        <a:pt x="204" y="98"/>
                      </a:cubicBezTo>
                      <a:cubicBezTo>
                        <a:pt x="222" y="75"/>
                        <a:pt x="240" y="53"/>
                        <a:pt x="253" y="33"/>
                      </a:cubicBezTo>
                      <a:cubicBezTo>
                        <a:pt x="256" y="28"/>
                        <a:pt x="258" y="26"/>
                        <a:pt x="260" y="21"/>
                      </a:cubicBezTo>
                      <a:cubicBezTo>
                        <a:pt x="235" y="8"/>
                        <a:pt x="207" y="1"/>
                        <a:pt x="180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0"/>
                <p:cNvSpPr/>
                <p:nvPr/>
              </p:nvSpPr>
              <p:spPr>
                <a:xfrm>
                  <a:off x="7402300" y="1993775"/>
                  <a:ext cx="18450" cy="1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663" extrusionOk="0">
                      <a:moveTo>
                        <a:pt x="652" y="1"/>
                      </a:moveTo>
                      <a:cubicBezTo>
                        <a:pt x="620" y="1"/>
                        <a:pt x="586" y="10"/>
                        <a:pt x="557" y="30"/>
                      </a:cubicBezTo>
                      <a:lnTo>
                        <a:pt x="98" y="350"/>
                      </a:lnTo>
                      <a:cubicBezTo>
                        <a:pt x="19" y="405"/>
                        <a:pt x="1" y="510"/>
                        <a:pt x="55" y="589"/>
                      </a:cubicBezTo>
                      <a:cubicBezTo>
                        <a:pt x="88" y="637"/>
                        <a:pt x="142" y="663"/>
                        <a:pt x="196" y="663"/>
                      </a:cubicBezTo>
                      <a:cubicBezTo>
                        <a:pt x="230" y="663"/>
                        <a:pt x="264" y="653"/>
                        <a:pt x="294" y="632"/>
                      </a:cubicBezTo>
                      <a:lnTo>
                        <a:pt x="738" y="323"/>
                      </a:lnTo>
                      <a:cubicBezTo>
                        <a:pt x="711" y="213"/>
                        <a:pt x="686" y="107"/>
                        <a:pt x="663" y="1"/>
                      </a:cubicBezTo>
                      <a:cubicBezTo>
                        <a:pt x="660" y="1"/>
                        <a:pt x="656" y="1"/>
                        <a:pt x="652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0"/>
                <p:cNvSpPr/>
                <p:nvPr/>
              </p:nvSpPr>
              <p:spPr>
                <a:xfrm>
                  <a:off x="7398650" y="1945175"/>
                  <a:ext cx="1415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659" extrusionOk="0">
                      <a:moveTo>
                        <a:pt x="193" y="1"/>
                      </a:moveTo>
                      <a:cubicBezTo>
                        <a:pt x="141" y="1"/>
                        <a:pt x="90" y="25"/>
                        <a:pt x="56" y="70"/>
                      </a:cubicBezTo>
                      <a:cubicBezTo>
                        <a:pt x="0" y="147"/>
                        <a:pt x="16" y="255"/>
                        <a:pt x="93" y="311"/>
                      </a:cubicBezTo>
                      <a:lnTo>
                        <a:pt x="541" y="645"/>
                      </a:lnTo>
                      <a:cubicBezTo>
                        <a:pt x="550" y="651"/>
                        <a:pt x="557" y="656"/>
                        <a:pt x="566" y="658"/>
                      </a:cubicBezTo>
                      <a:cubicBezTo>
                        <a:pt x="539" y="494"/>
                        <a:pt x="514" y="334"/>
                        <a:pt x="494" y="183"/>
                      </a:cubicBezTo>
                      <a:lnTo>
                        <a:pt x="298" y="36"/>
                      </a:lnTo>
                      <a:cubicBezTo>
                        <a:pt x="266" y="12"/>
                        <a:pt x="23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0"/>
                <p:cNvSpPr/>
                <p:nvPr/>
              </p:nvSpPr>
              <p:spPr>
                <a:xfrm>
                  <a:off x="7381800" y="2013750"/>
                  <a:ext cx="1997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679" extrusionOk="0">
                      <a:moveTo>
                        <a:pt x="176" y="0"/>
                      </a:moveTo>
                      <a:cubicBezTo>
                        <a:pt x="145" y="0"/>
                        <a:pt x="115" y="9"/>
                        <a:pt x="88" y="25"/>
                      </a:cubicBezTo>
                      <a:cubicBezTo>
                        <a:pt x="77" y="29"/>
                        <a:pt x="68" y="36"/>
                        <a:pt x="59" y="43"/>
                      </a:cubicBezTo>
                      <a:cubicBezTo>
                        <a:pt x="52" y="52"/>
                        <a:pt x="43" y="61"/>
                        <a:pt x="36" y="70"/>
                      </a:cubicBezTo>
                      <a:cubicBezTo>
                        <a:pt x="30" y="79"/>
                        <a:pt x="25" y="88"/>
                        <a:pt x="21" y="97"/>
                      </a:cubicBezTo>
                      <a:lnTo>
                        <a:pt x="18" y="99"/>
                      </a:lnTo>
                      <a:cubicBezTo>
                        <a:pt x="9" y="119"/>
                        <a:pt x="3" y="142"/>
                        <a:pt x="3" y="164"/>
                      </a:cubicBezTo>
                      <a:cubicBezTo>
                        <a:pt x="0" y="207"/>
                        <a:pt x="16" y="252"/>
                        <a:pt x="45" y="286"/>
                      </a:cubicBezTo>
                      <a:cubicBezTo>
                        <a:pt x="54" y="295"/>
                        <a:pt x="61" y="302"/>
                        <a:pt x="72" y="309"/>
                      </a:cubicBezTo>
                      <a:lnTo>
                        <a:pt x="392" y="548"/>
                      </a:lnTo>
                      <a:lnTo>
                        <a:pt x="521" y="645"/>
                      </a:lnTo>
                      <a:cubicBezTo>
                        <a:pt x="539" y="658"/>
                        <a:pt x="561" y="667"/>
                        <a:pt x="582" y="674"/>
                      </a:cubicBezTo>
                      <a:cubicBezTo>
                        <a:pt x="595" y="677"/>
                        <a:pt x="609" y="679"/>
                        <a:pt x="623" y="679"/>
                      </a:cubicBezTo>
                      <a:cubicBezTo>
                        <a:pt x="664" y="679"/>
                        <a:pt x="705" y="664"/>
                        <a:pt x="737" y="636"/>
                      </a:cubicBezTo>
                      <a:cubicBezTo>
                        <a:pt x="746" y="627"/>
                        <a:pt x="755" y="620"/>
                        <a:pt x="762" y="608"/>
                      </a:cubicBezTo>
                      <a:cubicBezTo>
                        <a:pt x="776" y="590"/>
                        <a:pt x="785" y="570"/>
                        <a:pt x="791" y="548"/>
                      </a:cubicBezTo>
                      <a:cubicBezTo>
                        <a:pt x="798" y="516"/>
                        <a:pt x="796" y="480"/>
                        <a:pt x="785" y="451"/>
                      </a:cubicBezTo>
                      <a:cubicBezTo>
                        <a:pt x="778" y="428"/>
                        <a:pt x="767" y="410"/>
                        <a:pt x="751" y="392"/>
                      </a:cubicBezTo>
                      <a:cubicBezTo>
                        <a:pt x="744" y="383"/>
                        <a:pt x="735" y="376"/>
                        <a:pt x="726" y="370"/>
                      </a:cubicBezTo>
                      <a:lnTo>
                        <a:pt x="392" y="119"/>
                      </a:lnTo>
                      <a:lnTo>
                        <a:pt x="361" y="97"/>
                      </a:lnTo>
                      <a:lnTo>
                        <a:pt x="277" y="34"/>
                      </a:lnTo>
                      <a:cubicBezTo>
                        <a:pt x="246" y="11"/>
                        <a:pt x="211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0"/>
                <p:cNvSpPr/>
                <p:nvPr/>
              </p:nvSpPr>
              <p:spPr>
                <a:xfrm>
                  <a:off x="7381800" y="1602450"/>
                  <a:ext cx="2012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680" extrusionOk="0">
                      <a:moveTo>
                        <a:pt x="173" y="0"/>
                      </a:moveTo>
                      <a:cubicBezTo>
                        <a:pt x="143" y="0"/>
                        <a:pt x="113" y="8"/>
                        <a:pt x="86" y="24"/>
                      </a:cubicBezTo>
                      <a:lnTo>
                        <a:pt x="88" y="24"/>
                      </a:lnTo>
                      <a:cubicBezTo>
                        <a:pt x="68" y="35"/>
                        <a:pt x="50" y="51"/>
                        <a:pt x="36" y="71"/>
                      </a:cubicBezTo>
                      <a:cubicBezTo>
                        <a:pt x="30" y="78"/>
                        <a:pt x="25" y="87"/>
                        <a:pt x="21" y="98"/>
                      </a:cubicBezTo>
                      <a:cubicBezTo>
                        <a:pt x="9" y="118"/>
                        <a:pt x="5" y="141"/>
                        <a:pt x="3" y="166"/>
                      </a:cubicBezTo>
                      <a:cubicBezTo>
                        <a:pt x="0" y="197"/>
                        <a:pt x="9" y="231"/>
                        <a:pt x="25" y="260"/>
                      </a:cubicBezTo>
                      <a:cubicBezTo>
                        <a:pt x="32" y="269"/>
                        <a:pt x="39" y="278"/>
                        <a:pt x="45" y="287"/>
                      </a:cubicBezTo>
                      <a:cubicBezTo>
                        <a:pt x="54" y="296"/>
                        <a:pt x="61" y="303"/>
                        <a:pt x="72" y="310"/>
                      </a:cubicBezTo>
                      <a:lnTo>
                        <a:pt x="392" y="549"/>
                      </a:lnTo>
                      <a:lnTo>
                        <a:pt x="521" y="646"/>
                      </a:lnTo>
                      <a:cubicBezTo>
                        <a:pt x="552" y="669"/>
                        <a:pt x="588" y="680"/>
                        <a:pt x="624" y="680"/>
                      </a:cubicBezTo>
                      <a:cubicBezTo>
                        <a:pt x="676" y="680"/>
                        <a:pt x="728" y="655"/>
                        <a:pt x="762" y="610"/>
                      </a:cubicBezTo>
                      <a:cubicBezTo>
                        <a:pt x="805" y="553"/>
                        <a:pt x="805" y="479"/>
                        <a:pt x="771" y="420"/>
                      </a:cubicBezTo>
                      <a:cubicBezTo>
                        <a:pt x="767" y="411"/>
                        <a:pt x="760" y="402"/>
                        <a:pt x="751" y="393"/>
                      </a:cubicBezTo>
                      <a:cubicBezTo>
                        <a:pt x="744" y="384"/>
                        <a:pt x="735" y="378"/>
                        <a:pt x="726" y="369"/>
                      </a:cubicBezTo>
                      <a:lnTo>
                        <a:pt x="392" y="121"/>
                      </a:lnTo>
                      <a:lnTo>
                        <a:pt x="361" y="98"/>
                      </a:lnTo>
                      <a:lnTo>
                        <a:pt x="277" y="35"/>
                      </a:lnTo>
                      <a:cubicBezTo>
                        <a:pt x="246" y="12"/>
                        <a:pt x="209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0"/>
                <p:cNvSpPr/>
                <p:nvPr/>
              </p:nvSpPr>
              <p:spPr>
                <a:xfrm>
                  <a:off x="7346925" y="1602450"/>
                  <a:ext cx="2030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680" extrusionOk="0">
                      <a:moveTo>
                        <a:pt x="179" y="0"/>
                      </a:moveTo>
                      <a:cubicBezTo>
                        <a:pt x="149" y="0"/>
                        <a:pt x="119" y="8"/>
                        <a:pt x="93" y="24"/>
                      </a:cubicBezTo>
                      <a:cubicBezTo>
                        <a:pt x="75" y="35"/>
                        <a:pt x="56" y="51"/>
                        <a:pt x="43" y="71"/>
                      </a:cubicBezTo>
                      <a:cubicBezTo>
                        <a:pt x="36" y="78"/>
                        <a:pt x="29" y="87"/>
                        <a:pt x="25" y="98"/>
                      </a:cubicBezTo>
                      <a:cubicBezTo>
                        <a:pt x="0" y="150"/>
                        <a:pt x="2" y="211"/>
                        <a:pt x="32" y="260"/>
                      </a:cubicBezTo>
                      <a:cubicBezTo>
                        <a:pt x="43" y="278"/>
                        <a:pt x="59" y="296"/>
                        <a:pt x="77" y="310"/>
                      </a:cubicBezTo>
                      <a:lnTo>
                        <a:pt x="528" y="646"/>
                      </a:lnTo>
                      <a:cubicBezTo>
                        <a:pt x="558" y="669"/>
                        <a:pt x="593" y="680"/>
                        <a:pt x="628" y="680"/>
                      </a:cubicBezTo>
                      <a:cubicBezTo>
                        <a:pt x="681" y="680"/>
                        <a:pt x="733" y="655"/>
                        <a:pt x="766" y="610"/>
                      </a:cubicBezTo>
                      <a:cubicBezTo>
                        <a:pt x="809" y="553"/>
                        <a:pt x="812" y="479"/>
                        <a:pt x="778" y="420"/>
                      </a:cubicBezTo>
                      <a:cubicBezTo>
                        <a:pt x="771" y="411"/>
                        <a:pt x="764" y="402"/>
                        <a:pt x="757" y="393"/>
                      </a:cubicBezTo>
                      <a:cubicBezTo>
                        <a:pt x="751" y="384"/>
                        <a:pt x="742" y="378"/>
                        <a:pt x="733" y="369"/>
                      </a:cubicBezTo>
                      <a:lnTo>
                        <a:pt x="368" y="98"/>
                      </a:lnTo>
                      <a:lnTo>
                        <a:pt x="282" y="35"/>
                      </a:lnTo>
                      <a:cubicBezTo>
                        <a:pt x="251" y="12"/>
                        <a:pt x="215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0"/>
                <p:cNvSpPr/>
                <p:nvPr/>
              </p:nvSpPr>
              <p:spPr>
                <a:xfrm>
                  <a:off x="7367550" y="1586625"/>
                  <a:ext cx="20175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" h="498" extrusionOk="0">
                      <a:moveTo>
                        <a:pt x="363" y="1"/>
                      </a:moveTo>
                      <a:lnTo>
                        <a:pt x="97" y="186"/>
                      </a:lnTo>
                      <a:cubicBezTo>
                        <a:pt x="20" y="240"/>
                        <a:pt x="0" y="346"/>
                        <a:pt x="54" y="422"/>
                      </a:cubicBezTo>
                      <a:cubicBezTo>
                        <a:pt x="88" y="471"/>
                        <a:pt x="142" y="498"/>
                        <a:pt x="197" y="498"/>
                      </a:cubicBezTo>
                      <a:cubicBezTo>
                        <a:pt x="230" y="498"/>
                        <a:pt x="264" y="488"/>
                        <a:pt x="293" y="467"/>
                      </a:cubicBezTo>
                      <a:lnTo>
                        <a:pt x="753" y="147"/>
                      </a:lnTo>
                      <a:cubicBezTo>
                        <a:pt x="778" y="129"/>
                        <a:pt x="796" y="107"/>
                        <a:pt x="807" y="84"/>
                      </a:cubicBezTo>
                      <a:cubicBezTo>
                        <a:pt x="665" y="48"/>
                        <a:pt x="518" y="19"/>
                        <a:pt x="363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30"/>
                <p:cNvSpPr/>
                <p:nvPr/>
              </p:nvSpPr>
              <p:spPr>
                <a:xfrm>
                  <a:off x="7342800" y="1586575"/>
                  <a:ext cx="107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96" extrusionOk="0">
                      <a:moveTo>
                        <a:pt x="427" y="1"/>
                      </a:moveTo>
                      <a:cubicBezTo>
                        <a:pt x="427" y="1"/>
                        <a:pt x="427" y="1"/>
                        <a:pt x="427" y="1"/>
                      </a:cubicBezTo>
                      <a:lnTo>
                        <a:pt x="427" y="1"/>
                      </a:lnTo>
                      <a:cubicBezTo>
                        <a:pt x="427" y="1"/>
                        <a:pt x="428" y="1"/>
                        <a:pt x="429" y="1"/>
                      </a:cubicBezTo>
                      <a:close/>
                      <a:moveTo>
                        <a:pt x="427" y="1"/>
                      </a:moveTo>
                      <a:cubicBezTo>
                        <a:pt x="321" y="14"/>
                        <a:pt x="221" y="30"/>
                        <a:pt x="143" y="41"/>
                      </a:cubicBezTo>
                      <a:cubicBezTo>
                        <a:pt x="50" y="55"/>
                        <a:pt x="41" y="68"/>
                        <a:pt x="30" y="165"/>
                      </a:cubicBezTo>
                      <a:cubicBezTo>
                        <a:pt x="23" y="244"/>
                        <a:pt x="12" y="318"/>
                        <a:pt x="1" y="395"/>
                      </a:cubicBezTo>
                      <a:lnTo>
                        <a:pt x="354" y="149"/>
                      </a:lnTo>
                      <a:cubicBezTo>
                        <a:pt x="404" y="113"/>
                        <a:pt x="429" y="57"/>
                        <a:pt x="427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0"/>
                <p:cNvSpPr/>
                <p:nvPr/>
              </p:nvSpPr>
              <p:spPr>
                <a:xfrm>
                  <a:off x="7346800" y="1739550"/>
                  <a:ext cx="2042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679" extrusionOk="0">
                      <a:moveTo>
                        <a:pt x="185" y="0"/>
                      </a:moveTo>
                      <a:cubicBezTo>
                        <a:pt x="166" y="0"/>
                        <a:pt x="146" y="3"/>
                        <a:pt x="127" y="10"/>
                      </a:cubicBezTo>
                      <a:lnTo>
                        <a:pt x="129" y="10"/>
                      </a:lnTo>
                      <a:cubicBezTo>
                        <a:pt x="98" y="21"/>
                        <a:pt x="68" y="41"/>
                        <a:pt x="48" y="71"/>
                      </a:cubicBezTo>
                      <a:cubicBezTo>
                        <a:pt x="41" y="77"/>
                        <a:pt x="34" y="86"/>
                        <a:pt x="30" y="98"/>
                      </a:cubicBezTo>
                      <a:lnTo>
                        <a:pt x="30" y="100"/>
                      </a:lnTo>
                      <a:cubicBezTo>
                        <a:pt x="1" y="161"/>
                        <a:pt x="12" y="235"/>
                        <a:pt x="57" y="287"/>
                      </a:cubicBezTo>
                      <a:cubicBezTo>
                        <a:pt x="64" y="296"/>
                        <a:pt x="73" y="303"/>
                        <a:pt x="82" y="310"/>
                      </a:cubicBezTo>
                      <a:lnTo>
                        <a:pt x="533" y="645"/>
                      </a:lnTo>
                      <a:cubicBezTo>
                        <a:pt x="551" y="659"/>
                        <a:pt x="571" y="668"/>
                        <a:pt x="593" y="675"/>
                      </a:cubicBezTo>
                      <a:cubicBezTo>
                        <a:pt x="606" y="677"/>
                        <a:pt x="618" y="679"/>
                        <a:pt x="631" y="679"/>
                      </a:cubicBezTo>
                      <a:cubicBezTo>
                        <a:pt x="673" y="679"/>
                        <a:pt x="716" y="664"/>
                        <a:pt x="749" y="634"/>
                      </a:cubicBezTo>
                      <a:cubicBezTo>
                        <a:pt x="758" y="627"/>
                        <a:pt x="765" y="618"/>
                        <a:pt x="771" y="609"/>
                      </a:cubicBezTo>
                      <a:cubicBezTo>
                        <a:pt x="787" y="591"/>
                        <a:pt x="796" y="569"/>
                        <a:pt x="801" y="548"/>
                      </a:cubicBezTo>
                      <a:cubicBezTo>
                        <a:pt x="817" y="483"/>
                        <a:pt x="794" y="411"/>
                        <a:pt x="738" y="368"/>
                      </a:cubicBezTo>
                      <a:lnTo>
                        <a:pt x="370" y="98"/>
                      </a:lnTo>
                      <a:lnTo>
                        <a:pt x="287" y="35"/>
                      </a:lnTo>
                      <a:cubicBezTo>
                        <a:pt x="256" y="11"/>
                        <a:pt x="221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0"/>
                <p:cNvSpPr/>
                <p:nvPr/>
              </p:nvSpPr>
              <p:spPr>
                <a:xfrm>
                  <a:off x="7367550" y="1719575"/>
                  <a:ext cx="2125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664" extrusionOk="0">
                      <a:moveTo>
                        <a:pt x="656" y="0"/>
                      </a:moveTo>
                      <a:cubicBezTo>
                        <a:pt x="622" y="0"/>
                        <a:pt x="587" y="10"/>
                        <a:pt x="557" y="31"/>
                      </a:cubicBezTo>
                      <a:lnTo>
                        <a:pt x="97" y="351"/>
                      </a:lnTo>
                      <a:cubicBezTo>
                        <a:pt x="20" y="405"/>
                        <a:pt x="0" y="511"/>
                        <a:pt x="54" y="590"/>
                      </a:cubicBezTo>
                      <a:cubicBezTo>
                        <a:pt x="88" y="638"/>
                        <a:pt x="142" y="663"/>
                        <a:pt x="196" y="663"/>
                      </a:cubicBezTo>
                      <a:cubicBezTo>
                        <a:pt x="230" y="663"/>
                        <a:pt x="264" y="654"/>
                        <a:pt x="293" y="633"/>
                      </a:cubicBezTo>
                      <a:lnTo>
                        <a:pt x="753" y="313"/>
                      </a:lnTo>
                      <a:cubicBezTo>
                        <a:pt x="832" y="259"/>
                        <a:pt x="850" y="151"/>
                        <a:pt x="796" y="74"/>
                      </a:cubicBezTo>
                      <a:cubicBezTo>
                        <a:pt x="762" y="26"/>
                        <a:pt x="710" y="0"/>
                        <a:pt x="65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0"/>
                <p:cNvSpPr/>
                <p:nvPr/>
              </p:nvSpPr>
              <p:spPr>
                <a:xfrm>
                  <a:off x="7354700" y="1696900"/>
                  <a:ext cx="2295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511" extrusionOk="0">
                      <a:moveTo>
                        <a:pt x="726" y="0"/>
                      </a:moveTo>
                      <a:cubicBezTo>
                        <a:pt x="710" y="0"/>
                        <a:pt x="693" y="2"/>
                        <a:pt x="676" y="7"/>
                      </a:cubicBezTo>
                      <a:lnTo>
                        <a:pt x="140" y="174"/>
                      </a:lnTo>
                      <a:cubicBezTo>
                        <a:pt x="50" y="204"/>
                        <a:pt x="0" y="298"/>
                        <a:pt x="27" y="388"/>
                      </a:cubicBezTo>
                      <a:cubicBezTo>
                        <a:pt x="49" y="464"/>
                        <a:pt x="118" y="511"/>
                        <a:pt x="191" y="511"/>
                      </a:cubicBezTo>
                      <a:cubicBezTo>
                        <a:pt x="208" y="511"/>
                        <a:pt x="225" y="508"/>
                        <a:pt x="241" y="503"/>
                      </a:cubicBezTo>
                      <a:lnTo>
                        <a:pt x="778" y="336"/>
                      </a:lnTo>
                      <a:cubicBezTo>
                        <a:pt x="868" y="309"/>
                        <a:pt x="917" y="213"/>
                        <a:pt x="890" y="122"/>
                      </a:cubicBezTo>
                      <a:cubicBezTo>
                        <a:pt x="868" y="47"/>
                        <a:pt x="800" y="0"/>
                        <a:pt x="72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0"/>
                <p:cNvSpPr/>
                <p:nvPr/>
              </p:nvSpPr>
              <p:spPr>
                <a:xfrm>
                  <a:off x="7312050" y="1739550"/>
                  <a:ext cx="2047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" h="679" extrusionOk="0">
                      <a:moveTo>
                        <a:pt x="186" y="0"/>
                      </a:moveTo>
                      <a:cubicBezTo>
                        <a:pt x="166" y="0"/>
                        <a:pt x="147" y="3"/>
                        <a:pt x="128" y="10"/>
                      </a:cubicBezTo>
                      <a:cubicBezTo>
                        <a:pt x="97" y="21"/>
                        <a:pt x="70" y="41"/>
                        <a:pt x="47" y="71"/>
                      </a:cubicBezTo>
                      <a:cubicBezTo>
                        <a:pt x="41" y="77"/>
                        <a:pt x="36" y="86"/>
                        <a:pt x="32" y="98"/>
                      </a:cubicBezTo>
                      <a:lnTo>
                        <a:pt x="29" y="100"/>
                      </a:lnTo>
                      <a:cubicBezTo>
                        <a:pt x="0" y="161"/>
                        <a:pt x="11" y="235"/>
                        <a:pt x="56" y="287"/>
                      </a:cubicBezTo>
                      <a:cubicBezTo>
                        <a:pt x="65" y="296"/>
                        <a:pt x="74" y="303"/>
                        <a:pt x="83" y="310"/>
                      </a:cubicBezTo>
                      <a:lnTo>
                        <a:pt x="532" y="645"/>
                      </a:lnTo>
                      <a:cubicBezTo>
                        <a:pt x="552" y="659"/>
                        <a:pt x="572" y="668"/>
                        <a:pt x="595" y="675"/>
                      </a:cubicBezTo>
                      <a:cubicBezTo>
                        <a:pt x="607" y="677"/>
                        <a:pt x="620" y="679"/>
                        <a:pt x="632" y="679"/>
                      </a:cubicBezTo>
                      <a:cubicBezTo>
                        <a:pt x="675" y="679"/>
                        <a:pt x="717" y="664"/>
                        <a:pt x="751" y="634"/>
                      </a:cubicBezTo>
                      <a:cubicBezTo>
                        <a:pt x="757" y="627"/>
                        <a:pt x="766" y="618"/>
                        <a:pt x="773" y="609"/>
                      </a:cubicBezTo>
                      <a:cubicBezTo>
                        <a:pt x="787" y="591"/>
                        <a:pt x="798" y="569"/>
                        <a:pt x="802" y="548"/>
                      </a:cubicBezTo>
                      <a:cubicBezTo>
                        <a:pt x="818" y="483"/>
                        <a:pt x="793" y="411"/>
                        <a:pt x="737" y="368"/>
                      </a:cubicBezTo>
                      <a:lnTo>
                        <a:pt x="372" y="98"/>
                      </a:lnTo>
                      <a:lnTo>
                        <a:pt x="289" y="35"/>
                      </a:lnTo>
                      <a:cubicBezTo>
                        <a:pt x="258" y="11"/>
                        <a:pt x="222" y="0"/>
                        <a:pt x="18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0"/>
                <p:cNvSpPr/>
                <p:nvPr/>
              </p:nvSpPr>
              <p:spPr>
                <a:xfrm>
                  <a:off x="7332825" y="171957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5" y="0"/>
                      </a:moveTo>
                      <a:cubicBezTo>
                        <a:pt x="621" y="0"/>
                        <a:pt x="587" y="10"/>
                        <a:pt x="557" y="31"/>
                      </a:cubicBezTo>
                      <a:lnTo>
                        <a:pt x="98" y="351"/>
                      </a:lnTo>
                      <a:cubicBezTo>
                        <a:pt x="19" y="405"/>
                        <a:pt x="1" y="511"/>
                        <a:pt x="55" y="590"/>
                      </a:cubicBezTo>
                      <a:cubicBezTo>
                        <a:pt x="88" y="638"/>
                        <a:pt x="142" y="663"/>
                        <a:pt x="196" y="663"/>
                      </a:cubicBezTo>
                      <a:cubicBezTo>
                        <a:pt x="230" y="663"/>
                        <a:pt x="264" y="654"/>
                        <a:pt x="294" y="633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1"/>
                        <a:pt x="796" y="74"/>
                      </a:cubicBezTo>
                      <a:cubicBezTo>
                        <a:pt x="763" y="26"/>
                        <a:pt x="710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0"/>
                <p:cNvSpPr/>
                <p:nvPr/>
              </p:nvSpPr>
              <p:spPr>
                <a:xfrm>
                  <a:off x="7319925" y="1696900"/>
                  <a:ext cx="23025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1" extrusionOk="0">
                      <a:moveTo>
                        <a:pt x="727" y="0"/>
                      </a:moveTo>
                      <a:cubicBezTo>
                        <a:pt x="710" y="0"/>
                        <a:pt x="693" y="2"/>
                        <a:pt x="677" y="7"/>
                      </a:cubicBezTo>
                      <a:lnTo>
                        <a:pt x="143" y="174"/>
                      </a:lnTo>
                      <a:cubicBezTo>
                        <a:pt x="50" y="204"/>
                        <a:pt x="1" y="298"/>
                        <a:pt x="28" y="388"/>
                      </a:cubicBezTo>
                      <a:cubicBezTo>
                        <a:pt x="52" y="464"/>
                        <a:pt x="120" y="511"/>
                        <a:pt x="194" y="511"/>
                      </a:cubicBezTo>
                      <a:cubicBezTo>
                        <a:pt x="211" y="511"/>
                        <a:pt x="227" y="508"/>
                        <a:pt x="244" y="503"/>
                      </a:cubicBezTo>
                      <a:lnTo>
                        <a:pt x="778" y="336"/>
                      </a:lnTo>
                      <a:cubicBezTo>
                        <a:pt x="871" y="309"/>
                        <a:pt x="920" y="213"/>
                        <a:pt x="893" y="122"/>
                      </a:cubicBezTo>
                      <a:cubicBezTo>
                        <a:pt x="869" y="47"/>
                        <a:pt x="800" y="0"/>
                        <a:pt x="727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0"/>
                <p:cNvSpPr/>
                <p:nvPr/>
              </p:nvSpPr>
              <p:spPr>
                <a:xfrm>
                  <a:off x="7298075" y="1719575"/>
                  <a:ext cx="2130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664" extrusionOk="0">
                      <a:moveTo>
                        <a:pt x="657" y="0"/>
                      </a:moveTo>
                      <a:cubicBezTo>
                        <a:pt x="623" y="0"/>
                        <a:pt x="589" y="10"/>
                        <a:pt x="559" y="31"/>
                      </a:cubicBezTo>
                      <a:lnTo>
                        <a:pt x="97" y="351"/>
                      </a:lnTo>
                      <a:cubicBezTo>
                        <a:pt x="20" y="405"/>
                        <a:pt x="0" y="511"/>
                        <a:pt x="54" y="590"/>
                      </a:cubicBezTo>
                      <a:cubicBezTo>
                        <a:pt x="88" y="638"/>
                        <a:pt x="142" y="663"/>
                        <a:pt x="196" y="663"/>
                      </a:cubicBezTo>
                      <a:cubicBezTo>
                        <a:pt x="230" y="663"/>
                        <a:pt x="264" y="654"/>
                        <a:pt x="293" y="633"/>
                      </a:cubicBezTo>
                      <a:lnTo>
                        <a:pt x="753" y="313"/>
                      </a:lnTo>
                      <a:cubicBezTo>
                        <a:pt x="832" y="259"/>
                        <a:pt x="852" y="151"/>
                        <a:pt x="798" y="74"/>
                      </a:cubicBezTo>
                      <a:cubicBezTo>
                        <a:pt x="765" y="26"/>
                        <a:pt x="711" y="0"/>
                        <a:pt x="657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30"/>
                <p:cNvSpPr/>
                <p:nvPr/>
              </p:nvSpPr>
              <p:spPr>
                <a:xfrm>
                  <a:off x="7285725" y="1696900"/>
                  <a:ext cx="2250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11" extrusionOk="0">
                      <a:moveTo>
                        <a:pt x="706" y="0"/>
                      </a:moveTo>
                      <a:cubicBezTo>
                        <a:pt x="690" y="0"/>
                        <a:pt x="673" y="2"/>
                        <a:pt x="656" y="7"/>
                      </a:cubicBezTo>
                      <a:lnTo>
                        <a:pt x="120" y="174"/>
                      </a:lnTo>
                      <a:cubicBezTo>
                        <a:pt x="100" y="181"/>
                        <a:pt x="84" y="190"/>
                        <a:pt x="68" y="201"/>
                      </a:cubicBezTo>
                      <a:cubicBezTo>
                        <a:pt x="48" y="217"/>
                        <a:pt x="30" y="235"/>
                        <a:pt x="21" y="258"/>
                      </a:cubicBezTo>
                      <a:cubicBezTo>
                        <a:pt x="9" y="278"/>
                        <a:pt x="3" y="298"/>
                        <a:pt x="0" y="321"/>
                      </a:cubicBezTo>
                      <a:cubicBezTo>
                        <a:pt x="0" y="332"/>
                        <a:pt x="0" y="343"/>
                        <a:pt x="0" y="355"/>
                      </a:cubicBezTo>
                      <a:cubicBezTo>
                        <a:pt x="3" y="366"/>
                        <a:pt x="5" y="377"/>
                        <a:pt x="7" y="388"/>
                      </a:cubicBezTo>
                      <a:cubicBezTo>
                        <a:pt x="14" y="411"/>
                        <a:pt x="25" y="431"/>
                        <a:pt x="41" y="449"/>
                      </a:cubicBezTo>
                      <a:cubicBezTo>
                        <a:pt x="48" y="458"/>
                        <a:pt x="57" y="467"/>
                        <a:pt x="68" y="474"/>
                      </a:cubicBezTo>
                      <a:cubicBezTo>
                        <a:pt x="98" y="498"/>
                        <a:pt x="135" y="510"/>
                        <a:pt x="173" y="510"/>
                      </a:cubicBezTo>
                      <a:cubicBezTo>
                        <a:pt x="189" y="510"/>
                        <a:pt x="205" y="508"/>
                        <a:pt x="221" y="503"/>
                      </a:cubicBezTo>
                      <a:lnTo>
                        <a:pt x="758" y="336"/>
                      </a:lnTo>
                      <a:cubicBezTo>
                        <a:pt x="848" y="307"/>
                        <a:pt x="900" y="213"/>
                        <a:pt x="870" y="120"/>
                      </a:cubicBezTo>
                      <a:cubicBezTo>
                        <a:pt x="848" y="47"/>
                        <a:pt x="780" y="0"/>
                        <a:pt x="70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30"/>
                <p:cNvSpPr/>
                <p:nvPr/>
              </p:nvSpPr>
              <p:spPr>
                <a:xfrm>
                  <a:off x="7363925" y="1670975"/>
                  <a:ext cx="2100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80" extrusionOk="0">
                      <a:moveTo>
                        <a:pt x="196" y="1"/>
                      </a:moveTo>
                      <a:cubicBezTo>
                        <a:pt x="143" y="1"/>
                        <a:pt x="91" y="25"/>
                        <a:pt x="57" y="71"/>
                      </a:cubicBezTo>
                      <a:cubicBezTo>
                        <a:pt x="1" y="147"/>
                        <a:pt x="17" y="256"/>
                        <a:pt x="93" y="312"/>
                      </a:cubicBezTo>
                      <a:lnTo>
                        <a:pt x="542" y="645"/>
                      </a:lnTo>
                      <a:cubicBezTo>
                        <a:pt x="573" y="668"/>
                        <a:pt x="609" y="679"/>
                        <a:pt x="644" y="679"/>
                      </a:cubicBezTo>
                      <a:cubicBezTo>
                        <a:pt x="697" y="679"/>
                        <a:pt x="749" y="655"/>
                        <a:pt x="783" y="609"/>
                      </a:cubicBezTo>
                      <a:cubicBezTo>
                        <a:pt x="839" y="535"/>
                        <a:pt x="823" y="427"/>
                        <a:pt x="747" y="371"/>
                      </a:cubicBezTo>
                      <a:lnTo>
                        <a:pt x="298" y="35"/>
                      </a:lnTo>
                      <a:cubicBezTo>
                        <a:pt x="267" y="12"/>
                        <a:pt x="231" y="1"/>
                        <a:pt x="19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30"/>
                <p:cNvSpPr/>
                <p:nvPr/>
              </p:nvSpPr>
              <p:spPr>
                <a:xfrm>
                  <a:off x="7329175" y="1670975"/>
                  <a:ext cx="2097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680" extrusionOk="0">
                      <a:moveTo>
                        <a:pt x="196" y="1"/>
                      </a:moveTo>
                      <a:cubicBezTo>
                        <a:pt x="144" y="1"/>
                        <a:pt x="92" y="25"/>
                        <a:pt x="59" y="71"/>
                      </a:cubicBezTo>
                      <a:cubicBezTo>
                        <a:pt x="0" y="147"/>
                        <a:pt x="16" y="256"/>
                        <a:pt x="93" y="312"/>
                      </a:cubicBezTo>
                      <a:lnTo>
                        <a:pt x="543" y="645"/>
                      </a:lnTo>
                      <a:cubicBezTo>
                        <a:pt x="573" y="668"/>
                        <a:pt x="609" y="679"/>
                        <a:pt x="644" y="679"/>
                      </a:cubicBezTo>
                      <a:cubicBezTo>
                        <a:pt x="697" y="679"/>
                        <a:pt x="749" y="655"/>
                        <a:pt x="782" y="609"/>
                      </a:cubicBezTo>
                      <a:cubicBezTo>
                        <a:pt x="839" y="535"/>
                        <a:pt x="823" y="427"/>
                        <a:pt x="748" y="371"/>
                      </a:cubicBezTo>
                      <a:lnTo>
                        <a:pt x="298" y="35"/>
                      </a:lnTo>
                      <a:cubicBezTo>
                        <a:pt x="267" y="12"/>
                        <a:pt x="231" y="1"/>
                        <a:pt x="19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30"/>
                <p:cNvSpPr/>
                <p:nvPr/>
              </p:nvSpPr>
              <p:spPr>
                <a:xfrm>
                  <a:off x="7350175" y="1651000"/>
                  <a:ext cx="21275" cy="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5" extrusionOk="0">
                      <a:moveTo>
                        <a:pt x="655" y="1"/>
                      </a:moveTo>
                      <a:cubicBezTo>
                        <a:pt x="622" y="1"/>
                        <a:pt x="588" y="11"/>
                        <a:pt x="558" y="31"/>
                      </a:cubicBezTo>
                      <a:lnTo>
                        <a:pt x="98" y="351"/>
                      </a:lnTo>
                      <a:cubicBezTo>
                        <a:pt x="19" y="405"/>
                        <a:pt x="1" y="514"/>
                        <a:pt x="55" y="590"/>
                      </a:cubicBezTo>
                      <a:cubicBezTo>
                        <a:pt x="88" y="639"/>
                        <a:pt x="141" y="664"/>
                        <a:pt x="195" y="664"/>
                      </a:cubicBezTo>
                      <a:cubicBezTo>
                        <a:pt x="229" y="664"/>
                        <a:pt x="263" y="654"/>
                        <a:pt x="294" y="633"/>
                      </a:cubicBezTo>
                      <a:lnTo>
                        <a:pt x="754" y="313"/>
                      </a:lnTo>
                      <a:cubicBezTo>
                        <a:pt x="830" y="259"/>
                        <a:pt x="851" y="153"/>
                        <a:pt x="796" y="74"/>
                      </a:cubicBezTo>
                      <a:cubicBezTo>
                        <a:pt x="763" y="27"/>
                        <a:pt x="710" y="1"/>
                        <a:pt x="65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30"/>
                <p:cNvSpPr/>
                <p:nvPr/>
              </p:nvSpPr>
              <p:spPr>
                <a:xfrm>
                  <a:off x="7337275" y="1628350"/>
                  <a:ext cx="2302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0" extrusionOk="0">
                      <a:moveTo>
                        <a:pt x="729" y="1"/>
                      </a:moveTo>
                      <a:cubicBezTo>
                        <a:pt x="712" y="1"/>
                        <a:pt x="694" y="3"/>
                        <a:pt x="677" y="9"/>
                      </a:cubicBezTo>
                      <a:lnTo>
                        <a:pt x="143" y="173"/>
                      </a:lnTo>
                      <a:cubicBezTo>
                        <a:pt x="53" y="203"/>
                        <a:pt x="1" y="297"/>
                        <a:pt x="30" y="390"/>
                      </a:cubicBezTo>
                      <a:cubicBezTo>
                        <a:pt x="52" y="463"/>
                        <a:pt x="121" y="510"/>
                        <a:pt x="194" y="510"/>
                      </a:cubicBezTo>
                      <a:cubicBezTo>
                        <a:pt x="211" y="510"/>
                        <a:pt x="228" y="507"/>
                        <a:pt x="244" y="502"/>
                      </a:cubicBezTo>
                      <a:lnTo>
                        <a:pt x="781" y="336"/>
                      </a:lnTo>
                      <a:cubicBezTo>
                        <a:pt x="871" y="309"/>
                        <a:pt x="920" y="212"/>
                        <a:pt x="893" y="121"/>
                      </a:cubicBezTo>
                      <a:cubicBezTo>
                        <a:pt x="870" y="48"/>
                        <a:pt x="803" y="1"/>
                        <a:pt x="729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30"/>
                <p:cNvSpPr/>
                <p:nvPr/>
              </p:nvSpPr>
              <p:spPr>
                <a:xfrm>
                  <a:off x="7294450" y="1670975"/>
                  <a:ext cx="2100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80" extrusionOk="0">
                      <a:moveTo>
                        <a:pt x="196" y="1"/>
                      </a:moveTo>
                      <a:cubicBezTo>
                        <a:pt x="143" y="1"/>
                        <a:pt x="91" y="25"/>
                        <a:pt x="57" y="71"/>
                      </a:cubicBezTo>
                      <a:cubicBezTo>
                        <a:pt x="1" y="147"/>
                        <a:pt x="17" y="253"/>
                        <a:pt x="93" y="312"/>
                      </a:cubicBezTo>
                      <a:lnTo>
                        <a:pt x="542" y="645"/>
                      </a:lnTo>
                      <a:cubicBezTo>
                        <a:pt x="573" y="668"/>
                        <a:pt x="609" y="679"/>
                        <a:pt x="644" y="679"/>
                      </a:cubicBezTo>
                      <a:cubicBezTo>
                        <a:pt x="697" y="679"/>
                        <a:pt x="749" y="655"/>
                        <a:pt x="783" y="609"/>
                      </a:cubicBezTo>
                      <a:cubicBezTo>
                        <a:pt x="839" y="535"/>
                        <a:pt x="823" y="427"/>
                        <a:pt x="747" y="371"/>
                      </a:cubicBezTo>
                      <a:lnTo>
                        <a:pt x="298" y="35"/>
                      </a:lnTo>
                      <a:cubicBezTo>
                        <a:pt x="267" y="12"/>
                        <a:pt x="231" y="1"/>
                        <a:pt x="19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30"/>
                <p:cNvSpPr/>
                <p:nvPr/>
              </p:nvSpPr>
              <p:spPr>
                <a:xfrm>
                  <a:off x="7315475" y="1651000"/>
                  <a:ext cx="21275" cy="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5" extrusionOk="0">
                      <a:moveTo>
                        <a:pt x="654" y="1"/>
                      </a:moveTo>
                      <a:cubicBezTo>
                        <a:pt x="620" y="1"/>
                        <a:pt x="586" y="11"/>
                        <a:pt x="557" y="31"/>
                      </a:cubicBezTo>
                      <a:lnTo>
                        <a:pt x="97" y="351"/>
                      </a:lnTo>
                      <a:cubicBezTo>
                        <a:pt x="19" y="405"/>
                        <a:pt x="0" y="514"/>
                        <a:pt x="55" y="590"/>
                      </a:cubicBezTo>
                      <a:cubicBezTo>
                        <a:pt x="88" y="639"/>
                        <a:pt x="140" y="664"/>
                        <a:pt x="194" y="664"/>
                      </a:cubicBezTo>
                      <a:cubicBezTo>
                        <a:pt x="228" y="664"/>
                        <a:pt x="263" y="654"/>
                        <a:pt x="293" y="633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3"/>
                        <a:pt x="796" y="74"/>
                      </a:cubicBezTo>
                      <a:cubicBezTo>
                        <a:pt x="763" y="27"/>
                        <a:pt x="70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30"/>
                <p:cNvSpPr/>
                <p:nvPr/>
              </p:nvSpPr>
              <p:spPr>
                <a:xfrm>
                  <a:off x="7367550" y="1856675"/>
                  <a:ext cx="2125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664" extrusionOk="0">
                      <a:moveTo>
                        <a:pt x="654" y="0"/>
                      </a:moveTo>
                      <a:cubicBezTo>
                        <a:pt x="621" y="0"/>
                        <a:pt x="587" y="10"/>
                        <a:pt x="557" y="31"/>
                      </a:cubicBezTo>
                      <a:lnTo>
                        <a:pt x="97" y="351"/>
                      </a:lnTo>
                      <a:cubicBezTo>
                        <a:pt x="20" y="405"/>
                        <a:pt x="0" y="511"/>
                        <a:pt x="54" y="590"/>
                      </a:cubicBezTo>
                      <a:cubicBezTo>
                        <a:pt x="88" y="637"/>
                        <a:pt x="142" y="663"/>
                        <a:pt x="196" y="663"/>
                      </a:cubicBezTo>
                      <a:cubicBezTo>
                        <a:pt x="230" y="663"/>
                        <a:pt x="264" y="653"/>
                        <a:pt x="293" y="633"/>
                      </a:cubicBezTo>
                      <a:lnTo>
                        <a:pt x="753" y="313"/>
                      </a:lnTo>
                      <a:cubicBezTo>
                        <a:pt x="832" y="258"/>
                        <a:pt x="850" y="150"/>
                        <a:pt x="796" y="74"/>
                      </a:cubicBezTo>
                      <a:cubicBezTo>
                        <a:pt x="762" y="26"/>
                        <a:pt x="709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30"/>
                <p:cNvSpPr/>
                <p:nvPr/>
              </p:nvSpPr>
              <p:spPr>
                <a:xfrm>
                  <a:off x="7354625" y="1834025"/>
                  <a:ext cx="2302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0" extrusionOk="0">
                      <a:moveTo>
                        <a:pt x="731" y="0"/>
                      </a:moveTo>
                      <a:cubicBezTo>
                        <a:pt x="714" y="0"/>
                        <a:pt x="696" y="3"/>
                        <a:pt x="679" y="8"/>
                      </a:cubicBezTo>
                      <a:lnTo>
                        <a:pt x="143" y="173"/>
                      </a:lnTo>
                      <a:cubicBezTo>
                        <a:pt x="53" y="202"/>
                        <a:pt x="1" y="297"/>
                        <a:pt x="30" y="389"/>
                      </a:cubicBezTo>
                      <a:cubicBezTo>
                        <a:pt x="52" y="463"/>
                        <a:pt x="121" y="509"/>
                        <a:pt x="194" y="509"/>
                      </a:cubicBezTo>
                      <a:cubicBezTo>
                        <a:pt x="211" y="509"/>
                        <a:pt x="228" y="507"/>
                        <a:pt x="244" y="502"/>
                      </a:cubicBezTo>
                      <a:lnTo>
                        <a:pt x="781" y="335"/>
                      </a:lnTo>
                      <a:cubicBezTo>
                        <a:pt x="871" y="308"/>
                        <a:pt x="920" y="211"/>
                        <a:pt x="893" y="121"/>
                      </a:cubicBezTo>
                      <a:cubicBezTo>
                        <a:pt x="870" y="48"/>
                        <a:pt x="803" y="0"/>
                        <a:pt x="731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30"/>
                <p:cNvSpPr/>
                <p:nvPr/>
              </p:nvSpPr>
              <p:spPr>
                <a:xfrm>
                  <a:off x="7332825" y="185667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4" y="0"/>
                      </a:moveTo>
                      <a:cubicBezTo>
                        <a:pt x="620" y="0"/>
                        <a:pt x="587" y="10"/>
                        <a:pt x="557" y="31"/>
                      </a:cubicBezTo>
                      <a:lnTo>
                        <a:pt x="98" y="351"/>
                      </a:lnTo>
                      <a:cubicBezTo>
                        <a:pt x="19" y="405"/>
                        <a:pt x="1" y="511"/>
                        <a:pt x="55" y="590"/>
                      </a:cubicBezTo>
                      <a:cubicBezTo>
                        <a:pt x="88" y="637"/>
                        <a:pt x="142" y="663"/>
                        <a:pt x="196" y="663"/>
                      </a:cubicBezTo>
                      <a:cubicBezTo>
                        <a:pt x="230" y="663"/>
                        <a:pt x="264" y="653"/>
                        <a:pt x="294" y="633"/>
                      </a:cubicBezTo>
                      <a:lnTo>
                        <a:pt x="753" y="313"/>
                      </a:lnTo>
                      <a:cubicBezTo>
                        <a:pt x="830" y="258"/>
                        <a:pt x="850" y="150"/>
                        <a:pt x="796" y="74"/>
                      </a:cubicBezTo>
                      <a:cubicBezTo>
                        <a:pt x="763" y="26"/>
                        <a:pt x="709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30"/>
                <p:cNvSpPr/>
                <p:nvPr/>
              </p:nvSpPr>
              <p:spPr>
                <a:xfrm>
                  <a:off x="7319925" y="1834025"/>
                  <a:ext cx="2302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0" extrusionOk="0">
                      <a:moveTo>
                        <a:pt x="728" y="0"/>
                      </a:moveTo>
                      <a:cubicBezTo>
                        <a:pt x="711" y="0"/>
                        <a:pt x="694" y="3"/>
                        <a:pt x="677" y="8"/>
                      </a:cubicBezTo>
                      <a:lnTo>
                        <a:pt x="143" y="173"/>
                      </a:lnTo>
                      <a:cubicBezTo>
                        <a:pt x="50" y="202"/>
                        <a:pt x="1" y="297"/>
                        <a:pt x="28" y="389"/>
                      </a:cubicBezTo>
                      <a:cubicBezTo>
                        <a:pt x="51" y="463"/>
                        <a:pt x="120" y="509"/>
                        <a:pt x="194" y="509"/>
                      </a:cubicBezTo>
                      <a:cubicBezTo>
                        <a:pt x="210" y="509"/>
                        <a:pt x="227" y="507"/>
                        <a:pt x="244" y="502"/>
                      </a:cubicBezTo>
                      <a:lnTo>
                        <a:pt x="778" y="335"/>
                      </a:lnTo>
                      <a:cubicBezTo>
                        <a:pt x="871" y="308"/>
                        <a:pt x="920" y="211"/>
                        <a:pt x="893" y="121"/>
                      </a:cubicBezTo>
                      <a:cubicBezTo>
                        <a:pt x="869" y="48"/>
                        <a:pt x="801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30"/>
                <p:cNvSpPr/>
                <p:nvPr/>
              </p:nvSpPr>
              <p:spPr>
                <a:xfrm>
                  <a:off x="7298075" y="1856675"/>
                  <a:ext cx="2130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664" extrusionOk="0">
                      <a:moveTo>
                        <a:pt x="656" y="0"/>
                      </a:moveTo>
                      <a:cubicBezTo>
                        <a:pt x="622" y="0"/>
                        <a:pt x="588" y="10"/>
                        <a:pt x="559" y="31"/>
                      </a:cubicBezTo>
                      <a:lnTo>
                        <a:pt x="99" y="351"/>
                      </a:lnTo>
                      <a:cubicBezTo>
                        <a:pt x="20" y="405"/>
                        <a:pt x="0" y="511"/>
                        <a:pt x="54" y="590"/>
                      </a:cubicBezTo>
                      <a:cubicBezTo>
                        <a:pt x="88" y="637"/>
                        <a:pt x="142" y="663"/>
                        <a:pt x="196" y="663"/>
                      </a:cubicBezTo>
                      <a:cubicBezTo>
                        <a:pt x="230" y="663"/>
                        <a:pt x="264" y="653"/>
                        <a:pt x="293" y="633"/>
                      </a:cubicBezTo>
                      <a:lnTo>
                        <a:pt x="755" y="313"/>
                      </a:lnTo>
                      <a:cubicBezTo>
                        <a:pt x="832" y="258"/>
                        <a:pt x="852" y="150"/>
                        <a:pt x="798" y="74"/>
                      </a:cubicBezTo>
                      <a:cubicBezTo>
                        <a:pt x="764" y="26"/>
                        <a:pt x="710" y="0"/>
                        <a:pt x="65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30"/>
                <p:cNvSpPr/>
                <p:nvPr/>
              </p:nvSpPr>
              <p:spPr>
                <a:xfrm>
                  <a:off x="7285725" y="1834025"/>
                  <a:ext cx="22500" cy="1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09" extrusionOk="0">
                      <a:moveTo>
                        <a:pt x="708" y="0"/>
                      </a:moveTo>
                      <a:cubicBezTo>
                        <a:pt x="691" y="0"/>
                        <a:pt x="673" y="3"/>
                        <a:pt x="656" y="8"/>
                      </a:cubicBezTo>
                      <a:lnTo>
                        <a:pt x="120" y="173"/>
                      </a:lnTo>
                      <a:cubicBezTo>
                        <a:pt x="100" y="180"/>
                        <a:pt x="82" y="189"/>
                        <a:pt x="66" y="202"/>
                      </a:cubicBezTo>
                      <a:cubicBezTo>
                        <a:pt x="48" y="216"/>
                        <a:pt x="30" y="236"/>
                        <a:pt x="19" y="256"/>
                      </a:cubicBezTo>
                      <a:cubicBezTo>
                        <a:pt x="9" y="276"/>
                        <a:pt x="3" y="297"/>
                        <a:pt x="0" y="319"/>
                      </a:cubicBezTo>
                      <a:cubicBezTo>
                        <a:pt x="0" y="331"/>
                        <a:pt x="0" y="342"/>
                        <a:pt x="0" y="353"/>
                      </a:cubicBezTo>
                      <a:cubicBezTo>
                        <a:pt x="0" y="364"/>
                        <a:pt x="3" y="378"/>
                        <a:pt x="7" y="387"/>
                      </a:cubicBezTo>
                      <a:cubicBezTo>
                        <a:pt x="14" y="409"/>
                        <a:pt x="25" y="432"/>
                        <a:pt x="41" y="448"/>
                      </a:cubicBezTo>
                      <a:cubicBezTo>
                        <a:pt x="48" y="457"/>
                        <a:pt x="57" y="466"/>
                        <a:pt x="68" y="473"/>
                      </a:cubicBezTo>
                      <a:cubicBezTo>
                        <a:pt x="98" y="496"/>
                        <a:pt x="135" y="509"/>
                        <a:pt x="173" y="509"/>
                      </a:cubicBezTo>
                      <a:cubicBezTo>
                        <a:pt x="189" y="509"/>
                        <a:pt x="205" y="507"/>
                        <a:pt x="221" y="502"/>
                      </a:cubicBezTo>
                      <a:lnTo>
                        <a:pt x="758" y="335"/>
                      </a:lnTo>
                      <a:cubicBezTo>
                        <a:pt x="848" y="306"/>
                        <a:pt x="900" y="211"/>
                        <a:pt x="870" y="121"/>
                      </a:cubicBezTo>
                      <a:cubicBezTo>
                        <a:pt x="849" y="48"/>
                        <a:pt x="781" y="0"/>
                        <a:pt x="70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30"/>
                <p:cNvSpPr/>
                <p:nvPr/>
              </p:nvSpPr>
              <p:spPr>
                <a:xfrm>
                  <a:off x="7363925" y="1808125"/>
                  <a:ext cx="21000" cy="1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77" extrusionOk="0">
                      <a:moveTo>
                        <a:pt x="195" y="1"/>
                      </a:moveTo>
                      <a:cubicBezTo>
                        <a:pt x="142" y="1"/>
                        <a:pt x="91" y="24"/>
                        <a:pt x="57" y="68"/>
                      </a:cubicBezTo>
                      <a:cubicBezTo>
                        <a:pt x="1" y="145"/>
                        <a:pt x="17" y="253"/>
                        <a:pt x="93" y="309"/>
                      </a:cubicBezTo>
                      <a:lnTo>
                        <a:pt x="542" y="643"/>
                      </a:lnTo>
                      <a:cubicBezTo>
                        <a:pt x="573" y="666"/>
                        <a:pt x="609" y="677"/>
                        <a:pt x="645" y="677"/>
                      </a:cubicBezTo>
                      <a:cubicBezTo>
                        <a:pt x="698" y="677"/>
                        <a:pt x="749" y="653"/>
                        <a:pt x="783" y="609"/>
                      </a:cubicBezTo>
                      <a:cubicBezTo>
                        <a:pt x="839" y="533"/>
                        <a:pt x="823" y="424"/>
                        <a:pt x="747" y="368"/>
                      </a:cubicBezTo>
                      <a:lnTo>
                        <a:pt x="298" y="35"/>
                      </a:lnTo>
                      <a:cubicBezTo>
                        <a:pt x="267" y="12"/>
                        <a:pt x="23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30"/>
                <p:cNvSpPr/>
                <p:nvPr/>
              </p:nvSpPr>
              <p:spPr>
                <a:xfrm>
                  <a:off x="7372325" y="1765425"/>
                  <a:ext cx="22675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512" extrusionOk="0">
                      <a:moveTo>
                        <a:pt x="716" y="1"/>
                      </a:moveTo>
                      <a:cubicBezTo>
                        <a:pt x="711" y="1"/>
                        <a:pt x="705" y="1"/>
                        <a:pt x="699" y="3"/>
                      </a:cubicBezTo>
                      <a:cubicBezTo>
                        <a:pt x="688" y="3"/>
                        <a:pt x="677" y="5"/>
                        <a:pt x="665" y="9"/>
                      </a:cubicBezTo>
                      <a:lnTo>
                        <a:pt x="129" y="176"/>
                      </a:lnTo>
                      <a:cubicBezTo>
                        <a:pt x="95" y="185"/>
                        <a:pt x="66" y="205"/>
                        <a:pt x="46" y="232"/>
                      </a:cubicBezTo>
                      <a:cubicBezTo>
                        <a:pt x="39" y="239"/>
                        <a:pt x="32" y="250"/>
                        <a:pt x="28" y="260"/>
                      </a:cubicBezTo>
                      <a:cubicBezTo>
                        <a:pt x="7" y="298"/>
                        <a:pt x="1" y="345"/>
                        <a:pt x="16" y="390"/>
                      </a:cubicBezTo>
                      <a:cubicBezTo>
                        <a:pt x="30" y="435"/>
                        <a:pt x="61" y="471"/>
                        <a:pt x="100" y="492"/>
                      </a:cubicBezTo>
                      <a:cubicBezTo>
                        <a:pt x="111" y="496"/>
                        <a:pt x="120" y="501"/>
                        <a:pt x="131" y="503"/>
                      </a:cubicBezTo>
                      <a:cubicBezTo>
                        <a:pt x="147" y="509"/>
                        <a:pt x="163" y="511"/>
                        <a:pt x="180" y="511"/>
                      </a:cubicBezTo>
                      <a:cubicBezTo>
                        <a:pt x="197" y="511"/>
                        <a:pt x="214" y="509"/>
                        <a:pt x="230" y="503"/>
                      </a:cubicBezTo>
                      <a:lnTo>
                        <a:pt x="767" y="336"/>
                      </a:lnTo>
                      <a:lnTo>
                        <a:pt x="771" y="336"/>
                      </a:lnTo>
                      <a:cubicBezTo>
                        <a:pt x="857" y="305"/>
                        <a:pt x="907" y="212"/>
                        <a:pt x="880" y="122"/>
                      </a:cubicBezTo>
                      <a:cubicBezTo>
                        <a:pt x="866" y="77"/>
                        <a:pt x="835" y="41"/>
                        <a:pt x="796" y="21"/>
                      </a:cubicBezTo>
                      <a:cubicBezTo>
                        <a:pt x="787" y="16"/>
                        <a:pt x="778" y="14"/>
                        <a:pt x="771" y="12"/>
                      </a:cubicBezTo>
                      <a:cubicBezTo>
                        <a:pt x="758" y="7"/>
                        <a:pt x="744" y="3"/>
                        <a:pt x="733" y="3"/>
                      </a:cubicBezTo>
                      <a:cubicBezTo>
                        <a:pt x="727" y="1"/>
                        <a:pt x="722" y="1"/>
                        <a:pt x="71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30"/>
                <p:cNvSpPr/>
                <p:nvPr/>
              </p:nvSpPr>
              <p:spPr>
                <a:xfrm>
                  <a:off x="7329175" y="1808125"/>
                  <a:ext cx="20975" cy="1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677" extrusionOk="0">
                      <a:moveTo>
                        <a:pt x="195" y="1"/>
                      </a:moveTo>
                      <a:cubicBezTo>
                        <a:pt x="143" y="1"/>
                        <a:pt x="92" y="24"/>
                        <a:pt x="59" y="68"/>
                      </a:cubicBezTo>
                      <a:cubicBezTo>
                        <a:pt x="0" y="145"/>
                        <a:pt x="16" y="253"/>
                        <a:pt x="93" y="309"/>
                      </a:cubicBezTo>
                      <a:lnTo>
                        <a:pt x="543" y="643"/>
                      </a:lnTo>
                      <a:cubicBezTo>
                        <a:pt x="574" y="666"/>
                        <a:pt x="609" y="677"/>
                        <a:pt x="645" y="677"/>
                      </a:cubicBezTo>
                      <a:cubicBezTo>
                        <a:pt x="697" y="677"/>
                        <a:pt x="749" y="653"/>
                        <a:pt x="782" y="609"/>
                      </a:cubicBezTo>
                      <a:cubicBezTo>
                        <a:pt x="839" y="533"/>
                        <a:pt x="823" y="424"/>
                        <a:pt x="748" y="368"/>
                      </a:cubicBezTo>
                      <a:lnTo>
                        <a:pt x="298" y="35"/>
                      </a:lnTo>
                      <a:cubicBezTo>
                        <a:pt x="267" y="12"/>
                        <a:pt x="23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30"/>
                <p:cNvSpPr/>
                <p:nvPr/>
              </p:nvSpPr>
              <p:spPr>
                <a:xfrm>
                  <a:off x="7350175" y="1788100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5" y="0"/>
                      </a:moveTo>
                      <a:cubicBezTo>
                        <a:pt x="622" y="0"/>
                        <a:pt x="588" y="10"/>
                        <a:pt x="558" y="31"/>
                      </a:cubicBezTo>
                      <a:lnTo>
                        <a:pt x="98" y="351"/>
                      </a:lnTo>
                      <a:cubicBezTo>
                        <a:pt x="19" y="405"/>
                        <a:pt x="1" y="513"/>
                        <a:pt x="55" y="590"/>
                      </a:cubicBezTo>
                      <a:cubicBezTo>
                        <a:pt x="88" y="638"/>
                        <a:pt x="141" y="664"/>
                        <a:pt x="195" y="664"/>
                      </a:cubicBezTo>
                      <a:cubicBezTo>
                        <a:pt x="229" y="664"/>
                        <a:pt x="263" y="654"/>
                        <a:pt x="294" y="633"/>
                      </a:cubicBezTo>
                      <a:lnTo>
                        <a:pt x="754" y="313"/>
                      </a:lnTo>
                      <a:cubicBezTo>
                        <a:pt x="830" y="259"/>
                        <a:pt x="851" y="153"/>
                        <a:pt x="796" y="74"/>
                      </a:cubicBezTo>
                      <a:cubicBezTo>
                        <a:pt x="763" y="26"/>
                        <a:pt x="710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30"/>
                <p:cNvSpPr/>
                <p:nvPr/>
              </p:nvSpPr>
              <p:spPr>
                <a:xfrm>
                  <a:off x="7337275" y="1765450"/>
                  <a:ext cx="23025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1" extrusionOk="0">
                      <a:moveTo>
                        <a:pt x="728" y="1"/>
                      </a:moveTo>
                      <a:cubicBezTo>
                        <a:pt x="711" y="1"/>
                        <a:pt x="694" y="3"/>
                        <a:pt x="677" y="8"/>
                      </a:cubicBezTo>
                      <a:lnTo>
                        <a:pt x="143" y="175"/>
                      </a:lnTo>
                      <a:cubicBezTo>
                        <a:pt x="53" y="202"/>
                        <a:pt x="1" y="299"/>
                        <a:pt x="28" y="389"/>
                      </a:cubicBezTo>
                      <a:cubicBezTo>
                        <a:pt x="52" y="462"/>
                        <a:pt x="120" y="510"/>
                        <a:pt x="193" y="510"/>
                      </a:cubicBezTo>
                      <a:cubicBezTo>
                        <a:pt x="210" y="510"/>
                        <a:pt x="227" y="507"/>
                        <a:pt x="244" y="502"/>
                      </a:cubicBezTo>
                      <a:lnTo>
                        <a:pt x="778" y="337"/>
                      </a:lnTo>
                      <a:cubicBezTo>
                        <a:pt x="871" y="308"/>
                        <a:pt x="920" y="213"/>
                        <a:pt x="893" y="121"/>
                      </a:cubicBezTo>
                      <a:cubicBezTo>
                        <a:pt x="869" y="48"/>
                        <a:pt x="802" y="1"/>
                        <a:pt x="728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30"/>
                <p:cNvSpPr/>
                <p:nvPr/>
              </p:nvSpPr>
              <p:spPr>
                <a:xfrm>
                  <a:off x="7294450" y="1808125"/>
                  <a:ext cx="21000" cy="1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77" extrusionOk="0">
                      <a:moveTo>
                        <a:pt x="195" y="1"/>
                      </a:moveTo>
                      <a:cubicBezTo>
                        <a:pt x="142" y="1"/>
                        <a:pt x="91" y="24"/>
                        <a:pt x="57" y="68"/>
                      </a:cubicBezTo>
                      <a:cubicBezTo>
                        <a:pt x="1" y="145"/>
                        <a:pt x="17" y="253"/>
                        <a:pt x="93" y="309"/>
                      </a:cubicBezTo>
                      <a:lnTo>
                        <a:pt x="542" y="643"/>
                      </a:lnTo>
                      <a:cubicBezTo>
                        <a:pt x="573" y="666"/>
                        <a:pt x="609" y="677"/>
                        <a:pt x="645" y="677"/>
                      </a:cubicBezTo>
                      <a:cubicBezTo>
                        <a:pt x="698" y="677"/>
                        <a:pt x="749" y="653"/>
                        <a:pt x="783" y="609"/>
                      </a:cubicBezTo>
                      <a:cubicBezTo>
                        <a:pt x="839" y="533"/>
                        <a:pt x="823" y="424"/>
                        <a:pt x="747" y="368"/>
                      </a:cubicBezTo>
                      <a:lnTo>
                        <a:pt x="298" y="35"/>
                      </a:lnTo>
                      <a:cubicBezTo>
                        <a:pt x="267" y="12"/>
                        <a:pt x="23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30"/>
                <p:cNvSpPr/>
                <p:nvPr/>
              </p:nvSpPr>
              <p:spPr>
                <a:xfrm>
                  <a:off x="7315475" y="1788100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4" y="0"/>
                      </a:moveTo>
                      <a:cubicBezTo>
                        <a:pt x="620" y="0"/>
                        <a:pt x="586" y="10"/>
                        <a:pt x="557" y="31"/>
                      </a:cubicBezTo>
                      <a:lnTo>
                        <a:pt x="97" y="351"/>
                      </a:lnTo>
                      <a:cubicBezTo>
                        <a:pt x="19" y="405"/>
                        <a:pt x="0" y="513"/>
                        <a:pt x="55" y="590"/>
                      </a:cubicBezTo>
                      <a:cubicBezTo>
                        <a:pt x="88" y="638"/>
                        <a:pt x="140" y="664"/>
                        <a:pt x="194" y="664"/>
                      </a:cubicBezTo>
                      <a:cubicBezTo>
                        <a:pt x="228" y="664"/>
                        <a:pt x="263" y="654"/>
                        <a:pt x="293" y="633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3"/>
                        <a:pt x="796" y="74"/>
                      </a:cubicBezTo>
                      <a:cubicBezTo>
                        <a:pt x="763" y="26"/>
                        <a:pt x="708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30"/>
                <p:cNvSpPr/>
                <p:nvPr/>
              </p:nvSpPr>
              <p:spPr>
                <a:xfrm>
                  <a:off x="7302575" y="1765450"/>
                  <a:ext cx="2300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1" extrusionOk="0">
                      <a:moveTo>
                        <a:pt x="727" y="1"/>
                      </a:moveTo>
                      <a:cubicBezTo>
                        <a:pt x="710" y="1"/>
                        <a:pt x="693" y="3"/>
                        <a:pt x="677" y="8"/>
                      </a:cubicBezTo>
                      <a:lnTo>
                        <a:pt x="142" y="175"/>
                      </a:lnTo>
                      <a:cubicBezTo>
                        <a:pt x="50" y="202"/>
                        <a:pt x="0" y="299"/>
                        <a:pt x="27" y="389"/>
                      </a:cubicBezTo>
                      <a:cubicBezTo>
                        <a:pt x="51" y="462"/>
                        <a:pt x="118" y="510"/>
                        <a:pt x="191" y="510"/>
                      </a:cubicBezTo>
                      <a:cubicBezTo>
                        <a:pt x="209" y="510"/>
                        <a:pt x="226" y="507"/>
                        <a:pt x="244" y="502"/>
                      </a:cubicBezTo>
                      <a:lnTo>
                        <a:pt x="778" y="337"/>
                      </a:lnTo>
                      <a:cubicBezTo>
                        <a:pt x="868" y="308"/>
                        <a:pt x="920" y="211"/>
                        <a:pt x="891" y="121"/>
                      </a:cubicBezTo>
                      <a:cubicBezTo>
                        <a:pt x="869" y="48"/>
                        <a:pt x="800" y="1"/>
                        <a:pt x="727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30"/>
                <p:cNvSpPr/>
                <p:nvPr/>
              </p:nvSpPr>
              <p:spPr>
                <a:xfrm>
                  <a:off x="7281275" y="1788100"/>
                  <a:ext cx="2070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664" extrusionOk="0">
                      <a:moveTo>
                        <a:pt x="632" y="0"/>
                      </a:moveTo>
                      <a:cubicBezTo>
                        <a:pt x="599" y="0"/>
                        <a:pt x="565" y="10"/>
                        <a:pt x="535" y="31"/>
                      </a:cubicBezTo>
                      <a:lnTo>
                        <a:pt x="246" y="234"/>
                      </a:lnTo>
                      <a:lnTo>
                        <a:pt x="75" y="351"/>
                      </a:lnTo>
                      <a:cubicBezTo>
                        <a:pt x="27" y="385"/>
                        <a:pt x="0" y="439"/>
                        <a:pt x="3" y="495"/>
                      </a:cubicBezTo>
                      <a:cubicBezTo>
                        <a:pt x="3" y="518"/>
                        <a:pt x="7" y="538"/>
                        <a:pt x="16" y="561"/>
                      </a:cubicBezTo>
                      <a:cubicBezTo>
                        <a:pt x="21" y="570"/>
                        <a:pt x="25" y="581"/>
                        <a:pt x="32" y="590"/>
                      </a:cubicBezTo>
                      <a:cubicBezTo>
                        <a:pt x="65" y="638"/>
                        <a:pt x="118" y="663"/>
                        <a:pt x="173" y="663"/>
                      </a:cubicBezTo>
                      <a:cubicBezTo>
                        <a:pt x="184" y="663"/>
                        <a:pt x="196" y="662"/>
                        <a:pt x="208" y="660"/>
                      </a:cubicBezTo>
                      <a:cubicBezTo>
                        <a:pt x="221" y="657"/>
                        <a:pt x="233" y="653"/>
                        <a:pt x="246" y="648"/>
                      </a:cubicBezTo>
                      <a:cubicBezTo>
                        <a:pt x="255" y="644"/>
                        <a:pt x="262" y="639"/>
                        <a:pt x="271" y="633"/>
                      </a:cubicBezTo>
                      <a:lnTo>
                        <a:pt x="731" y="313"/>
                      </a:lnTo>
                      <a:cubicBezTo>
                        <a:pt x="810" y="259"/>
                        <a:pt x="828" y="153"/>
                        <a:pt x="773" y="74"/>
                      </a:cubicBezTo>
                      <a:cubicBezTo>
                        <a:pt x="740" y="26"/>
                        <a:pt x="687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0"/>
                <p:cNvSpPr/>
                <p:nvPr/>
              </p:nvSpPr>
              <p:spPr>
                <a:xfrm>
                  <a:off x="7268200" y="1765475"/>
                  <a:ext cx="2262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" h="510" extrusionOk="0">
                      <a:moveTo>
                        <a:pt x="697" y="1"/>
                      </a:moveTo>
                      <a:cubicBezTo>
                        <a:pt x="686" y="3"/>
                        <a:pt x="672" y="5"/>
                        <a:pt x="661" y="7"/>
                      </a:cubicBezTo>
                      <a:lnTo>
                        <a:pt x="127" y="174"/>
                      </a:lnTo>
                      <a:cubicBezTo>
                        <a:pt x="93" y="183"/>
                        <a:pt x="64" y="203"/>
                        <a:pt x="43" y="230"/>
                      </a:cubicBezTo>
                      <a:cubicBezTo>
                        <a:pt x="37" y="237"/>
                        <a:pt x="32" y="248"/>
                        <a:pt x="25" y="258"/>
                      </a:cubicBezTo>
                      <a:cubicBezTo>
                        <a:pt x="5" y="296"/>
                        <a:pt x="1" y="343"/>
                        <a:pt x="14" y="388"/>
                      </a:cubicBezTo>
                      <a:cubicBezTo>
                        <a:pt x="28" y="433"/>
                        <a:pt x="59" y="469"/>
                        <a:pt x="97" y="490"/>
                      </a:cubicBezTo>
                      <a:cubicBezTo>
                        <a:pt x="109" y="494"/>
                        <a:pt x="118" y="499"/>
                        <a:pt x="129" y="501"/>
                      </a:cubicBezTo>
                      <a:cubicBezTo>
                        <a:pt x="145" y="507"/>
                        <a:pt x="161" y="509"/>
                        <a:pt x="178" y="509"/>
                      </a:cubicBezTo>
                      <a:cubicBezTo>
                        <a:pt x="194" y="509"/>
                        <a:pt x="211" y="507"/>
                        <a:pt x="228" y="501"/>
                      </a:cubicBezTo>
                      <a:lnTo>
                        <a:pt x="765" y="336"/>
                      </a:lnTo>
                      <a:cubicBezTo>
                        <a:pt x="765" y="334"/>
                        <a:pt x="767" y="334"/>
                        <a:pt x="767" y="334"/>
                      </a:cubicBezTo>
                      <a:cubicBezTo>
                        <a:pt x="855" y="305"/>
                        <a:pt x="904" y="210"/>
                        <a:pt x="877" y="120"/>
                      </a:cubicBezTo>
                      <a:cubicBezTo>
                        <a:pt x="862" y="75"/>
                        <a:pt x="832" y="41"/>
                        <a:pt x="792" y="19"/>
                      </a:cubicBezTo>
                      <a:cubicBezTo>
                        <a:pt x="785" y="16"/>
                        <a:pt x="776" y="12"/>
                        <a:pt x="767" y="10"/>
                      </a:cubicBezTo>
                      <a:cubicBezTo>
                        <a:pt x="756" y="5"/>
                        <a:pt x="742" y="3"/>
                        <a:pt x="731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0"/>
                <p:cNvSpPr/>
                <p:nvPr/>
              </p:nvSpPr>
              <p:spPr>
                <a:xfrm>
                  <a:off x="7389850" y="1971075"/>
                  <a:ext cx="22575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" h="511" extrusionOk="0">
                      <a:moveTo>
                        <a:pt x="707" y="0"/>
                      </a:moveTo>
                      <a:cubicBezTo>
                        <a:pt x="691" y="0"/>
                        <a:pt x="675" y="3"/>
                        <a:pt x="659" y="8"/>
                      </a:cubicBezTo>
                      <a:lnTo>
                        <a:pt x="122" y="174"/>
                      </a:lnTo>
                      <a:cubicBezTo>
                        <a:pt x="104" y="181"/>
                        <a:pt x="86" y="190"/>
                        <a:pt x="70" y="204"/>
                      </a:cubicBezTo>
                      <a:cubicBezTo>
                        <a:pt x="68" y="204"/>
                        <a:pt x="66" y="206"/>
                        <a:pt x="64" y="208"/>
                      </a:cubicBezTo>
                      <a:cubicBezTo>
                        <a:pt x="46" y="222"/>
                        <a:pt x="32" y="240"/>
                        <a:pt x="23" y="258"/>
                      </a:cubicBezTo>
                      <a:cubicBezTo>
                        <a:pt x="16" y="269"/>
                        <a:pt x="14" y="278"/>
                        <a:pt x="10" y="289"/>
                      </a:cubicBezTo>
                      <a:cubicBezTo>
                        <a:pt x="1" y="321"/>
                        <a:pt x="1" y="355"/>
                        <a:pt x="10" y="388"/>
                      </a:cubicBezTo>
                      <a:cubicBezTo>
                        <a:pt x="21" y="422"/>
                        <a:pt x="41" y="452"/>
                        <a:pt x="66" y="472"/>
                      </a:cubicBezTo>
                      <a:cubicBezTo>
                        <a:pt x="66" y="472"/>
                        <a:pt x="68" y="474"/>
                        <a:pt x="70" y="474"/>
                      </a:cubicBezTo>
                      <a:cubicBezTo>
                        <a:pt x="100" y="498"/>
                        <a:pt x="137" y="510"/>
                        <a:pt x="176" y="510"/>
                      </a:cubicBezTo>
                      <a:cubicBezTo>
                        <a:pt x="192" y="510"/>
                        <a:pt x="209" y="508"/>
                        <a:pt x="226" y="503"/>
                      </a:cubicBezTo>
                      <a:lnTo>
                        <a:pt x="760" y="337"/>
                      </a:lnTo>
                      <a:cubicBezTo>
                        <a:pt x="850" y="310"/>
                        <a:pt x="902" y="213"/>
                        <a:pt x="873" y="123"/>
                      </a:cubicBezTo>
                      <a:cubicBezTo>
                        <a:pt x="851" y="49"/>
                        <a:pt x="781" y="0"/>
                        <a:pt x="707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0"/>
                <p:cNvSpPr/>
                <p:nvPr/>
              </p:nvSpPr>
              <p:spPr>
                <a:xfrm>
                  <a:off x="7367550" y="1993750"/>
                  <a:ext cx="2130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664" extrusionOk="0">
                      <a:moveTo>
                        <a:pt x="656" y="1"/>
                      </a:moveTo>
                      <a:cubicBezTo>
                        <a:pt x="622" y="1"/>
                        <a:pt x="588" y="11"/>
                        <a:pt x="559" y="31"/>
                      </a:cubicBezTo>
                      <a:lnTo>
                        <a:pt x="97" y="351"/>
                      </a:lnTo>
                      <a:cubicBezTo>
                        <a:pt x="20" y="406"/>
                        <a:pt x="0" y="511"/>
                        <a:pt x="54" y="590"/>
                      </a:cubicBezTo>
                      <a:cubicBezTo>
                        <a:pt x="88" y="638"/>
                        <a:pt x="142" y="664"/>
                        <a:pt x="196" y="664"/>
                      </a:cubicBezTo>
                      <a:cubicBezTo>
                        <a:pt x="230" y="664"/>
                        <a:pt x="264" y="654"/>
                        <a:pt x="293" y="633"/>
                      </a:cubicBezTo>
                      <a:lnTo>
                        <a:pt x="753" y="313"/>
                      </a:lnTo>
                      <a:cubicBezTo>
                        <a:pt x="832" y="259"/>
                        <a:pt x="852" y="153"/>
                        <a:pt x="798" y="74"/>
                      </a:cubicBezTo>
                      <a:cubicBezTo>
                        <a:pt x="764" y="27"/>
                        <a:pt x="710" y="1"/>
                        <a:pt x="65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0"/>
                <p:cNvSpPr/>
                <p:nvPr/>
              </p:nvSpPr>
              <p:spPr>
                <a:xfrm>
                  <a:off x="7354625" y="1971075"/>
                  <a:ext cx="23025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1" extrusionOk="0">
                      <a:moveTo>
                        <a:pt x="728" y="0"/>
                      </a:moveTo>
                      <a:cubicBezTo>
                        <a:pt x="712" y="0"/>
                        <a:pt x="696" y="3"/>
                        <a:pt x="679" y="8"/>
                      </a:cubicBezTo>
                      <a:lnTo>
                        <a:pt x="143" y="174"/>
                      </a:lnTo>
                      <a:cubicBezTo>
                        <a:pt x="53" y="204"/>
                        <a:pt x="1" y="298"/>
                        <a:pt x="30" y="388"/>
                      </a:cubicBezTo>
                      <a:cubicBezTo>
                        <a:pt x="52" y="464"/>
                        <a:pt x="121" y="511"/>
                        <a:pt x="194" y="511"/>
                      </a:cubicBezTo>
                      <a:cubicBezTo>
                        <a:pt x="211" y="511"/>
                        <a:pt x="228" y="508"/>
                        <a:pt x="244" y="503"/>
                      </a:cubicBezTo>
                      <a:lnTo>
                        <a:pt x="781" y="337"/>
                      </a:lnTo>
                      <a:cubicBezTo>
                        <a:pt x="871" y="310"/>
                        <a:pt x="920" y="213"/>
                        <a:pt x="893" y="123"/>
                      </a:cubicBezTo>
                      <a:cubicBezTo>
                        <a:pt x="869" y="49"/>
                        <a:pt x="801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0"/>
                <p:cNvSpPr/>
                <p:nvPr/>
              </p:nvSpPr>
              <p:spPr>
                <a:xfrm>
                  <a:off x="7332825" y="1993750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4" y="1"/>
                      </a:moveTo>
                      <a:cubicBezTo>
                        <a:pt x="620" y="1"/>
                        <a:pt x="587" y="11"/>
                        <a:pt x="557" y="31"/>
                      </a:cubicBezTo>
                      <a:lnTo>
                        <a:pt x="98" y="351"/>
                      </a:lnTo>
                      <a:cubicBezTo>
                        <a:pt x="19" y="406"/>
                        <a:pt x="1" y="511"/>
                        <a:pt x="55" y="590"/>
                      </a:cubicBezTo>
                      <a:cubicBezTo>
                        <a:pt x="88" y="638"/>
                        <a:pt x="142" y="664"/>
                        <a:pt x="196" y="664"/>
                      </a:cubicBezTo>
                      <a:cubicBezTo>
                        <a:pt x="230" y="664"/>
                        <a:pt x="264" y="654"/>
                        <a:pt x="294" y="633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3"/>
                        <a:pt x="796" y="74"/>
                      </a:cubicBezTo>
                      <a:cubicBezTo>
                        <a:pt x="763" y="27"/>
                        <a:pt x="709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0"/>
                <p:cNvSpPr/>
                <p:nvPr/>
              </p:nvSpPr>
              <p:spPr>
                <a:xfrm>
                  <a:off x="7319925" y="1971075"/>
                  <a:ext cx="23025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1" extrusionOk="0">
                      <a:moveTo>
                        <a:pt x="726" y="0"/>
                      </a:moveTo>
                      <a:cubicBezTo>
                        <a:pt x="709" y="0"/>
                        <a:pt x="693" y="3"/>
                        <a:pt x="677" y="8"/>
                      </a:cubicBezTo>
                      <a:lnTo>
                        <a:pt x="143" y="174"/>
                      </a:lnTo>
                      <a:cubicBezTo>
                        <a:pt x="50" y="204"/>
                        <a:pt x="1" y="298"/>
                        <a:pt x="28" y="388"/>
                      </a:cubicBezTo>
                      <a:cubicBezTo>
                        <a:pt x="52" y="464"/>
                        <a:pt x="120" y="511"/>
                        <a:pt x="194" y="511"/>
                      </a:cubicBezTo>
                      <a:cubicBezTo>
                        <a:pt x="211" y="511"/>
                        <a:pt x="227" y="508"/>
                        <a:pt x="244" y="503"/>
                      </a:cubicBezTo>
                      <a:lnTo>
                        <a:pt x="778" y="337"/>
                      </a:lnTo>
                      <a:cubicBezTo>
                        <a:pt x="871" y="310"/>
                        <a:pt x="920" y="213"/>
                        <a:pt x="893" y="123"/>
                      </a:cubicBezTo>
                      <a:cubicBezTo>
                        <a:pt x="869" y="49"/>
                        <a:pt x="800" y="0"/>
                        <a:pt x="72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0"/>
                <p:cNvSpPr/>
                <p:nvPr/>
              </p:nvSpPr>
              <p:spPr>
                <a:xfrm>
                  <a:off x="7298075" y="1993750"/>
                  <a:ext cx="2130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664" extrusionOk="0">
                      <a:moveTo>
                        <a:pt x="656" y="1"/>
                      </a:moveTo>
                      <a:cubicBezTo>
                        <a:pt x="622" y="1"/>
                        <a:pt x="588" y="11"/>
                        <a:pt x="559" y="31"/>
                      </a:cubicBezTo>
                      <a:lnTo>
                        <a:pt x="99" y="351"/>
                      </a:lnTo>
                      <a:cubicBezTo>
                        <a:pt x="20" y="406"/>
                        <a:pt x="0" y="511"/>
                        <a:pt x="54" y="590"/>
                      </a:cubicBezTo>
                      <a:cubicBezTo>
                        <a:pt x="88" y="638"/>
                        <a:pt x="142" y="664"/>
                        <a:pt x="196" y="664"/>
                      </a:cubicBezTo>
                      <a:cubicBezTo>
                        <a:pt x="230" y="664"/>
                        <a:pt x="264" y="654"/>
                        <a:pt x="293" y="633"/>
                      </a:cubicBezTo>
                      <a:lnTo>
                        <a:pt x="755" y="313"/>
                      </a:lnTo>
                      <a:cubicBezTo>
                        <a:pt x="832" y="259"/>
                        <a:pt x="852" y="153"/>
                        <a:pt x="798" y="74"/>
                      </a:cubicBezTo>
                      <a:cubicBezTo>
                        <a:pt x="764" y="27"/>
                        <a:pt x="710" y="1"/>
                        <a:pt x="65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0"/>
                <p:cNvSpPr/>
                <p:nvPr/>
              </p:nvSpPr>
              <p:spPr>
                <a:xfrm>
                  <a:off x="7285725" y="1971100"/>
                  <a:ext cx="225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10" extrusionOk="0">
                      <a:moveTo>
                        <a:pt x="708" y="1"/>
                      </a:moveTo>
                      <a:cubicBezTo>
                        <a:pt x="691" y="1"/>
                        <a:pt x="673" y="3"/>
                        <a:pt x="656" y="9"/>
                      </a:cubicBezTo>
                      <a:lnTo>
                        <a:pt x="120" y="173"/>
                      </a:lnTo>
                      <a:cubicBezTo>
                        <a:pt x="100" y="180"/>
                        <a:pt x="82" y="189"/>
                        <a:pt x="66" y="203"/>
                      </a:cubicBezTo>
                      <a:cubicBezTo>
                        <a:pt x="48" y="218"/>
                        <a:pt x="30" y="236"/>
                        <a:pt x="19" y="257"/>
                      </a:cubicBezTo>
                      <a:cubicBezTo>
                        <a:pt x="9" y="277"/>
                        <a:pt x="3" y="300"/>
                        <a:pt x="0" y="320"/>
                      </a:cubicBezTo>
                      <a:cubicBezTo>
                        <a:pt x="0" y="331"/>
                        <a:pt x="0" y="342"/>
                        <a:pt x="0" y="354"/>
                      </a:cubicBezTo>
                      <a:cubicBezTo>
                        <a:pt x="0" y="365"/>
                        <a:pt x="3" y="378"/>
                        <a:pt x="7" y="390"/>
                      </a:cubicBezTo>
                      <a:cubicBezTo>
                        <a:pt x="14" y="412"/>
                        <a:pt x="25" y="433"/>
                        <a:pt x="41" y="448"/>
                      </a:cubicBezTo>
                      <a:cubicBezTo>
                        <a:pt x="48" y="457"/>
                        <a:pt x="57" y="466"/>
                        <a:pt x="68" y="473"/>
                      </a:cubicBezTo>
                      <a:cubicBezTo>
                        <a:pt x="98" y="497"/>
                        <a:pt x="135" y="509"/>
                        <a:pt x="173" y="509"/>
                      </a:cubicBezTo>
                      <a:cubicBezTo>
                        <a:pt x="189" y="509"/>
                        <a:pt x="205" y="507"/>
                        <a:pt x="221" y="502"/>
                      </a:cubicBezTo>
                      <a:lnTo>
                        <a:pt x="758" y="336"/>
                      </a:lnTo>
                      <a:cubicBezTo>
                        <a:pt x="848" y="309"/>
                        <a:pt x="900" y="212"/>
                        <a:pt x="870" y="122"/>
                      </a:cubicBezTo>
                      <a:cubicBezTo>
                        <a:pt x="849" y="48"/>
                        <a:pt x="781" y="1"/>
                        <a:pt x="708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0"/>
                <p:cNvSpPr/>
                <p:nvPr/>
              </p:nvSpPr>
              <p:spPr>
                <a:xfrm>
                  <a:off x="7363925" y="1945175"/>
                  <a:ext cx="210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79" extrusionOk="0">
                      <a:moveTo>
                        <a:pt x="194" y="1"/>
                      </a:moveTo>
                      <a:cubicBezTo>
                        <a:pt x="142" y="1"/>
                        <a:pt x="90" y="25"/>
                        <a:pt x="57" y="70"/>
                      </a:cubicBezTo>
                      <a:cubicBezTo>
                        <a:pt x="1" y="147"/>
                        <a:pt x="17" y="255"/>
                        <a:pt x="91" y="311"/>
                      </a:cubicBezTo>
                      <a:lnTo>
                        <a:pt x="542" y="645"/>
                      </a:lnTo>
                      <a:cubicBezTo>
                        <a:pt x="573" y="668"/>
                        <a:pt x="609" y="679"/>
                        <a:pt x="644" y="679"/>
                      </a:cubicBezTo>
                      <a:cubicBezTo>
                        <a:pt x="697" y="679"/>
                        <a:pt x="748" y="655"/>
                        <a:pt x="783" y="611"/>
                      </a:cubicBezTo>
                      <a:cubicBezTo>
                        <a:pt x="839" y="534"/>
                        <a:pt x="823" y="426"/>
                        <a:pt x="747" y="370"/>
                      </a:cubicBezTo>
                      <a:lnTo>
                        <a:pt x="296" y="36"/>
                      </a:lnTo>
                      <a:cubicBezTo>
                        <a:pt x="266" y="12"/>
                        <a:pt x="23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30"/>
                <p:cNvSpPr/>
                <p:nvPr/>
              </p:nvSpPr>
              <p:spPr>
                <a:xfrm>
                  <a:off x="7385525" y="1925200"/>
                  <a:ext cx="2070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664" extrusionOk="0">
                      <a:moveTo>
                        <a:pt x="630" y="0"/>
                      </a:moveTo>
                      <a:cubicBezTo>
                        <a:pt x="597" y="0"/>
                        <a:pt x="563" y="10"/>
                        <a:pt x="534" y="30"/>
                      </a:cubicBezTo>
                      <a:lnTo>
                        <a:pt x="243" y="233"/>
                      </a:lnTo>
                      <a:lnTo>
                        <a:pt x="74" y="351"/>
                      </a:lnTo>
                      <a:cubicBezTo>
                        <a:pt x="25" y="384"/>
                        <a:pt x="0" y="438"/>
                        <a:pt x="0" y="495"/>
                      </a:cubicBezTo>
                      <a:cubicBezTo>
                        <a:pt x="0" y="517"/>
                        <a:pt x="5" y="538"/>
                        <a:pt x="14" y="560"/>
                      </a:cubicBezTo>
                      <a:cubicBezTo>
                        <a:pt x="18" y="569"/>
                        <a:pt x="23" y="580"/>
                        <a:pt x="29" y="589"/>
                      </a:cubicBezTo>
                      <a:cubicBezTo>
                        <a:pt x="50" y="619"/>
                        <a:pt x="79" y="641"/>
                        <a:pt x="108" y="653"/>
                      </a:cubicBezTo>
                      <a:cubicBezTo>
                        <a:pt x="128" y="660"/>
                        <a:pt x="150" y="664"/>
                        <a:pt x="171" y="664"/>
                      </a:cubicBezTo>
                      <a:cubicBezTo>
                        <a:pt x="196" y="664"/>
                        <a:pt x="221" y="659"/>
                        <a:pt x="243" y="648"/>
                      </a:cubicBezTo>
                      <a:cubicBezTo>
                        <a:pt x="252" y="644"/>
                        <a:pt x="261" y="639"/>
                        <a:pt x="268" y="632"/>
                      </a:cubicBezTo>
                      <a:lnTo>
                        <a:pt x="730" y="312"/>
                      </a:lnTo>
                      <a:cubicBezTo>
                        <a:pt x="807" y="258"/>
                        <a:pt x="827" y="152"/>
                        <a:pt x="773" y="76"/>
                      </a:cubicBezTo>
                      <a:cubicBezTo>
                        <a:pt x="739" y="27"/>
                        <a:pt x="685" y="0"/>
                        <a:pt x="630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30"/>
                <p:cNvSpPr/>
                <p:nvPr/>
              </p:nvSpPr>
              <p:spPr>
                <a:xfrm>
                  <a:off x="7372375" y="1902575"/>
                  <a:ext cx="22625" cy="1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" h="509" extrusionOk="0">
                      <a:moveTo>
                        <a:pt x="697" y="0"/>
                      </a:moveTo>
                      <a:cubicBezTo>
                        <a:pt x="686" y="2"/>
                        <a:pt x="675" y="2"/>
                        <a:pt x="663" y="7"/>
                      </a:cubicBezTo>
                      <a:lnTo>
                        <a:pt x="127" y="174"/>
                      </a:lnTo>
                      <a:cubicBezTo>
                        <a:pt x="93" y="183"/>
                        <a:pt x="66" y="203"/>
                        <a:pt x="44" y="230"/>
                      </a:cubicBezTo>
                      <a:cubicBezTo>
                        <a:pt x="37" y="239"/>
                        <a:pt x="32" y="248"/>
                        <a:pt x="26" y="257"/>
                      </a:cubicBezTo>
                      <a:cubicBezTo>
                        <a:pt x="5" y="295"/>
                        <a:pt x="1" y="343"/>
                        <a:pt x="14" y="388"/>
                      </a:cubicBezTo>
                      <a:cubicBezTo>
                        <a:pt x="28" y="433"/>
                        <a:pt x="59" y="469"/>
                        <a:pt x="98" y="489"/>
                      </a:cubicBezTo>
                      <a:cubicBezTo>
                        <a:pt x="107" y="494"/>
                        <a:pt x="118" y="498"/>
                        <a:pt x="129" y="500"/>
                      </a:cubicBezTo>
                      <a:cubicBezTo>
                        <a:pt x="145" y="506"/>
                        <a:pt x="161" y="509"/>
                        <a:pt x="178" y="509"/>
                      </a:cubicBezTo>
                      <a:cubicBezTo>
                        <a:pt x="195" y="509"/>
                        <a:pt x="212" y="506"/>
                        <a:pt x="228" y="500"/>
                      </a:cubicBezTo>
                      <a:lnTo>
                        <a:pt x="765" y="336"/>
                      </a:lnTo>
                      <a:cubicBezTo>
                        <a:pt x="765" y="334"/>
                        <a:pt x="767" y="334"/>
                        <a:pt x="767" y="334"/>
                      </a:cubicBezTo>
                      <a:lnTo>
                        <a:pt x="769" y="334"/>
                      </a:lnTo>
                      <a:cubicBezTo>
                        <a:pt x="857" y="304"/>
                        <a:pt x="905" y="210"/>
                        <a:pt x="878" y="120"/>
                      </a:cubicBezTo>
                      <a:cubicBezTo>
                        <a:pt x="864" y="75"/>
                        <a:pt x="833" y="41"/>
                        <a:pt x="794" y="18"/>
                      </a:cubicBezTo>
                      <a:cubicBezTo>
                        <a:pt x="785" y="16"/>
                        <a:pt x="778" y="11"/>
                        <a:pt x="769" y="9"/>
                      </a:cubicBezTo>
                      <a:cubicBezTo>
                        <a:pt x="756" y="5"/>
                        <a:pt x="745" y="2"/>
                        <a:pt x="731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30"/>
                <p:cNvSpPr/>
                <p:nvPr/>
              </p:nvSpPr>
              <p:spPr>
                <a:xfrm>
                  <a:off x="7329175" y="1945175"/>
                  <a:ext cx="2097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679" extrusionOk="0">
                      <a:moveTo>
                        <a:pt x="194" y="1"/>
                      </a:moveTo>
                      <a:cubicBezTo>
                        <a:pt x="142" y="1"/>
                        <a:pt x="91" y="25"/>
                        <a:pt x="57" y="70"/>
                      </a:cubicBezTo>
                      <a:cubicBezTo>
                        <a:pt x="0" y="147"/>
                        <a:pt x="16" y="255"/>
                        <a:pt x="93" y="311"/>
                      </a:cubicBezTo>
                      <a:lnTo>
                        <a:pt x="543" y="645"/>
                      </a:lnTo>
                      <a:cubicBezTo>
                        <a:pt x="574" y="668"/>
                        <a:pt x="609" y="679"/>
                        <a:pt x="645" y="679"/>
                      </a:cubicBezTo>
                      <a:cubicBezTo>
                        <a:pt x="697" y="679"/>
                        <a:pt x="749" y="655"/>
                        <a:pt x="782" y="611"/>
                      </a:cubicBezTo>
                      <a:cubicBezTo>
                        <a:pt x="839" y="534"/>
                        <a:pt x="823" y="426"/>
                        <a:pt x="748" y="370"/>
                      </a:cubicBezTo>
                      <a:lnTo>
                        <a:pt x="298" y="36"/>
                      </a:lnTo>
                      <a:cubicBezTo>
                        <a:pt x="266" y="12"/>
                        <a:pt x="23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30"/>
                <p:cNvSpPr/>
                <p:nvPr/>
              </p:nvSpPr>
              <p:spPr>
                <a:xfrm>
                  <a:off x="7350175" y="192522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7" y="1"/>
                      </a:moveTo>
                      <a:cubicBezTo>
                        <a:pt x="623" y="1"/>
                        <a:pt x="588" y="11"/>
                        <a:pt x="558" y="32"/>
                      </a:cubicBezTo>
                      <a:lnTo>
                        <a:pt x="98" y="350"/>
                      </a:lnTo>
                      <a:cubicBezTo>
                        <a:pt x="21" y="404"/>
                        <a:pt x="1" y="512"/>
                        <a:pt x="55" y="588"/>
                      </a:cubicBezTo>
                      <a:cubicBezTo>
                        <a:pt x="89" y="637"/>
                        <a:pt x="143" y="664"/>
                        <a:pt x="198" y="664"/>
                      </a:cubicBezTo>
                      <a:cubicBezTo>
                        <a:pt x="231" y="664"/>
                        <a:pt x="265" y="654"/>
                        <a:pt x="294" y="634"/>
                      </a:cubicBezTo>
                      <a:lnTo>
                        <a:pt x="754" y="313"/>
                      </a:lnTo>
                      <a:cubicBezTo>
                        <a:pt x="833" y="259"/>
                        <a:pt x="851" y="151"/>
                        <a:pt x="796" y="75"/>
                      </a:cubicBezTo>
                      <a:cubicBezTo>
                        <a:pt x="763" y="26"/>
                        <a:pt x="711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1452;p30"/>
                <p:cNvSpPr/>
                <p:nvPr/>
              </p:nvSpPr>
              <p:spPr>
                <a:xfrm>
                  <a:off x="7337275" y="1902550"/>
                  <a:ext cx="2302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0" extrusionOk="0">
                      <a:moveTo>
                        <a:pt x="728" y="1"/>
                      </a:moveTo>
                      <a:cubicBezTo>
                        <a:pt x="711" y="1"/>
                        <a:pt x="694" y="3"/>
                        <a:pt x="677" y="8"/>
                      </a:cubicBezTo>
                      <a:lnTo>
                        <a:pt x="143" y="175"/>
                      </a:lnTo>
                      <a:cubicBezTo>
                        <a:pt x="53" y="202"/>
                        <a:pt x="1" y="299"/>
                        <a:pt x="28" y="389"/>
                      </a:cubicBezTo>
                      <a:cubicBezTo>
                        <a:pt x="52" y="462"/>
                        <a:pt x="120" y="510"/>
                        <a:pt x="193" y="510"/>
                      </a:cubicBezTo>
                      <a:cubicBezTo>
                        <a:pt x="210" y="510"/>
                        <a:pt x="227" y="507"/>
                        <a:pt x="244" y="501"/>
                      </a:cubicBezTo>
                      <a:lnTo>
                        <a:pt x="778" y="337"/>
                      </a:lnTo>
                      <a:cubicBezTo>
                        <a:pt x="871" y="308"/>
                        <a:pt x="920" y="213"/>
                        <a:pt x="893" y="121"/>
                      </a:cubicBezTo>
                      <a:cubicBezTo>
                        <a:pt x="869" y="47"/>
                        <a:pt x="802" y="1"/>
                        <a:pt x="728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30"/>
                <p:cNvSpPr/>
                <p:nvPr/>
              </p:nvSpPr>
              <p:spPr>
                <a:xfrm>
                  <a:off x="7294450" y="1945175"/>
                  <a:ext cx="210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79" extrusionOk="0">
                      <a:moveTo>
                        <a:pt x="194" y="1"/>
                      </a:moveTo>
                      <a:cubicBezTo>
                        <a:pt x="142" y="1"/>
                        <a:pt x="90" y="25"/>
                        <a:pt x="57" y="70"/>
                      </a:cubicBezTo>
                      <a:cubicBezTo>
                        <a:pt x="1" y="147"/>
                        <a:pt x="17" y="255"/>
                        <a:pt x="93" y="311"/>
                      </a:cubicBezTo>
                      <a:lnTo>
                        <a:pt x="542" y="645"/>
                      </a:lnTo>
                      <a:cubicBezTo>
                        <a:pt x="573" y="668"/>
                        <a:pt x="609" y="679"/>
                        <a:pt x="645" y="679"/>
                      </a:cubicBezTo>
                      <a:cubicBezTo>
                        <a:pt x="698" y="679"/>
                        <a:pt x="749" y="655"/>
                        <a:pt x="783" y="611"/>
                      </a:cubicBezTo>
                      <a:cubicBezTo>
                        <a:pt x="839" y="534"/>
                        <a:pt x="823" y="426"/>
                        <a:pt x="747" y="370"/>
                      </a:cubicBezTo>
                      <a:lnTo>
                        <a:pt x="298" y="36"/>
                      </a:lnTo>
                      <a:cubicBezTo>
                        <a:pt x="267" y="12"/>
                        <a:pt x="23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30"/>
                <p:cNvSpPr/>
                <p:nvPr/>
              </p:nvSpPr>
              <p:spPr>
                <a:xfrm>
                  <a:off x="7315475" y="192522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5" y="1"/>
                      </a:moveTo>
                      <a:cubicBezTo>
                        <a:pt x="621" y="1"/>
                        <a:pt x="587" y="11"/>
                        <a:pt x="557" y="32"/>
                      </a:cubicBezTo>
                      <a:lnTo>
                        <a:pt x="97" y="350"/>
                      </a:lnTo>
                      <a:cubicBezTo>
                        <a:pt x="19" y="404"/>
                        <a:pt x="0" y="512"/>
                        <a:pt x="55" y="588"/>
                      </a:cubicBezTo>
                      <a:cubicBezTo>
                        <a:pt x="88" y="637"/>
                        <a:pt x="142" y="664"/>
                        <a:pt x="196" y="664"/>
                      </a:cubicBezTo>
                      <a:cubicBezTo>
                        <a:pt x="230" y="664"/>
                        <a:pt x="264" y="654"/>
                        <a:pt x="293" y="634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1"/>
                        <a:pt x="796" y="75"/>
                      </a:cubicBezTo>
                      <a:cubicBezTo>
                        <a:pt x="763" y="26"/>
                        <a:pt x="709" y="1"/>
                        <a:pt x="65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30"/>
                <p:cNvSpPr/>
                <p:nvPr/>
              </p:nvSpPr>
              <p:spPr>
                <a:xfrm>
                  <a:off x="7302575" y="1902550"/>
                  <a:ext cx="230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0" extrusionOk="0">
                      <a:moveTo>
                        <a:pt x="727" y="1"/>
                      </a:moveTo>
                      <a:cubicBezTo>
                        <a:pt x="710" y="1"/>
                        <a:pt x="693" y="3"/>
                        <a:pt x="677" y="8"/>
                      </a:cubicBezTo>
                      <a:lnTo>
                        <a:pt x="140" y="175"/>
                      </a:lnTo>
                      <a:cubicBezTo>
                        <a:pt x="50" y="202"/>
                        <a:pt x="0" y="299"/>
                        <a:pt x="27" y="389"/>
                      </a:cubicBezTo>
                      <a:cubicBezTo>
                        <a:pt x="51" y="462"/>
                        <a:pt x="118" y="510"/>
                        <a:pt x="190" y="510"/>
                      </a:cubicBezTo>
                      <a:cubicBezTo>
                        <a:pt x="207" y="510"/>
                        <a:pt x="224" y="507"/>
                        <a:pt x="242" y="501"/>
                      </a:cubicBezTo>
                      <a:lnTo>
                        <a:pt x="778" y="337"/>
                      </a:lnTo>
                      <a:cubicBezTo>
                        <a:pt x="868" y="308"/>
                        <a:pt x="920" y="213"/>
                        <a:pt x="891" y="121"/>
                      </a:cubicBezTo>
                      <a:cubicBezTo>
                        <a:pt x="869" y="47"/>
                        <a:pt x="800" y="1"/>
                        <a:pt x="727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30"/>
                <p:cNvSpPr/>
                <p:nvPr/>
              </p:nvSpPr>
              <p:spPr>
                <a:xfrm>
                  <a:off x="7381800" y="1876650"/>
                  <a:ext cx="2007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79" extrusionOk="0">
                      <a:moveTo>
                        <a:pt x="176" y="1"/>
                      </a:moveTo>
                      <a:cubicBezTo>
                        <a:pt x="145" y="1"/>
                        <a:pt x="113" y="9"/>
                        <a:pt x="86" y="25"/>
                      </a:cubicBezTo>
                      <a:cubicBezTo>
                        <a:pt x="68" y="34"/>
                        <a:pt x="50" y="50"/>
                        <a:pt x="36" y="70"/>
                      </a:cubicBezTo>
                      <a:cubicBezTo>
                        <a:pt x="30" y="79"/>
                        <a:pt x="25" y="88"/>
                        <a:pt x="21" y="97"/>
                      </a:cubicBezTo>
                      <a:cubicBezTo>
                        <a:pt x="9" y="118"/>
                        <a:pt x="3" y="140"/>
                        <a:pt x="3" y="165"/>
                      </a:cubicBezTo>
                      <a:cubicBezTo>
                        <a:pt x="0" y="187"/>
                        <a:pt x="5" y="208"/>
                        <a:pt x="12" y="230"/>
                      </a:cubicBezTo>
                      <a:cubicBezTo>
                        <a:pt x="18" y="251"/>
                        <a:pt x="30" y="269"/>
                        <a:pt x="45" y="287"/>
                      </a:cubicBezTo>
                      <a:cubicBezTo>
                        <a:pt x="54" y="296"/>
                        <a:pt x="61" y="302"/>
                        <a:pt x="72" y="309"/>
                      </a:cubicBezTo>
                      <a:lnTo>
                        <a:pt x="392" y="548"/>
                      </a:lnTo>
                      <a:lnTo>
                        <a:pt x="521" y="645"/>
                      </a:lnTo>
                      <a:cubicBezTo>
                        <a:pt x="550" y="665"/>
                        <a:pt x="582" y="677"/>
                        <a:pt x="616" y="679"/>
                      </a:cubicBezTo>
                      <a:cubicBezTo>
                        <a:pt x="618" y="679"/>
                        <a:pt x="621" y="679"/>
                        <a:pt x="624" y="679"/>
                      </a:cubicBezTo>
                      <a:cubicBezTo>
                        <a:pt x="666" y="679"/>
                        <a:pt x="706" y="663"/>
                        <a:pt x="737" y="636"/>
                      </a:cubicBezTo>
                      <a:cubicBezTo>
                        <a:pt x="746" y="627"/>
                        <a:pt x="755" y="618"/>
                        <a:pt x="762" y="609"/>
                      </a:cubicBezTo>
                      <a:cubicBezTo>
                        <a:pt x="769" y="600"/>
                        <a:pt x="773" y="591"/>
                        <a:pt x="780" y="580"/>
                      </a:cubicBezTo>
                      <a:cubicBezTo>
                        <a:pt x="803" y="528"/>
                        <a:pt x="800" y="467"/>
                        <a:pt x="771" y="420"/>
                      </a:cubicBezTo>
                      <a:cubicBezTo>
                        <a:pt x="760" y="399"/>
                        <a:pt x="744" y="384"/>
                        <a:pt x="726" y="368"/>
                      </a:cubicBezTo>
                      <a:lnTo>
                        <a:pt x="392" y="120"/>
                      </a:lnTo>
                      <a:lnTo>
                        <a:pt x="361" y="97"/>
                      </a:lnTo>
                      <a:lnTo>
                        <a:pt x="275" y="34"/>
                      </a:lnTo>
                      <a:cubicBezTo>
                        <a:pt x="245" y="12"/>
                        <a:pt x="210" y="1"/>
                        <a:pt x="17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0"/>
                <p:cNvSpPr/>
                <p:nvPr/>
              </p:nvSpPr>
              <p:spPr>
                <a:xfrm>
                  <a:off x="7347075" y="1876625"/>
                  <a:ext cx="2010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80" extrusionOk="0">
                      <a:moveTo>
                        <a:pt x="173" y="1"/>
                      </a:moveTo>
                      <a:cubicBezTo>
                        <a:pt x="143" y="1"/>
                        <a:pt x="113" y="9"/>
                        <a:pt x="87" y="24"/>
                      </a:cubicBezTo>
                      <a:cubicBezTo>
                        <a:pt x="66" y="35"/>
                        <a:pt x="50" y="51"/>
                        <a:pt x="35" y="71"/>
                      </a:cubicBezTo>
                      <a:cubicBezTo>
                        <a:pt x="30" y="80"/>
                        <a:pt x="23" y="87"/>
                        <a:pt x="19" y="98"/>
                      </a:cubicBezTo>
                      <a:cubicBezTo>
                        <a:pt x="10" y="119"/>
                        <a:pt x="3" y="141"/>
                        <a:pt x="1" y="166"/>
                      </a:cubicBezTo>
                      <a:cubicBezTo>
                        <a:pt x="1" y="186"/>
                        <a:pt x="3" y="209"/>
                        <a:pt x="12" y="229"/>
                      </a:cubicBezTo>
                      <a:cubicBezTo>
                        <a:pt x="23" y="261"/>
                        <a:pt x="41" y="290"/>
                        <a:pt x="71" y="310"/>
                      </a:cubicBezTo>
                      <a:lnTo>
                        <a:pt x="522" y="646"/>
                      </a:lnTo>
                      <a:cubicBezTo>
                        <a:pt x="549" y="666"/>
                        <a:pt x="582" y="678"/>
                        <a:pt x="616" y="680"/>
                      </a:cubicBezTo>
                      <a:cubicBezTo>
                        <a:pt x="619" y="680"/>
                        <a:pt x="622" y="680"/>
                        <a:pt x="624" y="680"/>
                      </a:cubicBezTo>
                      <a:cubicBezTo>
                        <a:pt x="665" y="680"/>
                        <a:pt x="706" y="664"/>
                        <a:pt x="738" y="637"/>
                      </a:cubicBezTo>
                      <a:cubicBezTo>
                        <a:pt x="747" y="628"/>
                        <a:pt x="754" y="619"/>
                        <a:pt x="760" y="610"/>
                      </a:cubicBezTo>
                      <a:cubicBezTo>
                        <a:pt x="767" y="601"/>
                        <a:pt x="774" y="592"/>
                        <a:pt x="778" y="581"/>
                      </a:cubicBezTo>
                      <a:cubicBezTo>
                        <a:pt x="803" y="529"/>
                        <a:pt x="799" y="468"/>
                        <a:pt x="772" y="421"/>
                      </a:cubicBezTo>
                      <a:cubicBezTo>
                        <a:pt x="760" y="400"/>
                        <a:pt x="745" y="385"/>
                        <a:pt x="727" y="369"/>
                      </a:cubicBezTo>
                      <a:lnTo>
                        <a:pt x="359" y="98"/>
                      </a:lnTo>
                      <a:lnTo>
                        <a:pt x="276" y="35"/>
                      </a:lnTo>
                      <a:cubicBezTo>
                        <a:pt x="245" y="12"/>
                        <a:pt x="209" y="1"/>
                        <a:pt x="173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0"/>
                <p:cNvSpPr/>
                <p:nvPr/>
              </p:nvSpPr>
              <p:spPr>
                <a:xfrm>
                  <a:off x="7312375" y="1876625"/>
                  <a:ext cx="2007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80" extrusionOk="0">
                      <a:moveTo>
                        <a:pt x="171" y="1"/>
                      </a:moveTo>
                      <a:cubicBezTo>
                        <a:pt x="141" y="1"/>
                        <a:pt x="112" y="9"/>
                        <a:pt x="86" y="24"/>
                      </a:cubicBezTo>
                      <a:cubicBezTo>
                        <a:pt x="66" y="35"/>
                        <a:pt x="48" y="51"/>
                        <a:pt x="34" y="71"/>
                      </a:cubicBezTo>
                      <a:cubicBezTo>
                        <a:pt x="28" y="80"/>
                        <a:pt x="23" y="87"/>
                        <a:pt x="19" y="98"/>
                      </a:cubicBezTo>
                      <a:cubicBezTo>
                        <a:pt x="7" y="119"/>
                        <a:pt x="3" y="141"/>
                        <a:pt x="1" y="166"/>
                      </a:cubicBezTo>
                      <a:cubicBezTo>
                        <a:pt x="1" y="186"/>
                        <a:pt x="3" y="209"/>
                        <a:pt x="10" y="229"/>
                      </a:cubicBezTo>
                      <a:cubicBezTo>
                        <a:pt x="21" y="261"/>
                        <a:pt x="41" y="290"/>
                        <a:pt x="70" y="310"/>
                      </a:cubicBezTo>
                      <a:lnTo>
                        <a:pt x="519" y="646"/>
                      </a:lnTo>
                      <a:cubicBezTo>
                        <a:pt x="548" y="666"/>
                        <a:pt x="582" y="678"/>
                        <a:pt x="614" y="680"/>
                      </a:cubicBezTo>
                      <a:cubicBezTo>
                        <a:pt x="616" y="680"/>
                        <a:pt x="619" y="680"/>
                        <a:pt x="622" y="680"/>
                      </a:cubicBezTo>
                      <a:cubicBezTo>
                        <a:pt x="664" y="680"/>
                        <a:pt x="704" y="664"/>
                        <a:pt x="738" y="637"/>
                      </a:cubicBezTo>
                      <a:cubicBezTo>
                        <a:pt x="744" y="628"/>
                        <a:pt x="753" y="619"/>
                        <a:pt x="760" y="610"/>
                      </a:cubicBezTo>
                      <a:cubicBezTo>
                        <a:pt x="767" y="601"/>
                        <a:pt x="774" y="592"/>
                        <a:pt x="778" y="581"/>
                      </a:cubicBezTo>
                      <a:cubicBezTo>
                        <a:pt x="803" y="529"/>
                        <a:pt x="798" y="468"/>
                        <a:pt x="769" y="421"/>
                      </a:cubicBezTo>
                      <a:cubicBezTo>
                        <a:pt x="758" y="400"/>
                        <a:pt x="744" y="385"/>
                        <a:pt x="724" y="369"/>
                      </a:cubicBezTo>
                      <a:lnTo>
                        <a:pt x="359" y="98"/>
                      </a:lnTo>
                      <a:lnTo>
                        <a:pt x="276" y="35"/>
                      </a:lnTo>
                      <a:cubicBezTo>
                        <a:pt x="244" y="12"/>
                        <a:pt x="207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0"/>
                <p:cNvSpPr/>
                <p:nvPr/>
              </p:nvSpPr>
              <p:spPr>
                <a:xfrm>
                  <a:off x="7372450" y="2039650"/>
                  <a:ext cx="17925" cy="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" h="364" extrusionOk="0">
                      <a:moveTo>
                        <a:pt x="694" y="1"/>
                      </a:moveTo>
                      <a:cubicBezTo>
                        <a:pt x="683" y="3"/>
                        <a:pt x="672" y="5"/>
                        <a:pt x="660" y="7"/>
                      </a:cubicBezTo>
                      <a:lnTo>
                        <a:pt x="124" y="174"/>
                      </a:lnTo>
                      <a:cubicBezTo>
                        <a:pt x="90" y="183"/>
                        <a:pt x="63" y="204"/>
                        <a:pt x="41" y="231"/>
                      </a:cubicBezTo>
                      <a:cubicBezTo>
                        <a:pt x="34" y="240"/>
                        <a:pt x="29" y="249"/>
                        <a:pt x="23" y="258"/>
                      </a:cubicBezTo>
                      <a:cubicBezTo>
                        <a:pt x="7" y="289"/>
                        <a:pt x="0" y="328"/>
                        <a:pt x="7" y="364"/>
                      </a:cubicBezTo>
                      <a:cubicBezTo>
                        <a:pt x="266" y="246"/>
                        <a:pt x="503" y="125"/>
                        <a:pt x="717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30"/>
                <p:cNvSpPr/>
                <p:nvPr/>
              </p:nvSpPr>
              <p:spPr>
                <a:xfrm>
                  <a:off x="7337275" y="2039650"/>
                  <a:ext cx="2302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0" extrusionOk="0">
                      <a:moveTo>
                        <a:pt x="728" y="0"/>
                      </a:moveTo>
                      <a:cubicBezTo>
                        <a:pt x="711" y="0"/>
                        <a:pt x="694" y="2"/>
                        <a:pt x="677" y="7"/>
                      </a:cubicBezTo>
                      <a:lnTo>
                        <a:pt x="143" y="174"/>
                      </a:lnTo>
                      <a:cubicBezTo>
                        <a:pt x="53" y="201"/>
                        <a:pt x="1" y="298"/>
                        <a:pt x="28" y="388"/>
                      </a:cubicBezTo>
                      <a:cubicBezTo>
                        <a:pt x="52" y="461"/>
                        <a:pt x="120" y="509"/>
                        <a:pt x="193" y="509"/>
                      </a:cubicBezTo>
                      <a:cubicBezTo>
                        <a:pt x="210" y="509"/>
                        <a:pt x="227" y="507"/>
                        <a:pt x="244" y="501"/>
                      </a:cubicBezTo>
                      <a:lnTo>
                        <a:pt x="778" y="337"/>
                      </a:lnTo>
                      <a:cubicBezTo>
                        <a:pt x="871" y="307"/>
                        <a:pt x="920" y="213"/>
                        <a:pt x="893" y="120"/>
                      </a:cubicBezTo>
                      <a:cubicBezTo>
                        <a:pt x="869" y="47"/>
                        <a:pt x="802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30"/>
                <p:cNvSpPr/>
                <p:nvPr/>
              </p:nvSpPr>
              <p:spPr>
                <a:xfrm>
                  <a:off x="7328425" y="2062300"/>
                  <a:ext cx="4825" cy="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58" extrusionOk="0">
                      <a:moveTo>
                        <a:pt x="136" y="1"/>
                      </a:moveTo>
                      <a:cubicBezTo>
                        <a:pt x="103" y="1"/>
                        <a:pt x="69" y="10"/>
                        <a:pt x="39" y="30"/>
                      </a:cubicBezTo>
                      <a:lnTo>
                        <a:pt x="39" y="32"/>
                      </a:lnTo>
                      <a:lnTo>
                        <a:pt x="1" y="57"/>
                      </a:lnTo>
                      <a:cubicBezTo>
                        <a:pt x="66" y="41"/>
                        <a:pt x="129" y="26"/>
                        <a:pt x="192" y="10"/>
                      </a:cubicBezTo>
                      <a:cubicBezTo>
                        <a:pt x="174" y="4"/>
                        <a:pt x="155" y="1"/>
                        <a:pt x="13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1462;p30"/>
                <p:cNvSpPr/>
                <p:nvPr/>
              </p:nvSpPr>
              <p:spPr>
                <a:xfrm>
                  <a:off x="7302575" y="2039650"/>
                  <a:ext cx="230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0" extrusionOk="0">
                      <a:moveTo>
                        <a:pt x="727" y="0"/>
                      </a:moveTo>
                      <a:cubicBezTo>
                        <a:pt x="710" y="0"/>
                        <a:pt x="693" y="2"/>
                        <a:pt x="677" y="7"/>
                      </a:cubicBezTo>
                      <a:lnTo>
                        <a:pt x="140" y="174"/>
                      </a:lnTo>
                      <a:cubicBezTo>
                        <a:pt x="50" y="201"/>
                        <a:pt x="0" y="298"/>
                        <a:pt x="27" y="388"/>
                      </a:cubicBezTo>
                      <a:cubicBezTo>
                        <a:pt x="51" y="461"/>
                        <a:pt x="118" y="509"/>
                        <a:pt x="191" y="509"/>
                      </a:cubicBezTo>
                      <a:cubicBezTo>
                        <a:pt x="209" y="509"/>
                        <a:pt x="226" y="507"/>
                        <a:pt x="244" y="501"/>
                      </a:cubicBezTo>
                      <a:lnTo>
                        <a:pt x="778" y="337"/>
                      </a:lnTo>
                      <a:cubicBezTo>
                        <a:pt x="868" y="307"/>
                        <a:pt x="920" y="213"/>
                        <a:pt x="891" y="120"/>
                      </a:cubicBezTo>
                      <a:cubicBezTo>
                        <a:pt x="869" y="47"/>
                        <a:pt x="800" y="0"/>
                        <a:pt x="727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1463;p30"/>
                <p:cNvSpPr/>
                <p:nvPr/>
              </p:nvSpPr>
              <p:spPr>
                <a:xfrm>
                  <a:off x="7285225" y="2062275"/>
                  <a:ext cx="1642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293" extrusionOk="0">
                      <a:moveTo>
                        <a:pt x="474" y="1"/>
                      </a:moveTo>
                      <a:cubicBezTo>
                        <a:pt x="441" y="1"/>
                        <a:pt x="407" y="10"/>
                        <a:pt x="377" y="31"/>
                      </a:cubicBezTo>
                      <a:lnTo>
                        <a:pt x="377" y="33"/>
                      </a:lnTo>
                      <a:lnTo>
                        <a:pt x="88" y="234"/>
                      </a:lnTo>
                      <a:lnTo>
                        <a:pt x="0" y="292"/>
                      </a:lnTo>
                      <a:cubicBezTo>
                        <a:pt x="29" y="292"/>
                        <a:pt x="59" y="290"/>
                        <a:pt x="88" y="290"/>
                      </a:cubicBezTo>
                      <a:cubicBezTo>
                        <a:pt x="273" y="279"/>
                        <a:pt x="453" y="265"/>
                        <a:pt x="631" y="245"/>
                      </a:cubicBezTo>
                      <a:cubicBezTo>
                        <a:pt x="656" y="191"/>
                        <a:pt x="652" y="128"/>
                        <a:pt x="615" y="74"/>
                      </a:cubicBezTo>
                      <a:cubicBezTo>
                        <a:pt x="582" y="26"/>
                        <a:pt x="529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30"/>
                <p:cNvSpPr/>
                <p:nvPr/>
              </p:nvSpPr>
              <p:spPr>
                <a:xfrm>
                  <a:off x="7346800" y="2013750"/>
                  <a:ext cx="2025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79" extrusionOk="0">
                      <a:moveTo>
                        <a:pt x="186" y="0"/>
                      </a:moveTo>
                      <a:cubicBezTo>
                        <a:pt x="145" y="0"/>
                        <a:pt x="103" y="15"/>
                        <a:pt x="70" y="43"/>
                      </a:cubicBezTo>
                      <a:cubicBezTo>
                        <a:pt x="61" y="52"/>
                        <a:pt x="55" y="61"/>
                        <a:pt x="48" y="70"/>
                      </a:cubicBezTo>
                      <a:cubicBezTo>
                        <a:pt x="41" y="79"/>
                        <a:pt x="34" y="88"/>
                        <a:pt x="30" y="97"/>
                      </a:cubicBezTo>
                      <a:lnTo>
                        <a:pt x="30" y="99"/>
                      </a:lnTo>
                      <a:cubicBezTo>
                        <a:pt x="1" y="162"/>
                        <a:pt x="12" y="234"/>
                        <a:pt x="57" y="286"/>
                      </a:cubicBezTo>
                      <a:cubicBezTo>
                        <a:pt x="64" y="295"/>
                        <a:pt x="73" y="302"/>
                        <a:pt x="82" y="309"/>
                      </a:cubicBezTo>
                      <a:lnTo>
                        <a:pt x="533" y="645"/>
                      </a:lnTo>
                      <a:cubicBezTo>
                        <a:pt x="551" y="658"/>
                        <a:pt x="571" y="667"/>
                        <a:pt x="593" y="674"/>
                      </a:cubicBezTo>
                      <a:cubicBezTo>
                        <a:pt x="607" y="677"/>
                        <a:pt x="621" y="679"/>
                        <a:pt x="635" y="679"/>
                      </a:cubicBezTo>
                      <a:cubicBezTo>
                        <a:pt x="676" y="679"/>
                        <a:pt x="717" y="664"/>
                        <a:pt x="749" y="636"/>
                      </a:cubicBezTo>
                      <a:cubicBezTo>
                        <a:pt x="758" y="627"/>
                        <a:pt x="765" y="620"/>
                        <a:pt x="771" y="608"/>
                      </a:cubicBezTo>
                      <a:cubicBezTo>
                        <a:pt x="787" y="590"/>
                        <a:pt x="796" y="570"/>
                        <a:pt x="801" y="548"/>
                      </a:cubicBezTo>
                      <a:cubicBezTo>
                        <a:pt x="810" y="516"/>
                        <a:pt x="807" y="480"/>
                        <a:pt x="796" y="451"/>
                      </a:cubicBezTo>
                      <a:cubicBezTo>
                        <a:pt x="789" y="428"/>
                        <a:pt x="778" y="410"/>
                        <a:pt x="762" y="392"/>
                      </a:cubicBezTo>
                      <a:cubicBezTo>
                        <a:pt x="756" y="383"/>
                        <a:pt x="747" y="376"/>
                        <a:pt x="738" y="370"/>
                      </a:cubicBezTo>
                      <a:lnTo>
                        <a:pt x="373" y="97"/>
                      </a:lnTo>
                      <a:lnTo>
                        <a:pt x="287" y="34"/>
                      </a:lnTo>
                      <a:cubicBezTo>
                        <a:pt x="257" y="11"/>
                        <a:pt x="221" y="0"/>
                        <a:pt x="18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30"/>
                <p:cNvSpPr/>
                <p:nvPr/>
              </p:nvSpPr>
              <p:spPr>
                <a:xfrm>
                  <a:off x="7312050" y="2013750"/>
                  <a:ext cx="2025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79" extrusionOk="0">
                      <a:moveTo>
                        <a:pt x="186" y="0"/>
                      </a:moveTo>
                      <a:cubicBezTo>
                        <a:pt x="144" y="0"/>
                        <a:pt x="104" y="15"/>
                        <a:pt x="72" y="43"/>
                      </a:cubicBezTo>
                      <a:cubicBezTo>
                        <a:pt x="63" y="52"/>
                        <a:pt x="54" y="59"/>
                        <a:pt x="47" y="70"/>
                      </a:cubicBezTo>
                      <a:cubicBezTo>
                        <a:pt x="41" y="79"/>
                        <a:pt x="36" y="88"/>
                        <a:pt x="32" y="97"/>
                      </a:cubicBezTo>
                      <a:lnTo>
                        <a:pt x="29" y="99"/>
                      </a:lnTo>
                      <a:cubicBezTo>
                        <a:pt x="0" y="160"/>
                        <a:pt x="11" y="234"/>
                        <a:pt x="56" y="286"/>
                      </a:cubicBezTo>
                      <a:cubicBezTo>
                        <a:pt x="65" y="295"/>
                        <a:pt x="74" y="302"/>
                        <a:pt x="83" y="309"/>
                      </a:cubicBezTo>
                      <a:lnTo>
                        <a:pt x="532" y="645"/>
                      </a:lnTo>
                      <a:cubicBezTo>
                        <a:pt x="552" y="658"/>
                        <a:pt x="572" y="667"/>
                        <a:pt x="595" y="674"/>
                      </a:cubicBezTo>
                      <a:cubicBezTo>
                        <a:pt x="608" y="677"/>
                        <a:pt x="621" y="679"/>
                        <a:pt x="634" y="679"/>
                      </a:cubicBezTo>
                      <a:cubicBezTo>
                        <a:pt x="676" y="679"/>
                        <a:pt x="718" y="663"/>
                        <a:pt x="751" y="636"/>
                      </a:cubicBezTo>
                      <a:cubicBezTo>
                        <a:pt x="757" y="627"/>
                        <a:pt x="766" y="618"/>
                        <a:pt x="773" y="608"/>
                      </a:cubicBezTo>
                      <a:cubicBezTo>
                        <a:pt x="787" y="590"/>
                        <a:pt x="798" y="568"/>
                        <a:pt x="802" y="548"/>
                      </a:cubicBezTo>
                      <a:cubicBezTo>
                        <a:pt x="809" y="514"/>
                        <a:pt x="809" y="480"/>
                        <a:pt x="798" y="448"/>
                      </a:cubicBezTo>
                      <a:cubicBezTo>
                        <a:pt x="789" y="428"/>
                        <a:pt x="778" y="410"/>
                        <a:pt x="764" y="392"/>
                      </a:cubicBezTo>
                      <a:cubicBezTo>
                        <a:pt x="755" y="383"/>
                        <a:pt x="748" y="376"/>
                        <a:pt x="737" y="370"/>
                      </a:cubicBezTo>
                      <a:lnTo>
                        <a:pt x="372" y="97"/>
                      </a:lnTo>
                      <a:lnTo>
                        <a:pt x="289" y="34"/>
                      </a:lnTo>
                      <a:cubicBezTo>
                        <a:pt x="257" y="11"/>
                        <a:pt x="221" y="0"/>
                        <a:pt x="18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30"/>
                <p:cNvSpPr/>
                <p:nvPr/>
              </p:nvSpPr>
              <p:spPr>
                <a:xfrm>
                  <a:off x="7277325" y="2013750"/>
                  <a:ext cx="2025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79" extrusionOk="0">
                      <a:moveTo>
                        <a:pt x="186" y="0"/>
                      </a:moveTo>
                      <a:cubicBezTo>
                        <a:pt x="145" y="0"/>
                        <a:pt x="103" y="15"/>
                        <a:pt x="71" y="43"/>
                      </a:cubicBezTo>
                      <a:cubicBezTo>
                        <a:pt x="62" y="52"/>
                        <a:pt x="55" y="61"/>
                        <a:pt x="48" y="70"/>
                      </a:cubicBezTo>
                      <a:cubicBezTo>
                        <a:pt x="41" y="79"/>
                        <a:pt x="37" y="88"/>
                        <a:pt x="32" y="97"/>
                      </a:cubicBezTo>
                      <a:lnTo>
                        <a:pt x="30" y="99"/>
                      </a:lnTo>
                      <a:cubicBezTo>
                        <a:pt x="1" y="162"/>
                        <a:pt x="12" y="234"/>
                        <a:pt x="57" y="286"/>
                      </a:cubicBezTo>
                      <a:cubicBezTo>
                        <a:pt x="64" y="295"/>
                        <a:pt x="73" y="302"/>
                        <a:pt x="82" y="309"/>
                      </a:cubicBezTo>
                      <a:lnTo>
                        <a:pt x="402" y="548"/>
                      </a:lnTo>
                      <a:lnTo>
                        <a:pt x="533" y="645"/>
                      </a:lnTo>
                      <a:cubicBezTo>
                        <a:pt x="551" y="658"/>
                        <a:pt x="571" y="667"/>
                        <a:pt x="593" y="674"/>
                      </a:cubicBezTo>
                      <a:cubicBezTo>
                        <a:pt x="607" y="677"/>
                        <a:pt x="621" y="679"/>
                        <a:pt x="635" y="679"/>
                      </a:cubicBezTo>
                      <a:cubicBezTo>
                        <a:pt x="676" y="679"/>
                        <a:pt x="717" y="664"/>
                        <a:pt x="749" y="636"/>
                      </a:cubicBezTo>
                      <a:cubicBezTo>
                        <a:pt x="758" y="627"/>
                        <a:pt x="765" y="620"/>
                        <a:pt x="771" y="608"/>
                      </a:cubicBezTo>
                      <a:cubicBezTo>
                        <a:pt x="787" y="590"/>
                        <a:pt x="796" y="570"/>
                        <a:pt x="801" y="548"/>
                      </a:cubicBezTo>
                      <a:cubicBezTo>
                        <a:pt x="810" y="516"/>
                        <a:pt x="808" y="480"/>
                        <a:pt x="796" y="451"/>
                      </a:cubicBezTo>
                      <a:cubicBezTo>
                        <a:pt x="789" y="428"/>
                        <a:pt x="778" y="410"/>
                        <a:pt x="762" y="392"/>
                      </a:cubicBezTo>
                      <a:cubicBezTo>
                        <a:pt x="756" y="383"/>
                        <a:pt x="747" y="376"/>
                        <a:pt x="738" y="370"/>
                      </a:cubicBezTo>
                      <a:lnTo>
                        <a:pt x="402" y="119"/>
                      </a:lnTo>
                      <a:lnTo>
                        <a:pt x="370" y="97"/>
                      </a:lnTo>
                      <a:lnTo>
                        <a:pt x="287" y="34"/>
                      </a:lnTo>
                      <a:cubicBezTo>
                        <a:pt x="257" y="11"/>
                        <a:pt x="221" y="0"/>
                        <a:pt x="18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30"/>
                <p:cNvSpPr/>
                <p:nvPr/>
              </p:nvSpPr>
              <p:spPr>
                <a:xfrm>
                  <a:off x="7193875" y="1587300"/>
                  <a:ext cx="1292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471" extrusionOk="0">
                      <a:moveTo>
                        <a:pt x="325" y="1"/>
                      </a:moveTo>
                      <a:lnTo>
                        <a:pt x="98" y="159"/>
                      </a:lnTo>
                      <a:cubicBezTo>
                        <a:pt x="21" y="213"/>
                        <a:pt x="1" y="319"/>
                        <a:pt x="55" y="395"/>
                      </a:cubicBezTo>
                      <a:cubicBezTo>
                        <a:pt x="88" y="444"/>
                        <a:pt x="143" y="471"/>
                        <a:pt x="198" y="471"/>
                      </a:cubicBezTo>
                      <a:cubicBezTo>
                        <a:pt x="231" y="471"/>
                        <a:pt x="265" y="461"/>
                        <a:pt x="294" y="440"/>
                      </a:cubicBezTo>
                      <a:lnTo>
                        <a:pt x="517" y="285"/>
                      </a:lnTo>
                      <a:cubicBezTo>
                        <a:pt x="510" y="233"/>
                        <a:pt x="503" y="181"/>
                        <a:pt x="497" y="127"/>
                      </a:cubicBezTo>
                      <a:cubicBezTo>
                        <a:pt x="488" y="37"/>
                        <a:pt x="481" y="28"/>
                        <a:pt x="391" y="12"/>
                      </a:cubicBezTo>
                      <a:cubicBezTo>
                        <a:pt x="368" y="8"/>
                        <a:pt x="346" y="3"/>
                        <a:pt x="32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30"/>
                <p:cNvSpPr/>
                <p:nvPr/>
              </p:nvSpPr>
              <p:spPr>
                <a:xfrm>
                  <a:off x="7277325" y="1739550"/>
                  <a:ext cx="2042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679" extrusionOk="0">
                      <a:moveTo>
                        <a:pt x="186" y="0"/>
                      </a:moveTo>
                      <a:cubicBezTo>
                        <a:pt x="166" y="0"/>
                        <a:pt x="147" y="3"/>
                        <a:pt x="129" y="10"/>
                      </a:cubicBezTo>
                      <a:cubicBezTo>
                        <a:pt x="98" y="21"/>
                        <a:pt x="68" y="41"/>
                        <a:pt x="48" y="71"/>
                      </a:cubicBezTo>
                      <a:cubicBezTo>
                        <a:pt x="41" y="77"/>
                        <a:pt x="37" y="86"/>
                        <a:pt x="32" y="98"/>
                      </a:cubicBezTo>
                      <a:lnTo>
                        <a:pt x="30" y="100"/>
                      </a:lnTo>
                      <a:cubicBezTo>
                        <a:pt x="1" y="161"/>
                        <a:pt x="12" y="235"/>
                        <a:pt x="57" y="287"/>
                      </a:cubicBezTo>
                      <a:cubicBezTo>
                        <a:pt x="64" y="296"/>
                        <a:pt x="73" y="303"/>
                        <a:pt x="82" y="310"/>
                      </a:cubicBezTo>
                      <a:lnTo>
                        <a:pt x="402" y="548"/>
                      </a:lnTo>
                      <a:lnTo>
                        <a:pt x="533" y="645"/>
                      </a:lnTo>
                      <a:cubicBezTo>
                        <a:pt x="551" y="659"/>
                        <a:pt x="571" y="668"/>
                        <a:pt x="593" y="675"/>
                      </a:cubicBezTo>
                      <a:cubicBezTo>
                        <a:pt x="606" y="677"/>
                        <a:pt x="618" y="679"/>
                        <a:pt x="631" y="679"/>
                      </a:cubicBezTo>
                      <a:cubicBezTo>
                        <a:pt x="673" y="679"/>
                        <a:pt x="716" y="664"/>
                        <a:pt x="749" y="634"/>
                      </a:cubicBezTo>
                      <a:cubicBezTo>
                        <a:pt x="758" y="627"/>
                        <a:pt x="765" y="618"/>
                        <a:pt x="771" y="609"/>
                      </a:cubicBezTo>
                      <a:cubicBezTo>
                        <a:pt x="787" y="591"/>
                        <a:pt x="796" y="569"/>
                        <a:pt x="801" y="548"/>
                      </a:cubicBezTo>
                      <a:cubicBezTo>
                        <a:pt x="817" y="483"/>
                        <a:pt x="794" y="411"/>
                        <a:pt x="738" y="368"/>
                      </a:cubicBezTo>
                      <a:lnTo>
                        <a:pt x="402" y="120"/>
                      </a:lnTo>
                      <a:lnTo>
                        <a:pt x="370" y="98"/>
                      </a:lnTo>
                      <a:lnTo>
                        <a:pt x="287" y="35"/>
                      </a:lnTo>
                      <a:cubicBezTo>
                        <a:pt x="256" y="11"/>
                        <a:pt x="221" y="0"/>
                        <a:pt x="18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30"/>
                <p:cNvSpPr/>
                <p:nvPr/>
              </p:nvSpPr>
              <p:spPr>
                <a:xfrm>
                  <a:off x="7242625" y="1739550"/>
                  <a:ext cx="2042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679" extrusionOk="0">
                      <a:moveTo>
                        <a:pt x="184" y="0"/>
                      </a:moveTo>
                      <a:cubicBezTo>
                        <a:pt x="164" y="0"/>
                        <a:pt x="145" y="3"/>
                        <a:pt x="127" y="10"/>
                      </a:cubicBezTo>
                      <a:cubicBezTo>
                        <a:pt x="97" y="21"/>
                        <a:pt x="68" y="41"/>
                        <a:pt x="48" y="71"/>
                      </a:cubicBezTo>
                      <a:cubicBezTo>
                        <a:pt x="41" y="77"/>
                        <a:pt x="34" y="86"/>
                        <a:pt x="30" y="98"/>
                      </a:cubicBezTo>
                      <a:lnTo>
                        <a:pt x="30" y="100"/>
                      </a:lnTo>
                      <a:cubicBezTo>
                        <a:pt x="0" y="161"/>
                        <a:pt x="9" y="235"/>
                        <a:pt x="57" y="287"/>
                      </a:cubicBezTo>
                      <a:cubicBezTo>
                        <a:pt x="63" y="296"/>
                        <a:pt x="72" y="303"/>
                        <a:pt x="81" y="310"/>
                      </a:cubicBezTo>
                      <a:lnTo>
                        <a:pt x="532" y="645"/>
                      </a:lnTo>
                      <a:cubicBezTo>
                        <a:pt x="550" y="659"/>
                        <a:pt x="571" y="668"/>
                        <a:pt x="593" y="675"/>
                      </a:cubicBezTo>
                      <a:cubicBezTo>
                        <a:pt x="605" y="677"/>
                        <a:pt x="618" y="679"/>
                        <a:pt x="630" y="679"/>
                      </a:cubicBezTo>
                      <a:cubicBezTo>
                        <a:pt x="673" y="679"/>
                        <a:pt x="715" y="664"/>
                        <a:pt x="749" y="634"/>
                      </a:cubicBezTo>
                      <a:cubicBezTo>
                        <a:pt x="758" y="627"/>
                        <a:pt x="764" y="618"/>
                        <a:pt x="771" y="609"/>
                      </a:cubicBezTo>
                      <a:cubicBezTo>
                        <a:pt x="785" y="591"/>
                        <a:pt x="796" y="569"/>
                        <a:pt x="800" y="548"/>
                      </a:cubicBezTo>
                      <a:cubicBezTo>
                        <a:pt x="816" y="483"/>
                        <a:pt x="794" y="411"/>
                        <a:pt x="737" y="368"/>
                      </a:cubicBezTo>
                      <a:lnTo>
                        <a:pt x="370" y="98"/>
                      </a:lnTo>
                      <a:lnTo>
                        <a:pt x="287" y="35"/>
                      </a:lnTo>
                      <a:cubicBezTo>
                        <a:pt x="256" y="11"/>
                        <a:pt x="220" y="0"/>
                        <a:pt x="18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30"/>
                <p:cNvSpPr/>
                <p:nvPr/>
              </p:nvSpPr>
              <p:spPr>
                <a:xfrm>
                  <a:off x="7263350" y="171957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6" y="0"/>
                      </a:moveTo>
                      <a:cubicBezTo>
                        <a:pt x="622" y="0"/>
                        <a:pt x="588" y="10"/>
                        <a:pt x="557" y="31"/>
                      </a:cubicBezTo>
                      <a:lnTo>
                        <a:pt x="98" y="351"/>
                      </a:lnTo>
                      <a:cubicBezTo>
                        <a:pt x="21" y="405"/>
                        <a:pt x="1" y="511"/>
                        <a:pt x="55" y="590"/>
                      </a:cubicBezTo>
                      <a:cubicBezTo>
                        <a:pt x="88" y="638"/>
                        <a:pt x="142" y="663"/>
                        <a:pt x="196" y="663"/>
                      </a:cubicBezTo>
                      <a:cubicBezTo>
                        <a:pt x="230" y="663"/>
                        <a:pt x="264" y="654"/>
                        <a:pt x="294" y="633"/>
                      </a:cubicBezTo>
                      <a:lnTo>
                        <a:pt x="753" y="313"/>
                      </a:lnTo>
                      <a:cubicBezTo>
                        <a:pt x="832" y="259"/>
                        <a:pt x="850" y="151"/>
                        <a:pt x="796" y="74"/>
                      </a:cubicBezTo>
                      <a:cubicBezTo>
                        <a:pt x="763" y="26"/>
                        <a:pt x="710" y="0"/>
                        <a:pt x="65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30"/>
                <p:cNvSpPr/>
                <p:nvPr/>
              </p:nvSpPr>
              <p:spPr>
                <a:xfrm>
                  <a:off x="7250450" y="1696900"/>
                  <a:ext cx="23025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1" extrusionOk="0">
                      <a:moveTo>
                        <a:pt x="728" y="0"/>
                      </a:moveTo>
                      <a:cubicBezTo>
                        <a:pt x="711" y="0"/>
                        <a:pt x="694" y="2"/>
                        <a:pt x="677" y="7"/>
                      </a:cubicBezTo>
                      <a:lnTo>
                        <a:pt x="143" y="174"/>
                      </a:lnTo>
                      <a:cubicBezTo>
                        <a:pt x="52" y="201"/>
                        <a:pt x="1" y="298"/>
                        <a:pt x="30" y="388"/>
                      </a:cubicBezTo>
                      <a:cubicBezTo>
                        <a:pt x="52" y="464"/>
                        <a:pt x="121" y="511"/>
                        <a:pt x="194" y="511"/>
                      </a:cubicBezTo>
                      <a:cubicBezTo>
                        <a:pt x="211" y="511"/>
                        <a:pt x="227" y="508"/>
                        <a:pt x="244" y="503"/>
                      </a:cubicBezTo>
                      <a:lnTo>
                        <a:pt x="780" y="336"/>
                      </a:lnTo>
                      <a:cubicBezTo>
                        <a:pt x="871" y="309"/>
                        <a:pt x="920" y="213"/>
                        <a:pt x="893" y="122"/>
                      </a:cubicBezTo>
                      <a:cubicBezTo>
                        <a:pt x="869" y="47"/>
                        <a:pt x="802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30"/>
                <p:cNvSpPr/>
                <p:nvPr/>
              </p:nvSpPr>
              <p:spPr>
                <a:xfrm>
                  <a:off x="7207850" y="1739550"/>
                  <a:ext cx="2047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" h="679" extrusionOk="0">
                      <a:moveTo>
                        <a:pt x="186" y="0"/>
                      </a:moveTo>
                      <a:cubicBezTo>
                        <a:pt x="167" y="0"/>
                        <a:pt x="147" y="3"/>
                        <a:pt x="129" y="10"/>
                      </a:cubicBezTo>
                      <a:cubicBezTo>
                        <a:pt x="98" y="21"/>
                        <a:pt x="71" y="41"/>
                        <a:pt x="48" y="71"/>
                      </a:cubicBezTo>
                      <a:cubicBezTo>
                        <a:pt x="41" y="77"/>
                        <a:pt x="37" y="86"/>
                        <a:pt x="32" y="98"/>
                      </a:cubicBezTo>
                      <a:cubicBezTo>
                        <a:pt x="32" y="98"/>
                        <a:pt x="30" y="98"/>
                        <a:pt x="30" y="100"/>
                      </a:cubicBezTo>
                      <a:cubicBezTo>
                        <a:pt x="1" y="161"/>
                        <a:pt x="12" y="235"/>
                        <a:pt x="57" y="287"/>
                      </a:cubicBezTo>
                      <a:cubicBezTo>
                        <a:pt x="66" y="296"/>
                        <a:pt x="73" y="303"/>
                        <a:pt x="84" y="310"/>
                      </a:cubicBezTo>
                      <a:lnTo>
                        <a:pt x="533" y="645"/>
                      </a:lnTo>
                      <a:cubicBezTo>
                        <a:pt x="553" y="659"/>
                        <a:pt x="573" y="668"/>
                        <a:pt x="593" y="675"/>
                      </a:cubicBezTo>
                      <a:cubicBezTo>
                        <a:pt x="606" y="677"/>
                        <a:pt x="618" y="679"/>
                        <a:pt x="631" y="679"/>
                      </a:cubicBezTo>
                      <a:cubicBezTo>
                        <a:pt x="673" y="679"/>
                        <a:pt x="716" y="664"/>
                        <a:pt x="749" y="634"/>
                      </a:cubicBezTo>
                      <a:cubicBezTo>
                        <a:pt x="758" y="627"/>
                        <a:pt x="767" y="618"/>
                        <a:pt x="774" y="609"/>
                      </a:cubicBezTo>
                      <a:cubicBezTo>
                        <a:pt x="787" y="591"/>
                        <a:pt x="796" y="569"/>
                        <a:pt x="803" y="548"/>
                      </a:cubicBezTo>
                      <a:cubicBezTo>
                        <a:pt x="819" y="483"/>
                        <a:pt x="794" y="411"/>
                        <a:pt x="738" y="368"/>
                      </a:cubicBezTo>
                      <a:lnTo>
                        <a:pt x="373" y="98"/>
                      </a:lnTo>
                      <a:lnTo>
                        <a:pt x="289" y="35"/>
                      </a:lnTo>
                      <a:cubicBezTo>
                        <a:pt x="259" y="11"/>
                        <a:pt x="222" y="0"/>
                        <a:pt x="18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30"/>
                <p:cNvSpPr/>
                <p:nvPr/>
              </p:nvSpPr>
              <p:spPr>
                <a:xfrm>
                  <a:off x="7228650" y="171957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5" y="0"/>
                      </a:moveTo>
                      <a:cubicBezTo>
                        <a:pt x="621" y="0"/>
                        <a:pt x="587" y="10"/>
                        <a:pt x="557" y="31"/>
                      </a:cubicBezTo>
                      <a:lnTo>
                        <a:pt x="97" y="351"/>
                      </a:lnTo>
                      <a:cubicBezTo>
                        <a:pt x="18" y="405"/>
                        <a:pt x="0" y="511"/>
                        <a:pt x="54" y="590"/>
                      </a:cubicBezTo>
                      <a:cubicBezTo>
                        <a:pt x="88" y="638"/>
                        <a:pt x="141" y="663"/>
                        <a:pt x="195" y="663"/>
                      </a:cubicBezTo>
                      <a:cubicBezTo>
                        <a:pt x="228" y="663"/>
                        <a:pt x="262" y="654"/>
                        <a:pt x="291" y="633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1"/>
                        <a:pt x="796" y="74"/>
                      </a:cubicBezTo>
                      <a:cubicBezTo>
                        <a:pt x="763" y="26"/>
                        <a:pt x="709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30"/>
                <p:cNvSpPr/>
                <p:nvPr/>
              </p:nvSpPr>
              <p:spPr>
                <a:xfrm>
                  <a:off x="7215750" y="1696900"/>
                  <a:ext cx="2300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1" extrusionOk="0">
                      <a:moveTo>
                        <a:pt x="726" y="0"/>
                      </a:moveTo>
                      <a:cubicBezTo>
                        <a:pt x="710" y="0"/>
                        <a:pt x="693" y="2"/>
                        <a:pt x="676" y="7"/>
                      </a:cubicBezTo>
                      <a:lnTo>
                        <a:pt x="142" y="174"/>
                      </a:lnTo>
                      <a:cubicBezTo>
                        <a:pt x="50" y="201"/>
                        <a:pt x="0" y="298"/>
                        <a:pt x="27" y="388"/>
                      </a:cubicBezTo>
                      <a:cubicBezTo>
                        <a:pt x="51" y="464"/>
                        <a:pt x="119" y="511"/>
                        <a:pt x="193" y="511"/>
                      </a:cubicBezTo>
                      <a:cubicBezTo>
                        <a:pt x="210" y="511"/>
                        <a:pt x="227" y="508"/>
                        <a:pt x="244" y="503"/>
                      </a:cubicBezTo>
                      <a:lnTo>
                        <a:pt x="778" y="336"/>
                      </a:lnTo>
                      <a:cubicBezTo>
                        <a:pt x="868" y="309"/>
                        <a:pt x="920" y="213"/>
                        <a:pt x="890" y="122"/>
                      </a:cubicBezTo>
                      <a:cubicBezTo>
                        <a:pt x="868" y="47"/>
                        <a:pt x="800" y="0"/>
                        <a:pt x="72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30"/>
                <p:cNvSpPr/>
                <p:nvPr/>
              </p:nvSpPr>
              <p:spPr>
                <a:xfrm>
                  <a:off x="7193875" y="171957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7" y="0"/>
                      </a:moveTo>
                      <a:cubicBezTo>
                        <a:pt x="622" y="0"/>
                        <a:pt x="588" y="10"/>
                        <a:pt x="557" y="31"/>
                      </a:cubicBezTo>
                      <a:lnTo>
                        <a:pt x="98" y="351"/>
                      </a:lnTo>
                      <a:cubicBezTo>
                        <a:pt x="21" y="405"/>
                        <a:pt x="1" y="511"/>
                        <a:pt x="55" y="590"/>
                      </a:cubicBezTo>
                      <a:cubicBezTo>
                        <a:pt x="88" y="638"/>
                        <a:pt x="142" y="663"/>
                        <a:pt x="197" y="663"/>
                      </a:cubicBezTo>
                      <a:cubicBezTo>
                        <a:pt x="231" y="663"/>
                        <a:pt x="265" y="654"/>
                        <a:pt x="294" y="633"/>
                      </a:cubicBezTo>
                      <a:lnTo>
                        <a:pt x="754" y="313"/>
                      </a:lnTo>
                      <a:cubicBezTo>
                        <a:pt x="832" y="259"/>
                        <a:pt x="850" y="151"/>
                        <a:pt x="796" y="74"/>
                      </a:cubicBezTo>
                      <a:cubicBezTo>
                        <a:pt x="763" y="26"/>
                        <a:pt x="710" y="0"/>
                        <a:pt x="657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30"/>
                <p:cNvSpPr/>
                <p:nvPr/>
              </p:nvSpPr>
              <p:spPr>
                <a:xfrm>
                  <a:off x="7259700" y="1670975"/>
                  <a:ext cx="2097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680" extrusionOk="0">
                      <a:moveTo>
                        <a:pt x="197" y="1"/>
                      </a:moveTo>
                      <a:cubicBezTo>
                        <a:pt x="145" y="1"/>
                        <a:pt x="92" y="25"/>
                        <a:pt x="59" y="71"/>
                      </a:cubicBezTo>
                      <a:cubicBezTo>
                        <a:pt x="0" y="147"/>
                        <a:pt x="18" y="253"/>
                        <a:pt x="93" y="312"/>
                      </a:cubicBezTo>
                      <a:lnTo>
                        <a:pt x="543" y="645"/>
                      </a:lnTo>
                      <a:cubicBezTo>
                        <a:pt x="573" y="668"/>
                        <a:pt x="609" y="679"/>
                        <a:pt x="644" y="679"/>
                      </a:cubicBezTo>
                      <a:cubicBezTo>
                        <a:pt x="697" y="679"/>
                        <a:pt x="749" y="655"/>
                        <a:pt x="782" y="609"/>
                      </a:cubicBezTo>
                      <a:cubicBezTo>
                        <a:pt x="839" y="535"/>
                        <a:pt x="823" y="427"/>
                        <a:pt x="748" y="371"/>
                      </a:cubicBezTo>
                      <a:lnTo>
                        <a:pt x="298" y="35"/>
                      </a:lnTo>
                      <a:cubicBezTo>
                        <a:pt x="268" y="12"/>
                        <a:pt x="232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30"/>
                <p:cNvSpPr/>
                <p:nvPr/>
              </p:nvSpPr>
              <p:spPr>
                <a:xfrm>
                  <a:off x="7281375" y="1660275"/>
                  <a:ext cx="161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93" extrusionOk="0">
                      <a:moveTo>
                        <a:pt x="643" y="1"/>
                      </a:moveTo>
                      <a:lnTo>
                        <a:pt x="643" y="1"/>
                      </a:lnTo>
                      <a:cubicBezTo>
                        <a:pt x="513" y="50"/>
                        <a:pt x="377" y="89"/>
                        <a:pt x="242" y="116"/>
                      </a:cubicBezTo>
                      <a:cubicBezTo>
                        <a:pt x="161" y="131"/>
                        <a:pt x="82" y="143"/>
                        <a:pt x="1" y="149"/>
                      </a:cubicBezTo>
                      <a:cubicBezTo>
                        <a:pt x="3" y="163"/>
                        <a:pt x="5" y="176"/>
                        <a:pt x="12" y="190"/>
                      </a:cubicBezTo>
                      <a:cubicBezTo>
                        <a:pt x="17" y="199"/>
                        <a:pt x="21" y="210"/>
                        <a:pt x="28" y="219"/>
                      </a:cubicBezTo>
                      <a:cubicBezTo>
                        <a:pt x="61" y="267"/>
                        <a:pt x="114" y="293"/>
                        <a:pt x="169" y="293"/>
                      </a:cubicBezTo>
                      <a:cubicBezTo>
                        <a:pt x="180" y="293"/>
                        <a:pt x="192" y="292"/>
                        <a:pt x="204" y="289"/>
                      </a:cubicBezTo>
                      <a:cubicBezTo>
                        <a:pt x="217" y="287"/>
                        <a:pt x="229" y="282"/>
                        <a:pt x="242" y="278"/>
                      </a:cubicBezTo>
                      <a:cubicBezTo>
                        <a:pt x="251" y="273"/>
                        <a:pt x="258" y="269"/>
                        <a:pt x="267" y="262"/>
                      </a:cubicBez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30"/>
                <p:cNvSpPr/>
                <p:nvPr/>
              </p:nvSpPr>
              <p:spPr>
                <a:xfrm>
                  <a:off x="7224975" y="1670975"/>
                  <a:ext cx="2100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80" extrusionOk="0">
                      <a:moveTo>
                        <a:pt x="196" y="1"/>
                      </a:moveTo>
                      <a:cubicBezTo>
                        <a:pt x="143" y="1"/>
                        <a:pt x="91" y="25"/>
                        <a:pt x="57" y="71"/>
                      </a:cubicBezTo>
                      <a:cubicBezTo>
                        <a:pt x="1" y="147"/>
                        <a:pt x="17" y="256"/>
                        <a:pt x="93" y="312"/>
                      </a:cubicBezTo>
                      <a:lnTo>
                        <a:pt x="542" y="645"/>
                      </a:lnTo>
                      <a:cubicBezTo>
                        <a:pt x="573" y="668"/>
                        <a:pt x="609" y="679"/>
                        <a:pt x="644" y="679"/>
                      </a:cubicBezTo>
                      <a:cubicBezTo>
                        <a:pt x="697" y="679"/>
                        <a:pt x="749" y="655"/>
                        <a:pt x="783" y="609"/>
                      </a:cubicBezTo>
                      <a:cubicBezTo>
                        <a:pt x="839" y="535"/>
                        <a:pt x="824" y="427"/>
                        <a:pt x="747" y="371"/>
                      </a:cubicBezTo>
                      <a:lnTo>
                        <a:pt x="298" y="35"/>
                      </a:lnTo>
                      <a:cubicBezTo>
                        <a:pt x="267" y="12"/>
                        <a:pt x="231" y="1"/>
                        <a:pt x="19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30"/>
                <p:cNvSpPr/>
                <p:nvPr/>
              </p:nvSpPr>
              <p:spPr>
                <a:xfrm>
                  <a:off x="7246000" y="1659050"/>
                  <a:ext cx="13650" cy="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343" extrusionOk="0">
                      <a:moveTo>
                        <a:pt x="138" y="0"/>
                      </a:moveTo>
                      <a:lnTo>
                        <a:pt x="97" y="29"/>
                      </a:lnTo>
                      <a:cubicBezTo>
                        <a:pt x="19" y="83"/>
                        <a:pt x="1" y="192"/>
                        <a:pt x="55" y="268"/>
                      </a:cubicBezTo>
                      <a:cubicBezTo>
                        <a:pt x="88" y="317"/>
                        <a:pt x="140" y="342"/>
                        <a:pt x="194" y="342"/>
                      </a:cubicBezTo>
                      <a:cubicBezTo>
                        <a:pt x="228" y="342"/>
                        <a:pt x="263" y="332"/>
                        <a:pt x="294" y="311"/>
                      </a:cubicBezTo>
                      <a:lnTo>
                        <a:pt x="546" y="135"/>
                      </a:lnTo>
                      <a:cubicBezTo>
                        <a:pt x="406" y="102"/>
                        <a:pt x="271" y="56"/>
                        <a:pt x="13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30"/>
                <p:cNvSpPr/>
                <p:nvPr/>
              </p:nvSpPr>
              <p:spPr>
                <a:xfrm>
                  <a:off x="7190275" y="1670975"/>
                  <a:ext cx="2097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680" extrusionOk="0">
                      <a:moveTo>
                        <a:pt x="195" y="1"/>
                      </a:moveTo>
                      <a:cubicBezTo>
                        <a:pt x="143" y="1"/>
                        <a:pt x="90" y="25"/>
                        <a:pt x="57" y="71"/>
                      </a:cubicBezTo>
                      <a:cubicBezTo>
                        <a:pt x="1" y="147"/>
                        <a:pt x="16" y="256"/>
                        <a:pt x="93" y="312"/>
                      </a:cubicBezTo>
                      <a:lnTo>
                        <a:pt x="541" y="645"/>
                      </a:lnTo>
                      <a:cubicBezTo>
                        <a:pt x="572" y="668"/>
                        <a:pt x="608" y="679"/>
                        <a:pt x="644" y="679"/>
                      </a:cubicBezTo>
                      <a:cubicBezTo>
                        <a:pt x="697" y="679"/>
                        <a:pt x="749" y="655"/>
                        <a:pt x="783" y="609"/>
                      </a:cubicBezTo>
                      <a:cubicBezTo>
                        <a:pt x="839" y="535"/>
                        <a:pt x="823" y="427"/>
                        <a:pt x="747" y="371"/>
                      </a:cubicBezTo>
                      <a:lnTo>
                        <a:pt x="296" y="35"/>
                      </a:lnTo>
                      <a:cubicBezTo>
                        <a:pt x="266" y="12"/>
                        <a:pt x="230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30"/>
                <p:cNvSpPr/>
                <p:nvPr/>
              </p:nvSpPr>
              <p:spPr>
                <a:xfrm>
                  <a:off x="7211300" y="1651000"/>
                  <a:ext cx="21250" cy="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665" extrusionOk="0">
                      <a:moveTo>
                        <a:pt x="654" y="1"/>
                      </a:moveTo>
                      <a:cubicBezTo>
                        <a:pt x="620" y="1"/>
                        <a:pt x="586" y="11"/>
                        <a:pt x="557" y="31"/>
                      </a:cubicBezTo>
                      <a:lnTo>
                        <a:pt x="97" y="351"/>
                      </a:lnTo>
                      <a:cubicBezTo>
                        <a:pt x="18" y="405"/>
                        <a:pt x="0" y="514"/>
                        <a:pt x="54" y="590"/>
                      </a:cubicBezTo>
                      <a:lnTo>
                        <a:pt x="52" y="590"/>
                      </a:lnTo>
                      <a:cubicBezTo>
                        <a:pt x="85" y="639"/>
                        <a:pt x="139" y="664"/>
                        <a:pt x="193" y="664"/>
                      </a:cubicBezTo>
                      <a:cubicBezTo>
                        <a:pt x="228" y="664"/>
                        <a:pt x="263" y="654"/>
                        <a:pt x="293" y="633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3"/>
                        <a:pt x="796" y="74"/>
                      </a:cubicBezTo>
                      <a:cubicBezTo>
                        <a:pt x="762" y="27"/>
                        <a:pt x="70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30"/>
                <p:cNvSpPr/>
                <p:nvPr/>
              </p:nvSpPr>
              <p:spPr>
                <a:xfrm>
                  <a:off x="7198400" y="1628375"/>
                  <a:ext cx="22050" cy="1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509" extrusionOk="0">
                      <a:moveTo>
                        <a:pt x="721" y="0"/>
                      </a:moveTo>
                      <a:cubicBezTo>
                        <a:pt x="707" y="0"/>
                        <a:pt x="691" y="3"/>
                        <a:pt x="676" y="8"/>
                      </a:cubicBezTo>
                      <a:lnTo>
                        <a:pt x="140" y="172"/>
                      </a:lnTo>
                      <a:cubicBezTo>
                        <a:pt x="50" y="202"/>
                        <a:pt x="0" y="299"/>
                        <a:pt x="27" y="389"/>
                      </a:cubicBezTo>
                      <a:cubicBezTo>
                        <a:pt x="51" y="462"/>
                        <a:pt x="118" y="509"/>
                        <a:pt x="193" y="509"/>
                      </a:cubicBezTo>
                      <a:cubicBezTo>
                        <a:pt x="209" y="509"/>
                        <a:pt x="226" y="506"/>
                        <a:pt x="243" y="501"/>
                      </a:cubicBezTo>
                      <a:lnTo>
                        <a:pt x="778" y="335"/>
                      </a:lnTo>
                      <a:cubicBezTo>
                        <a:pt x="825" y="321"/>
                        <a:pt x="861" y="287"/>
                        <a:pt x="881" y="244"/>
                      </a:cubicBezTo>
                      <a:cubicBezTo>
                        <a:pt x="827" y="163"/>
                        <a:pt x="780" y="82"/>
                        <a:pt x="735" y="1"/>
                      </a:cubicBezTo>
                      <a:cubicBezTo>
                        <a:pt x="730" y="0"/>
                        <a:pt x="726" y="0"/>
                        <a:pt x="721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30"/>
                <p:cNvSpPr/>
                <p:nvPr/>
              </p:nvSpPr>
              <p:spPr>
                <a:xfrm>
                  <a:off x="7177100" y="1651000"/>
                  <a:ext cx="2070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664" extrusionOk="0">
                      <a:moveTo>
                        <a:pt x="632" y="1"/>
                      </a:moveTo>
                      <a:cubicBezTo>
                        <a:pt x="598" y="1"/>
                        <a:pt x="564" y="11"/>
                        <a:pt x="534" y="31"/>
                      </a:cubicBezTo>
                      <a:lnTo>
                        <a:pt x="244" y="234"/>
                      </a:lnTo>
                      <a:lnTo>
                        <a:pt x="74" y="351"/>
                      </a:lnTo>
                      <a:cubicBezTo>
                        <a:pt x="25" y="385"/>
                        <a:pt x="0" y="439"/>
                        <a:pt x="0" y="496"/>
                      </a:cubicBezTo>
                      <a:cubicBezTo>
                        <a:pt x="0" y="516"/>
                        <a:pt x="5" y="538"/>
                        <a:pt x="14" y="561"/>
                      </a:cubicBezTo>
                      <a:cubicBezTo>
                        <a:pt x="18" y="570"/>
                        <a:pt x="25" y="581"/>
                        <a:pt x="32" y="590"/>
                      </a:cubicBezTo>
                      <a:cubicBezTo>
                        <a:pt x="65" y="638"/>
                        <a:pt x="118" y="664"/>
                        <a:pt x="172" y="664"/>
                      </a:cubicBezTo>
                      <a:cubicBezTo>
                        <a:pt x="184" y="664"/>
                        <a:pt x="196" y="663"/>
                        <a:pt x="207" y="660"/>
                      </a:cubicBezTo>
                      <a:cubicBezTo>
                        <a:pt x="221" y="658"/>
                        <a:pt x="232" y="653"/>
                        <a:pt x="244" y="649"/>
                      </a:cubicBezTo>
                      <a:cubicBezTo>
                        <a:pt x="253" y="644"/>
                        <a:pt x="262" y="640"/>
                        <a:pt x="271" y="633"/>
                      </a:cubicBezTo>
                      <a:lnTo>
                        <a:pt x="730" y="313"/>
                      </a:lnTo>
                      <a:cubicBezTo>
                        <a:pt x="809" y="259"/>
                        <a:pt x="827" y="153"/>
                        <a:pt x="773" y="74"/>
                      </a:cubicBezTo>
                      <a:cubicBezTo>
                        <a:pt x="740" y="27"/>
                        <a:pt x="686" y="1"/>
                        <a:pt x="632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30"/>
                <p:cNvSpPr/>
                <p:nvPr/>
              </p:nvSpPr>
              <p:spPr>
                <a:xfrm>
                  <a:off x="7164125" y="1628350"/>
                  <a:ext cx="2250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11" extrusionOk="0">
                      <a:moveTo>
                        <a:pt x="709" y="0"/>
                      </a:moveTo>
                      <a:cubicBezTo>
                        <a:pt x="704" y="0"/>
                        <a:pt x="698" y="1"/>
                        <a:pt x="693" y="2"/>
                      </a:cubicBezTo>
                      <a:cubicBezTo>
                        <a:pt x="679" y="2"/>
                        <a:pt x="668" y="4"/>
                        <a:pt x="657" y="9"/>
                      </a:cubicBezTo>
                      <a:lnTo>
                        <a:pt x="122" y="176"/>
                      </a:lnTo>
                      <a:cubicBezTo>
                        <a:pt x="89" y="185"/>
                        <a:pt x="59" y="205"/>
                        <a:pt x="39" y="232"/>
                      </a:cubicBezTo>
                      <a:cubicBezTo>
                        <a:pt x="32" y="239"/>
                        <a:pt x="26" y="248"/>
                        <a:pt x="21" y="259"/>
                      </a:cubicBezTo>
                      <a:cubicBezTo>
                        <a:pt x="12" y="277"/>
                        <a:pt x="3" y="300"/>
                        <a:pt x="3" y="322"/>
                      </a:cubicBezTo>
                      <a:cubicBezTo>
                        <a:pt x="1" y="345"/>
                        <a:pt x="3" y="367"/>
                        <a:pt x="10" y="390"/>
                      </a:cubicBezTo>
                      <a:cubicBezTo>
                        <a:pt x="23" y="435"/>
                        <a:pt x="55" y="471"/>
                        <a:pt x="93" y="491"/>
                      </a:cubicBezTo>
                      <a:cubicBezTo>
                        <a:pt x="117" y="504"/>
                        <a:pt x="144" y="510"/>
                        <a:pt x="172" y="510"/>
                      </a:cubicBezTo>
                      <a:cubicBezTo>
                        <a:pt x="189" y="510"/>
                        <a:pt x="207" y="508"/>
                        <a:pt x="224" y="502"/>
                      </a:cubicBezTo>
                      <a:lnTo>
                        <a:pt x="760" y="336"/>
                      </a:lnTo>
                      <a:lnTo>
                        <a:pt x="763" y="336"/>
                      </a:lnTo>
                      <a:cubicBezTo>
                        <a:pt x="850" y="304"/>
                        <a:pt x="900" y="212"/>
                        <a:pt x="873" y="121"/>
                      </a:cubicBezTo>
                      <a:cubicBezTo>
                        <a:pt x="857" y="76"/>
                        <a:pt x="828" y="40"/>
                        <a:pt x="787" y="20"/>
                      </a:cubicBezTo>
                      <a:cubicBezTo>
                        <a:pt x="781" y="16"/>
                        <a:pt x="772" y="13"/>
                        <a:pt x="763" y="11"/>
                      </a:cubicBezTo>
                      <a:cubicBezTo>
                        <a:pt x="751" y="7"/>
                        <a:pt x="738" y="2"/>
                        <a:pt x="724" y="2"/>
                      </a:cubicBezTo>
                      <a:cubicBezTo>
                        <a:pt x="720" y="1"/>
                        <a:pt x="715" y="0"/>
                        <a:pt x="709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30"/>
                <p:cNvSpPr/>
                <p:nvPr/>
              </p:nvSpPr>
              <p:spPr>
                <a:xfrm>
                  <a:off x="7208025" y="1605050"/>
                  <a:ext cx="1650" cy="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97" extrusionOk="0">
                      <a:moveTo>
                        <a:pt x="21" y="1"/>
                      </a:moveTo>
                      <a:lnTo>
                        <a:pt x="21" y="1"/>
                      </a:lnTo>
                      <a:cubicBezTo>
                        <a:pt x="0" y="53"/>
                        <a:pt x="5" y="109"/>
                        <a:pt x="32" y="156"/>
                      </a:cubicBezTo>
                      <a:cubicBezTo>
                        <a:pt x="41" y="170"/>
                        <a:pt x="52" y="186"/>
                        <a:pt x="66" y="197"/>
                      </a:cubicBezTo>
                      <a:cubicBezTo>
                        <a:pt x="50" y="132"/>
                        <a:pt x="34" y="66"/>
                        <a:pt x="21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30"/>
                <p:cNvSpPr/>
                <p:nvPr/>
              </p:nvSpPr>
              <p:spPr>
                <a:xfrm>
                  <a:off x="7263350" y="185667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5" y="0"/>
                      </a:moveTo>
                      <a:cubicBezTo>
                        <a:pt x="621" y="0"/>
                        <a:pt x="587" y="10"/>
                        <a:pt x="557" y="31"/>
                      </a:cubicBezTo>
                      <a:lnTo>
                        <a:pt x="98" y="351"/>
                      </a:lnTo>
                      <a:cubicBezTo>
                        <a:pt x="21" y="405"/>
                        <a:pt x="1" y="511"/>
                        <a:pt x="55" y="590"/>
                      </a:cubicBezTo>
                      <a:cubicBezTo>
                        <a:pt x="88" y="637"/>
                        <a:pt x="142" y="663"/>
                        <a:pt x="197" y="663"/>
                      </a:cubicBezTo>
                      <a:cubicBezTo>
                        <a:pt x="231" y="663"/>
                        <a:pt x="264" y="653"/>
                        <a:pt x="294" y="633"/>
                      </a:cubicBezTo>
                      <a:lnTo>
                        <a:pt x="753" y="313"/>
                      </a:lnTo>
                      <a:cubicBezTo>
                        <a:pt x="832" y="258"/>
                        <a:pt x="850" y="150"/>
                        <a:pt x="796" y="74"/>
                      </a:cubicBezTo>
                      <a:cubicBezTo>
                        <a:pt x="763" y="26"/>
                        <a:pt x="710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30"/>
                <p:cNvSpPr/>
                <p:nvPr/>
              </p:nvSpPr>
              <p:spPr>
                <a:xfrm>
                  <a:off x="7250450" y="1834025"/>
                  <a:ext cx="2302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0" extrusionOk="0">
                      <a:moveTo>
                        <a:pt x="729" y="0"/>
                      </a:moveTo>
                      <a:cubicBezTo>
                        <a:pt x="712" y="0"/>
                        <a:pt x="694" y="3"/>
                        <a:pt x="677" y="8"/>
                      </a:cubicBezTo>
                      <a:lnTo>
                        <a:pt x="143" y="173"/>
                      </a:lnTo>
                      <a:cubicBezTo>
                        <a:pt x="52" y="202"/>
                        <a:pt x="1" y="297"/>
                        <a:pt x="30" y="389"/>
                      </a:cubicBezTo>
                      <a:cubicBezTo>
                        <a:pt x="52" y="463"/>
                        <a:pt x="120" y="509"/>
                        <a:pt x="194" y="509"/>
                      </a:cubicBezTo>
                      <a:cubicBezTo>
                        <a:pt x="211" y="509"/>
                        <a:pt x="227" y="507"/>
                        <a:pt x="244" y="502"/>
                      </a:cubicBezTo>
                      <a:lnTo>
                        <a:pt x="778" y="335"/>
                      </a:lnTo>
                      <a:cubicBezTo>
                        <a:pt x="871" y="308"/>
                        <a:pt x="920" y="211"/>
                        <a:pt x="893" y="121"/>
                      </a:cubicBezTo>
                      <a:cubicBezTo>
                        <a:pt x="869" y="48"/>
                        <a:pt x="803" y="0"/>
                        <a:pt x="729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30"/>
                <p:cNvSpPr/>
                <p:nvPr/>
              </p:nvSpPr>
              <p:spPr>
                <a:xfrm>
                  <a:off x="7228650" y="185667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4" y="0"/>
                      </a:moveTo>
                      <a:cubicBezTo>
                        <a:pt x="620" y="0"/>
                        <a:pt x="586" y="10"/>
                        <a:pt x="557" y="31"/>
                      </a:cubicBezTo>
                      <a:lnTo>
                        <a:pt x="97" y="351"/>
                      </a:lnTo>
                      <a:cubicBezTo>
                        <a:pt x="18" y="405"/>
                        <a:pt x="0" y="511"/>
                        <a:pt x="54" y="590"/>
                      </a:cubicBezTo>
                      <a:cubicBezTo>
                        <a:pt x="88" y="637"/>
                        <a:pt x="141" y="663"/>
                        <a:pt x="196" y="663"/>
                      </a:cubicBezTo>
                      <a:cubicBezTo>
                        <a:pt x="229" y="663"/>
                        <a:pt x="263" y="653"/>
                        <a:pt x="293" y="633"/>
                      </a:cubicBezTo>
                      <a:lnTo>
                        <a:pt x="753" y="313"/>
                      </a:lnTo>
                      <a:cubicBezTo>
                        <a:pt x="830" y="258"/>
                        <a:pt x="850" y="150"/>
                        <a:pt x="796" y="74"/>
                      </a:cubicBezTo>
                      <a:cubicBezTo>
                        <a:pt x="762" y="26"/>
                        <a:pt x="708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30"/>
                <p:cNvSpPr/>
                <p:nvPr/>
              </p:nvSpPr>
              <p:spPr>
                <a:xfrm>
                  <a:off x="7215750" y="1834025"/>
                  <a:ext cx="230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0" extrusionOk="0">
                      <a:moveTo>
                        <a:pt x="728" y="0"/>
                      </a:moveTo>
                      <a:cubicBezTo>
                        <a:pt x="711" y="0"/>
                        <a:pt x="694" y="3"/>
                        <a:pt x="676" y="8"/>
                      </a:cubicBezTo>
                      <a:lnTo>
                        <a:pt x="140" y="173"/>
                      </a:lnTo>
                      <a:cubicBezTo>
                        <a:pt x="50" y="202"/>
                        <a:pt x="0" y="297"/>
                        <a:pt x="27" y="389"/>
                      </a:cubicBezTo>
                      <a:cubicBezTo>
                        <a:pt x="51" y="463"/>
                        <a:pt x="119" y="509"/>
                        <a:pt x="191" y="509"/>
                      </a:cubicBezTo>
                      <a:cubicBezTo>
                        <a:pt x="208" y="509"/>
                        <a:pt x="225" y="507"/>
                        <a:pt x="241" y="502"/>
                      </a:cubicBezTo>
                      <a:lnTo>
                        <a:pt x="778" y="335"/>
                      </a:lnTo>
                      <a:cubicBezTo>
                        <a:pt x="868" y="308"/>
                        <a:pt x="920" y="211"/>
                        <a:pt x="890" y="121"/>
                      </a:cubicBezTo>
                      <a:cubicBezTo>
                        <a:pt x="869" y="48"/>
                        <a:pt x="801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30"/>
                <p:cNvSpPr/>
                <p:nvPr/>
              </p:nvSpPr>
              <p:spPr>
                <a:xfrm>
                  <a:off x="7193875" y="1856675"/>
                  <a:ext cx="2132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664" extrusionOk="0">
                      <a:moveTo>
                        <a:pt x="656" y="0"/>
                      </a:moveTo>
                      <a:cubicBezTo>
                        <a:pt x="623" y="0"/>
                        <a:pt x="589" y="10"/>
                        <a:pt x="560" y="31"/>
                      </a:cubicBezTo>
                      <a:lnTo>
                        <a:pt x="98" y="351"/>
                      </a:lnTo>
                      <a:cubicBezTo>
                        <a:pt x="21" y="405"/>
                        <a:pt x="1" y="511"/>
                        <a:pt x="55" y="590"/>
                      </a:cubicBezTo>
                      <a:cubicBezTo>
                        <a:pt x="88" y="637"/>
                        <a:pt x="142" y="663"/>
                        <a:pt x="197" y="663"/>
                      </a:cubicBezTo>
                      <a:cubicBezTo>
                        <a:pt x="231" y="663"/>
                        <a:pt x="265" y="653"/>
                        <a:pt x="294" y="633"/>
                      </a:cubicBezTo>
                      <a:lnTo>
                        <a:pt x="754" y="313"/>
                      </a:lnTo>
                      <a:cubicBezTo>
                        <a:pt x="832" y="258"/>
                        <a:pt x="853" y="150"/>
                        <a:pt x="799" y="74"/>
                      </a:cubicBezTo>
                      <a:cubicBezTo>
                        <a:pt x="765" y="26"/>
                        <a:pt x="711" y="0"/>
                        <a:pt x="65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30"/>
                <p:cNvSpPr/>
                <p:nvPr/>
              </p:nvSpPr>
              <p:spPr>
                <a:xfrm>
                  <a:off x="7181475" y="1834025"/>
                  <a:ext cx="22525" cy="1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509" extrusionOk="0">
                      <a:moveTo>
                        <a:pt x="710" y="0"/>
                      </a:moveTo>
                      <a:cubicBezTo>
                        <a:pt x="693" y="0"/>
                        <a:pt x="676" y="3"/>
                        <a:pt x="659" y="8"/>
                      </a:cubicBezTo>
                      <a:lnTo>
                        <a:pt x="123" y="173"/>
                      </a:lnTo>
                      <a:cubicBezTo>
                        <a:pt x="102" y="180"/>
                        <a:pt x="84" y="189"/>
                        <a:pt x="69" y="202"/>
                      </a:cubicBezTo>
                      <a:cubicBezTo>
                        <a:pt x="57" y="209"/>
                        <a:pt x="48" y="218"/>
                        <a:pt x="39" y="229"/>
                      </a:cubicBezTo>
                      <a:cubicBezTo>
                        <a:pt x="26" y="247"/>
                        <a:pt x="17" y="267"/>
                        <a:pt x="10" y="288"/>
                      </a:cubicBezTo>
                      <a:cubicBezTo>
                        <a:pt x="5" y="299"/>
                        <a:pt x="3" y="308"/>
                        <a:pt x="3" y="319"/>
                      </a:cubicBezTo>
                      <a:cubicBezTo>
                        <a:pt x="1" y="342"/>
                        <a:pt x="3" y="364"/>
                        <a:pt x="10" y="389"/>
                      </a:cubicBezTo>
                      <a:cubicBezTo>
                        <a:pt x="17" y="412"/>
                        <a:pt x="28" y="432"/>
                        <a:pt x="41" y="448"/>
                      </a:cubicBezTo>
                      <a:cubicBezTo>
                        <a:pt x="50" y="457"/>
                        <a:pt x="60" y="466"/>
                        <a:pt x="69" y="473"/>
                      </a:cubicBezTo>
                      <a:cubicBezTo>
                        <a:pt x="99" y="496"/>
                        <a:pt x="136" y="509"/>
                        <a:pt x="175" y="509"/>
                      </a:cubicBezTo>
                      <a:cubicBezTo>
                        <a:pt x="191" y="509"/>
                        <a:pt x="208" y="507"/>
                        <a:pt x="224" y="502"/>
                      </a:cubicBezTo>
                      <a:lnTo>
                        <a:pt x="760" y="335"/>
                      </a:lnTo>
                      <a:cubicBezTo>
                        <a:pt x="851" y="306"/>
                        <a:pt x="900" y="211"/>
                        <a:pt x="873" y="121"/>
                      </a:cubicBezTo>
                      <a:cubicBezTo>
                        <a:pt x="849" y="48"/>
                        <a:pt x="783" y="0"/>
                        <a:pt x="710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30"/>
                <p:cNvSpPr/>
                <p:nvPr/>
              </p:nvSpPr>
              <p:spPr>
                <a:xfrm>
                  <a:off x="7259700" y="1808125"/>
                  <a:ext cx="21025" cy="1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" h="677" extrusionOk="0">
                      <a:moveTo>
                        <a:pt x="196" y="1"/>
                      </a:moveTo>
                      <a:cubicBezTo>
                        <a:pt x="144" y="1"/>
                        <a:pt x="92" y="24"/>
                        <a:pt x="59" y="68"/>
                      </a:cubicBezTo>
                      <a:cubicBezTo>
                        <a:pt x="0" y="145"/>
                        <a:pt x="18" y="253"/>
                        <a:pt x="93" y="309"/>
                      </a:cubicBezTo>
                      <a:lnTo>
                        <a:pt x="543" y="643"/>
                      </a:lnTo>
                      <a:cubicBezTo>
                        <a:pt x="574" y="666"/>
                        <a:pt x="609" y="677"/>
                        <a:pt x="645" y="677"/>
                      </a:cubicBezTo>
                      <a:cubicBezTo>
                        <a:pt x="697" y="677"/>
                        <a:pt x="749" y="653"/>
                        <a:pt x="782" y="609"/>
                      </a:cubicBezTo>
                      <a:cubicBezTo>
                        <a:pt x="841" y="533"/>
                        <a:pt x="823" y="424"/>
                        <a:pt x="748" y="368"/>
                      </a:cubicBezTo>
                      <a:lnTo>
                        <a:pt x="298" y="35"/>
                      </a:lnTo>
                      <a:cubicBezTo>
                        <a:pt x="268" y="12"/>
                        <a:pt x="232" y="1"/>
                        <a:pt x="19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30"/>
                <p:cNvSpPr/>
                <p:nvPr/>
              </p:nvSpPr>
              <p:spPr>
                <a:xfrm>
                  <a:off x="7224975" y="1808125"/>
                  <a:ext cx="21000" cy="1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77" extrusionOk="0">
                      <a:moveTo>
                        <a:pt x="195" y="1"/>
                      </a:moveTo>
                      <a:cubicBezTo>
                        <a:pt x="142" y="1"/>
                        <a:pt x="91" y="24"/>
                        <a:pt x="57" y="68"/>
                      </a:cubicBezTo>
                      <a:cubicBezTo>
                        <a:pt x="1" y="145"/>
                        <a:pt x="17" y="253"/>
                        <a:pt x="93" y="309"/>
                      </a:cubicBezTo>
                      <a:lnTo>
                        <a:pt x="542" y="643"/>
                      </a:lnTo>
                      <a:cubicBezTo>
                        <a:pt x="573" y="666"/>
                        <a:pt x="609" y="677"/>
                        <a:pt x="645" y="677"/>
                      </a:cubicBezTo>
                      <a:cubicBezTo>
                        <a:pt x="698" y="677"/>
                        <a:pt x="749" y="653"/>
                        <a:pt x="783" y="609"/>
                      </a:cubicBezTo>
                      <a:cubicBezTo>
                        <a:pt x="839" y="533"/>
                        <a:pt x="824" y="424"/>
                        <a:pt x="747" y="368"/>
                      </a:cubicBezTo>
                      <a:lnTo>
                        <a:pt x="298" y="35"/>
                      </a:lnTo>
                      <a:cubicBezTo>
                        <a:pt x="267" y="12"/>
                        <a:pt x="23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30"/>
                <p:cNvSpPr/>
                <p:nvPr/>
              </p:nvSpPr>
              <p:spPr>
                <a:xfrm>
                  <a:off x="7246000" y="1788100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5" y="0"/>
                      </a:moveTo>
                      <a:cubicBezTo>
                        <a:pt x="621" y="0"/>
                        <a:pt x="587" y="10"/>
                        <a:pt x="557" y="31"/>
                      </a:cubicBezTo>
                      <a:lnTo>
                        <a:pt x="97" y="351"/>
                      </a:lnTo>
                      <a:cubicBezTo>
                        <a:pt x="19" y="405"/>
                        <a:pt x="1" y="513"/>
                        <a:pt x="55" y="590"/>
                      </a:cubicBezTo>
                      <a:cubicBezTo>
                        <a:pt x="88" y="638"/>
                        <a:pt x="140" y="664"/>
                        <a:pt x="194" y="664"/>
                      </a:cubicBezTo>
                      <a:cubicBezTo>
                        <a:pt x="228" y="664"/>
                        <a:pt x="263" y="654"/>
                        <a:pt x="294" y="633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3"/>
                        <a:pt x="796" y="74"/>
                      </a:cubicBezTo>
                      <a:cubicBezTo>
                        <a:pt x="763" y="26"/>
                        <a:pt x="709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30"/>
                <p:cNvSpPr/>
                <p:nvPr/>
              </p:nvSpPr>
              <p:spPr>
                <a:xfrm>
                  <a:off x="7233100" y="1765450"/>
                  <a:ext cx="2300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1" extrusionOk="0">
                      <a:moveTo>
                        <a:pt x="728" y="1"/>
                      </a:moveTo>
                      <a:cubicBezTo>
                        <a:pt x="711" y="1"/>
                        <a:pt x="694" y="3"/>
                        <a:pt x="677" y="8"/>
                      </a:cubicBezTo>
                      <a:lnTo>
                        <a:pt x="142" y="175"/>
                      </a:lnTo>
                      <a:cubicBezTo>
                        <a:pt x="52" y="202"/>
                        <a:pt x="0" y="299"/>
                        <a:pt x="30" y="389"/>
                      </a:cubicBezTo>
                      <a:cubicBezTo>
                        <a:pt x="52" y="462"/>
                        <a:pt x="119" y="510"/>
                        <a:pt x="192" y="510"/>
                      </a:cubicBezTo>
                      <a:cubicBezTo>
                        <a:pt x="209" y="510"/>
                        <a:pt x="227" y="507"/>
                        <a:pt x="244" y="502"/>
                      </a:cubicBezTo>
                      <a:lnTo>
                        <a:pt x="778" y="337"/>
                      </a:lnTo>
                      <a:cubicBezTo>
                        <a:pt x="870" y="308"/>
                        <a:pt x="920" y="211"/>
                        <a:pt x="893" y="121"/>
                      </a:cubicBezTo>
                      <a:cubicBezTo>
                        <a:pt x="869" y="48"/>
                        <a:pt x="802" y="1"/>
                        <a:pt x="728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30"/>
                <p:cNvSpPr/>
                <p:nvPr/>
              </p:nvSpPr>
              <p:spPr>
                <a:xfrm>
                  <a:off x="7190275" y="1808125"/>
                  <a:ext cx="20975" cy="1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677" extrusionOk="0">
                      <a:moveTo>
                        <a:pt x="194" y="1"/>
                      </a:moveTo>
                      <a:cubicBezTo>
                        <a:pt x="142" y="1"/>
                        <a:pt x="90" y="24"/>
                        <a:pt x="57" y="68"/>
                      </a:cubicBezTo>
                      <a:cubicBezTo>
                        <a:pt x="1" y="145"/>
                        <a:pt x="16" y="253"/>
                        <a:pt x="93" y="309"/>
                      </a:cubicBezTo>
                      <a:lnTo>
                        <a:pt x="541" y="643"/>
                      </a:lnTo>
                      <a:cubicBezTo>
                        <a:pt x="573" y="666"/>
                        <a:pt x="609" y="677"/>
                        <a:pt x="645" y="677"/>
                      </a:cubicBezTo>
                      <a:cubicBezTo>
                        <a:pt x="697" y="677"/>
                        <a:pt x="749" y="653"/>
                        <a:pt x="783" y="609"/>
                      </a:cubicBezTo>
                      <a:cubicBezTo>
                        <a:pt x="839" y="533"/>
                        <a:pt x="823" y="424"/>
                        <a:pt x="747" y="368"/>
                      </a:cubicBezTo>
                      <a:lnTo>
                        <a:pt x="296" y="35"/>
                      </a:lnTo>
                      <a:cubicBezTo>
                        <a:pt x="266" y="12"/>
                        <a:pt x="23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30"/>
                <p:cNvSpPr/>
                <p:nvPr/>
              </p:nvSpPr>
              <p:spPr>
                <a:xfrm>
                  <a:off x="7211225" y="1788100"/>
                  <a:ext cx="2132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664" extrusionOk="0">
                      <a:moveTo>
                        <a:pt x="657" y="0"/>
                      </a:moveTo>
                      <a:cubicBezTo>
                        <a:pt x="623" y="0"/>
                        <a:pt x="589" y="10"/>
                        <a:pt x="560" y="31"/>
                      </a:cubicBezTo>
                      <a:lnTo>
                        <a:pt x="100" y="351"/>
                      </a:lnTo>
                      <a:cubicBezTo>
                        <a:pt x="21" y="405"/>
                        <a:pt x="1" y="513"/>
                        <a:pt x="55" y="590"/>
                      </a:cubicBezTo>
                      <a:cubicBezTo>
                        <a:pt x="88" y="638"/>
                        <a:pt x="142" y="664"/>
                        <a:pt x="196" y="664"/>
                      </a:cubicBezTo>
                      <a:cubicBezTo>
                        <a:pt x="231" y="664"/>
                        <a:pt x="266" y="654"/>
                        <a:pt x="296" y="633"/>
                      </a:cubicBezTo>
                      <a:lnTo>
                        <a:pt x="756" y="313"/>
                      </a:lnTo>
                      <a:cubicBezTo>
                        <a:pt x="833" y="259"/>
                        <a:pt x="853" y="153"/>
                        <a:pt x="799" y="74"/>
                      </a:cubicBezTo>
                      <a:cubicBezTo>
                        <a:pt x="765" y="26"/>
                        <a:pt x="711" y="0"/>
                        <a:pt x="657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30"/>
                <p:cNvSpPr/>
                <p:nvPr/>
              </p:nvSpPr>
              <p:spPr>
                <a:xfrm>
                  <a:off x="7198400" y="1765450"/>
                  <a:ext cx="230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0" extrusionOk="0">
                      <a:moveTo>
                        <a:pt x="728" y="0"/>
                      </a:moveTo>
                      <a:cubicBezTo>
                        <a:pt x="711" y="0"/>
                        <a:pt x="693" y="3"/>
                        <a:pt x="676" y="8"/>
                      </a:cubicBezTo>
                      <a:lnTo>
                        <a:pt x="140" y="173"/>
                      </a:lnTo>
                      <a:cubicBezTo>
                        <a:pt x="50" y="202"/>
                        <a:pt x="0" y="299"/>
                        <a:pt x="27" y="389"/>
                      </a:cubicBezTo>
                      <a:cubicBezTo>
                        <a:pt x="51" y="463"/>
                        <a:pt x="118" y="509"/>
                        <a:pt x="191" y="509"/>
                      </a:cubicBezTo>
                      <a:cubicBezTo>
                        <a:pt x="208" y="509"/>
                        <a:pt x="225" y="507"/>
                        <a:pt x="241" y="502"/>
                      </a:cubicBezTo>
                      <a:lnTo>
                        <a:pt x="778" y="335"/>
                      </a:lnTo>
                      <a:cubicBezTo>
                        <a:pt x="868" y="308"/>
                        <a:pt x="920" y="211"/>
                        <a:pt x="890" y="121"/>
                      </a:cubicBezTo>
                      <a:cubicBezTo>
                        <a:pt x="868" y="48"/>
                        <a:pt x="801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30"/>
                <p:cNvSpPr/>
                <p:nvPr/>
              </p:nvSpPr>
              <p:spPr>
                <a:xfrm>
                  <a:off x="7177100" y="1788100"/>
                  <a:ext cx="2070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664" extrusionOk="0">
                      <a:moveTo>
                        <a:pt x="632" y="0"/>
                      </a:moveTo>
                      <a:cubicBezTo>
                        <a:pt x="598" y="0"/>
                        <a:pt x="564" y="10"/>
                        <a:pt x="534" y="31"/>
                      </a:cubicBezTo>
                      <a:lnTo>
                        <a:pt x="246" y="234"/>
                      </a:lnTo>
                      <a:lnTo>
                        <a:pt x="74" y="351"/>
                      </a:lnTo>
                      <a:cubicBezTo>
                        <a:pt x="27" y="385"/>
                        <a:pt x="0" y="439"/>
                        <a:pt x="0" y="495"/>
                      </a:cubicBezTo>
                      <a:cubicBezTo>
                        <a:pt x="2" y="518"/>
                        <a:pt x="7" y="538"/>
                        <a:pt x="16" y="561"/>
                      </a:cubicBezTo>
                      <a:cubicBezTo>
                        <a:pt x="20" y="570"/>
                        <a:pt x="25" y="581"/>
                        <a:pt x="32" y="590"/>
                      </a:cubicBezTo>
                      <a:cubicBezTo>
                        <a:pt x="65" y="638"/>
                        <a:pt x="118" y="663"/>
                        <a:pt x="172" y="663"/>
                      </a:cubicBezTo>
                      <a:cubicBezTo>
                        <a:pt x="184" y="663"/>
                        <a:pt x="196" y="662"/>
                        <a:pt x="207" y="660"/>
                      </a:cubicBezTo>
                      <a:cubicBezTo>
                        <a:pt x="221" y="657"/>
                        <a:pt x="232" y="653"/>
                        <a:pt x="244" y="648"/>
                      </a:cubicBezTo>
                      <a:cubicBezTo>
                        <a:pt x="253" y="644"/>
                        <a:pt x="262" y="639"/>
                        <a:pt x="271" y="633"/>
                      </a:cubicBezTo>
                      <a:lnTo>
                        <a:pt x="730" y="313"/>
                      </a:lnTo>
                      <a:cubicBezTo>
                        <a:pt x="809" y="259"/>
                        <a:pt x="827" y="153"/>
                        <a:pt x="773" y="74"/>
                      </a:cubicBezTo>
                      <a:cubicBezTo>
                        <a:pt x="740" y="26"/>
                        <a:pt x="68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30"/>
                <p:cNvSpPr/>
                <p:nvPr/>
              </p:nvSpPr>
              <p:spPr>
                <a:xfrm>
                  <a:off x="7242625" y="2013750"/>
                  <a:ext cx="202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679" extrusionOk="0">
                      <a:moveTo>
                        <a:pt x="185" y="0"/>
                      </a:moveTo>
                      <a:cubicBezTo>
                        <a:pt x="143" y="0"/>
                        <a:pt x="102" y="15"/>
                        <a:pt x="70" y="43"/>
                      </a:cubicBezTo>
                      <a:cubicBezTo>
                        <a:pt x="61" y="52"/>
                        <a:pt x="54" y="61"/>
                        <a:pt x="48" y="70"/>
                      </a:cubicBezTo>
                      <a:cubicBezTo>
                        <a:pt x="41" y="79"/>
                        <a:pt x="34" y="88"/>
                        <a:pt x="30" y="97"/>
                      </a:cubicBezTo>
                      <a:lnTo>
                        <a:pt x="30" y="99"/>
                      </a:lnTo>
                      <a:cubicBezTo>
                        <a:pt x="0" y="162"/>
                        <a:pt x="9" y="234"/>
                        <a:pt x="57" y="286"/>
                      </a:cubicBezTo>
                      <a:cubicBezTo>
                        <a:pt x="63" y="295"/>
                        <a:pt x="72" y="302"/>
                        <a:pt x="81" y="309"/>
                      </a:cubicBezTo>
                      <a:lnTo>
                        <a:pt x="532" y="645"/>
                      </a:lnTo>
                      <a:cubicBezTo>
                        <a:pt x="550" y="658"/>
                        <a:pt x="571" y="667"/>
                        <a:pt x="593" y="674"/>
                      </a:cubicBezTo>
                      <a:cubicBezTo>
                        <a:pt x="607" y="677"/>
                        <a:pt x="621" y="679"/>
                        <a:pt x="635" y="679"/>
                      </a:cubicBezTo>
                      <a:cubicBezTo>
                        <a:pt x="676" y="679"/>
                        <a:pt x="717" y="664"/>
                        <a:pt x="749" y="636"/>
                      </a:cubicBezTo>
                      <a:cubicBezTo>
                        <a:pt x="758" y="627"/>
                        <a:pt x="764" y="620"/>
                        <a:pt x="771" y="608"/>
                      </a:cubicBezTo>
                      <a:cubicBezTo>
                        <a:pt x="785" y="590"/>
                        <a:pt x="796" y="570"/>
                        <a:pt x="800" y="548"/>
                      </a:cubicBezTo>
                      <a:cubicBezTo>
                        <a:pt x="807" y="516"/>
                        <a:pt x="807" y="480"/>
                        <a:pt x="796" y="451"/>
                      </a:cubicBezTo>
                      <a:cubicBezTo>
                        <a:pt x="789" y="428"/>
                        <a:pt x="778" y="410"/>
                        <a:pt x="762" y="392"/>
                      </a:cubicBezTo>
                      <a:cubicBezTo>
                        <a:pt x="753" y="383"/>
                        <a:pt x="746" y="376"/>
                        <a:pt x="737" y="370"/>
                      </a:cubicBezTo>
                      <a:lnTo>
                        <a:pt x="370" y="97"/>
                      </a:lnTo>
                      <a:lnTo>
                        <a:pt x="287" y="34"/>
                      </a:lnTo>
                      <a:cubicBezTo>
                        <a:pt x="256" y="11"/>
                        <a:pt x="22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0"/>
                <p:cNvSpPr/>
                <p:nvPr/>
              </p:nvSpPr>
              <p:spPr>
                <a:xfrm>
                  <a:off x="7263350" y="1993750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5" y="1"/>
                      </a:moveTo>
                      <a:cubicBezTo>
                        <a:pt x="621" y="1"/>
                        <a:pt x="587" y="11"/>
                        <a:pt x="557" y="31"/>
                      </a:cubicBezTo>
                      <a:lnTo>
                        <a:pt x="98" y="351"/>
                      </a:lnTo>
                      <a:cubicBezTo>
                        <a:pt x="21" y="406"/>
                        <a:pt x="1" y="511"/>
                        <a:pt x="55" y="590"/>
                      </a:cubicBezTo>
                      <a:cubicBezTo>
                        <a:pt x="88" y="638"/>
                        <a:pt x="142" y="664"/>
                        <a:pt x="197" y="664"/>
                      </a:cubicBezTo>
                      <a:cubicBezTo>
                        <a:pt x="231" y="664"/>
                        <a:pt x="264" y="654"/>
                        <a:pt x="294" y="633"/>
                      </a:cubicBezTo>
                      <a:lnTo>
                        <a:pt x="753" y="313"/>
                      </a:lnTo>
                      <a:cubicBezTo>
                        <a:pt x="832" y="259"/>
                        <a:pt x="850" y="153"/>
                        <a:pt x="796" y="74"/>
                      </a:cubicBezTo>
                      <a:cubicBezTo>
                        <a:pt x="763" y="27"/>
                        <a:pt x="710" y="1"/>
                        <a:pt x="65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30"/>
                <p:cNvSpPr/>
                <p:nvPr/>
              </p:nvSpPr>
              <p:spPr>
                <a:xfrm>
                  <a:off x="7250450" y="1971100"/>
                  <a:ext cx="2302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10" extrusionOk="0">
                      <a:moveTo>
                        <a:pt x="729" y="1"/>
                      </a:moveTo>
                      <a:cubicBezTo>
                        <a:pt x="712" y="1"/>
                        <a:pt x="694" y="3"/>
                        <a:pt x="677" y="9"/>
                      </a:cubicBezTo>
                      <a:lnTo>
                        <a:pt x="143" y="173"/>
                      </a:lnTo>
                      <a:cubicBezTo>
                        <a:pt x="52" y="203"/>
                        <a:pt x="1" y="297"/>
                        <a:pt x="30" y="390"/>
                      </a:cubicBezTo>
                      <a:cubicBezTo>
                        <a:pt x="52" y="463"/>
                        <a:pt x="120" y="510"/>
                        <a:pt x="194" y="510"/>
                      </a:cubicBezTo>
                      <a:cubicBezTo>
                        <a:pt x="211" y="510"/>
                        <a:pt x="227" y="507"/>
                        <a:pt x="244" y="502"/>
                      </a:cubicBezTo>
                      <a:lnTo>
                        <a:pt x="778" y="336"/>
                      </a:lnTo>
                      <a:cubicBezTo>
                        <a:pt x="871" y="309"/>
                        <a:pt x="920" y="212"/>
                        <a:pt x="893" y="122"/>
                      </a:cubicBezTo>
                      <a:cubicBezTo>
                        <a:pt x="869" y="48"/>
                        <a:pt x="803" y="1"/>
                        <a:pt x="729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0"/>
                <p:cNvSpPr/>
                <p:nvPr/>
              </p:nvSpPr>
              <p:spPr>
                <a:xfrm>
                  <a:off x="7228650" y="1993750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4" y="1"/>
                      </a:moveTo>
                      <a:cubicBezTo>
                        <a:pt x="620" y="1"/>
                        <a:pt x="586" y="11"/>
                        <a:pt x="557" y="31"/>
                      </a:cubicBezTo>
                      <a:lnTo>
                        <a:pt x="97" y="351"/>
                      </a:lnTo>
                      <a:cubicBezTo>
                        <a:pt x="18" y="406"/>
                        <a:pt x="0" y="511"/>
                        <a:pt x="54" y="590"/>
                      </a:cubicBezTo>
                      <a:cubicBezTo>
                        <a:pt x="88" y="638"/>
                        <a:pt x="141" y="664"/>
                        <a:pt x="196" y="664"/>
                      </a:cubicBezTo>
                      <a:cubicBezTo>
                        <a:pt x="229" y="664"/>
                        <a:pt x="263" y="654"/>
                        <a:pt x="293" y="633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3"/>
                        <a:pt x="796" y="74"/>
                      </a:cubicBezTo>
                      <a:cubicBezTo>
                        <a:pt x="762" y="27"/>
                        <a:pt x="70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0"/>
                <p:cNvSpPr/>
                <p:nvPr/>
              </p:nvSpPr>
              <p:spPr>
                <a:xfrm>
                  <a:off x="7215750" y="1971075"/>
                  <a:ext cx="2300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1" extrusionOk="0">
                      <a:moveTo>
                        <a:pt x="725" y="0"/>
                      </a:moveTo>
                      <a:cubicBezTo>
                        <a:pt x="709" y="0"/>
                        <a:pt x="693" y="3"/>
                        <a:pt x="676" y="8"/>
                      </a:cubicBezTo>
                      <a:lnTo>
                        <a:pt x="142" y="174"/>
                      </a:lnTo>
                      <a:cubicBezTo>
                        <a:pt x="50" y="204"/>
                        <a:pt x="0" y="298"/>
                        <a:pt x="27" y="388"/>
                      </a:cubicBezTo>
                      <a:cubicBezTo>
                        <a:pt x="51" y="464"/>
                        <a:pt x="119" y="511"/>
                        <a:pt x="193" y="511"/>
                      </a:cubicBezTo>
                      <a:cubicBezTo>
                        <a:pt x="210" y="511"/>
                        <a:pt x="227" y="508"/>
                        <a:pt x="244" y="503"/>
                      </a:cubicBezTo>
                      <a:lnTo>
                        <a:pt x="778" y="337"/>
                      </a:lnTo>
                      <a:cubicBezTo>
                        <a:pt x="868" y="310"/>
                        <a:pt x="920" y="213"/>
                        <a:pt x="890" y="123"/>
                      </a:cubicBezTo>
                      <a:cubicBezTo>
                        <a:pt x="868" y="49"/>
                        <a:pt x="799" y="0"/>
                        <a:pt x="72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0"/>
                <p:cNvSpPr/>
                <p:nvPr/>
              </p:nvSpPr>
              <p:spPr>
                <a:xfrm>
                  <a:off x="7193875" y="1993750"/>
                  <a:ext cx="2132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664" extrusionOk="0">
                      <a:moveTo>
                        <a:pt x="656" y="1"/>
                      </a:moveTo>
                      <a:cubicBezTo>
                        <a:pt x="623" y="1"/>
                        <a:pt x="589" y="11"/>
                        <a:pt x="560" y="31"/>
                      </a:cubicBezTo>
                      <a:lnTo>
                        <a:pt x="98" y="351"/>
                      </a:lnTo>
                      <a:cubicBezTo>
                        <a:pt x="21" y="406"/>
                        <a:pt x="1" y="511"/>
                        <a:pt x="55" y="590"/>
                      </a:cubicBezTo>
                      <a:cubicBezTo>
                        <a:pt x="88" y="638"/>
                        <a:pt x="142" y="664"/>
                        <a:pt x="197" y="664"/>
                      </a:cubicBezTo>
                      <a:cubicBezTo>
                        <a:pt x="231" y="664"/>
                        <a:pt x="265" y="654"/>
                        <a:pt x="294" y="633"/>
                      </a:cubicBezTo>
                      <a:lnTo>
                        <a:pt x="754" y="313"/>
                      </a:lnTo>
                      <a:cubicBezTo>
                        <a:pt x="832" y="259"/>
                        <a:pt x="853" y="153"/>
                        <a:pt x="799" y="74"/>
                      </a:cubicBezTo>
                      <a:cubicBezTo>
                        <a:pt x="765" y="27"/>
                        <a:pt x="711" y="1"/>
                        <a:pt x="65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0"/>
                <p:cNvSpPr/>
                <p:nvPr/>
              </p:nvSpPr>
              <p:spPr>
                <a:xfrm>
                  <a:off x="7259700" y="1945175"/>
                  <a:ext cx="2102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" h="679" extrusionOk="0">
                      <a:moveTo>
                        <a:pt x="195" y="1"/>
                      </a:moveTo>
                      <a:cubicBezTo>
                        <a:pt x="143" y="1"/>
                        <a:pt x="92" y="25"/>
                        <a:pt x="59" y="70"/>
                      </a:cubicBezTo>
                      <a:cubicBezTo>
                        <a:pt x="0" y="147"/>
                        <a:pt x="18" y="255"/>
                        <a:pt x="93" y="311"/>
                      </a:cubicBezTo>
                      <a:lnTo>
                        <a:pt x="543" y="645"/>
                      </a:lnTo>
                      <a:cubicBezTo>
                        <a:pt x="574" y="668"/>
                        <a:pt x="609" y="679"/>
                        <a:pt x="645" y="679"/>
                      </a:cubicBezTo>
                      <a:cubicBezTo>
                        <a:pt x="697" y="679"/>
                        <a:pt x="749" y="655"/>
                        <a:pt x="782" y="611"/>
                      </a:cubicBezTo>
                      <a:cubicBezTo>
                        <a:pt x="841" y="534"/>
                        <a:pt x="823" y="426"/>
                        <a:pt x="748" y="370"/>
                      </a:cubicBezTo>
                      <a:lnTo>
                        <a:pt x="298" y="36"/>
                      </a:lnTo>
                      <a:cubicBezTo>
                        <a:pt x="267" y="12"/>
                        <a:pt x="23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0"/>
                <p:cNvSpPr/>
                <p:nvPr/>
              </p:nvSpPr>
              <p:spPr>
                <a:xfrm>
                  <a:off x="7281275" y="1925225"/>
                  <a:ext cx="2070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664" extrusionOk="0">
                      <a:moveTo>
                        <a:pt x="634" y="1"/>
                      </a:moveTo>
                      <a:cubicBezTo>
                        <a:pt x="600" y="1"/>
                        <a:pt x="565" y="11"/>
                        <a:pt x="535" y="32"/>
                      </a:cubicBezTo>
                      <a:lnTo>
                        <a:pt x="246" y="232"/>
                      </a:lnTo>
                      <a:lnTo>
                        <a:pt x="75" y="350"/>
                      </a:lnTo>
                      <a:cubicBezTo>
                        <a:pt x="27" y="383"/>
                        <a:pt x="0" y="440"/>
                        <a:pt x="3" y="494"/>
                      </a:cubicBezTo>
                      <a:cubicBezTo>
                        <a:pt x="3" y="516"/>
                        <a:pt x="7" y="539"/>
                        <a:pt x="16" y="559"/>
                      </a:cubicBezTo>
                      <a:cubicBezTo>
                        <a:pt x="21" y="570"/>
                        <a:pt x="25" y="579"/>
                        <a:pt x="32" y="588"/>
                      </a:cubicBezTo>
                      <a:cubicBezTo>
                        <a:pt x="66" y="637"/>
                        <a:pt x="120" y="664"/>
                        <a:pt x="174" y="664"/>
                      </a:cubicBezTo>
                      <a:cubicBezTo>
                        <a:pt x="185" y="664"/>
                        <a:pt x="197" y="663"/>
                        <a:pt x="208" y="661"/>
                      </a:cubicBezTo>
                      <a:cubicBezTo>
                        <a:pt x="221" y="656"/>
                        <a:pt x="233" y="652"/>
                        <a:pt x="246" y="647"/>
                      </a:cubicBezTo>
                      <a:cubicBezTo>
                        <a:pt x="255" y="643"/>
                        <a:pt x="262" y="638"/>
                        <a:pt x="271" y="634"/>
                      </a:cubicBezTo>
                      <a:lnTo>
                        <a:pt x="731" y="313"/>
                      </a:lnTo>
                      <a:cubicBezTo>
                        <a:pt x="810" y="259"/>
                        <a:pt x="828" y="151"/>
                        <a:pt x="773" y="75"/>
                      </a:cubicBezTo>
                      <a:cubicBezTo>
                        <a:pt x="740" y="26"/>
                        <a:pt x="688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0"/>
                <p:cNvSpPr/>
                <p:nvPr/>
              </p:nvSpPr>
              <p:spPr>
                <a:xfrm>
                  <a:off x="7268200" y="1902575"/>
                  <a:ext cx="22625" cy="1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" h="509" extrusionOk="0">
                      <a:moveTo>
                        <a:pt x="697" y="0"/>
                      </a:moveTo>
                      <a:cubicBezTo>
                        <a:pt x="686" y="2"/>
                        <a:pt x="674" y="2"/>
                        <a:pt x="663" y="7"/>
                      </a:cubicBezTo>
                      <a:lnTo>
                        <a:pt x="127" y="174"/>
                      </a:lnTo>
                      <a:cubicBezTo>
                        <a:pt x="93" y="183"/>
                        <a:pt x="64" y="203"/>
                        <a:pt x="43" y="230"/>
                      </a:cubicBezTo>
                      <a:cubicBezTo>
                        <a:pt x="37" y="239"/>
                        <a:pt x="30" y="248"/>
                        <a:pt x="25" y="257"/>
                      </a:cubicBezTo>
                      <a:cubicBezTo>
                        <a:pt x="5" y="295"/>
                        <a:pt x="1" y="343"/>
                        <a:pt x="14" y="388"/>
                      </a:cubicBezTo>
                      <a:cubicBezTo>
                        <a:pt x="28" y="433"/>
                        <a:pt x="59" y="469"/>
                        <a:pt x="97" y="489"/>
                      </a:cubicBezTo>
                      <a:cubicBezTo>
                        <a:pt x="106" y="494"/>
                        <a:pt x="118" y="498"/>
                        <a:pt x="129" y="500"/>
                      </a:cubicBezTo>
                      <a:cubicBezTo>
                        <a:pt x="145" y="506"/>
                        <a:pt x="161" y="509"/>
                        <a:pt x="178" y="509"/>
                      </a:cubicBezTo>
                      <a:cubicBezTo>
                        <a:pt x="194" y="509"/>
                        <a:pt x="211" y="506"/>
                        <a:pt x="228" y="500"/>
                      </a:cubicBezTo>
                      <a:lnTo>
                        <a:pt x="765" y="336"/>
                      </a:lnTo>
                      <a:cubicBezTo>
                        <a:pt x="765" y="334"/>
                        <a:pt x="767" y="334"/>
                        <a:pt x="767" y="334"/>
                      </a:cubicBezTo>
                      <a:lnTo>
                        <a:pt x="769" y="334"/>
                      </a:lnTo>
                      <a:cubicBezTo>
                        <a:pt x="855" y="304"/>
                        <a:pt x="904" y="210"/>
                        <a:pt x="877" y="120"/>
                      </a:cubicBezTo>
                      <a:cubicBezTo>
                        <a:pt x="864" y="75"/>
                        <a:pt x="832" y="41"/>
                        <a:pt x="794" y="18"/>
                      </a:cubicBezTo>
                      <a:cubicBezTo>
                        <a:pt x="785" y="16"/>
                        <a:pt x="776" y="11"/>
                        <a:pt x="769" y="9"/>
                      </a:cubicBezTo>
                      <a:cubicBezTo>
                        <a:pt x="756" y="5"/>
                        <a:pt x="742" y="2"/>
                        <a:pt x="731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0"/>
                <p:cNvSpPr/>
                <p:nvPr/>
              </p:nvSpPr>
              <p:spPr>
                <a:xfrm>
                  <a:off x="7224975" y="1945175"/>
                  <a:ext cx="210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79" extrusionOk="0">
                      <a:moveTo>
                        <a:pt x="194" y="1"/>
                      </a:moveTo>
                      <a:cubicBezTo>
                        <a:pt x="142" y="1"/>
                        <a:pt x="90" y="25"/>
                        <a:pt x="57" y="70"/>
                      </a:cubicBezTo>
                      <a:cubicBezTo>
                        <a:pt x="1" y="147"/>
                        <a:pt x="17" y="255"/>
                        <a:pt x="93" y="311"/>
                      </a:cubicBezTo>
                      <a:lnTo>
                        <a:pt x="542" y="645"/>
                      </a:lnTo>
                      <a:cubicBezTo>
                        <a:pt x="573" y="668"/>
                        <a:pt x="609" y="679"/>
                        <a:pt x="645" y="679"/>
                      </a:cubicBezTo>
                      <a:cubicBezTo>
                        <a:pt x="698" y="679"/>
                        <a:pt x="749" y="655"/>
                        <a:pt x="783" y="611"/>
                      </a:cubicBezTo>
                      <a:cubicBezTo>
                        <a:pt x="839" y="534"/>
                        <a:pt x="824" y="426"/>
                        <a:pt x="747" y="370"/>
                      </a:cubicBezTo>
                      <a:lnTo>
                        <a:pt x="298" y="36"/>
                      </a:lnTo>
                      <a:cubicBezTo>
                        <a:pt x="267" y="12"/>
                        <a:pt x="230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0"/>
                <p:cNvSpPr/>
                <p:nvPr/>
              </p:nvSpPr>
              <p:spPr>
                <a:xfrm>
                  <a:off x="7246000" y="192522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6" y="1"/>
                      </a:moveTo>
                      <a:cubicBezTo>
                        <a:pt x="622" y="1"/>
                        <a:pt x="588" y="11"/>
                        <a:pt x="557" y="32"/>
                      </a:cubicBezTo>
                      <a:lnTo>
                        <a:pt x="97" y="350"/>
                      </a:lnTo>
                      <a:cubicBezTo>
                        <a:pt x="21" y="404"/>
                        <a:pt x="1" y="512"/>
                        <a:pt x="55" y="588"/>
                      </a:cubicBezTo>
                      <a:cubicBezTo>
                        <a:pt x="88" y="637"/>
                        <a:pt x="143" y="664"/>
                        <a:pt x="198" y="664"/>
                      </a:cubicBezTo>
                      <a:cubicBezTo>
                        <a:pt x="231" y="664"/>
                        <a:pt x="264" y="654"/>
                        <a:pt x="294" y="634"/>
                      </a:cubicBezTo>
                      <a:lnTo>
                        <a:pt x="753" y="313"/>
                      </a:lnTo>
                      <a:cubicBezTo>
                        <a:pt x="832" y="259"/>
                        <a:pt x="850" y="151"/>
                        <a:pt x="796" y="75"/>
                      </a:cubicBezTo>
                      <a:cubicBezTo>
                        <a:pt x="763" y="26"/>
                        <a:pt x="710" y="1"/>
                        <a:pt x="65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0"/>
                <p:cNvSpPr/>
                <p:nvPr/>
              </p:nvSpPr>
              <p:spPr>
                <a:xfrm>
                  <a:off x="7233100" y="1902550"/>
                  <a:ext cx="230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0" extrusionOk="0">
                      <a:moveTo>
                        <a:pt x="727" y="1"/>
                      </a:moveTo>
                      <a:cubicBezTo>
                        <a:pt x="710" y="1"/>
                        <a:pt x="693" y="3"/>
                        <a:pt x="677" y="8"/>
                      </a:cubicBezTo>
                      <a:lnTo>
                        <a:pt x="142" y="175"/>
                      </a:lnTo>
                      <a:cubicBezTo>
                        <a:pt x="50" y="202"/>
                        <a:pt x="0" y="299"/>
                        <a:pt x="27" y="389"/>
                      </a:cubicBezTo>
                      <a:cubicBezTo>
                        <a:pt x="51" y="462"/>
                        <a:pt x="118" y="510"/>
                        <a:pt x="191" y="510"/>
                      </a:cubicBezTo>
                      <a:cubicBezTo>
                        <a:pt x="209" y="510"/>
                        <a:pt x="226" y="507"/>
                        <a:pt x="244" y="501"/>
                      </a:cubicBezTo>
                      <a:lnTo>
                        <a:pt x="778" y="337"/>
                      </a:lnTo>
                      <a:cubicBezTo>
                        <a:pt x="868" y="308"/>
                        <a:pt x="920" y="213"/>
                        <a:pt x="893" y="121"/>
                      </a:cubicBezTo>
                      <a:cubicBezTo>
                        <a:pt x="869" y="47"/>
                        <a:pt x="800" y="1"/>
                        <a:pt x="727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0"/>
                <p:cNvSpPr/>
                <p:nvPr/>
              </p:nvSpPr>
              <p:spPr>
                <a:xfrm>
                  <a:off x="7190275" y="1945175"/>
                  <a:ext cx="2097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679" extrusionOk="0">
                      <a:moveTo>
                        <a:pt x="193" y="1"/>
                      </a:moveTo>
                      <a:cubicBezTo>
                        <a:pt x="142" y="1"/>
                        <a:pt x="90" y="25"/>
                        <a:pt x="57" y="70"/>
                      </a:cubicBezTo>
                      <a:cubicBezTo>
                        <a:pt x="1" y="147"/>
                        <a:pt x="16" y="255"/>
                        <a:pt x="93" y="311"/>
                      </a:cubicBezTo>
                      <a:lnTo>
                        <a:pt x="541" y="645"/>
                      </a:lnTo>
                      <a:cubicBezTo>
                        <a:pt x="573" y="668"/>
                        <a:pt x="609" y="679"/>
                        <a:pt x="645" y="679"/>
                      </a:cubicBezTo>
                      <a:cubicBezTo>
                        <a:pt x="697" y="679"/>
                        <a:pt x="749" y="655"/>
                        <a:pt x="783" y="611"/>
                      </a:cubicBezTo>
                      <a:cubicBezTo>
                        <a:pt x="839" y="534"/>
                        <a:pt x="823" y="426"/>
                        <a:pt x="747" y="370"/>
                      </a:cubicBezTo>
                      <a:lnTo>
                        <a:pt x="296" y="36"/>
                      </a:lnTo>
                      <a:cubicBezTo>
                        <a:pt x="265" y="12"/>
                        <a:pt x="229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0"/>
                <p:cNvSpPr/>
                <p:nvPr/>
              </p:nvSpPr>
              <p:spPr>
                <a:xfrm>
                  <a:off x="7211300" y="1925225"/>
                  <a:ext cx="2125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664" extrusionOk="0">
                      <a:moveTo>
                        <a:pt x="655" y="1"/>
                      </a:moveTo>
                      <a:cubicBezTo>
                        <a:pt x="621" y="1"/>
                        <a:pt x="587" y="11"/>
                        <a:pt x="557" y="32"/>
                      </a:cubicBezTo>
                      <a:lnTo>
                        <a:pt x="97" y="350"/>
                      </a:lnTo>
                      <a:cubicBezTo>
                        <a:pt x="18" y="404"/>
                        <a:pt x="0" y="512"/>
                        <a:pt x="54" y="588"/>
                      </a:cubicBezTo>
                      <a:cubicBezTo>
                        <a:pt x="88" y="637"/>
                        <a:pt x="141" y="664"/>
                        <a:pt x="196" y="664"/>
                      </a:cubicBezTo>
                      <a:cubicBezTo>
                        <a:pt x="230" y="664"/>
                        <a:pt x="263" y="654"/>
                        <a:pt x="293" y="634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1"/>
                        <a:pt x="796" y="75"/>
                      </a:cubicBezTo>
                      <a:cubicBezTo>
                        <a:pt x="763" y="26"/>
                        <a:pt x="709" y="1"/>
                        <a:pt x="65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0"/>
                <p:cNvSpPr/>
                <p:nvPr/>
              </p:nvSpPr>
              <p:spPr>
                <a:xfrm>
                  <a:off x="7198400" y="1902550"/>
                  <a:ext cx="230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0" extrusionOk="0">
                      <a:moveTo>
                        <a:pt x="726" y="1"/>
                      </a:moveTo>
                      <a:cubicBezTo>
                        <a:pt x="710" y="1"/>
                        <a:pt x="693" y="3"/>
                        <a:pt x="676" y="8"/>
                      </a:cubicBezTo>
                      <a:lnTo>
                        <a:pt x="140" y="175"/>
                      </a:lnTo>
                      <a:cubicBezTo>
                        <a:pt x="50" y="202"/>
                        <a:pt x="0" y="299"/>
                        <a:pt x="27" y="389"/>
                      </a:cubicBezTo>
                      <a:cubicBezTo>
                        <a:pt x="51" y="462"/>
                        <a:pt x="117" y="510"/>
                        <a:pt x="190" y="510"/>
                      </a:cubicBezTo>
                      <a:cubicBezTo>
                        <a:pt x="207" y="510"/>
                        <a:pt x="224" y="507"/>
                        <a:pt x="241" y="501"/>
                      </a:cubicBezTo>
                      <a:lnTo>
                        <a:pt x="778" y="337"/>
                      </a:lnTo>
                      <a:cubicBezTo>
                        <a:pt x="868" y="308"/>
                        <a:pt x="920" y="213"/>
                        <a:pt x="890" y="121"/>
                      </a:cubicBezTo>
                      <a:cubicBezTo>
                        <a:pt x="868" y="47"/>
                        <a:pt x="800" y="1"/>
                        <a:pt x="72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0"/>
                <p:cNvSpPr/>
                <p:nvPr/>
              </p:nvSpPr>
              <p:spPr>
                <a:xfrm>
                  <a:off x="7277600" y="1876650"/>
                  <a:ext cx="201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79" extrusionOk="0">
                      <a:moveTo>
                        <a:pt x="176" y="1"/>
                      </a:moveTo>
                      <a:cubicBezTo>
                        <a:pt x="145" y="1"/>
                        <a:pt x="114" y="9"/>
                        <a:pt x="87" y="25"/>
                      </a:cubicBezTo>
                      <a:cubicBezTo>
                        <a:pt x="69" y="34"/>
                        <a:pt x="51" y="50"/>
                        <a:pt x="37" y="70"/>
                      </a:cubicBezTo>
                      <a:cubicBezTo>
                        <a:pt x="30" y="79"/>
                        <a:pt x="23" y="88"/>
                        <a:pt x="19" y="97"/>
                      </a:cubicBezTo>
                      <a:cubicBezTo>
                        <a:pt x="10" y="118"/>
                        <a:pt x="3" y="140"/>
                        <a:pt x="3" y="165"/>
                      </a:cubicBezTo>
                      <a:cubicBezTo>
                        <a:pt x="1" y="187"/>
                        <a:pt x="5" y="208"/>
                        <a:pt x="12" y="230"/>
                      </a:cubicBezTo>
                      <a:cubicBezTo>
                        <a:pt x="19" y="251"/>
                        <a:pt x="30" y="269"/>
                        <a:pt x="46" y="287"/>
                      </a:cubicBezTo>
                      <a:cubicBezTo>
                        <a:pt x="55" y="296"/>
                        <a:pt x="62" y="302"/>
                        <a:pt x="71" y="309"/>
                      </a:cubicBezTo>
                      <a:lnTo>
                        <a:pt x="391" y="548"/>
                      </a:lnTo>
                      <a:lnTo>
                        <a:pt x="522" y="645"/>
                      </a:lnTo>
                      <a:cubicBezTo>
                        <a:pt x="551" y="665"/>
                        <a:pt x="582" y="677"/>
                        <a:pt x="616" y="679"/>
                      </a:cubicBezTo>
                      <a:cubicBezTo>
                        <a:pt x="619" y="679"/>
                        <a:pt x="622" y="679"/>
                        <a:pt x="624" y="679"/>
                      </a:cubicBezTo>
                      <a:cubicBezTo>
                        <a:pt x="665" y="679"/>
                        <a:pt x="706" y="663"/>
                        <a:pt x="738" y="636"/>
                      </a:cubicBezTo>
                      <a:cubicBezTo>
                        <a:pt x="747" y="627"/>
                        <a:pt x="754" y="618"/>
                        <a:pt x="760" y="609"/>
                      </a:cubicBezTo>
                      <a:cubicBezTo>
                        <a:pt x="769" y="600"/>
                        <a:pt x="774" y="591"/>
                        <a:pt x="778" y="580"/>
                      </a:cubicBezTo>
                      <a:cubicBezTo>
                        <a:pt x="803" y="528"/>
                        <a:pt x="799" y="467"/>
                        <a:pt x="772" y="420"/>
                      </a:cubicBezTo>
                      <a:cubicBezTo>
                        <a:pt x="760" y="399"/>
                        <a:pt x="745" y="384"/>
                        <a:pt x="727" y="368"/>
                      </a:cubicBezTo>
                      <a:lnTo>
                        <a:pt x="391" y="120"/>
                      </a:lnTo>
                      <a:lnTo>
                        <a:pt x="359" y="97"/>
                      </a:lnTo>
                      <a:lnTo>
                        <a:pt x="276" y="34"/>
                      </a:lnTo>
                      <a:cubicBezTo>
                        <a:pt x="246" y="12"/>
                        <a:pt x="211" y="1"/>
                        <a:pt x="17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0"/>
                <p:cNvSpPr/>
                <p:nvPr/>
              </p:nvSpPr>
              <p:spPr>
                <a:xfrm>
                  <a:off x="7242900" y="1876625"/>
                  <a:ext cx="2007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80" extrusionOk="0">
                      <a:moveTo>
                        <a:pt x="173" y="1"/>
                      </a:moveTo>
                      <a:cubicBezTo>
                        <a:pt x="143" y="1"/>
                        <a:pt x="113" y="9"/>
                        <a:pt x="86" y="24"/>
                      </a:cubicBezTo>
                      <a:cubicBezTo>
                        <a:pt x="66" y="35"/>
                        <a:pt x="50" y="51"/>
                        <a:pt x="34" y="71"/>
                      </a:cubicBezTo>
                      <a:cubicBezTo>
                        <a:pt x="30" y="80"/>
                        <a:pt x="23" y="87"/>
                        <a:pt x="19" y="98"/>
                      </a:cubicBezTo>
                      <a:cubicBezTo>
                        <a:pt x="10" y="119"/>
                        <a:pt x="3" y="141"/>
                        <a:pt x="1" y="166"/>
                      </a:cubicBezTo>
                      <a:cubicBezTo>
                        <a:pt x="1" y="186"/>
                        <a:pt x="3" y="209"/>
                        <a:pt x="12" y="229"/>
                      </a:cubicBezTo>
                      <a:cubicBezTo>
                        <a:pt x="23" y="261"/>
                        <a:pt x="41" y="290"/>
                        <a:pt x="70" y="310"/>
                      </a:cubicBezTo>
                      <a:lnTo>
                        <a:pt x="521" y="646"/>
                      </a:lnTo>
                      <a:cubicBezTo>
                        <a:pt x="548" y="666"/>
                        <a:pt x="582" y="678"/>
                        <a:pt x="616" y="680"/>
                      </a:cubicBezTo>
                      <a:cubicBezTo>
                        <a:pt x="619" y="680"/>
                        <a:pt x="621" y="680"/>
                        <a:pt x="624" y="680"/>
                      </a:cubicBezTo>
                      <a:cubicBezTo>
                        <a:pt x="664" y="680"/>
                        <a:pt x="706" y="664"/>
                        <a:pt x="738" y="637"/>
                      </a:cubicBezTo>
                      <a:cubicBezTo>
                        <a:pt x="747" y="628"/>
                        <a:pt x="753" y="619"/>
                        <a:pt x="760" y="610"/>
                      </a:cubicBezTo>
                      <a:cubicBezTo>
                        <a:pt x="767" y="601"/>
                        <a:pt x="774" y="592"/>
                        <a:pt x="778" y="581"/>
                      </a:cubicBezTo>
                      <a:cubicBezTo>
                        <a:pt x="803" y="529"/>
                        <a:pt x="798" y="468"/>
                        <a:pt x="771" y="421"/>
                      </a:cubicBezTo>
                      <a:cubicBezTo>
                        <a:pt x="760" y="400"/>
                        <a:pt x="744" y="385"/>
                        <a:pt x="726" y="369"/>
                      </a:cubicBezTo>
                      <a:lnTo>
                        <a:pt x="359" y="98"/>
                      </a:lnTo>
                      <a:lnTo>
                        <a:pt x="276" y="35"/>
                      </a:lnTo>
                      <a:cubicBezTo>
                        <a:pt x="245" y="12"/>
                        <a:pt x="209" y="1"/>
                        <a:pt x="173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0"/>
                <p:cNvSpPr/>
                <p:nvPr/>
              </p:nvSpPr>
              <p:spPr>
                <a:xfrm>
                  <a:off x="7208200" y="1876625"/>
                  <a:ext cx="2002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" h="680" extrusionOk="0">
                      <a:moveTo>
                        <a:pt x="171" y="1"/>
                      </a:moveTo>
                      <a:cubicBezTo>
                        <a:pt x="141" y="1"/>
                        <a:pt x="112" y="9"/>
                        <a:pt x="86" y="24"/>
                      </a:cubicBezTo>
                      <a:cubicBezTo>
                        <a:pt x="66" y="35"/>
                        <a:pt x="48" y="51"/>
                        <a:pt x="34" y="71"/>
                      </a:cubicBezTo>
                      <a:cubicBezTo>
                        <a:pt x="27" y="80"/>
                        <a:pt x="23" y="87"/>
                        <a:pt x="18" y="98"/>
                      </a:cubicBezTo>
                      <a:cubicBezTo>
                        <a:pt x="7" y="119"/>
                        <a:pt x="2" y="141"/>
                        <a:pt x="0" y="166"/>
                      </a:cubicBezTo>
                      <a:cubicBezTo>
                        <a:pt x="0" y="186"/>
                        <a:pt x="2" y="209"/>
                        <a:pt x="9" y="229"/>
                      </a:cubicBezTo>
                      <a:cubicBezTo>
                        <a:pt x="21" y="261"/>
                        <a:pt x="41" y="290"/>
                        <a:pt x="70" y="310"/>
                      </a:cubicBezTo>
                      <a:lnTo>
                        <a:pt x="519" y="646"/>
                      </a:lnTo>
                      <a:cubicBezTo>
                        <a:pt x="548" y="666"/>
                        <a:pt x="582" y="678"/>
                        <a:pt x="613" y="680"/>
                      </a:cubicBezTo>
                      <a:cubicBezTo>
                        <a:pt x="616" y="680"/>
                        <a:pt x="619" y="680"/>
                        <a:pt x="622" y="680"/>
                      </a:cubicBezTo>
                      <a:cubicBezTo>
                        <a:pt x="664" y="680"/>
                        <a:pt x="703" y="664"/>
                        <a:pt x="735" y="637"/>
                      </a:cubicBezTo>
                      <a:cubicBezTo>
                        <a:pt x="744" y="628"/>
                        <a:pt x="753" y="619"/>
                        <a:pt x="760" y="610"/>
                      </a:cubicBezTo>
                      <a:cubicBezTo>
                        <a:pt x="767" y="601"/>
                        <a:pt x="773" y="592"/>
                        <a:pt x="778" y="581"/>
                      </a:cubicBezTo>
                      <a:cubicBezTo>
                        <a:pt x="800" y="529"/>
                        <a:pt x="798" y="468"/>
                        <a:pt x="769" y="421"/>
                      </a:cubicBezTo>
                      <a:cubicBezTo>
                        <a:pt x="758" y="400"/>
                        <a:pt x="744" y="385"/>
                        <a:pt x="724" y="369"/>
                      </a:cubicBezTo>
                      <a:lnTo>
                        <a:pt x="359" y="98"/>
                      </a:lnTo>
                      <a:lnTo>
                        <a:pt x="275" y="35"/>
                      </a:lnTo>
                      <a:cubicBezTo>
                        <a:pt x="243" y="12"/>
                        <a:pt x="207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0"/>
                <p:cNvSpPr/>
                <p:nvPr/>
              </p:nvSpPr>
              <p:spPr>
                <a:xfrm>
                  <a:off x="7268200" y="2039650"/>
                  <a:ext cx="2262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" h="510" extrusionOk="0">
                      <a:moveTo>
                        <a:pt x="697" y="1"/>
                      </a:moveTo>
                      <a:cubicBezTo>
                        <a:pt x="686" y="3"/>
                        <a:pt x="674" y="5"/>
                        <a:pt x="663" y="7"/>
                      </a:cubicBezTo>
                      <a:lnTo>
                        <a:pt x="127" y="174"/>
                      </a:lnTo>
                      <a:cubicBezTo>
                        <a:pt x="93" y="183"/>
                        <a:pt x="64" y="206"/>
                        <a:pt x="43" y="231"/>
                      </a:cubicBezTo>
                      <a:cubicBezTo>
                        <a:pt x="37" y="240"/>
                        <a:pt x="30" y="249"/>
                        <a:pt x="25" y="258"/>
                      </a:cubicBezTo>
                      <a:cubicBezTo>
                        <a:pt x="5" y="296"/>
                        <a:pt x="1" y="343"/>
                        <a:pt x="14" y="388"/>
                      </a:cubicBezTo>
                      <a:cubicBezTo>
                        <a:pt x="28" y="433"/>
                        <a:pt x="59" y="470"/>
                        <a:pt x="97" y="490"/>
                      </a:cubicBezTo>
                      <a:cubicBezTo>
                        <a:pt x="106" y="494"/>
                        <a:pt x="118" y="499"/>
                        <a:pt x="129" y="503"/>
                      </a:cubicBezTo>
                      <a:cubicBezTo>
                        <a:pt x="144" y="508"/>
                        <a:pt x="159" y="510"/>
                        <a:pt x="175" y="510"/>
                      </a:cubicBezTo>
                      <a:cubicBezTo>
                        <a:pt x="192" y="510"/>
                        <a:pt x="210" y="507"/>
                        <a:pt x="228" y="501"/>
                      </a:cubicBezTo>
                      <a:lnTo>
                        <a:pt x="765" y="337"/>
                      </a:lnTo>
                      <a:cubicBezTo>
                        <a:pt x="765" y="337"/>
                        <a:pt x="767" y="334"/>
                        <a:pt x="767" y="334"/>
                      </a:cubicBezTo>
                      <a:lnTo>
                        <a:pt x="769" y="334"/>
                      </a:lnTo>
                      <a:cubicBezTo>
                        <a:pt x="855" y="305"/>
                        <a:pt x="904" y="210"/>
                        <a:pt x="877" y="120"/>
                      </a:cubicBezTo>
                      <a:cubicBezTo>
                        <a:pt x="864" y="75"/>
                        <a:pt x="832" y="41"/>
                        <a:pt x="794" y="19"/>
                      </a:cubicBezTo>
                      <a:cubicBezTo>
                        <a:pt x="785" y="16"/>
                        <a:pt x="776" y="12"/>
                        <a:pt x="769" y="10"/>
                      </a:cubicBezTo>
                      <a:cubicBezTo>
                        <a:pt x="756" y="5"/>
                        <a:pt x="742" y="3"/>
                        <a:pt x="731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0"/>
                <p:cNvSpPr/>
                <p:nvPr/>
              </p:nvSpPr>
              <p:spPr>
                <a:xfrm>
                  <a:off x="7251850" y="2062325"/>
                  <a:ext cx="1525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293" extrusionOk="0">
                      <a:moveTo>
                        <a:pt x="421" y="0"/>
                      </a:moveTo>
                      <a:cubicBezTo>
                        <a:pt x="387" y="0"/>
                        <a:pt x="353" y="10"/>
                        <a:pt x="323" y="31"/>
                      </a:cubicBezTo>
                      <a:lnTo>
                        <a:pt x="1" y="254"/>
                      </a:lnTo>
                      <a:cubicBezTo>
                        <a:pt x="183" y="272"/>
                        <a:pt x="364" y="286"/>
                        <a:pt x="542" y="293"/>
                      </a:cubicBezTo>
                      <a:cubicBezTo>
                        <a:pt x="600" y="234"/>
                        <a:pt x="609" y="142"/>
                        <a:pt x="562" y="74"/>
                      </a:cubicBezTo>
                      <a:cubicBezTo>
                        <a:pt x="529" y="26"/>
                        <a:pt x="475" y="0"/>
                        <a:pt x="421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0"/>
                <p:cNvSpPr/>
                <p:nvPr/>
              </p:nvSpPr>
              <p:spPr>
                <a:xfrm>
                  <a:off x="7233100" y="2039650"/>
                  <a:ext cx="230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0" extrusionOk="0">
                      <a:moveTo>
                        <a:pt x="727" y="0"/>
                      </a:moveTo>
                      <a:cubicBezTo>
                        <a:pt x="710" y="0"/>
                        <a:pt x="693" y="2"/>
                        <a:pt x="677" y="7"/>
                      </a:cubicBezTo>
                      <a:lnTo>
                        <a:pt x="142" y="174"/>
                      </a:lnTo>
                      <a:cubicBezTo>
                        <a:pt x="50" y="201"/>
                        <a:pt x="0" y="298"/>
                        <a:pt x="27" y="388"/>
                      </a:cubicBezTo>
                      <a:cubicBezTo>
                        <a:pt x="51" y="461"/>
                        <a:pt x="118" y="509"/>
                        <a:pt x="191" y="509"/>
                      </a:cubicBezTo>
                      <a:cubicBezTo>
                        <a:pt x="209" y="509"/>
                        <a:pt x="226" y="507"/>
                        <a:pt x="244" y="501"/>
                      </a:cubicBezTo>
                      <a:lnTo>
                        <a:pt x="778" y="337"/>
                      </a:lnTo>
                      <a:cubicBezTo>
                        <a:pt x="868" y="307"/>
                        <a:pt x="920" y="213"/>
                        <a:pt x="893" y="120"/>
                      </a:cubicBezTo>
                      <a:cubicBezTo>
                        <a:pt x="869" y="47"/>
                        <a:pt x="800" y="0"/>
                        <a:pt x="727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0"/>
                <p:cNvSpPr/>
                <p:nvPr/>
              </p:nvSpPr>
              <p:spPr>
                <a:xfrm>
                  <a:off x="7223575" y="2062325"/>
                  <a:ext cx="8300" cy="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142" extrusionOk="0">
                      <a:moveTo>
                        <a:pt x="164" y="0"/>
                      </a:moveTo>
                      <a:cubicBezTo>
                        <a:pt x="130" y="0"/>
                        <a:pt x="96" y="10"/>
                        <a:pt x="66" y="31"/>
                      </a:cubicBezTo>
                      <a:lnTo>
                        <a:pt x="1" y="76"/>
                      </a:lnTo>
                      <a:cubicBezTo>
                        <a:pt x="111" y="99"/>
                        <a:pt x="221" y="121"/>
                        <a:pt x="332" y="142"/>
                      </a:cubicBezTo>
                      <a:cubicBezTo>
                        <a:pt x="327" y="117"/>
                        <a:pt x="318" y="94"/>
                        <a:pt x="305" y="74"/>
                      </a:cubicBezTo>
                      <a:cubicBezTo>
                        <a:pt x="272" y="26"/>
                        <a:pt x="218" y="0"/>
                        <a:pt x="16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0"/>
                <p:cNvSpPr/>
                <p:nvPr/>
              </p:nvSpPr>
              <p:spPr>
                <a:xfrm>
                  <a:off x="7198400" y="2039650"/>
                  <a:ext cx="230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0" extrusionOk="0">
                      <a:moveTo>
                        <a:pt x="726" y="0"/>
                      </a:moveTo>
                      <a:cubicBezTo>
                        <a:pt x="710" y="0"/>
                        <a:pt x="693" y="2"/>
                        <a:pt x="676" y="7"/>
                      </a:cubicBezTo>
                      <a:lnTo>
                        <a:pt x="140" y="174"/>
                      </a:lnTo>
                      <a:cubicBezTo>
                        <a:pt x="50" y="201"/>
                        <a:pt x="0" y="298"/>
                        <a:pt x="27" y="388"/>
                      </a:cubicBezTo>
                      <a:cubicBezTo>
                        <a:pt x="51" y="461"/>
                        <a:pt x="117" y="509"/>
                        <a:pt x="190" y="509"/>
                      </a:cubicBezTo>
                      <a:cubicBezTo>
                        <a:pt x="207" y="509"/>
                        <a:pt x="224" y="507"/>
                        <a:pt x="241" y="501"/>
                      </a:cubicBezTo>
                      <a:lnTo>
                        <a:pt x="778" y="337"/>
                      </a:lnTo>
                      <a:cubicBezTo>
                        <a:pt x="868" y="307"/>
                        <a:pt x="920" y="213"/>
                        <a:pt x="890" y="120"/>
                      </a:cubicBezTo>
                      <a:cubicBezTo>
                        <a:pt x="868" y="47"/>
                        <a:pt x="800" y="0"/>
                        <a:pt x="72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0"/>
                <p:cNvSpPr/>
                <p:nvPr/>
              </p:nvSpPr>
              <p:spPr>
                <a:xfrm>
                  <a:off x="7167400" y="2039650"/>
                  <a:ext cx="19225" cy="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391" extrusionOk="0">
                      <a:moveTo>
                        <a:pt x="562" y="1"/>
                      </a:moveTo>
                      <a:cubicBezTo>
                        <a:pt x="548" y="3"/>
                        <a:pt x="537" y="5"/>
                        <a:pt x="526" y="7"/>
                      </a:cubicBezTo>
                      <a:lnTo>
                        <a:pt x="0" y="172"/>
                      </a:lnTo>
                      <a:cubicBezTo>
                        <a:pt x="145" y="246"/>
                        <a:pt x="296" y="321"/>
                        <a:pt x="453" y="391"/>
                      </a:cubicBezTo>
                      <a:lnTo>
                        <a:pt x="627" y="337"/>
                      </a:lnTo>
                      <a:cubicBezTo>
                        <a:pt x="629" y="337"/>
                        <a:pt x="632" y="334"/>
                        <a:pt x="632" y="334"/>
                      </a:cubicBezTo>
                      <a:cubicBezTo>
                        <a:pt x="719" y="305"/>
                        <a:pt x="769" y="210"/>
                        <a:pt x="742" y="122"/>
                      </a:cubicBezTo>
                      <a:cubicBezTo>
                        <a:pt x="726" y="75"/>
                        <a:pt x="697" y="41"/>
                        <a:pt x="656" y="21"/>
                      </a:cubicBezTo>
                      <a:lnTo>
                        <a:pt x="659" y="21"/>
                      </a:lnTo>
                      <a:cubicBezTo>
                        <a:pt x="650" y="16"/>
                        <a:pt x="641" y="12"/>
                        <a:pt x="634" y="10"/>
                      </a:cubicBezTo>
                      <a:cubicBezTo>
                        <a:pt x="620" y="5"/>
                        <a:pt x="607" y="3"/>
                        <a:pt x="5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0"/>
                <p:cNvSpPr/>
                <p:nvPr/>
              </p:nvSpPr>
              <p:spPr>
                <a:xfrm>
                  <a:off x="7207850" y="2013750"/>
                  <a:ext cx="2025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79" extrusionOk="0">
                      <a:moveTo>
                        <a:pt x="186" y="0"/>
                      </a:moveTo>
                      <a:cubicBezTo>
                        <a:pt x="145" y="0"/>
                        <a:pt x="103" y="15"/>
                        <a:pt x="71" y="43"/>
                      </a:cubicBezTo>
                      <a:cubicBezTo>
                        <a:pt x="64" y="52"/>
                        <a:pt x="55" y="59"/>
                        <a:pt x="48" y="70"/>
                      </a:cubicBezTo>
                      <a:cubicBezTo>
                        <a:pt x="41" y="79"/>
                        <a:pt x="37" y="88"/>
                        <a:pt x="32" y="97"/>
                      </a:cubicBezTo>
                      <a:cubicBezTo>
                        <a:pt x="32" y="97"/>
                        <a:pt x="30" y="99"/>
                        <a:pt x="30" y="99"/>
                      </a:cubicBezTo>
                      <a:cubicBezTo>
                        <a:pt x="1" y="160"/>
                        <a:pt x="12" y="234"/>
                        <a:pt x="57" y="286"/>
                      </a:cubicBezTo>
                      <a:cubicBezTo>
                        <a:pt x="66" y="295"/>
                        <a:pt x="73" y="302"/>
                        <a:pt x="84" y="309"/>
                      </a:cubicBezTo>
                      <a:lnTo>
                        <a:pt x="533" y="645"/>
                      </a:lnTo>
                      <a:cubicBezTo>
                        <a:pt x="553" y="658"/>
                        <a:pt x="573" y="667"/>
                        <a:pt x="593" y="674"/>
                      </a:cubicBezTo>
                      <a:cubicBezTo>
                        <a:pt x="606" y="677"/>
                        <a:pt x="620" y="679"/>
                        <a:pt x="633" y="679"/>
                      </a:cubicBezTo>
                      <a:cubicBezTo>
                        <a:pt x="675" y="679"/>
                        <a:pt x="716" y="663"/>
                        <a:pt x="749" y="636"/>
                      </a:cubicBezTo>
                      <a:cubicBezTo>
                        <a:pt x="758" y="627"/>
                        <a:pt x="767" y="618"/>
                        <a:pt x="774" y="608"/>
                      </a:cubicBezTo>
                      <a:cubicBezTo>
                        <a:pt x="787" y="590"/>
                        <a:pt x="796" y="568"/>
                        <a:pt x="803" y="548"/>
                      </a:cubicBezTo>
                      <a:cubicBezTo>
                        <a:pt x="810" y="514"/>
                        <a:pt x="808" y="480"/>
                        <a:pt x="799" y="448"/>
                      </a:cubicBezTo>
                      <a:cubicBezTo>
                        <a:pt x="790" y="428"/>
                        <a:pt x="778" y="410"/>
                        <a:pt x="765" y="392"/>
                      </a:cubicBezTo>
                      <a:cubicBezTo>
                        <a:pt x="756" y="383"/>
                        <a:pt x="747" y="376"/>
                        <a:pt x="738" y="370"/>
                      </a:cubicBezTo>
                      <a:lnTo>
                        <a:pt x="373" y="97"/>
                      </a:lnTo>
                      <a:lnTo>
                        <a:pt x="289" y="34"/>
                      </a:lnTo>
                      <a:cubicBezTo>
                        <a:pt x="258" y="11"/>
                        <a:pt x="222" y="0"/>
                        <a:pt x="18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0"/>
                <p:cNvSpPr/>
                <p:nvPr/>
              </p:nvSpPr>
              <p:spPr>
                <a:xfrm>
                  <a:off x="7173150" y="2013750"/>
                  <a:ext cx="2025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79" extrusionOk="0">
                      <a:moveTo>
                        <a:pt x="185" y="0"/>
                      </a:moveTo>
                      <a:cubicBezTo>
                        <a:pt x="177" y="0"/>
                        <a:pt x="168" y="1"/>
                        <a:pt x="160" y="2"/>
                      </a:cubicBezTo>
                      <a:cubicBezTo>
                        <a:pt x="127" y="7"/>
                        <a:pt x="95" y="20"/>
                        <a:pt x="70" y="43"/>
                      </a:cubicBezTo>
                      <a:cubicBezTo>
                        <a:pt x="61" y="52"/>
                        <a:pt x="54" y="59"/>
                        <a:pt x="48" y="70"/>
                      </a:cubicBezTo>
                      <a:cubicBezTo>
                        <a:pt x="41" y="79"/>
                        <a:pt x="36" y="88"/>
                        <a:pt x="32" y="97"/>
                      </a:cubicBezTo>
                      <a:cubicBezTo>
                        <a:pt x="30" y="97"/>
                        <a:pt x="30" y="99"/>
                        <a:pt x="30" y="99"/>
                      </a:cubicBezTo>
                      <a:cubicBezTo>
                        <a:pt x="0" y="160"/>
                        <a:pt x="12" y="234"/>
                        <a:pt x="57" y="286"/>
                      </a:cubicBezTo>
                      <a:cubicBezTo>
                        <a:pt x="63" y="295"/>
                        <a:pt x="72" y="302"/>
                        <a:pt x="81" y="309"/>
                      </a:cubicBezTo>
                      <a:lnTo>
                        <a:pt x="402" y="548"/>
                      </a:lnTo>
                      <a:lnTo>
                        <a:pt x="532" y="645"/>
                      </a:lnTo>
                      <a:cubicBezTo>
                        <a:pt x="550" y="658"/>
                        <a:pt x="571" y="667"/>
                        <a:pt x="593" y="674"/>
                      </a:cubicBezTo>
                      <a:cubicBezTo>
                        <a:pt x="606" y="677"/>
                        <a:pt x="619" y="679"/>
                        <a:pt x="632" y="679"/>
                      </a:cubicBezTo>
                      <a:cubicBezTo>
                        <a:pt x="674" y="679"/>
                        <a:pt x="716" y="663"/>
                        <a:pt x="749" y="636"/>
                      </a:cubicBezTo>
                      <a:cubicBezTo>
                        <a:pt x="758" y="627"/>
                        <a:pt x="764" y="620"/>
                        <a:pt x="771" y="608"/>
                      </a:cubicBezTo>
                      <a:cubicBezTo>
                        <a:pt x="785" y="590"/>
                        <a:pt x="796" y="570"/>
                        <a:pt x="800" y="548"/>
                      </a:cubicBezTo>
                      <a:cubicBezTo>
                        <a:pt x="809" y="516"/>
                        <a:pt x="807" y="480"/>
                        <a:pt x="796" y="451"/>
                      </a:cubicBezTo>
                      <a:cubicBezTo>
                        <a:pt x="789" y="428"/>
                        <a:pt x="778" y="410"/>
                        <a:pt x="762" y="392"/>
                      </a:cubicBezTo>
                      <a:cubicBezTo>
                        <a:pt x="755" y="383"/>
                        <a:pt x="746" y="376"/>
                        <a:pt x="737" y="370"/>
                      </a:cubicBezTo>
                      <a:lnTo>
                        <a:pt x="402" y="119"/>
                      </a:lnTo>
                      <a:lnTo>
                        <a:pt x="372" y="97"/>
                      </a:lnTo>
                      <a:lnTo>
                        <a:pt x="287" y="34"/>
                      </a:lnTo>
                      <a:cubicBezTo>
                        <a:pt x="256" y="12"/>
                        <a:pt x="22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30"/>
                <p:cNvSpPr/>
                <p:nvPr/>
              </p:nvSpPr>
              <p:spPr>
                <a:xfrm>
                  <a:off x="7173250" y="1602475"/>
                  <a:ext cx="2032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" h="679" extrusionOk="0">
                      <a:moveTo>
                        <a:pt x="183" y="0"/>
                      </a:moveTo>
                      <a:cubicBezTo>
                        <a:pt x="174" y="0"/>
                        <a:pt x="165" y="1"/>
                        <a:pt x="156" y="2"/>
                      </a:cubicBezTo>
                      <a:cubicBezTo>
                        <a:pt x="134" y="5"/>
                        <a:pt x="114" y="12"/>
                        <a:pt x="93" y="23"/>
                      </a:cubicBezTo>
                      <a:cubicBezTo>
                        <a:pt x="84" y="30"/>
                        <a:pt x="75" y="36"/>
                        <a:pt x="66" y="43"/>
                      </a:cubicBezTo>
                      <a:cubicBezTo>
                        <a:pt x="57" y="52"/>
                        <a:pt x="50" y="59"/>
                        <a:pt x="44" y="70"/>
                      </a:cubicBezTo>
                      <a:cubicBezTo>
                        <a:pt x="37" y="77"/>
                        <a:pt x="30" y="86"/>
                        <a:pt x="26" y="97"/>
                      </a:cubicBezTo>
                      <a:cubicBezTo>
                        <a:pt x="1" y="149"/>
                        <a:pt x="3" y="210"/>
                        <a:pt x="32" y="259"/>
                      </a:cubicBezTo>
                      <a:cubicBezTo>
                        <a:pt x="39" y="268"/>
                        <a:pt x="46" y="277"/>
                        <a:pt x="53" y="286"/>
                      </a:cubicBezTo>
                      <a:cubicBezTo>
                        <a:pt x="59" y="295"/>
                        <a:pt x="68" y="302"/>
                        <a:pt x="77" y="309"/>
                      </a:cubicBezTo>
                      <a:lnTo>
                        <a:pt x="398" y="548"/>
                      </a:lnTo>
                      <a:lnTo>
                        <a:pt x="528" y="645"/>
                      </a:lnTo>
                      <a:cubicBezTo>
                        <a:pt x="558" y="668"/>
                        <a:pt x="594" y="679"/>
                        <a:pt x="629" y="679"/>
                      </a:cubicBezTo>
                      <a:cubicBezTo>
                        <a:pt x="681" y="679"/>
                        <a:pt x="734" y="654"/>
                        <a:pt x="767" y="609"/>
                      </a:cubicBezTo>
                      <a:cubicBezTo>
                        <a:pt x="810" y="552"/>
                        <a:pt x="812" y="478"/>
                        <a:pt x="778" y="419"/>
                      </a:cubicBezTo>
                      <a:cubicBezTo>
                        <a:pt x="772" y="410"/>
                        <a:pt x="765" y="401"/>
                        <a:pt x="758" y="392"/>
                      </a:cubicBezTo>
                      <a:cubicBezTo>
                        <a:pt x="751" y="383"/>
                        <a:pt x="742" y="377"/>
                        <a:pt x="733" y="368"/>
                      </a:cubicBezTo>
                      <a:lnTo>
                        <a:pt x="398" y="120"/>
                      </a:lnTo>
                      <a:lnTo>
                        <a:pt x="366" y="97"/>
                      </a:lnTo>
                      <a:lnTo>
                        <a:pt x="283" y="34"/>
                      </a:lnTo>
                      <a:cubicBezTo>
                        <a:pt x="252" y="11"/>
                        <a:pt x="218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0"/>
                <p:cNvSpPr/>
                <p:nvPr/>
              </p:nvSpPr>
              <p:spPr>
                <a:xfrm>
                  <a:off x="7159175" y="1585900"/>
                  <a:ext cx="20925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527" extrusionOk="0">
                      <a:moveTo>
                        <a:pt x="823" y="1"/>
                      </a:moveTo>
                      <a:lnTo>
                        <a:pt x="823" y="1"/>
                      </a:lnTo>
                      <a:cubicBezTo>
                        <a:pt x="647" y="12"/>
                        <a:pt x="476" y="34"/>
                        <a:pt x="305" y="70"/>
                      </a:cubicBezTo>
                      <a:lnTo>
                        <a:pt x="97" y="215"/>
                      </a:lnTo>
                      <a:cubicBezTo>
                        <a:pt x="18" y="269"/>
                        <a:pt x="0" y="375"/>
                        <a:pt x="54" y="454"/>
                      </a:cubicBezTo>
                      <a:cubicBezTo>
                        <a:pt x="88" y="501"/>
                        <a:pt x="141" y="527"/>
                        <a:pt x="196" y="527"/>
                      </a:cubicBezTo>
                      <a:cubicBezTo>
                        <a:pt x="229" y="527"/>
                        <a:pt x="263" y="517"/>
                        <a:pt x="293" y="496"/>
                      </a:cubicBezTo>
                      <a:lnTo>
                        <a:pt x="753" y="176"/>
                      </a:lnTo>
                      <a:cubicBezTo>
                        <a:pt x="812" y="136"/>
                        <a:pt x="837" y="66"/>
                        <a:pt x="823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0"/>
                <p:cNvSpPr/>
                <p:nvPr/>
              </p:nvSpPr>
              <p:spPr>
                <a:xfrm>
                  <a:off x="7173150" y="1739575"/>
                  <a:ext cx="20425" cy="1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678" extrusionOk="0">
                      <a:moveTo>
                        <a:pt x="185" y="0"/>
                      </a:moveTo>
                      <a:cubicBezTo>
                        <a:pt x="177" y="0"/>
                        <a:pt x="168" y="1"/>
                        <a:pt x="160" y="2"/>
                      </a:cubicBezTo>
                      <a:cubicBezTo>
                        <a:pt x="149" y="2"/>
                        <a:pt x="138" y="7"/>
                        <a:pt x="129" y="9"/>
                      </a:cubicBezTo>
                      <a:cubicBezTo>
                        <a:pt x="106" y="16"/>
                        <a:pt x="88" y="27"/>
                        <a:pt x="70" y="43"/>
                      </a:cubicBezTo>
                      <a:cubicBezTo>
                        <a:pt x="61" y="52"/>
                        <a:pt x="54" y="58"/>
                        <a:pt x="48" y="70"/>
                      </a:cubicBezTo>
                      <a:cubicBezTo>
                        <a:pt x="41" y="76"/>
                        <a:pt x="34" y="85"/>
                        <a:pt x="30" y="97"/>
                      </a:cubicBezTo>
                      <a:cubicBezTo>
                        <a:pt x="30" y="97"/>
                        <a:pt x="30" y="97"/>
                        <a:pt x="30" y="99"/>
                      </a:cubicBezTo>
                      <a:cubicBezTo>
                        <a:pt x="0" y="160"/>
                        <a:pt x="12" y="234"/>
                        <a:pt x="57" y="286"/>
                      </a:cubicBezTo>
                      <a:cubicBezTo>
                        <a:pt x="63" y="295"/>
                        <a:pt x="72" y="302"/>
                        <a:pt x="81" y="309"/>
                      </a:cubicBezTo>
                      <a:lnTo>
                        <a:pt x="402" y="547"/>
                      </a:lnTo>
                      <a:lnTo>
                        <a:pt x="530" y="644"/>
                      </a:lnTo>
                      <a:cubicBezTo>
                        <a:pt x="550" y="658"/>
                        <a:pt x="571" y="667"/>
                        <a:pt x="593" y="674"/>
                      </a:cubicBezTo>
                      <a:cubicBezTo>
                        <a:pt x="605" y="676"/>
                        <a:pt x="618" y="678"/>
                        <a:pt x="630" y="678"/>
                      </a:cubicBezTo>
                      <a:cubicBezTo>
                        <a:pt x="673" y="678"/>
                        <a:pt x="716" y="663"/>
                        <a:pt x="749" y="633"/>
                      </a:cubicBezTo>
                      <a:cubicBezTo>
                        <a:pt x="755" y="626"/>
                        <a:pt x="764" y="617"/>
                        <a:pt x="771" y="608"/>
                      </a:cubicBezTo>
                      <a:cubicBezTo>
                        <a:pt x="785" y="590"/>
                        <a:pt x="796" y="568"/>
                        <a:pt x="800" y="547"/>
                      </a:cubicBezTo>
                      <a:cubicBezTo>
                        <a:pt x="816" y="482"/>
                        <a:pt x="794" y="410"/>
                        <a:pt x="735" y="367"/>
                      </a:cubicBezTo>
                      <a:lnTo>
                        <a:pt x="402" y="119"/>
                      </a:lnTo>
                      <a:lnTo>
                        <a:pt x="370" y="97"/>
                      </a:lnTo>
                      <a:lnTo>
                        <a:pt x="287" y="34"/>
                      </a:lnTo>
                      <a:cubicBezTo>
                        <a:pt x="256" y="12"/>
                        <a:pt x="22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30"/>
                <p:cNvSpPr/>
                <p:nvPr/>
              </p:nvSpPr>
              <p:spPr>
                <a:xfrm>
                  <a:off x="7181475" y="1696900"/>
                  <a:ext cx="22525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511" extrusionOk="0">
                      <a:moveTo>
                        <a:pt x="709" y="0"/>
                      </a:moveTo>
                      <a:cubicBezTo>
                        <a:pt x="692" y="0"/>
                        <a:pt x="676" y="2"/>
                        <a:pt x="659" y="7"/>
                      </a:cubicBezTo>
                      <a:lnTo>
                        <a:pt x="123" y="174"/>
                      </a:lnTo>
                      <a:cubicBezTo>
                        <a:pt x="102" y="181"/>
                        <a:pt x="84" y="190"/>
                        <a:pt x="69" y="201"/>
                      </a:cubicBezTo>
                      <a:lnTo>
                        <a:pt x="69" y="204"/>
                      </a:lnTo>
                      <a:cubicBezTo>
                        <a:pt x="57" y="210"/>
                        <a:pt x="48" y="219"/>
                        <a:pt x="39" y="231"/>
                      </a:cubicBezTo>
                      <a:cubicBezTo>
                        <a:pt x="26" y="249"/>
                        <a:pt x="17" y="267"/>
                        <a:pt x="10" y="289"/>
                      </a:cubicBezTo>
                      <a:cubicBezTo>
                        <a:pt x="5" y="298"/>
                        <a:pt x="3" y="309"/>
                        <a:pt x="3" y="321"/>
                      </a:cubicBezTo>
                      <a:cubicBezTo>
                        <a:pt x="1" y="343"/>
                        <a:pt x="3" y="366"/>
                        <a:pt x="10" y="388"/>
                      </a:cubicBezTo>
                      <a:cubicBezTo>
                        <a:pt x="17" y="411"/>
                        <a:pt x="28" y="431"/>
                        <a:pt x="41" y="449"/>
                      </a:cubicBezTo>
                      <a:cubicBezTo>
                        <a:pt x="50" y="458"/>
                        <a:pt x="60" y="467"/>
                        <a:pt x="69" y="474"/>
                      </a:cubicBezTo>
                      <a:cubicBezTo>
                        <a:pt x="99" y="498"/>
                        <a:pt x="136" y="510"/>
                        <a:pt x="175" y="510"/>
                      </a:cubicBezTo>
                      <a:cubicBezTo>
                        <a:pt x="191" y="510"/>
                        <a:pt x="208" y="508"/>
                        <a:pt x="224" y="503"/>
                      </a:cubicBezTo>
                      <a:lnTo>
                        <a:pt x="760" y="336"/>
                      </a:lnTo>
                      <a:cubicBezTo>
                        <a:pt x="851" y="307"/>
                        <a:pt x="900" y="213"/>
                        <a:pt x="873" y="120"/>
                      </a:cubicBezTo>
                      <a:cubicBezTo>
                        <a:pt x="849" y="47"/>
                        <a:pt x="782" y="0"/>
                        <a:pt x="709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0"/>
                <p:cNvSpPr/>
                <p:nvPr/>
              </p:nvSpPr>
              <p:spPr>
                <a:xfrm>
                  <a:off x="7138425" y="1739550"/>
                  <a:ext cx="2042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679" extrusionOk="0">
                      <a:moveTo>
                        <a:pt x="184" y="0"/>
                      </a:moveTo>
                      <a:cubicBezTo>
                        <a:pt x="165" y="0"/>
                        <a:pt x="145" y="3"/>
                        <a:pt x="127" y="10"/>
                      </a:cubicBezTo>
                      <a:cubicBezTo>
                        <a:pt x="96" y="21"/>
                        <a:pt x="69" y="41"/>
                        <a:pt x="46" y="71"/>
                      </a:cubicBezTo>
                      <a:cubicBezTo>
                        <a:pt x="42" y="77"/>
                        <a:pt x="35" y="86"/>
                        <a:pt x="30" y="98"/>
                      </a:cubicBezTo>
                      <a:cubicBezTo>
                        <a:pt x="30" y="98"/>
                        <a:pt x="30" y="98"/>
                        <a:pt x="28" y="100"/>
                      </a:cubicBezTo>
                      <a:cubicBezTo>
                        <a:pt x="1" y="161"/>
                        <a:pt x="10" y="235"/>
                        <a:pt x="57" y="287"/>
                      </a:cubicBezTo>
                      <a:cubicBezTo>
                        <a:pt x="64" y="296"/>
                        <a:pt x="73" y="303"/>
                        <a:pt x="82" y="310"/>
                      </a:cubicBezTo>
                      <a:lnTo>
                        <a:pt x="531" y="645"/>
                      </a:lnTo>
                      <a:cubicBezTo>
                        <a:pt x="551" y="659"/>
                        <a:pt x="571" y="668"/>
                        <a:pt x="594" y="675"/>
                      </a:cubicBezTo>
                      <a:cubicBezTo>
                        <a:pt x="606" y="677"/>
                        <a:pt x="619" y="679"/>
                        <a:pt x="631" y="679"/>
                      </a:cubicBezTo>
                      <a:cubicBezTo>
                        <a:pt x="674" y="679"/>
                        <a:pt x="716" y="664"/>
                        <a:pt x="749" y="634"/>
                      </a:cubicBezTo>
                      <a:cubicBezTo>
                        <a:pt x="756" y="627"/>
                        <a:pt x="765" y="618"/>
                        <a:pt x="772" y="609"/>
                      </a:cubicBezTo>
                      <a:cubicBezTo>
                        <a:pt x="785" y="591"/>
                        <a:pt x="794" y="569"/>
                        <a:pt x="801" y="548"/>
                      </a:cubicBezTo>
                      <a:cubicBezTo>
                        <a:pt x="817" y="483"/>
                        <a:pt x="794" y="411"/>
                        <a:pt x="736" y="368"/>
                      </a:cubicBezTo>
                      <a:lnTo>
                        <a:pt x="371" y="98"/>
                      </a:lnTo>
                      <a:lnTo>
                        <a:pt x="287" y="35"/>
                      </a:lnTo>
                      <a:cubicBezTo>
                        <a:pt x="257" y="11"/>
                        <a:pt x="220" y="0"/>
                        <a:pt x="18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0"/>
                <p:cNvSpPr/>
                <p:nvPr/>
              </p:nvSpPr>
              <p:spPr>
                <a:xfrm>
                  <a:off x="7159175" y="171957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5" y="0"/>
                      </a:moveTo>
                      <a:cubicBezTo>
                        <a:pt x="621" y="0"/>
                        <a:pt x="587" y="10"/>
                        <a:pt x="557" y="31"/>
                      </a:cubicBezTo>
                      <a:lnTo>
                        <a:pt x="97" y="351"/>
                      </a:lnTo>
                      <a:cubicBezTo>
                        <a:pt x="18" y="405"/>
                        <a:pt x="0" y="511"/>
                        <a:pt x="54" y="590"/>
                      </a:cubicBezTo>
                      <a:cubicBezTo>
                        <a:pt x="88" y="638"/>
                        <a:pt x="141" y="663"/>
                        <a:pt x="196" y="663"/>
                      </a:cubicBezTo>
                      <a:cubicBezTo>
                        <a:pt x="229" y="663"/>
                        <a:pt x="263" y="654"/>
                        <a:pt x="293" y="633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1"/>
                        <a:pt x="796" y="74"/>
                      </a:cubicBezTo>
                      <a:cubicBezTo>
                        <a:pt x="763" y="26"/>
                        <a:pt x="709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0"/>
                <p:cNvSpPr/>
                <p:nvPr/>
              </p:nvSpPr>
              <p:spPr>
                <a:xfrm>
                  <a:off x="7146275" y="1696900"/>
                  <a:ext cx="2300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1" extrusionOk="0">
                      <a:moveTo>
                        <a:pt x="727" y="0"/>
                      </a:moveTo>
                      <a:cubicBezTo>
                        <a:pt x="710" y="0"/>
                        <a:pt x="693" y="2"/>
                        <a:pt x="676" y="7"/>
                      </a:cubicBezTo>
                      <a:lnTo>
                        <a:pt x="142" y="174"/>
                      </a:lnTo>
                      <a:cubicBezTo>
                        <a:pt x="52" y="204"/>
                        <a:pt x="0" y="298"/>
                        <a:pt x="27" y="388"/>
                      </a:cubicBezTo>
                      <a:cubicBezTo>
                        <a:pt x="51" y="464"/>
                        <a:pt x="120" y="511"/>
                        <a:pt x="194" y="511"/>
                      </a:cubicBezTo>
                      <a:cubicBezTo>
                        <a:pt x="210" y="511"/>
                        <a:pt x="227" y="508"/>
                        <a:pt x="244" y="503"/>
                      </a:cubicBezTo>
                      <a:lnTo>
                        <a:pt x="778" y="336"/>
                      </a:lnTo>
                      <a:cubicBezTo>
                        <a:pt x="870" y="309"/>
                        <a:pt x="920" y="213"/>
                        <a:pt x="893" y="122"/>
                      </a:cubicBezTo>
                      <a:cubicBezTo>
                        <a:pt x="869" y="47"/>
                        <a:pt x="801" y="0"/>
                        <a:pt x="727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0"/>
                <p:cNvSpPr/>
                <p:nvPr/>
              </p:nvSpPr>
              <p:spPr>
                <a:xfrm>
                  <a:off x="7124400" y="1723275"/>
                  <a:ext cx="11200" cy="1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516" extrusionOk="0">
                      <a:moveTo>
                        <a:pt x="388" y="0"/>
                      </a:moveTo>
                      <a:lnTo>
                        <a:pt x="100" y="203"/>
                      </a:lnTo>
                      <a:cubicBezTo>
                        <a:pt x="21" y="257"/>
                        <a:pt x="1" y="363"/>
                        <a:pt x="55" y="442"/>
                      </a:cubicBezTo>
                      <a:cubicBezTo>
                        <a:pt x="88" y="490"/>
                        <a:pt x="143" y="515"/>
                        <a:pt x="197" y="515"/>
                      </a:cubicBezTo>
                      <a:cubicBezTo>
                        <a:pt x="231" y="515"/>
                        <a:pt x="265" y="506"/>
                        <a:pt x="294" y="485"/>
                      </a:cubicBezTo>
                      <a:lnTo>
                        <a:pt x="296" y="485"/>
                      </a:lnTo>
                      <a:lnTo>
                        <a:pt x="447" y="379"/>
                      </a:lnTo>
                      <a:cubicBezTo>
                        <a:pt x="429" y="251"/>
                        <a:pt x="409" y="124"/>
                        <a:pt x="38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0"/>
                <p:cNvSpPr/>
                <p:nvPr/>
              </p:nvSpPr>
              <p:spPr>
                <a:xfrm>
                  <a:off x="7135125" y="1719575"/>
                  <a:ext cx="1060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501" extrusionOk="0">
                      <a:moveTo>
                        <a:pt x="229" y="0"/>
                      </a:moveTo>
                      <a:cubicBezTo>
                        <a:pt x="195" y="0"/>
                        <a:pt x="160" y="10"/>
                        <a:pt x="131" y="31"/>
                      </a:cubicBezTo>
                      <a:lnTo>
                        <a:pt x="0" y="121"/>
                      </a:lnTo>
                      <a:cubicBezTo>
                        <a:pt x="25" y="279"/>
                        <a:pt x="45" y="419"/>
                        <a:pt x="56" y="500"/>
                      </a:cubicBezTo>
                      <a:lnTo>
                        <a:pt x="327" y="313"/>
                      </a:lnTo>
                      <a:cubicBezTo>
                        <a:pt x="403" y="259"/>
                        <a:pt x="424" y="151"/>
                        <a:pt x="370" y="74"/>
                      </a:cubicBezTo>
                      <a:cubicBezTo>
                        <a:pt x="336" y="26"/>
                        <a:pt x="283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0"/>
                <p:cNvSpPr/>
                <p:nvPr/>
              </p:nvSpPr>
              <p:spPr>
                <a:xfrm>
                  <a:off x="7111550" y="1696900"/>
                  <a:ext cx="1965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" h="511" extrusionOk="0">
                      <a:moveTo>
                        <a:pt x="740" y="1"/>
                      </a:moveTo>
                      <a:cubicBezTo>
                        <a:pt x="718" y="1"/>
                        <a:pt x="697" y="3"/>
                        <a:pt x="677" y="10"/>
                      </a:cubicBezTo>
                      <a:lnTo>
                        <a:pt x="677" y="7"/>
                      </a:lnTo>
                      <a:lnTo>
                        <a:pt x="141" y="174"/>
                      </a:lnTo>
                      <a:cubicBezTo>
                        <a:pt x="50" y="204"/>
                        <a:pt x="1" y="298"/>
                        <a:pt x="28" y="388"/>
                      </a:cubicBezTo>
                      <a:cubicBezTo>
                        <a:pt x="52" y="464"/>
                        <a:pt x="119" y="511"/>
                        <a:pt x="192" y="511"/>
                      </a:cubicBezTo>
                      <a:cubicBezTo>
                        <a:pt x="209" y="511"/>
                        <a:pt x="225" y="508"/>
                        <a:pt x="242" y="503"/>
                      </a:cubicBezTo>
                      <a:lnTo>
                        <a:pt x="778" y="336"/>
                      </a:lnTo>
                      <a:cubicBezTo>
                        <a:pt x="781" y="336"/>
                        <a:pt x="783" y="334"/>
                        <a:pt x="785" y="334"/>
                      </a:cubicBezTo>
                      <a:cubicBezTo>
                        <a:pt x="760" y="179"/>
                        <a:pt x="745" y="62"/>
                        <a:pt x="740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30"/>
                <p:cNvSpPr/>
                <p:nvPr/>
              </p:nvSpPr>
              <p:spPr>
                <a:xfrm>
                  <a:off x="7130600" y="1697025"/>
                  <a:ext cx="3800" cy="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30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" y="59"/>
                        <a:pt x="41" y="169"/>
                        <a:pt x="66" y="307"/>
                      </a:cubicBezTo>
                      <a:cubicBezTo>
                        <a:pt x="125" y="264"/>
                        <a:pt x="152" y="189"/>
                        <a:pt x="129" y="117"/>
                      </a:cubicBezTo>
                      <a:cubicBezTo>
                        <a:pt x="111" y="54"/>
                        <a:pt x="59" y="14"/>
                        <a:pt x="1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0"/>
                <p:cNvSpPr/>
                <p:nvPr/>
              </p:nvSpPr>
              <p:spPr>
                <a:xfrm>
                  <a:off x="7089700" y="171957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6" y="0"/>
                      </a:moveTo>
                      <a:cubicBezTo>
                        <a:pt x="622" y="0"/>
                        <a:pt x="588" y="10"/>
                        <a:pt x="557" y="31"/>
                      </a:cubicBezTo>
                      <a:lnTo>
                        <a:pt x="97" y="351"/>
                      </a:lnTo>
                      <a:cubicBezTo>
                        <a:pt x="21" y="405"/>
                        <a:pt x="0" y="511"/>
                        <a:pt x="55" y="590"/>
                      </a:cubicBezTo>
                      <a:cubicBezTo>
                        <a:pt x="88" y="638"/>
                        <a:pt x="142" y="663"/>
                        <a:pt x="197" y="663"/>
                      </a:cubicBezTo>
                      <a:cubicBezTo>
                        <a:pt x="230" y="663"/>
                        <a:pt x="264" y="654"/>
                        <a:pt x="293" y="633"/>
                      </a:cubicBezTo>
                      <a:lnTo>
                        <a:pt x="753" y="313"/>
                      </a:lnTo>
                      <a:cubicBezTo>
                        <a:pt x="832" y="259"/>
                        <a:pt x="850" y="151"/>
                        <a:pt x="796" y="74"/>
                      </a:cubicBezTo>
                      <a:cubicBezTo>
                        <a:pt x="763" y="26"/>
                        <a:pt x="710" y="0"/>
                        <a:pt x="65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0"/>
                <p:cNvSpPr/>
                <p:nvPr/>
              </p:nvSpPr>
              <p:spPr>
                <a:xfrm>
                  <a:off x="7077250" y="1696900"/>
                  <a:ext cx="2255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" h="510" extrusionOk="0">
                      <a:moveTo>
                        <a:pt x="710" y="0"/>
                      </a:moveTo>
                      <a:cubicBezTo>
                        <a:pt x="694" y="0"/>
                        <a:pt x="677" y="2"/>
                        <a:pt x="661" y="7"/>
                      </a:cubicBezTo>
                      <a:lnTo>
                        <a:pt x="124" y="174"/>
                      </a:lnTo>
                      <a:cubicBezTo>
                        <a:pt x="104" y="181"/>
                        <a:pt x="86" y="190"/>
                        <a:pt x="70" y="201"/>
                      </a:cubicBezTo>
                      <a:cubicBezTo>
                        <a:pt x="70" y="204"/>
                        <a:pt x="66" y="206"/>
                        <a:pt x="66" y="206"/>
                      </a:cubicBezTo>
                      <a:cubicBezTo>
                        <a:pt x="48" y="222"/>
                        <a:pt x="34" y="240"/>
                        <a:pt x="23" y="258"/>
                      </a:cubicBezTo>
                      <a:cubicBezTo>
                        <a:pt x="18" y="269"/>
                        <a:pt x="14" y="278"/>
                        <a:pt x="12" y="289"/>
                      </a:cubicBezTo>
                      <a:cubicBezTo>
                        <a:pt x="3" y="321"/>
                        <a:pt x="0" y="355"/>
                        <a:pt x="12" y="388"/>
                      </a:cubicBezTo>
                      <a:cubicBezTo>
                        <a:pt x="23" y="422"/>
                        <a:pt x="43" y="451"/>
                        <a:pt x="68" y="472"/>
                      </a:cubicBezTo>
                      <a:cubicBezTo>
                        <a:pt x="68" y="472"/>
                        <a:pt x="70" y="474"/>
                        <a:pt x="70" y="474"/>
                      </a:cubicBezTo>
                      <a:cubicBezTo>
                        <a:pt x="99" y="497"/>
                        <a:pt x="136" y="510"/>
                        <a:pt x="173" y="510"/>
                      </a:cubicBezTo>
                      <a:cubicBezTo>
                        <a:pt x="191" y="510"/>
                        <a:pt x="208" y="507"/>
                        <a:pt x="226" y="501"/>
                      </a:cubicBezTo>
                      <a:lnTo>
                        <a:pt x="226" y="503"/>
                      </a:lnTo>
                      <a:lnTo>
                        <a:pt x="762" y="336"/>
                      </a:lnTo>
                      <a:cubicBezTo>
                        <a:pt x="852" y="309"/>
                        <a:pt x="902" y="213"/>
                        <a:pt x="875" y="122"/>
                      </a:cubicBezTo>
                      <a:cubicBezTo>
                        <a:pt x="851" y="47"/>
                        <a:pt x="783" y="0"/>
                        <a:pt x="710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0"/>
                <p:cNvSpPr/>
                <p:nvPr/>
              </p:nvSpPr>
              <p:spPr>
                <a:xfrm>
                  <a:off x="7155500" y="1670975"/>
                  <a:ext cx="2100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80" extrusionOk="0">
                      <a:moveTo>
                        <a:pt x="197" y="1"/>
                      </a:moveTo>
                      <a:cubicBezTo>
                        <a:pt x="144" y="1"/>
                        <a:pt x="93" y="25"/>
                        <a:pt x="59" y="71"/>
                      </a:cubicBezTo>
                      <a:cubicBezTo>
                        <a:pt x="1" y="147"/>
                        <a:pt x="17" y="256"/>
                        <a:pt x="93" y="312"/>
                      </a:cubicBezTo>
                      <a:lnTo>
                        <a:pt x="544" y="645"/>
                      </a:lnTo>
                      <a:cubicBezTo>
                        <a:pt x="574" y="668"/>
                        <a:pt x="610" y="679"/>
                        <a:pt x="645" y="679"/>
                      </a:cubicBezTo>
                      <a:cubicBezTo>
                        <a:pt x="697" y="679"/>
                        <a:pt x="749" y="655"/>
                        <a:pt x="783" y="609"/>
                      </a:cubicBezTo>
                      <a:cubicBezTo>
                        <a:pt x="839" y="535"/>
                        <a:pt x="824" y="427"/>
                        <a:pt x="749" y="371"/>
                      </a:cubicBezTo>
                      <a:lnTo>
                        <a:pt x="298" y="35"/>
                      </a:lnTo>
                      <a:cubicBezTo>
                        <a:pt x="267" y="12"/>
                        <a:pt x="232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0"/>
                <p:cNvSpPr/>
                <p:nvPr/>
              </p:nvSpPr>
              <p:spPr>
                <a:xfrm>
                  <a:off x="7120800" y="1670975"/>
                  <a:ext cx="2097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680" extrusionOk="0">
                      <a:moveTo>
                        <a:pt x="195" y="1"/>
                      </a:moveTo>
                      <a:cubicBezTo>
                        <a:pt x="143" y="1"/>
                        <a:pt x="90" y="25"/>
                        <a:pt x="57" y="71"/>
                      </a:cubicBezTo>
                      <a:cubicBezTo>
                        <a:pt x="1" y="147"/>
                        <a:pt x="16" y="256"/>
                        <a:pt x="93" y="312"/>
                      </a:cubicBezTo>
                      <a:lnTo>
                        <a:pt x="541" y="645"/>
                      </a:lnTo>
                      <a:cubicBezTo>
                        <a:pt x="572" y="668"/>
                        <a:pt x="608" y="679"/>
                        <a:pt x="644" y="679"/>
                      </a:cubicBezTo>
                      <a:cubicBezTo>
                        <a:pt x="697" y="679"/>
                        <a:pt x="749" y="655"/>
                        <a:pt x="783" y="609"/>
                      </a:cubicBezTo>
                      <a:cubicBezTo>
                        <a:pt x="839" y="535"/>
                        <a:pt x="823" y="427"/>
                        <a:pt x="747" y="371"/>
                      </a:cubicBezTo>
                      <a:lnTo>
                        <a:pt x="298" y="35"/>
                      </a:lnTo>
                      <a:cubicBezTo>
                        <a:pt x="267" y="12"/>
                        <a:pt x="23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0"/>
                <p:cNvSpPr/>
                <p:nvPr/>
              </p:nvSpPr>
              <p:spPr>
                <a:xfrm>
                  <a:off x="7141825" y="1651000"/>
                  <a:ext cx="21250" cy="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665" extrusionOk="0">
                      <a:moveTo>
                        <a:pt x="654" y="1"/>
                      </a:moveTo>
                      <a:cubicBezTo>
                        <a:pt x="620" y="1"/>
                        <a:pt x="586" y="11"/>
                        <a:pt x="557" y="31"/>
                      </a:cubicBezTo>
                      <a:lnTo>
                        <a:pt x="97" y="351"/>
                      </a:lnTo>
                      <a:cubicBezTo>
                        <a:pt x="18" y="405"/>
                        <a:pt x="0" y="514"/>
                        <a:pt x="54" y="590"/>
                      </a:cubicBezTo>
                      <a:cubicBezTo>
                        <a:pt x="87" y="639"/>
                        <a:pt x="140" y="664"/>
                        <a:pt x="194" y="664"/>
                      </a:cubicBezTo>
                      <a:cubicBezTo>
                        <a:pt x="228" y="664"/>
                        <a:pt x="263" y="654"/>
                        <a:pt x="293" y="633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3"/>
                        <a:pt x="796" y="74"/>
                      </a:cubicBezTo>
                      <a:cubicBezTo>
                        <a:pt x="762" y="27"/>
                        <a:pt x="70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0"/>
                <p:cNvSpPr/>
                <p:nvPr/>
              </p:nvSpPr>
              <p:spPr>
                <a:xfrm>
                  <a:off x="7128925" y="1628350"/>
                  <a:ext cx="230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0" extrusionOk="0">
                      <a:moveTo>
                        <a:pt x="728" y="1"/>
                      </a:moveTo>
                      <a:cubicBezTo>
                        <a:pt x="711" y="1"/>
                        <a:pt x="693" y="3"/>
                        <a:pt x="676" y="9"/>
                      </a:cubicBezTo>
                      <a:lnTo>
                        <a:pt x="142" y="173"/>
                      </a:lnTo>
                      <a:cubicBezTo>
                        <a:pt x="50" y="203"/>
                        <a:pt x="0" y="297"/>
                        <a:pt x="27" y="390"/>
                      </a:cubicBezTo>
                      <a:cubicBezTo>
                        <a:pt x="51" y="463"/>
                        <a:pt x="118" y="510"/>
                        <a:pt x="193" y="510"/>
                      </a:cubicBezTo>
                      <a:cubicBezTo>
                        <a:pt x="209" y="510"/>
                        <a:pt x="226" y="507"/>
                        <a:pt x="243" y="502"/>
                      </a:cubicBezTo>
                      <a:lnTo>
                        <a:pt x="778" y="336"/>
                      </a:lnTo>
                      <a:cubicBezTo>
                        <a:pt x="868" y="309"/>
                        <a:pt x="920" y="212"/>
                        <a:pt x="890" y="121"/>
                      </a:cubicBezTo>
                      <a:cubicBezTo>
                        <a:pt x="868" y="48"/>
                        <a:pt x="801" y="1"/>
                        <a:pt x="728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0"/>
                <p:cNvSpPr/>
                <p:nvPr/>
              </p:nvSpPr>
              <p:spPr>
                <a:xfrm>
                  <a:off x="7086100" y="1670975"/>
                  <a:ext cx="2097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680" extrusionOk="0">
                      <a:moveTo>
                        <a:pt x="195" y="1"/>
                      </a:moveTo>
                      <a:cubicBezTo>
                        <a:pt x="142" y="1"/>
                        <a:pt x="90" y="25"/>
                        <a:pt x="57" y="71"/>
                      </a:cubicBezTo>
                      <a:cubicBezTo>
                        <a:pt x="0" y="147"/>
                        <a:pt x="16" y="253"/>
                        <a:pt x="90" y="312"/>
                      </a:cubicBezTo>
                      <a:lnTo>
                        <a:pt x="541" y="645"/>
                      </a:lnTo>
                      <a:cubicBezTo>
                        <a:pt x="572" y="668"/>
                        <a:pt x="608" y="679"/>
                        <a:pt x="643" y="679"/>
                      </a:cubicBezTo>
                      <a:cubicBezTo>
                        <a:pt x="695" y="679"/>
                        <a:pt x="746" y="655"/>
                        <a:pt x="780" y="609"/>
                      </a:cubicBezTo>
                      <a:cubicBezTo>
                        <a:pt x="839" y="535"/>
                        <a:pt x="823" y="427"/>
                        <a:pt x="746" y="371"/>
                      </a:cubicBezTo>
                      <a:lnTo>
                        <a:pt x="295" y="35"/>
                      </a:lnTo>
                      <a:cubicBezTo>
                        <a:pt x="265" y="12"/>
                        <a:pt x="230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30"/>
                <p:cNvSpPr/>
                <p:nvPr/>
              </p:nvSpPr>
              <p:spPr>
                <a:xfrm>
                  <a:off x="7107050" y="1651000"/>
                  <a:ext cx="21275" cy="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5" extrusionOk="0">
                      <a:moveTo>
                        <a:pt x="655" y="1"/>
                      </a:moveTo>
                      <a:cubicBezTo>
                        <a:pt x="621" y="1"/>
                        <a:pt x="587" y="11"/>
                        <a:pt x="557" y="31"/>
                      </a:cubicBezTo>
                      <a:lnTo>
                        <a:pt x="98" y="351"/>
                      </a:lnTo>
                      <a:cubicBezTo>
                        <a:pt x="21" y="405"/>
                        <a:pt x="1" y="514"/>
                        <a:pt x="55" y="590"/>
                      </a:cubicBezTo>
                      <a:cubicBezTo>
                        <a:pt x="88" y="639"/>
                        <a:pt x="141" y="664"/>
                        <a:pt x="196" y="664"/>
                      </a:cubicBezTo>
                      <a:cubicBezTo>
                        <a:pt x="230" y="664"/>
                        <a:pt x="264" y="654"/>
                        <a:pt x="294" y="633"/>
                      </a:cubicBezTo>
                      <a:lnTo>
                        <a:pt x="753" y="313"/>
                      </a:lnTo>
                      <a:cubicBezTo>
                        <a:pt x="832" y="259"/>
                        <a:pt x="850" y="153"/>
                        <a:pt x="796" y="74"/>
                      </a:cubicBezTo>
                      <a:cubicBezTo>
                        <a:pt x="763" y="27"/>
                        <a:pt x="709" y="1"/>
                        <a:pt x="65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30"/>
                <p:cNvSpPr/>
                <p:nvPr/>
              </p:nvSpPr>
              <p:spPr>
                <a:xfrm>
                  <a:off x="7101975" y="1628350"/>
                  <a:ext cx="15200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480" extrusionOk="0">
                      <a:moveTo>
                        <a:pt x="417" y="1"/>
                      </a:moveTo>
                      <a:cubicBezTo>
                        <a:pt x="400" y="1"/>
                        <a:pt x="383" y="3"/>
                        <a:pt x="366" y="9"/>
                      </a:cubicBezTo>
                      <a:lnTo>
                        <a:pt x="258" y="40"/>
                      </a:lnTo>
                      <a:cubicBezTo>
                        <a:pt x="170" y="180"/>
                        <a:pt x="84" y="327"/>
                        <a:pt x="1" y="480"/>
                      </a:cubicBezTo>
                      <a:lnTo>
                        <a:pt x="467" y="336"/>
                      </a:lnTo>
                      <a:cubicBezTo>
                        <a:pt x="557" y="309"/>
                        <a:pt x="607" y="212"/>
                        <a:pt x="580" y="121"/>
                      </a:cubicBezTo>
                      <a:cubicBezTo>
                        <a:pt x="558" y="48"/>
                        <a:pt x="490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30"/>
                <p:cNvSpPr/>
                <p:nvPr/>
              </p:nvSpPr>
              <p:spPr>
                <a:xfrm>
                  <a:off x="7138550" y="1602450"/>
                  <a:ext cx="2030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680" extrusionOk="0">
                      <a:moveTo>
                        <a:pt x="180" y="0"/>
                      </a:moveTo>
                      <a:cubicBezTo>
                        <a:pt x="150" y="0"/>
                        <a:pt x="120" y="8"/>
                        <a:pt x="93" y="24"/>
                      </a:cubicBezTo>
                      <a:cubicBezTo>
                        <a:pt x="73" y="35"/>
                        <a:pt x="57" y="51"/>
                        <a:pt x="41" y="69"/>
                      </a:cubicBezTo>
                      <a:cubicBezTo>
                        <a:pt x="37" y="78"/>
                        <a:pt x="30" y="87"/>
                        <a:pt x="25" y="98"/>
                      </a:cubicBezTo>
                      <a:cubicBezTo>
                        <a:pt x="0" y="150"/>
                        <a:pt x="3" y="211"/>
                        <a:pt x="32" y="260"/>
                      </a:cubicBezTo>
                      <a:cubicBezTo>
                        <a:pt x="43" y="278"/>
                        <a:pt x="59" y="296"/>
                        <a:pt x="77" y="310"/>
                      </a:cubicBezTo>
                      <a:lnTo>
                        <a:pt x="528" y="646"/>
                      </a:lnTo>
                      <a:cubicBezTo>
                        <a:pt x="558" y="669"/>
                        <a:pt x="593" y="680"/>
                        <a:pt x="629" y="680"/>
                      </a:cubicBezTo>
                      <a:cubicBezTo>
                        <a:pt x="681" y="680"/>
                        <a:pt x="733" y="655"/>
                        <a:pt x="767" y="610"/>
                      </a:cubicBezTo>
                      <a:cubicBezTo>
                        <a:pt x="810" y="553"/>
                        <a:pt x="812" y="477"/>
                        <a:pt x="778" y="420"/>
                      </a:cubicBezTo>
                      <a:cubicBezTo>
                        <a:pt x="771" y="411"/>
                        <a:pt x="765" y="400"/>
                        <a:pt x="758" y="393"/>
                      </a:cubicBezTo>
                      <a:cubicBezTo>
                        <a:pt x="749" y="384"/>
                        <a:pt x="742" y="375"/>
                        <a:pt x="731" y="369"/>
                      </a:cubicBezTo>
                      <a:lnTo>
                        <a:pt x="366" y="98"/>
                      </a:lnTo>
                      <a:lnTo>
                        <a:pt x="282" y="35"/>
                      </a:lnTo>
                      <a:cubicBezTo>
                        <a:pt x="252" y="12"/>
                        <a:pt x="216" y="0"/>
                        <a:pt x="180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30"/>
                <p:cNvSpPr/>
                <p:nvPr/>
              </p:nvSpPr>
              <p:spPr>
                <a:xfrm>
                  <a:off x="7116450" y="1611875"/>
                  <a:ext cx="7650" cy="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303" extrusionOk="0">
                      <a:moveTo>
                        <a:pt x="235" y="1"/>
                      </a:moveTo>
                      <a:cubicBezTo>
                        <a:pt x="157" y="75"/>
                        <a:pt x="78" y="161"/>
                        <a:pt x="1" y="253"/>
                      </a:cubicBezTo>
                      <a:lnTo>
                        <a:pt x="21" y="269"/>
                      </a:lnTo>
                      <a:cubicBezTo>
                        <a:pt x="52" y="292"/>
                        <a:pt x="88" y="303"/>
                        <a:pt x="124" y="303"/>
                      </a:cubicBezTo>
                      <a:cubicBezTo>
                        <a:pt x="177" y="303"/>
                        <a:pt x="229" y="278"/>
                        <a:pt x="262" y="233"/>
                      </a:cubicBezTo>
                      <a:cubicBezTo>
                        <a:pt x="305" y="176"/>
                        <a:pt x="305" y="100"/>
                        <a:pt x="271" y="43"/>
                      </a:cubicBezTo>
                      <a:cubicBezTo>
                        <a:pt x="267" y="34"/>
                        <a:pt x="260" y="23"/>
                        <a:pt x="251" y="16"/>
                      </a:cubicBezTo>
                      <a:cubicBezTo>
                        <a:pt x="247" y="10"/>
                        <a:pt x="240" y="5"/>
                        <a:pt x="23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0"/>
                <p:cNvSpPr/>
                <p:nvPr/>
              </p:nvSpPr>
              <p:spPr>
                <a:xfrm>
                  <a:off x="7159175" y="1856675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5" y="0"/>
                      </a:moveTo>
                      <a:cubicBezTo>
                        <a:pt x="621" y="0"/>
                        <a:pt x="587" y="10"/>
                        <a:pt x="557" y="31"/>
                      </a:cubicBezTo>
                      <a:lnTo>
                        <a:pt x="97" y="351"/>
                      </a:lnTo>
                      <a:cubicBezTo>
                        <a:pt x="18" y="405"/>
                        <a:pt x="0" y="511"/>
                        <a:pt x="54" y="590"/>
                      </a:cubicBezTo>
                      <a:cubicBezTo>
                        <a:pt x="88" y="637"/>
                        <a:pt x="141" y="663"/>
                        <a:pt x="196" y="663"/>
                      </a:cubicBezTo>
                      <a:cubicBezTo>
                        <a:pt x="229" y="663"/>
                        <a:pt x="263" y="653"/>
                        <a:pt x="293" y="633"/>
                      </a:cubicBezTo>
                      <a:lnTo>
                        <a:pt x="753" y="313"/>
                      </a:lnTo>
                      <a:cubicBezTo>
                        <a:pt x="832" y="258"/>
                        <a:pt x="850" y="150"/>
                        <a:pt x="796" y="74"/>
                      </a:cubicBezTo>
                      <a:cubicBezTo>
                        <a:pt x="763" y="26"/>
                        <a:pt x="709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30"/>
                <p:cNvSpPr/>
                <p:nvPr/>
              </p:nvSpPr>
              <p:spPr>
                <a:xfrm>
                  <a:off x="7146275" y="1834025"/>
                  <a:ext cx="230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0" extrusionOk="0">
                      <a:moveTo>
                        <a:pt x="728" y="0"/>
                      </a:moveTo>
                      <a:cubicBezTo>
                        <a:pt x="711" y="0"/>
                        <a:pt x="694" y="3"/>
                        <a:pt x="676" y="8"/>
                      </a:cubicBezTo>
                      <a:lnTo>
                        <a:pt x="142" y="173"/>
                      </a:lnTo>
                      <a:cubicBezTo>
                        <a:pt x="50" y="202"/>
                        <a:pt x="0" y="297"/>
                        <a:pt x="27" y="389"/>
                      </a:cubicBezTo>
                      <a:cubicBezTo>
                        <a:pt x="51" y="463"/>
                        <a:pt x="119" y="509"/>
                        <a:pt x="193" y="509"/>
                      </a:cubicBezTo>
                      <a:cubicBezTo>
                        <a:pt x="210" y="509"/>
                        <a:pt x="227" y="507"/>
                        <a:pt x="244" y="502"/>
                      </a:cubicBezTo>
                      <a:lnTo>
                        <a:pt x="778" y="335"/>
                      </a:lnTo>
                      <a:cubicBezTo>
                        <a:pt x="870" y="308"/>
                        <a:pt x="920" y="211"/>
                        <a:pt x="893" y="121"/>
                      </a:cubicBezTo>
                      <a:cubicBezTo>
                        <a:pt x="869" y="48"/>
                        <a:pt x="801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30"/>
                <p:cNvSpPr/>
                <p:nvPr/>
              </p:nvSpPr>
              <p:spPr>
                <a:xfrm>
                  <a:off x="7144975" y="1860025"/>
                  <a:ext cx="200" cy="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78" extrusionOk="0">
                      <a:moveTo>
                        <a:pt x="0" y="0"/>
                      </a:moveTo>
                      <a:cubicBezTo>
                        <a:pt x="0" y="25"/>
                        <a:pt x="0" y="52"/>
                        <a:pt x="0" y="77"/>
                      </a:cubicBezTo>
                      <a:cubicBezTo>
                        <a:pt x="7" y="52"/>
                        <a:pt x="7" y="25"/>
                        <a:pt x="0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30"/>
                <p:cNvSpPr/>
                <p:nvPr/>
              </p:nvSpPr>
              <p:spPr>
                <a:xfrm>
                  <a:off x="7155500" y="1808125"/>
                  <a:ext cx="21000" cy="1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77" extrusionOk="0">
                      <a:moveTo>
                        <a:pt x="196" y="1"/>
                      </a:moveTo>
                      <a:cubicBezTo>
                        <a:pt x="144" y="1"/>
                        <a:pt x="93" y="24"/>
                        <a:pt x="59" y="68"/>
                      </a:cubicBezTo>
                      <a:cubicBezTo>
                        <a:pt x="1" y="145"/>
                        <a:pt x="17" y="253"/>
                        <a:pt x="93" y="309"/>
                      </a:cubicBezTo>
                      <a:lnTo>
                        <a:pt x="544" y="643"/>
                      </a:lnTo>
                      <a:cubicBezTo>
                        <a:pt x="574" y="666"/>
                        <a:pt x="610" y="677"/>
                        <a:pt x="646" y="677"/>
                      </a:cubicBezTo>
                      <a:cubicBezTo>
                        <a:pt x="698" y="677"/>
                        <a:pt x="750" y="653"/>
                        <a:pt x="783" y="609"/>
                      </a:cubicBezTo>
                      <a:cubicBezTo>
                        <a:pt x="839" y="533"/>
                        <a:pt x="824" y="424"/>
                        <a:pt x="749" y="368"/>
                      </a:cubicBezTo>
                      <a:lnTo>
                        <a:pt x="298" y="35"/>
                      </a:lnTo>
                      <a:cubicBezTo>
                        <a:pt x="267" y="12"/>
                        <a:pt x="231" y="1"/>
                        <a:pt x="19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30"/>
                <p:cNvSpPr/>
                <p:nvPr/>
              </p:nvSpPr>
              <p:spPr>
                <a:xfrm>
                  <a:off x="7164125" y="1765425"/>
                  <a:ext cx="22500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12" extrusionOk="0">
                      <a:moveTo>
                        <a:pt x="710" y="1"/>
                      </a:moveTo>
                      <a:cubicBezTo>
                        <a:pt x="704" y="1"/>
                        <a:pt x="698" y="1"/>
                        <a:pt x="693" y="3"/>
                      </a:cubicBezTo>
                      <a:cubicBezTo>
                        <a:pt x="679" y="3"/>
                        <a:pt x="668" y="5"/>
                        <a:pt x="657" y="9"/>
                      </a:cubicBezTo>
                      <a:lnTo>
                        <a:pt x="122" y="176"/>
                      </a:lnTo>
                      <a:cubicBezTo>
                        <a:pt x="89" y="185"/>
                        <a:pt x="59" y="205"/>
                        <a:pt x="39" y="232"/>
                      </a:cubicBezTo>
                      <a:cubicBezTo>
                        <a:pt x="32" y="239"/>
                        <a:pt x="26" y="250"/>
                        <a:pt x="21" y="260"/>
                      </a:cubicBezTo>
                      <a:cubicBezTo>
                        <a:pt x="12" y="278"/>
                        <a:pt x="5" y="300"/>
                        <a:pt x="3" y="323"/>
                      </a:cubicBezTo>
                      <a:cubicBezTo>
                        <a:pt x="1" y="345"/>
                        <a:pt x="3" y="368"/>
                        <a:pt x="10" y="390"/>
                      </a:cubicBezTo>
                      <a:cubicBezTo>
                        <a:pt x="23" y="435"/>
                        <a:pt x="55" y="471"/>
                        <a:pt x="93" y="492"/>
                      </a:cubicBezTo>
                      <a:cubicBezTo>
                        <a:pt x="117" y="504"/>
                        <a:pt x="144" y="512"/>
                        <a:pt x="172" y="512"/>
                      </a:cubicBezTo>
                      <a:cubicBezTo>
                        <a:pt x="189" y="512"/>
                        <a:pt x="207" y="509"/>
                        <a:pt x="224" y="503"/>
                      </a:cubicBezTo>
                      <a:lnTo>
                        <a:pt x="758" y="338"/>
                      </a:lnTo>
                      <a:cubicBezTo>
                        <a:pt x="760" y="336"/>
                        <a:pt x="763" y="336"/>
                        <a:pt x="763" y="336"/>
                      </a:cubicBezTo>
                      <a:cubicBezTo>
                        <a:pt x="850" y="307"/>
                        <a:pt x="900" y="212"/>
                        <a:pt x="873" y="122"/>
                      </a:cubicBezTo>
                      <a:cubicBezTo>
                        <a:pt x="857" y="77"/>
                        <a:pt x="828" y="43"/>
                        <a:pt x="787" y="21"/>
                      </a:cubicBezTo>
                      <a:lnTo>
                        <a:pt x="790" y="21"/>
                      </a:lnTo>
                      <a:cubicBezTo>
                        <a:pt x="781" y="16"/>
                        <a:pt x="772" y="14"/>
                        <a:pt x="765" y="12"/>
                      </a:cubicBezTo>
                      <a:cubicBezTo>
                        <a:pt x="751" y="7"/>
                        <a:pt x="738" y="3"/>
                        <a:pt x="726" y="3"/>
                      </a:cubicBezTo>
                      <a:cubicBezTo>
                        <a:pt x="721" y="1"/>
                        <a:pt x="715" y="1"/>
                        <a:pt x="710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30"/>
                <p:cNvSpPr/>
                <p:nvPr/>
              </p:nvSpPr>
              <p:spPr>
                <a:xfrm>
                  <a:off x="7143350" y="1788100"/>
                  <a:ext cx="19725" cy="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665" extrusionOk="0">
                      <a:moveTo>
                        <a:pt x="594" y="0"/>
                      </a:moveTo>
                      <a:cubicBezTo>
                        <a:pt x="560" y="0"/>
                        <a:pt x="526" y="10"/>
                        <a:pt x="496" y="31"/>
                      </a:cubicBezTo>
                      <a:lnTo>
                        <a:pt x="36" y="351"/>
                      </a:lnTo>
                      <a:cubicBezTo>
                        <a:pt x="20" y="362"/>
                        <a:pt x="9" y="373"/>
                        <a:pt x="0" y="387"/>
                      </a:cubicBezTo>
                      <a:cubicBezTo>
                        <a:pt x="5" y="461"/>
                        <a:pt x="9" y="538"/>
                        <a:pt x="14" y="615"/>
                      </a:cubicBezTo>
                      <a:cubicBezTo>
                        <a:pt x="47" y="647"/>
                        <a:pt x="90" y="664"/>
                        <a:pt x="135" y="664"/>
                      </a:cubicBezTo>
                      <a:cubicBezTo>
                        <a:pt x="168" y="664"/>
                        <a:pt x="202" y="654"/>
                        <a:pt x="232" y="633"/>
                      </a:cubicBezTo>
                      <a:lnTo>
                        <a:pt x="692" y="313"/>
                      </a:lnTo>
                      <a:cubicBezTo>
                        <a:pt x="771" y="259"/>
                        <a:pt x="789" y="153"/>
                        <a:pt x="735" y="74"/>
                      </a:cubicBezTo>
                      <a:cubicBezTo>
                        <a:pt x="701" y="26"/>
                        <a:pt x="648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30"/>
                <p:cNvSpPr/>
                <p:nvPr/>
              </p:nvSpPr>
              <p:spPr>
                <a:xfrm>
                  <a:off x="7140800" y="1765450"/>
                  <a:ext cx="11125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19" extrusionOk="0">
                      <a:moveTo>
                        <a:pt x="251" y="1"/>
                      </a:moveTo>
                      <a:cubicBezTo>
                        <a:pt x="235" y="1"/>
                        <a:pt x="218" y="3"/>
                        <a:pt x="201" y="8"/>
                      </a:cubicBezTo>
                      <a:lnTo>
                        <a:pt x="1" y="69"/>
                      </a:lnTo>
                      <a:cubicBezTo>
                        <a:pt x="14" y="186"/>
                        <a:pt x="25" y="304"/>
                        <a:pt x="34" y="419"/>
                      </a:cubicBezTo>
                      <a:lnTo>
                        <a:pt x="303" y="337"/>
                      </a:lnTo>
                      <a:cubicBezTo>
                        <a:pt x="393" y="308"/>
                        <a:pt x="445" y="211"/>
                        <a:pt x="415" y="121"/>
                      </a:cubicBezTo>
                      <a:cubicBezTo>
                        <a:pt x="393" y="48"/>
                        <a:pt x="325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30"/>
                <p:cNvSpPr/>
                <p:nvPr/>
              </p:nvSpPr>
              <p:spPr>
                <a:xfrm>
                  <a:off x="7103675" y="1739550"/>
                  <a:ext cx="2042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679" extrusionOk="0">
                      <a:moveTo>
                        <a:pt x="185" y="0"/>
                      </a:moveTo>
                      <a:cubicBezTo>
                        <a:pt x="166" y="0"/>
                        <a:pt x="147" y="3"/>
                        <a:pt x="129" y="10"/>
                      </a:cubicBezTo>
                      <a:cubicBezTo>
                        <a:pt x="97" y="21"/>
                        <a:pt x="68" y="41"/>
                        <a:pt x="48" y="71"/>
                      </a:cubicBezTo>
                      <a:cubicBezTo>
                        <a:pt x="41" y="77"/>
                        <a:pt x="36" y="86"/>
                        <a:pt x="32" y="98"/>
                      </a:cubicBezTo>
                      <a:lnTo>
                        <a:pt x="30" y="100"/>
                      </a:lnTo>
                      <a:cubicBezTo>
                        <a:pt x="0" y="161"/>
                        <a:pt x="12" y="235"/>
                        <a:pt x="57" y="287"/>
                      </a:cubicBezTo>
                      <a:cubicBezTo>
                        <a:pt x="63" y="296"/>
                        <a:pt x="72" y="303"/>
                        <a:pt x="82" y="310"/>
                      </a:cubicBezTo>
                      <a:lnTo>
                        <a:pt x="532" y="645"/>
                      </a:lnTo>
                      <a:cubicBezTo>
                        <a:pt x="550" y="659"/>
                        <a:pt x="573" y="668"/>
                        <a:pt x="593" y="675"/>
                      </a:cubicBezTo>
                      <a:cubicBezTo>
                        <a:pt x="605" y="677"/>
                        <a:pt x="618" y="679"/>
                        <a:pt x="630" y="679"/>
                      </a:cubicBezTo>
                      <a:cubicBezTo>
                        <a:pt x="673" y="679"/>
                        <a:pt x="716" y="664"/>
                        <a:pt x="749" y="634"/>
                      </a:cubicBezTo>
                      <a:cubicBezTo>
                        <a:pt x="758" y="627"/>
                        <a:pt x="764" y="618"/>
                        <a:pt x="773" y="609"/>
                      </a:cubicBezTo>
                      <a:cubicBezTo>
                        <a:pt x="787" y="591"/>
                        <a:pt x="796" y="569"/>
                        <a:pt x="800" y="548"/>
                      </a:cubicBezTo>
                      <a:cubicBezTo>
                        <a:pt x="816" y="483"/>
                        <a:pt x="794" y="411"/>
                        <a:pt x="737" y="368"/>
                      </a:cubicBezTo>
                      <a:lnTo>
                        <a:pt x="372" y="98"/>
                      </a:lnTo>
                      <a:lnTo>
                        <a:pt x="289" y="35"/>
                      </a:lnTo>
                      <a:cubicBezTo>
                        <a:pt x="257" y="11"/>
                        <a:pt x="221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30"/>
                <p:cNvSpPr/>
                <p:nvPr/>
              </p:nvSpPr>
              <p:spPr>
                <a:xfrm>
                  <a:off x="7080075" y="1743325"/>
                  <a:ext cx="3175" cy="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" h="9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5" y="32"/>
                        <a:pt x="52" y="50"/>
                        <a:pt x="90" y="73"/>
                      </a:cubicBezTo>
                      <a:cubicBezTo>
                        <a:pt x="101" y="80"/>
                        <a:pt x="113" y="86"/>
                        <a:pt x="126" y="9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30"/>
                <p:cNvSpPr/>
                <p:nvPr/>
              </p:nvSpPr>
              <p:spPr>
                <a:xfrm>
                  <a:off x="7181475" y="1971075"/>
                  <a:ext cx="22525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511" extrusionOk="0">
                      <a:moveTo>
                        <a:pt x="708" y="0"/>
                      </a:moveTo>
                      <a:cubicBezTo>
                        <a:pt x="692" y="0"/>
                        <a:pt x="675" y="3"/>
                        <a:pt x="659" y="8"/>
                      </a:cubicBezTo>
                      <a:lnTo>
                        <a:pt x="123" y="174"/>
                      </a:lnTo>
                      <a:cubicBezTo>
                        <a:pt x="102" y="181"/>
                        <a:pt x="84" y="190"/>
                        <a:pt x="69" y="204"/>
                      </a:cubicBezTo>
                      <a:cubicBezTo>
                        <a:pt x="57" y="210"/>
                        <a:pt x="48" y="219"/>
                        <a:pt x="39" y="231"/>
                      </a:cubicBezTo>
                      <a:cubicBezTo>
                        <a:pt x="26" y="249"/>
                        <a:pt x="17" y="269"/>
                        <a:pt x="10" y="289"/>
                      </a:cubicBezTo>
                      <a:cubicBezTo>
                        <a:pt x="5" y="301"/>
                        <a:pt x="3" y="310"/>
                        <a:pt x="3" y="321"/>
                      </a:cubicBezTo>
                      <a:cubicBezTo>
                        <a:pt x="1" y="343"/>
                        <a:pt x="3" y="366"/>
                        <a:pt x="10" y="388"/>
                      </a:cubicBezTo>
                      <a:cubicBezTo>
                        <a:pt x="17" y="413"/>
                        <a:pt x="28" y="434"/>
                        <a:pt x="41" y="449"/>
                      </a:cubicBezTo>
                      <a:cubicBezTo>
                        <a:pt x="50" y="458"/>
                        <a:pt x="60" y="467"/>
                        <a:pt x="69" y="474"/>
                      </a:cubicBezTo>
                      <a:cubicBezTo>
                        <a:pt x="99" y="498"/>
                        <a:pt x="136" y="510"/>
                        <a:pt x="175" y="510"/>
                      </a:cubicBezTo>
                      <a:cubicBezTo>
                        <a:pt x="191" y="510"/>
                        <a:pt x="208" y="508"/>
                        <a:pt x="224" y="503"/>
                      </a:cubicBezTo>
                      <a:lnTo>
                        <a:pt x="760" y="337"/>
                      </a:lnTo>
                      <a:cubicBezTo>
                        <a:pt x="851" y="310"/>
                        <a:pt x="900" y="213"/>
                        <a:pt x="873" y="123"/>
                      </a:cubicBezTo>
                      <a:cubicBezTo>
                        <a:pt x="849" y="49"/>
                        <a:pt x="781" y="0"/>
                        <a:pt x="708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30"/>
                <p:cNvSpPr/>
                <p:nvPr/>
              </p:nvSpPr>
              <p:spPr>
                <a:xfrm>
                  <a:off x="7159175" y="1993750"/>
                  <a:ext cx="2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64" extrusionOk="0">
                      <a:moveTo>
                        <a:pt x="655" y="1"/>
                      </a:moveTo>
                      <a:cubicBezTo>
                        <a:pt x="621" y="1"/>
                        <a:pt x="587" y="11"/>
                        <a:pt x="557" y="31"/>
                      </a:cubicBezTo>
                      <a:lnTo>
                        <a:pt x="97" y="351"/>
                      </a:lnTo>
                      <a:cubicBezTo>
                        <a:pt x="21" y="406"/>
                        <a:pt x="0" y="511"/>
                        <a:pt x="54" y="590"/>
                      </a:cubicBezTo>
                      <a:cubicBezTo>
                        <a:pt x="88" y="638"/>
                        <a:pt x="141" y="664"/>
                        <a:pt x="196" y="664"/>
                      </a:cubicBezTo>
                      <a:cubicBezTo>
                        <a:pt x="229" y="664"/>
                        <a:pt x="263" y="654"/>
                        <a:pt x="293" y="633"/>
                      </a:cubicBezTo>
                      <a:lnTo>
                        <a:pt x="753" y="313"/>
                      </a:lnTo>
                      <a:cubicBezTo>
                        <a:pt x="832" y="259"/>
                        <a:pt x="850" y="153"/>
                        <a:pt x="796" y="74"/>
                      </a:cubicBezTo>
                      <a:cubicBezTo>
                        <a:pt x="763" y="27"/>
                        <a:pt x="709" y="1"/>
                        <a:pt x="65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30"/>
                <p:cNvSpPr/>
                <p:nvPr/>
              </p:nvSpPr>
              <p:spPr>
                <a:xfrm>
                  <a:off x="7146275" y="1971075"/>
                  <a:ext cx="2300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511" extrusionOk="0">
                      <a:moveTo>
                        <a:pt x="726" y="0"/>
                      </a:moveTo>
                      <a:cubicBezTo>
                        <a:pt x="710" y="0"/>
                        <a:pt x="693" y="3"/>
                        <a:pt x="676" y="8"/>
                      </a:cubicBezTo>
                      <a:lnTo>
                        <a:pt x="142" y="174"/>
                      </a:lnTo>
                      <a:cubicBezTo>
                        <a:pt x="52" y="204"/>
                        <a:pt x="0" y="298"/>
                        <a:pt x="27" y="388"/>
                      </a:cubicBezTo>
                      <a:cubicBezTo>
                        <a:pt x="51" y="464"/>
                        <a:pt x="120" y="511"/>
                        <a:pt x="194" y="511"/>
                      </a:cubicBezTo>
                      <a:cubicBezTo>
                        <a:pt x="210" y="511"/>
                        <a:pt x="227" y="508"/>
                        <a:pt x="244" y="503"/>
                      </a:cubicBezTo>
                      <a:lnTo>
                        <a:pt x="778" y="337"/>
                      </a:lnTo>
                      <a:cubicBezTo>
                        <a:pt x="870" y="310"/>
                        <a:pt x="920" y="213"/>
                        <a:pt x="893" y="123"/>
                      </a:cubicBezTo>
                      <a:cubicBezTo>
                        <a:pt x="869" y="49"/>
                        <a:pt x="801" y="0"/>
                        <a:pt x="726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30"/>
                <p:cNvSpPr/>
                <p:nvPr/>
              </p:nvSpPr>
              <p:spPr>
                <a:xfrm>
                  <a:off x="7127100" y="1993750"/>
                  <a:ext cx="18625" cy="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65" extrusionOk="0">
                      <a:moveTo>
                        <a:pt x="548" y="1"/>
                      </a:moveTo>
                      <a:cubicBezTo>
                        <a:pt x="515" y="1"/>
                        <a:pt x="481" y="11"/>
                        <a:pt x="452" y="31"/>
                      </a:cubicBezTo>
                      <a:lnTo>
                        <a:pt x="102" y="273"/>
                      </a:lnTo>
                      <a:cubicBezTo>
                        <a:pt x="71" y="403"/>
                        <a:pt x="37" y="525"/>
                        <a:pt x="1" y="640"/>
                      </a:cubicBezTo>
                      <a:cubicBezTo>
                        <a:pt x="28" y="656"/>
                        <a:pt x="58" y="664"/>
                        <a:pt x="89" y="664"/>
                      </a:cubicBezTo>
                      <a:cubicBezTo>
                        <a:pt x="123" y="664"/>
                        <a:pt x="157" y="654"/>
                        <a:pt x="188" y="633"/>
                      </a:cubicBezTo>
                      <a:lnTo>
                        <a:pt x="648" y="313"/>
                      </a:lnTo>
                      <a:cubicBezTo>
                        <a:pt x="724" y="259"/>
                        <a:pt x="745" y="153"/>
                        <a:pt x="691" y="74"/>
                      </a:cubicBezTo>
                      <a:cubicBezTo>
                        <a:pt x="657" y="27"/>
                        <a:pt x="603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30"/>
                <p:cNvSpPr/>
                <p:nvPr/>
              </p:nvSpPr>
              <p:spPr>
                <a:xfrm>
                  <a:off x="7155500" y="1945175"/>
                  <a:ext cx="210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79" extrusionOk="0">
                      <a:moveTo>
                        <a:pt x="195" y="1"/>
                      </a:moveTo>
                      <a:cubicBezTo>
                        <a:pt x="143" y="1"/>
                        <a:pt x="93" y="25"/>
                        <a:pt x="59" y="70"/>
                      </a:cubicBezTo>
                      <a:cubicBezTo>
                        <a:pt x="1" y="147"/>
                        <a:pt x="17" y="255"/>
                        <a:pt x="93" y="311"/>
                      </a:cubicBezTo>
                      <a:lnTo>
                        <a:pt x="544" y="645"/>
                      </a:lnTo>
                      <a:cubicBezTo>
                        <a:pt x="574" y="668"/>
                        <a:pt x="610" y="679"/>
                        <a:pt x="646" y="679"/>
                      </a:cubicBezTo>
                      <a:cubicBezTo>
                        <a:pt x="698" y="679"/>
                        <a:pt x="750" y="655"/>
                        <a:pt x="783" y="611"/>
                      </a:cubicBezTo>
                      <a:cubicBezTo>
                        <a:pt x="839" y="534"/>
                        <a:pt x="824" y="426"/>
                        <a:pt x="749" y="370"/>
                      </a:cubicBezTo>
                      <a:lnTo>
                        <a:pt x="298" y="36"/>
                      </a:lnTo>
                      <a:cubicBezTo>
                        <a:pt x="267" y="12"/>
                        <a:pt x="231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30"/>
                <p:cNvSpPr/>
                <p:nvPr/>
              </p:nvSpPr>
              <p:spPr>
                <a:xfrm>
                  <a:off x="7177100" y="1925225"/>
                  <a:ext cx="2070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664" extrusionOk="0">
                      <a:moveTo>
                        <a:pt x="633" y="1"/>
                      </a:moveTo>
                      <a:cubicBezTo>
                        <a:pt x="599" y="1"/>
                        <a:pt x="565" y="11"/>
                        <a:pt x="534" y="32"/>
                      </a:cubicBezTo>
                      <a:lnTo>
                        <a:pt x="246" y="232"/>
                      </a:lnTo>
                      <a:lnTo>
                        <a:pt x="74" y="350"/>
                      </a:lnTo>
                      <a:cubicBezTo>
                        <a:pt x="27" y="383"/>
                        <a:pt x="0" y="440"/>
                        <a:pt x="0" y="494"/>
                      </a:cubicBezTo>
                      <a:cubicBezTo>
                        <a:pt x="2" y="516"/>
                        <a:pt x="7" y="539"/>
                        <a:pt x="16" y="559"/>
                      </a:cubicBezTo>
                      <a:cubicBezTo>
                        <a:pt x="20" y="570"/>
                        <a:pt x="25" y="579"/>
                        <a:pt x="32" y="588"/>
                      </a:cubicBezTo>
                      <a:cubicBezTo>
                        <a:pt x="65" y="637"/>
                        <a:pt x="119" y="664"/>
                        <a:pt x="174" y="664"/>
                      </a:cubicBezTo>
                      <a:cubicBezTo>
                        <a:pt x="185" y="664"/>
                        <a:pt x="196" y="663"/>
                        <a:pt x="207" y="661"/>
                      </a:cubicBezTo>
                      <a:cubicBezTo>
                        <a:pt x="221" y="656"/>
                        <a:pt x="232" y="652"/>
                        <a:pt x="244" y="647"/>
                      </a:cubicBezTo>
                      <a:cubicBezTo>
                        <a:pt x="253" y="643"/>
                        <a:pt x="262" y="638"/>
                        <a:pt x="271" y="634"/>
                      </a:cubicBezTo>
                      <a:lnTo>
                        <a:pt x="730" y="313"/>
                      </a:lnTo>
                      <a:cubicBezTo>
                        <a:pt x="809" y="259"/>
                        <a:pt x="827" y="151"/>
                        <a:pt x="773" y="75"/>
                      </a:cubicBezTo>
                      <a:cubicBezTo>
                        <a:pt x="740" y="26"/>
                        <a:pt x="687" y="1"/>
                        <a:pt x="633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30"/>
                <p:cNvSpPr/>
                <p:nvPr/>
              </p:nvSpPr>
              <p:spPr>
                <a:xfrm>
                  <a:off x="7164125" y="1902575"/>
                  <a:ext cx="225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10" extrusionOk="0">
                      <a:moveTo>
                        <a:pt x="690" y="0"/>
                      </a:moveTo>
                      <a:cubicBezTo>
                        <a:pt x="679" y="2"/>
                        <a:pt x="668" y="2"/>
                        <a:pt x="657" y="7"/>
                      </a:cubicBezTo>
                      <a:lnTo>
                        <a:pt x="122" y="174"/>
                      </a:lnTo>
                      <a:cubicBezTo>
                        <a:pt x="89" y="183"/>
                        <a:pt x="59" y="203"/>
                        <a:pt x="39" y="230"/>
                      </a:cubicBezTo>
                      <a:cubicBezTo>
                        <a:pt x="32" y="239"/>
                        <a:pt x="26" y="248"/>
                        <a:pt x="21" y="257"/>
                      </a:cubicBezTo>
                      <a:cubicBezTo>
                        <a:pt x="10" y="277"/>
                        <a:pt x="3" y="298"/>
                        <a:pt x="3" y="320"/>
                      </a:cubicBezTo>
                      <a:cubicBezTo>
                        <a:pt x="1" y="343"/>
                        <a:pt x="3" y="365"/>
                        <a:pt x="10" y="388"/>
                      </a:cubicBezTo>
                      <a:cubicBezTo>
                        <a:pt x="23" y="433"/>
                        <a:pt x="55" y="469"/>
                        <a:pt x="93" y="489"/>
                      </a:cubicBezTo>
                      <a:cubicBezTo>
                        <a:pt x="117" y="502"/>
                        <a:pt x="144" y="509"/>
                        <a:pt x="172" y="509"/>
                      </a:cubicBezTo>
                      <a:cubicBezTo>
                        <a:pt x="189" y="509"/>
                        <a:pt x="207" y="506"/>
                        <a:pt x="224" y="500"/>
                      </a:cubicBezTo>
                      <a:lnTo>
                        <a:pt x="758" y="336"/>
                      </a:lnTo>
                      <a:cubicBezTo>
                        <a:pt x="760" y="334"/>
                        <a:pt x="763" y="334"/>
                        <a:pt x="763" y="334"/>
                      </a:cubicBezTo>
                      <a:cubicBezTo>
                        <a:pt x="850" y="304"/>
                        <a:pt x="900" y="210"/>
                        <a:pt x="873" y="120"/>
                      </a:cubicBezTo>
                      <a:cubicBezTo>
                        <a:pt x="857" y="75"/>
                        <a:pt x="828" y="41"/>
                        <a:pt x="787" y="18"/>
                      </a:cubicBezTo>
                      <a:cubicBezTo>
                        <a:pt x="781" y="16"/>
                        <a:pt x="772" y="11"/>
                        <a:pt x="763" y="9"/>
                      </a:cubicBezTo>
                      <a:cubicBezTo>
                        <a:pt x="751" y="5"/>
                        <a:pt x="738" y="2"/>
                        <a:pt x="724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30"/>
                <p:cNvSpPr/>
                <p:nvPr/>
              </p:nvSpPr>
              <p:spPr>
                <a:xfrm>
                  <a:off x="7137300" y="1953675"/>
                  <a:ext cx="4475" cy="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339" extrusionOk="0">
                      <a:moveTo>
                        <a:pt x="48" y="0"/>
                      </a:moveTo>
                      <a:cubicBezTo>
                        <a:pt x="32" y="115"/>
                        <a:pt x="17" y="228"/>
                        <a:pt x="1" y="338"/>
                      </a:cubicBezTo>
                      <a:cubicBezTo>
                        <a:pt x="48" y="334"/>
                        <a:pt x="93" y="311"/>
                        <a:pt x="123" y="269"/>
                      </a:cubicBezTo>
                      <a:cubicBezTo>
                        <a:pt x="179" y="194"/>
                        <a:pt x="163" y="86"/>
                        <a:pt x="87" y="30"/>
                      </a:cubicBez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30"/>
                <p:cNvSpPr/>
                <p:nvPr/>
              </p:nvSpPr>
              <p:spPr>
                <a:xfrm>
                  <a:off x="7141825" y="1925225"/>
                  <a:ext cx="21250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664" extrusionOk="0">
                      <a:moveTo>
                        <a:pt x="655" y="1"/>
                      </a:moveTo>
                      <a:cubicBezTo>
                        <a:pt x="621" y="1"/>
                        <a:pt x="587" y="11"/>
                        <a:pt x="557" y="32"/>
                      </a:cubicBezTo>
                      <a:lnTo>
                        <a:pt x="97" y="350"/>
                      </a:lnTo>
                      <a:cubicBezTo>
                        <a:pt x="18" y="404"/>
                        <a:pt x="0" y="512"/>
                        <a:pt x="54" y="588"/>
                      </a:cubicBezTo>
                      <a:cubicBezTo>
                        <a:pt x="88" y="637"/>
                        <a:pt x="142" y="664"/>
                        <a:pt x="196" y="664"/>
                      </a:cubicBezTo>
                      <a:cubicBezTo>
                        <a:pt x="230" y="664"/>
                        <a:pt x="263" y="654"/>
                        <a:pt x="293" y="634"/>
                      </a:cubicBezTo>
                      <a:lnTo>
                        <a:pt x="753" y="313"/>
                      </a:lnTo>
                      <a:cubicBezTo>
                        <a:pt x="830" y="259"/>
                        <a:pt x="850" y="151"/>
                        <a:pt x="796" y="75"/>
                      </a:cubicBezTo>
                      <a:cubicBezTo>
                        <a:pt x="763" y="26"/>
                        <a:pt x="709" y="1"/>
                        <a:pt x="655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30"/>
                <p:cNvSpPr/>
                <p:nvPr/>
              </p:nvSpPr>
              <p:spPr>
                <a:xfrm>
                  <a:off x="7142825" y="1902550"/>
                  <a:ext cx="91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405" extrusionOk="0">
                      <a:moveTo>
                        <a:pt x="170" y="1"/>
                      </a:moveTo>
                      <a:cubicBezTo>
                        <a:pt x="154" y="1"/>
                        <a:pt x="137" y="3"/>
                        <a:pt x="120" y="8"/>
                      </a:cubicBezTo>
                      <a:lnTo>
                        <a:pt x="26" y="37"/>
                      </a:lnTo>
                      <a:cubicBezTo>
                        <a:pt x="17" y="161"/>
                        <a:pt x="10" y="285"/>
                        <a:pt x="1" y="405"/>
                      </a:cubicBezTo>
                      <a:lnTo>
                        <a:pt x="222" y="337"/>
                      </a:lnTo>
                      <a:cubicBezTo>
                        <a:pt x="312" y="308"/>
                        <a:pt x="364" y="213"/>
                        <a:pt x="334" y="121"/>
                      </a:cubicBezTo>
                      <a:cubicBezTo>
                        <a:pt x="312" y="47"/>
                        <a:pt x="244" y="1"/>
                        <a:pt x="170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30"/>
                <p:cNvSpPr/>
                <p:nvPr/>
              </p:nvSpPr>
              <p:spPr>
                <a:xfrm>
                  <a:off x="7173425" y="1876650"/>
                  <a:ext cx="2007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79" extrusionOk="0">
                      <a:moveTo>
                        <a:pt x="176" y="1"/>
                      </a:moveTo>
                      <a:cubicBezTo>
                        <a:pt x="167" y="1"/>
                        <a:pt x="158" y="1"/>
                        <a:pt x="149" y="3"/>
                      </a:cubicBezTo>
                      <a:cubicBezTo>
                        <a:pt x="127" y="5"/>
                        <a:pt x="107" y="12"/>
                        <a:pt x="86" y="25"/>
                      </a:cubicBezTo>
                      <a:cubicBezTo>
                        <a:pt x="77" y="30"/>
                        <a:pt x="68" y="36"/>
                        <a:pt x="59" y="43"/>
                      </a:cubicBezTo>
                      <a:cubicBezTo>
                        <a:pt x="50" y="52"/>
                        <a:pt x="43" y="59"/>
                        <a:pt x="37" y="70"/>
                      </a:cubicBezTo>
                      <a:cubicBezTo>
                        <a:pt x="30" y="79"/>
                        <a:pt x="23" y="88"/>
                        <a:pt x="19" y="97"/>
                      </a:cubicBezTo>
                      <a:cubicBezTo>
                        <a:pt x="10" y="118"/>
                        <a:pt x="3" y="140"/>
                        <a:pt x="3" y="165"/>
                      </a:cubicBezTo>
                      <a:cubicBezTo>
                        <a:pt x="1" y="187"/>
                        <a:pt x="5" y="208"/>
                        <a:pt x="12" y="230"/>
                      </a:cubicBezTo>
                      <a:lnTo>
                        <a:pt x="12" y="228"/>
                      </a:lnTo>
                      <a:cubicBezTo>
                        <a:pt x="19" y="251"/>
                        <a:pt x="30" y="269"/>
                        <a:pt x="46" y="287"/>
                      </a:cubicBezTo>
                      <a:cubicBezTo>
                        <a:pt x="52" y="296"/>
                        <a:pt x="61" y="302"/>
                        <a:pt x="70" y="309"/>
                      </a:cubicBezTo>
                      <a:lnTo>
                        <a:pt x="391" y="548"/>
                      </a:lnTo>
                      <a:lnTo>
                        <a:pt x="521" y="645"/>
                      </a:lnTo>
                      <a:cubicBezTo>
                        <a:pt x="548" y="665"/>
                        <a:pt x="582" y="677"/>
                        <a:pt x="616" y="679"/>
                      </a:cubicBezTo>
                      <a:cubicBezTo>
                        <a:pt x="619" y="679"/>
                        <a:pt x="621" y="679"/>
                        <a:pt x="624" y="679"/>
                      </a:cubicBezTo>
                      <a:cubicBezTo>
                        <a:pt x="664" y="679"/>
                        <a:pt x="706" y="663"/>
                        <a:pt x="738" y="636"/>
                      </a:cubicBezTo>
                      <a:cubicBezTo>
                        <a:pt x="747" y="627"/>
                        <a:pt x="753" y="618"/>
                        <a:pt x="760" y="609"/>
                      </a:cubicBezTo>
                      <a:cubicBezTo>
                        <a:pt x="767" y="600"/>
                        <a:pt x="774" y="591"/>
                        <a:pt x="778" y="580"/>
                      </a:cubicBezTo>
                      <a:cubicBezTo>
                        <a:pt x="803" y="528"/>
                        <a:pt x="798" y="467"/>
                        <a:pt x="771" y="420"/>
                      </a:cubicBezTo>
                      <a:cubicBezTo>
                        <a:pt x="760" y="399"/>
                        <a:pt x="744" y="384"/>
                        <a:pt x="726" y="368"/>
                      </a:cubicBezTo>
                      <a:lnTo>
                        <a:pt x="391" y="120"/>
                      </a:lnTo>
                      <a:lnTo>
                        <a:pt x="359" y="97"/>
                      </a:lnTo>
                      <a:lnTo>
                        <a:pt x="276" y="34"/>
                      </a:lnTo>
                      <a:cubicBezTo>
                        <a:pt x="245" y="11"/>
                        <a:pt x="211" y="1"/>
                        <a:pt x="176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30"/>
                <p:cNvSpPr/>
                <p:nvPr/>
              </p:nvSpPr>
              <p:spPr>
                <a:xfrm>
                  <a:off x="7144300" y="1876975"/>
                  <a:ext cx="14500" cy="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666" extrusionOk="0">
                      <a:moveTo>
                        <a:pt x="14" y="1"/>
                      </a:moveTo>
                      <a:lnTo>
                        <a:pt x="12" y="84"/>
                      </a:lnTo>
                      <a:cubicBezTo>
                        <a:pt x="9" y="192"/>
                        <a:pt x="5" y="303"/>
                        <a:pt x="0" y="411"/>
                      </a:cubicBezTo>
                      <a:lnTo>
                        <a:pt x="296" y="632"/>
                      </a:lnTo>
                      <a:cubicBezTo>
                        <a:pt x="325" y="652"/>
                        <a:pt x="359" y="664"/>
                        <a:pt x="390" y="664"/>
                      </a:cubicBezTo>
                      <a:lnTo>
                        <a:pt x="390" y="666"/>
                      </a:lnTo>
                      <a:cubicBezTo>
                        <a:pt x="393" y="666"/>
                        <a:pt x="396" y="666"/>
                        <a:pt x="399" y="666"/>
                      </a:cubicBezTo>
                      <a:cubicBezTo>
                        <a:pt x="441" y="666"/>
                        <a:pt x="483" y="650"/>
                        <a:pt x="514" y="621"/>
                      </a:cubicBezTo>
                      <a:cubicBezTo>
                        <a:pt x="521" y="614"/>
                        <a:pt x="530" y="605"/>
                        <a:pt x="537" y="596"/>
                      </a:cubicBezTo>
                      <a:cubicBezTo>
                        <a:pt x="544" y="587"/>
                        <a:pt x="550" y="576"/>
                        <a:pt x="555" y="567"/>
                      </a:cubicBezTo>
                      <a:cubicBezTo>
                        <a:pt x="580" y="515"/>
                        <a:pt x="575" y="454"/>
                        <a:pt x="548" y="407"/>
                      </a:cubicBezTo>
                      <a:cubicBezTo>
                        <a:pt x="537" y="386"/>
                        <a:pt x="521" y="371"/>
                        <a:pt x="501" y="355"/>
                      </a:cubicBezTo>
                      <a:lnTo>
                        <a:pt x="136" y="84"/>
                      </a:lnTo>
                      <a:lnTo>
                        <a:pt x="52" y="21"/>
                      </a:lnTo>
                      <a:cubicBezTo>
                        <a:pt x="41" y="12"/>
                        <a:pt x="27" y="5"/>
                        <a:pt x="14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30"/>
                <p:cNvSpPr/>
                <p:nvPr/>
              </p:nvSpPr>
              <p:spPr>
                <a:xfrm>
                  <a:off x="7138375" y="2013750"/>
                  <a:ext cx="2025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79" extrusionOk="0">
                      <a:moveTo>
                        <a:pt x="187" y="0"/>
                      </a:moveTo>
                      <a:cubicBezTo>
                        <a:pt x="145" y="0"/>
                        <a:pt x="104" y="15"/>
                        <a:pt x="73" y="43"/>
                      </a:cubicBezTo>
                      <a:cubicBezTo>
                        <a:pt x="64" y="52"/>
                        <a:pt x="55" y="61"/>
                        <a:pt x="48" y="70"/>
                      </a:cubicBezTo>
                      <a:cubicBezTo>
                        <a:pt x="41" y="79"/>
                        <a:pt x="37" y="88"/>
                        <a:pt x="32" y="97"/>
                      </a:cubicBezTo>
                      <a:cubicBezTo>
                        <a:pt x="32" y="97"/>
                        <a:pt x="32" y="99"/>
                        <a:pt x="30" y="99"/>
                      </a:cubicBezTo>
                      <a:cubicBezTo>
                        <a:pt x="1" y="162"/>
                        <a:pt x="12" y="234"/>
                        <a:pt x="57" y="286"/>
                      </a:cubicBezTo>
                      <a:cubicBezTo>
                        <a:pt x="66" y="295"/>
                        <a:pt x="75" y="302"/>
                        <a:pt x="84" y="309"/>
                      </a:cubicBezTo>
                      <a:lnTo>
                        <a:pt x="533" y="645"/>
                      </a:lnTo>
                      <a:cubicBezTo>
                        <a:pt x="553" y="658"/>
                        <a:pt x="573" y="667"/>
                        <a:pt x="596" y="674"/>
                      </a:cubicBezTo>
                      <a:cubicBezTo>
                        <a:pt x="609" y="677"/>
                        <a:pt x="623" y="679"/>
                        <a:pt x="637" y="679"/>
                      </a:cubicBezTo>
                      <a:cubicBezTo>
                        <a:pt x="678" y="679"/>
                        <a:pt x="719" y="664"/>
                        <a:pt x="751" y="636"/>
                      </a:cubicBezTo>
                      <a:cubicBezTo>
                        <a:pt x="758" y="627"/>
                        <a:pt x="767" y="620"/>
                        <a:pt x="774" y="608"/>
                      </a:cubicBezTo>
                      <a:cubicBezTo>
                        <a:pt x="787" y="590"/>
                        <a:pt x="796" y="570"/>
                        <a:pt x="803" y="548"/>
                      </a:cubicBezTo>
                      <a:cubicBezTo>
                        <a:pt x="810" y="516"/>
                        <a:pt x="810" y="480"/>
                        <a:pt x="799" y="451"/>
                      </a:cubicBezTo>
                      <a:cubicBezTo>
                        <a:pt x="790" y="428"/>
                        <a:pt x="778" y="410"/>
                        <a:pt x="765" y="392"/>
                      </a:cubicBezTo>
                      <a:cubicBezTo>
                        <a:pt x="756" y="383"/>
                        <a:pt x="749" y="376"/>
                        <a:pt x="738" y="370"/>
                      </a:cubicBezTo>
                      <a:lnTo>
                        <a:pt x="373" y="97"/>
                      </a:lnTo>
                      <a:lnTo>
                        <a:pt x="289" y="34"/>
                      </a:lnTo>
                      <a:cubicBezTo>
                        <a:pt x="258" y="11"/>
                        <a:pt x="222" y="0"/>
                        <a:pt x="187" y="0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30"/>
                <p:cNvSpPr/>
                <p:nvPr/>
              </p:nvSpPr>
              <p:spPr>
                <a:xfrm>
                  <a:off x="7070375" y="1719550"/>
                  <a:ext cx="587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353" extrusionOk="0">
                      <a:moveTo>
                        <a:pt x="43" y="1"/>
                      </a:moveTo>
                      <a:cubicBezTo>
                        <a:pt x="34" y="30"/>
                        <a:pt x="27" y="57"/>
                        <a:pt x="18" y="84"/>
                      </a:cubicBezTo>
                      <a:cubicBezTo>
                        <a:pt x="0" y="152"/>
                        <a:pt x="7" y="208"/>
                        <a:pt x="36" y="267"/>
                      </a:cubicBezTo>
                      <a:cubicBezTo>
                        <a:pt x="52" y="298"/>
                        <a:pt x="66" y="325"/>
                        <a:pt x="81" y="352"/>
                      </a:cubicBezTo>
                      <a:lnTo>
                        <a:pt x="138" y="314"/>
                      </a:lnTo>
                      <a:cubicBezTo>
                        <a:pt x="214" y="260"/>
                        <a:pt x="235" y="152"/>
                        <a:pt x="181" y="75"/>
                      </a:cubicBezTo>
                      <a:cubicBezTo>
                        <a:pt x="147" y="28"/>
                        <a:pt x="95" y="3"/>
                        <a:pt x="43" y="1"/>
                      </a:cubicBezTo>
                      <a:close/>
                    </a:path>
                  </a:pathLst>
                </a:custGeom>
                <a:solidFill>
                  <a:srgbClr val="00D5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30"/>
                <p:cNvSpPr/>
                <p:nvPr/>
              </p:nvSpPr>
              <p:spPr>
                <a:xfrm>
                  <a:off x="7125925" y="1695875"/>
                  <a:ext cx="297750" cy="37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4971" extrusionOk="0">
                      <a:moveTo>
                        <a:pt x="11706" y="1"/>
                      </a:moveTo>
                      <a:cubicBezTo>
                        <a:pt x="11594" y="1"/>
                        <a:pt x="10699" y="1134"/>
                        <a:pt x="10267" y="2124"/>
                      </a:cubicBezTo>
                      <a:cubicBezTo>
                        <a:pt x="9343" y="4243"/>
                        <a:pt x="9257" y="6887"/>
                        <a:pt x="9217" y="7333"/>
                      </a:cubicBezTo>
                      <a:cubicBezTo>
                        <a:pt x="9151" y="8070"/>
                        <a:pt x="9079" y="9127"/>
                        <a:pt x="8547" y="10037"/>
                      </a:cubicBezTo>
                      <a:cubicBezTo>
                        <a:pt x="7628" y="11609"/>
                        <a:pt x="6605" y="11740"/>
                        <a:pt x="5359" y="11740"/>
                      </a:cubicBezTo>
                      <a:cubicBezTo>
                        <a:pt x="5111" y="11740"/>
                        <a:pt x="4855" y="11735"/>
                        <a:pt x="4589" y="11735"/>
                      </a:cubicBezTo>
                      <a:cubicBezTo>
                        <a:pt x="4493" y="11735"/>
                        <a:pt x="4390" y="11734"/>
                        <a:pt x="4282" y="11734"/>
                      </a:cubicBezTo>
                      <a:cubicBezTo>
                        <a:pt x="2974" y="11734"/>
                        <a:pt x="897" y="11767"/>
                        <a:pt x="100" y="12625"/>
                      </a:cubicBezTo>
                      <a:cubicBezTo>
                        <a:pt x="28" y="12701"/>
                        <a:pt x="1" y="12710"/>
                        <a:pt x="129" y="12841"/>
                      </a:cubicBezTo>
                      <a:cubicBezTo>
                        <a:pt x="1274" y="14006"/>
                        <a:pt x="3639" y="14971"/>
                        <a:pt x="5971" y="14971"/>
                      </a:cubicBezTo>
                      <a:cubicBezTo>
                        <a:pt x="6219" y="14971"/>
                        <a:pt x="6467" y="14960"/>
                        <a:pt x="6713" y="14937"/>
                      </a:cubicBezTo>
                      <a:cubicBezTo>
                        <a:pt x="8020" y="14818"/>
                        <a:pt x="9365" y="14446"/>
                        <a:pt x="10472" y="13808"/>
                      </a:cubicBezTo>
                      <a:cubicBezTo>
                        <a:pt x="10923" y="13549"/>
                        <a:pt x="11615" y="13080"/>
                        <a:pt x="11860" y="12760"/>
                      </a:cubicBezTo>
                      <a:cubicBezTo>
                        <a:pt x="11894" y="12715"/>
                        <a:pt x="11910" y="12672"/>
                        <a:pt x="11890" y="12618"/>
                      </a:cubicBezTo>
                      <a:cubicBezTo>
                        <a:pt x="11838" y="12485"/>
                        <a:pt x="11691" y="11798"/>
                        <a:pt x="11675" y="11719"/>
                      </a:cubicBezTo>
                      <a:cubicBezTo>
                        <a:pt x="11053" y="8811"/>
                        <a:pt x="10911" y="4935"/>
                        <a:pt x="11662" y="405"/>
                      </a:cubicBezTo>
                      <a:cubicBezTo>
                        <a:pt x="11725" y="33"/>
                        <a:pt x="11736" y="24"/>
                        <a:pt x="11714" y="3"/>
                      </a:cubicBezTo>
                      <a:cubicBezTo>
                        <a:pt x="11712" y="2"/>
                        <a:pt x="11709" y="1"/>
                        <a:pt x="11706" y="1"/>
                      </a:cubicBezTo>
                      <a:close/>
                    </a:path>
                  </a:pathLst>
                </a:custGeom>
                <a:solidFill>
                  <a:srgbClr val="000E3F">
                    <a:alpha val="17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30"/>
                <p:cNvSpPr/>
                <p:nvPr/>
              </p:nvSpPr>
              <p:spPr>
                <a:xfrm>
                  <a:off x="7187950" y="1592325"/>
                  <a:ext cx="173675" cy="10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7" h="4018" extrusionOk="0">
                      <a:moveTo>
                        <a:pt x="6858" y="1"/>
                      </a:moveTo>
                      <a:cubicBezTo>
                        <a:pt x="6818" y="1"/>
                        <a:pt x="6778" y="26"/>
                        <a:pt x="6772" y="77"/>
                      </a:cubicBezTo>
                      <a:cubicBezTo>
                        <a:pt x="6485" y="2238"/>
                        <a:pt x="5001" y="3649"/>
                        <a:pt x="3434" y="3649"/>
                      </a:cubicBezTo>
                      <a:cubicBezTo>
                        <a:pt x="2672" y="3649"/>
                        <a:pt x="1889" y="3315"/>
                        <a:pt x="1216" y="2570"/>
                      </a:cubicBezTo>
                      <a:cubicBezTo>
                        <a:pt x="477" y="1734"/>
                        <a:pt x="353" y="814"/>
                        <a:pt x="188" y="136"/>
                      </a:cubicBezTo>
                      <a:cubicBezTo>
                        <a:pt x="179" y="84"/>
                        <a:pt x="139" y="60"/>
                        <a:pt x="99" y="60"/>
                      </a:cubicBezTo>
                      <a:cubicBezTo>
                        <a:pt x="50" y="60"/>
                        <a:pt x="1" y="96"/>
                        <a:pt x="6" y="161"/>
                      </a:cubicBezTo>
                      <a:cubicBezTo>
                        <a:pt x="201" y="2648"/>
                        <a:pt x="1797" y="4018"/>
                        <a:pt x="3439" y="4018"/>
                      </a:cubicBezTo>
                      <a:cubicBezTo>
                        <a:pt x="4351" y="4018"/>
                        <a:pt x="5277" y="3595"/>
                        <a:pt x="5985" y="2705"/>
                      </a:cubicBezTo>
                      <a:cubicBezTo>
                        <a:pt x="6580" y="1977"/>
                        <a:pt x="6938" y="1037"/>
                        <a:pt x="6945" y="88"/>
                      </a:cubicBezTo>
                      <a:cubicBezTo>
                        <a:pt x="6946" y="31"/>
                        <a:pt x="6902" y="1"/>
                        <a:pt x="6858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30"/>
                <p:cNvSpPr/>
                <p:nvPr/>
              </p:nvSpPr>
              <p:spPr>
                <a:xfrm>
                  <a:off x="7419775" y="1712375"/>
                  <a:ext cx="505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" h="1061" extrusionOk="0">
                      <a:moveTo>
                        <a:pt x="1901" y="1"/>
                      </a:moveTo>
                      <a:cubicBezTo>
                        <a:pt x="1890" y="1"/>
                        <a:pt x="1878" y="3"/>
                        <a:pt x="1866" y="8"/>
                      </a:cubicBezTo>
                      <a:cubicBezTo>
                        <a:pt x="974" y="416"/>
                        <a:pt x="99" y="876"/>
                        <a:pt x="84" y="883"/>
                      </a:cubicBezTo>
                      <a:cubicBezTo>
                        <a:pt x="0" y="931"/>
                        <a:pt x="37" y="1061"/>
                        <a:pt x="131" y="1061"/>
                      </a:cubicBezTo>
                      <a:cubicBezTo>
                        <a:pt x="133" y="1061"/>
                        <a:pt x="135" y="1061"/>
                        <a:pt x="138" y="1061"/>
                      </a:cubicBezTo>
                      <a:cubicBezTo>
                        <a:pt x="780" y="1020"/>
                        <a:pt x="1571" y="612"/>
                        <a:pt x="1968" y="150"/>
                      </a:cubicBezTo>
                      <a:cubicBezTo>
                        <a:pt x="2022" y="88"/>
                        <a:pt x="1971" y="1"/>
                        <a:pt x="1901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30"/>
                <p:cNvSpPr/>
                <p:nvPr/>
              </p:nvSpPr>
              <p:spPr>
                <a:xfrm>
                  <a:off x="7079600" y="1712375"/>
                  <a:ext cx="4995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" h="1051" extrusionOk="0">
                      <a:moveTo>
                        <a:pt x="1195" y="508"/>
                      </a:moveTo>
                      <a:cubicBezTo>
                        <a:pt x="1232" y="526"/>
                        <a:pt x="1247" y="533"/>
                        <a:pt x="1247" y="533"/>
                      </a:cubicBezTo>
                      <a:cubicBezTo>
                        <a:pt x="1247" y="533"/>
                        <a:pt x="1226" y="523"/>
                        <a:pt x="1195" y="508"/>
                      </a:cubicBezTo>
                      <a:close/>
                      <a:moveTo>
                        <a:pt x="119" y="1"/>
                      </a:moveTo>
                      <a:cubicBezTo>
                        <a:pt x="50" y="1"/>
                        <a:pt x="0" y="88"/>
                        <a:pt x="53" y="150"/>
                      </a:cubicBezTo>
                      <a:cubicBezTo>
                        <a:pt x="579" y="760"/>
                        <a:pt x="1493" y="1051"/>
                        <a:pt x="1839" y="1051"/>
                      </a:cubicBezTo>
                      <a:cubicBezTo>
                        <a:pt x="1911" y="1051"/>
                        <a:pt x="1959" y="1038"/>
                        <a:pt x="1973" y="1013"/>
                      </a:cubicBezTo>
                      <a:cubicBezTo>
                        <a:pt x="1998" y="968"/>
                        <a:pt x="1982" y="910"/>
                        <a:pt x="1937" y="883"/>
                      </a:cubicBezTo>
                      <a:cubicBezTo>
                        <a:pt x="1188" y="515"/>
                        <a:pt x="998" y="419"/>
                        <a:pt x="1003" y="419"/>
                      </a:cubicBezTo>
                      <a:lnTo>
                        <a:pt x="1003" y="419"/>
                      </a:lnTo>
                      <a:cubicBezTo>
                        <a:pt x="1007" y="419"/>
                        <a:pt x="1125" y="475"/>
                        <a:pt x="1195" y="508"/>
                      </a:cubicBezTo>
                      <a:lnTo>
                        <a:pt x="1195" y="508"/>
                      </a:lnTo>
                      <a:cubicBezTo>
                        <a:pt x="1089" y="457"/>
                        <a:pt x="800" y="319"/>
                        <a:pt x="154" y="8"/>
                      </a:cubicBezTo>
                      <a:cubicBezTo>
                        <a:pt x="142" y="3"/>
                        <a:pt x="131" y="1"/>
                        <a:pt x="119" y="1"/>
                      </a:cubicBezTo>
                      <a:close/>
                    </a:path>
                  </a:pathLst>
                </a:custGeom>
                <a:solidFill>
                  <a:srgbClr val="322B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30"/>
                <p:cNvSpPr/>
                <p:nvPr/>
              </p:nvSpPr>
              <p:spPr>
                <a:xfrm>
                  <a:off x="7406575" y="1585550"/>
                  <a:ext cx="244975" cy="2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" h="11493" extrusionOk="0">
                      <a:moveTo>
                        <a:pt x="7902" y="1"/>
                      </a:moveTo>
                      <a:cubicBezTo>
                        <a:pt x="7822" y="1"/>
                        <a:pt x="7720" y="34"/>
                        <a:pt x="7601" y="109"/>
                      </a:cubicBezTo>
                      <a:cubicBezTo>
                        <a:pt x="7105" y="420"/>
                        <a:pt x="7123" y="670"/>
                        <a:pt x="6366" y="1042"/>
                      </a:cubicBezTo>
                      <a:cubicBezTo>
                        <a:pt x="6012" y="1218"/>
                        <a:pt x="5642" y="1385"/>
                        <a:pt x="5162" y="1860"/>
                      </a:cubicBezTo>
                      <a:cubicBezTo>
                        <a:pt x="4418" y="2595"/>
                        <a:pt x="2942" y="5568"/>
                        <a:pt x="2491" y="6517"/>
                      </a:cubicBezTo>
                      <a:cubicBezTo>
                        <a:pt x="1625" y="8351"/>
                        <a:pt x="1608" y="8549"/>
                        <a:pt x="1549" y="8549"/>
                      </a:cubicBezTo>
                      <a:cubicBezTo>
                        <a:pt x="1546" y="8549"/>
                        <a:pt x="1543" y="8548"/>
                        <a:pt x="1540" y="8548"/>
                      </a:cubicBezTo>
                      <a:cubicBezTo>
                        <a:pt x="1488" y="8534"/>
                        <a:pt x="2406" y="6625"/>
                        <a:pt x="2444" y="6510"/>
                      </a:cubicBezTo>
                      <a:cubicBezTo>
                        <a:pt x="2450" y="6487"/>
                        <a:pt x="2432" y="6463"/>
                        <a:pt x="2410" y="6463"/>
                      </a:cubicBezTo>
                      <a:cubicBezTo>
                        <a:pt x="2406" y="6463"/>
                        <a:pt x="2403" y="6464"/>
                        <a:pt x="2399" y="6465"/>
                      </a:cubicBezTo>
                      <a:cubicBezTo>
                        <a:pt x="2300" y="6494"/>
                        <a:pt x="2476" y="6438"/>
                        <a:pt x="1863" y="6740"/>
                      </a:cubicBezTo>
                      <a:cubicBezTo>
                        <a:pt x="1265" y="7033"/>
                        <a:pt x="677" y="7200"/>
                        <a:pt x="242" y="7254"/>
                      </a:cubicBezTo>
                      <a:cubicBezTo>
                        <a:pt x="154" y="7265"/>
                        <a:pt x="141" y="7276"/>
                        <a:pt x="134" y="7364"/>
                      </a:cubicBezTo>
                      <a:cubicBezTo>
                        <a:pt x="1" y="8870"/>
                        <a:pt x="10" y="8847"/>
                        <a:pt x="73" y="8994"/>
                      </a:cubicBezTo>
                      <a:cubicBezTo>
                        <a:pt x="136" y="9131"/>
                        <a:pt x="208" y="9276"/>
                        <a:pt x="294" y="9422"/>
                      </a:cubicBezTo>
                      <a:cubicBezTo>
                        <a:pt x="774" y="10265"/>
                        <a:pt x="1592" y="11198"/>
                        <a:pt x="2397" y="11437"/>
                      </a:cubicBezTo>
                      <a:cubicBezTo>
                        <a:pt x="2502" y="11468"/>
                        <a:pt x="2609" y="11493"/>
                        <a:pt x="2718" y="11493"/>
                      </a:cubicBezTo>
                      <a:cubicBezTo>
                        <a:pt x="2758" y="11493"/>
                        <a:pt x="2798" y="11489"/>
                        <a:pt x="2838" y="11482"/>
                      </a:cubicBezTo>
                      <a:cubicBezTo>
                        <a:pt x="2990" y="11455"/>
                        <a:pt x="3125" y="11401"/>
                        <a:pt x="3240" y="11295"/>
                      </a:cubicBezTo>
                      <a:cubicBezTo>
                        <a:pt x="4035" y="10556"/>
                        <a:pt x="4675" y="8827"/>
                        <a:pt x="5004" y="7795"/>
                      </a:cubicBezTo>
                      <a:cubicBezTo>
                        <a:pt x="5241" y="7049"/>
                        <a:pt x="5406" y="6434"/>
                        <a:pt x="5527" y="5926"/>
                      </a:cubicBezTo>
                      <a:cubicBezTo>
                        <a:pt x="5802" y="4770"/>
                        <a:pt x="5845" y="4191"/>
                        <a:pt x="5958" y="3990"/>
                      </a:cubicBezTo>
                      <a:cubicBezTo>
                        <a:pt x="6079" y="3779"/>
                        <a:pt x="6264" y="3670"/>
                        <a:pt x="6499" y="3641"/>
                      </a:cubicBezTo>
                      <a:cubicBezTo>
                        <a:pt x="6713" y="3616"/>
                        <a:pt x="6979" y="3632"/>
                        <a:pt x="7396" y="3506"/>
                      </a:cubicBezTo>
                      <a:cubicBezTo>
                        <a:pt x="8297" y="3235"/>
                        <a:pt x="9100" y="2625"/>
                        <a:pt x="9677" y="1870"/>
                      </a:cubicBezTo>
                      <a:lnTo>
                        <a:pt x="9674" y="1870"/>
                      </a:lnTo>
                      <a:cubicBezTo>
                        <a:pt x="9780" y="1732"/>
                        <a:pt x="9798" y="1498"/>
                        <a:pt x="9629" y="1462"/>
                      </a:cubicBezTo>
                      <a:cubicBezTo>
                        <a:pt x="9596" y="1454"/>
                        <a:pt x="9564" y="1449"/>
                        <a:pt x="9532" y="1449"/>
                      </a:cubicBezTo>
                      <a:cubicBezTo>
                        <a:pt x="9513" y="1449"/>
                        <a:pt x="9495" y="1451"/>
                        <a:pt x="9476" y="1455"/>
                      </a:cubicBezTo>
                      <a:cubicBezTo>
                        <a:pt x="9239" y="1507"/>
                        <a:pt x="8973" y="1691"/>
                        <a:pt x="8775" y="1822"/>
                      </a:cubicBezTo>
                      <a:cubicBezTo>
                        <a:pt x="8300" y="2145"/>
                        <a:pt x="7751" y="2372"/>
                        <a:pt x="7184" y="2372"/>
                      </a:cubicBezTo>
                      <a:cubicBezTo>
                        <a:pt x="7129" y="2372"/>
                        <a:pt x="7074" y="2370"/>
                        <a:pt x="7019" y="2365"/>
                      </a:cubicBezTo>
                      <a:cubicBezTo>
                        <a:pt x="7001" y="2365"/>
                        <a:pt x="6979" y="2365"/>
                        <a:pt x="6977" y="2345"/>
                      </a:cubicBezTo>
                      <a:cubicBezTo>
                        <a:pt x="6974" y="2326"/>
                        <a:pt x="6996" y="2321"/>
                        <a:pt x="7041" y="2321"/>
                      </a:cubicBezTo>
                      <a:cubicBezTo>
                        <a:pt x="7080" y="2321"/>
                        <a:pt x="7136" y="2324"/>
                        <a:pt x="7209" y="2324"/>
                      </a:cubicBezTo>
                      <a:cubicBezTo>
                        <a:pt x="7385" y="2324"/>
                        <a:pt x="7660" y="2305"/>
                        <a:pt x="8022" y="2172"/>
                      </a:cubicBezTo>
                      <a:cubicBezTo>
                        <a:pt x="8092" y="2147"/>
                        <a:pt x="8162" y="2113"/>
                        <a:pt x="8232" y="2081"/>
                      </a:cubicBezTo>
                      <a:cubicBezTo>
                        <a:pt x="8257" y="2070"/>
                        <a:pt x="8284" y="2059"/>
                        <a:pt x="8279" y="2027"/>
                      </a:cubicBezTo>
                      <a:cubicBezTo>
                        <a:pt x="8274" y="1997"/>
                        <a:pt x="8251" y="1989"/>
                        <a:pt x="8217" y="1989"/>
                      </a:cubicBezTo>
                      <a:cubicBezTo>
                        <a:pt x="8167" y="1989"/>
                        <a:pt x="8094" y="2006"/>
                        <a:pt x="8009" y="2006"/>
                      </a:cubicBezTo>
                      <a:cubicBezTo>
                        <a:pt x="7983" y="2006"/>
                        <a:pt x="7956" y="2005"/>
                        <a:pt x="7928" y="2000"/>
                      </a:cubicBezTo>
                      <a:cubicBezTo>
                        <a:pt x="7795" y="1980"/>
                        <a:pt x="7628" y="1987"/>
                        <a:pt x="7299" y="1881"/>
                      </a:cubicBezTo>
                      <a:cubicBezTo>
                        <a:pt x="7197" y="1849"/>
                        <a:pt x="7064" y="1777"/>
                        <a:pt x="7053" y="1678"/>
                      </a:cubicBezTo>
                      <a:cubicBezTo>
                        <a:pt x="7028" y="1459"/>
                        <a:pt x="7143" y="1410"/>
                        <a:pt x="7299" y="1295"/>
                      </a:cubicBezTo>
                      <a:cubicBezTo>
                        <a:pt x="8191" y="639"/>
                        <a:pt x="8252" y="1"/>
                        <a:pt x="7902" y="1"/>
                      </a:cubicBezTo>
                      <a:close/>
                    </a:path>
                  </a:pathLst>
                </a:custGeom>
                <a:solidFill>
                  <a:srgbClr val="FF8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30"/>
                <p:cNvSpPr/>
                <p:nvPr/>
              </p:nvSpPr>
              <p:spPr>
                <a:xfrm>
                  <a:off x="6899200" y="1585575"/>
                  <a:ext cx="244050" cy="28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2" h="11494" extrusionOk="0">
                      <a:moveTo>
                        <a:pt x="1879" y="1"/>
                      </a:moveTo>
                      <a:cubicBezTo>
                        <a:pt x="1775" y="1"/>
                        <a:pt x="1685" y="51"/>
                        <a:pt x="1666" y="162"/>
                      </a:cubicBezTo>
                      <a:cubicBezTo>
                        <a:pt x="1641" y="300"/>
                        <a:pt x="1722" y="487"/>
                        <a:pt x="1785" y="586"/>
                      </a:cubicBezTo>
                      <a:cubicBezTo>
                        <a:pt x="2072" y="1041"/>
                        <a:pt x="2477" y="1289"/>
                        <a:pt x="2612" y="1402"/>
                      </a:cubicBezTo>
                      <a:cubicBezTo>
                        <a:pt x="2799" y="1555"/>
                        <a:pt x="2766" y="1812"/>
                        <a:pt x="2394" y="1905"/>
                      </a:cubicBezTo>
                      <a:cubicBezTo>
                        <a:pt x="2226" y="1946"/>
                        <a:pt x="1950" y="2001"/>
                        <a:pt x="1742" y="2001"/>
                      </a:cubicBezTo>
                      <a:cubicBezTo>
                        <a:pt x="1688" y="2001"/>
                        <a:pt x="1638" y="1997"/>
                        <a:pt x="1596" y="1988"/>
                      </a:cubicBezTo>
                      <a:cubicBezTo>
                        <a:pt x="1584" y="1985"/>
                        <a:pt x="1570" y="1984"/>
                        <a:pt x="1557" y="1984"/>
                      </a:cubicBezTo>
                      <a:cubicBezTo>
                        <a:pt x="1536" y="1984"/>
                        <a:pt x="1515" y="1987"/>
                        <a:pt x="1495" y="1988"/>
                      </a:cubicBezTo>
                      <a:cubicBezTo>
                        <a:pt x="1456" y="1988"/>
                        <a:pt x="1440" y="2040"/>
                        <a:pt x="1495" y="2067"/>
                      </a:cubicBezTo>
                      <a:cubicBezTo>
                        <a:pt x="2114" y="2360"/>
                        <a:pt x="2516" y="2317"/>
                        <a:pt x="2750" y="2324"/>
                      </a:cubicBezTo>
                      <a:cubicBezTo>
                        <a:pt x="2754" y="2324"/>
                        <a:pt x="2759" y="2323"/>
                        <a:pt x="2764" y="2323"/>
                      </a:cubicBezTo>
                      <a:cubicBezTo>
                        <a:pt x="2777" y="2323"/>
                        <a:pt x="2789" y="2326"/>
                        <a:pt x="2786" y="2344"/>
                      </a:cubicBezTo>
                      <a:cubicBezTo>
                        <a:pt x="2784" y="2364"/>
                        <a:pt x="2761" y="2364"/>
                        <a:pt x="2745" y="2367"/>
                      </a:cubicBezTo>
                      <a:cubicBezTo>
                        <a:pt x="2695" y="2370"/>
                        <a:pt x="2645" y="2372"/>
                        <a:pt x="2595" y="2372"/>
                      </a:cubicBezTo>
                      <a:cubicBezTo>
                        <a:pt x="2047" y="2372"/>
                        <a:pt x="1500" y="2164"/>
                        <a:pt x="1064" y="1871"/>
                      </a:cubicBezTo>
                      <a:cubicBezTo>
                        <a:pt x="815" y="1704"/>
                        <a:pt x="450" y="1450"/>
                        <a:pt x="216" y="1450"/>
                      </a:cubicBezTo>
                      <a:cubicBezTo>
                        <a:pt x="191" y="1450"/>
                        <a:pt x="168" y="1452"/>
                        <a:pt x="147" y="1458"/>
                      </a:cubicBezTo>
                      <a:cubicBezTo>
                        <a:pt x="54" y="1483"/>
                        <a:pt x="18" y="1524"/>
                        <a:pt x="9" y="1618"/>
                      </a:cubicBezTo>
                      <a:cubicBezTo>
                        <a:pt x="0" y="1708"/>
                        <a:pt x="27" y="1790"/>
                        <a:pt x="84" y="1859"/>
                      </a:cubicBezTo>
                      <a:cubicBezTo>
                        <a:pt x="870" y="2871"/>
                        <a:pt x="1932" y="3581"/>
                        <a:pt x="3230" y="3638"/>
                      </a:cubicBezTo>
                      <a:cubicBezTo>
                        <a:pt x="3573" y="3654"/>
                        <a:pt x="3839" y="3892"/>
                        <a:pt x="3893" y="4228"/>
                      </a:cubicBezTo>
                      <a:cubicBezTo>
                        <a:pt x="3965" y="4681"/>
                        <a:pt x="4082" y="5272"/>
                        <a:pt x="4240" y="5923"/>
                      </a:cubicBezTo>
                      <a:cubicBezTo>
                        <a:pt x="4708" y="7870"/>
                        <a:pt x="5531" y="10359"/>
                        <a:pt x="6545" y="11312"/>
                      </a:cubicBezTo>
                      <a:cubicBezTo>
                        <a:pt x="6677" y="11436"/>
                        <a:pt x="6841" y="11493"/>
                        <a:pt x="7025" y="11493"/>
                      </a:cubicBezTo>
                      <a:cubicBezTo>
                        <a:pt x="7750" y="11493"/>
                        <a:pt x="8794" y="10610"/>
                        <a:pt x="9471" y="9421"/>
                      </a:cubicBezTo>
                      <a:cubicBezTo>
                        <a:pt x="9550" y="9281"/>
                        <a:pt x="9624" y="9137"/>
                        <a:pt x="9692" y="8991"/>
                      </a:cubicBezTo>
                      <a:cubicBezTo>
                        <a:pt x="9762" y="8840"/>
                        <a:pt x="9759" y="8792"/>
                        <a:pt x="9631" y="7361"/>
                      </a:cubicBezTo>
                      <a:cubicBezTo>
                        <a:pt x="9615" y="7188"/>
                        <a:pt x="9615" y="7334"/>
                        <a:pt x="8842" y="7106"/>
                      </a:cubicBezTo>
                      <a:cubicBezTo>
                        <a:pt x="8024" y="6863"/>
                        <a:pt x="7460" y="6500"/>
                        <a:pt x="7375" y="6464"/>
                      </a:cubicBezTo>
                      <a:cubicBezTo>
                        <a:pt x="7371" y="6463"/>
                        <a:pt x="7367" y="6462"/>
                        <a:pt x="7363" y="6462"/>
                      </a:cubicBezTo>
                      <a:cubicBezTo>
                        <a:pt x="7340" y="6462"/>
                        <a:pt x="7319" y="6483"/>
                        <a:pt x="7323" y="6505"/>
                      </a:cubicBezTo>
                      <a:cubicBezTo>
                        <a:pt x="7348" y="6620"/>
                        <a:pt x="7830" y="7571"/>
                        <a:pt x="8227" y="8520"/>
                      </a:cubicBezTo>
                      <a:cubicBezTo>
                        <a:pt x="8234" y="8537"/>
                        <a:pt x="8225" y="8549"/>
                        <a:pt x="8214" y="8549"/>
                      </a:cubicBezTo>
                      <a:cubicBezTo>
                        <a:pt x="8208" y="8549"/>
                        <a:pt x="8201" y="8546"/>
                        <a:pt x="8195" y="8538"/>
                      </a:cubicBezTo>
                      <a:cubicBezTo>
                        <a:pt x="8141" y="8454"/>
                        <a:pt x="7172" y="6081"/>
                        <a:pt x="5743" y="3561"/>
                      </a:cubicBezTo>
                      <a:cubicBezTo>
                        <a:pt x="5387" y="2932"/>
                        <a:pt x="4916" y="2110"/>
                        <a:pt x="4424" y="1693"/>
                      </a:cubicBezTo>
                      <a:cubicBezTo>
                        <a:pt x="3615" y="1003"/>
                        <a:pt x="3185" y="1095"/>
                        <a:pt x="2552" y="424"/>
                      </a:cubicBezTo>
                      <a:cubicBezTo>
                        <a:pt x="2450" y="318"/>
                        <a:pt x="2238" y="135"/>
                        <a:pt x="2040" y="38"/>
                      </a:cubicBezTo>
                      <a:cubicBezTo>
                        <a:pt x="1988" y="14"/>
                        <a:pt x="1932" y="1"/>
                        <a:pt x="1879" y="1"/>
                      </a:cubicBezTo>
                      <a:close/>
                    </a:path>
                  </a:pathLst>
                </a:custGeom>
                <a:solidFill>
                  <a:srgbClr val="FF8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30"/>
                <p:cNvSpPr/>
                <p:nvPr/>
              </p:nvSpPr>
              <p:spPr>
                <a:xfrm>
                  <a:off x="6866800" y="1610650"/>
                  <a:ext cx="52425" cy="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1695" extrusionOk="0">
                      <a:moveTo>
                        <a:pt x="235" y="0"/>
                      </a:moveTo>
                      <a:cubicBezTo>
                        <a:pt x="221" y="0"/>
                        <a:pt x="207" y="1"/>
                        <a:pt x="194" y="2"/>
                      </a:cubicBezTo>
                      <a:cubicBezTo>
                        <a:pt x="0" y="23"/>
                        <a:pt x="136" y="320"/>
                        <a:pt x="266" y="467"/>
                      </a:cubicBezTo>
                      <a:cubicBezTo>
                        <a:pt x="742" y="996"/>
                        <a:pt x="1298" y="1377"/>
                        <a:pt x="1954" y="1679"/>
                      </a:cubicBezTo>
                      <a:cubicBezTo>
                        <a:pt x="1969" y="1686"/>
                        <a:pt x="1985" y="1694"/>
                        <a:pt x="2002" y="1694"/>
                      </a:cubicBezTo>
                      <a:cubicBezTo>
                        <a:pt x="2013" y="1694"/>
                        <a:pt x="2024" y="1690"/>
                        <a:pt x="2035" y="1679"/>
                      </a:cubicBezTo>
                      <a:cubicBezTo>
                        <a:pt x="2096" y="1616"/>
                        <a:pt x="1844" y="1528"/>
                        <a:pt x="1382" y="931"/>
                      </a:cubicBezTo>
                      <a:cubicBezTo>
                        <a:pt x="1123" y="597"/>
                        <a:pt x="1389" y="600"/>
                        <a:pt x="1161" y="437"/>
                      </a:cubicBezTo>
                      <a:cubicBezTo>
                        <a:pt x="937" y="278"/>
                        <a:pt x="523" y="0"/>
                        <a:pt x="235" y="0"/>
                      </a:cubicBezTo>
                      <a:close/>
                    </a:path>
                  </a:pathLst>
                </a:custGeom>
                <a:solidFill>
                  <a:srgbClr val="FF8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30"/>
                <p:cNvSpPr/>
                <p:nvPr/>
              </p:nvSpPr>
              <p:spPr>
                <a:xfrm>
                  <a:off x="6855025" y="1613900"/>
                  <a:ext cx="52375" cy="3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" h="1489" extrusionOk="0">
                      <a:moveTo>
                        <a:pt x="366" y="1"/>
                      </a:moveTo>
                      <a:cubicBezTo>
                        <a:pt x="354" y="1"/>
                        <a:pt x="342" y="1"/>
                        <a:pt x="329" y="1"/>
                      </a:cubicBezTo>
                      <a:lnTo>
                        <a:pt x="239" y="1"/>
                      </a:lnTo>
                      <a:cubicBezTo>
                        <a:pt x="88" y="10"/>
                        <a:pt x="0" y="224"/>
                        <a:pt x="194" y="438"/>
                      </a:cubicBezTo>
                      <a:cubicBezTo>
                        <a:pt x="663" y="961"/>
                        <a:pt x="1386" y="1308"/>
                        <a:pt x="2020" y="1486"/>
                      </a:cubicBezTo>
                      <a:cubicBezTo>
                        <a:pt x="2025" y="1488"/>
                        <a:pt x="2030" y="1489"/>
                        <a:pt x="2035" y="1489"/>
                      </a:cubicBezTo>
                      <a:cubicBezTo>
                        <a:pt x="2050" y="1489"/>
                        <a:pt x="2065" y="1481"/>
                        <a:pt x="2074" y="1463"/>
                      </a:cubicBezTo>
                      <a:cubicBezTo>
                        <a:pt x="2094" y="1425"/>
                        <a:pt x="2056" y="1412"/>
                        <a:pt x="1918" y="1333"/>
                      </a:cubicBezTo>
                      <a:lnTo>
                        <a:pt x="1921" y="1333"/>
                      </a:lnTo>
                      <a:cubicBezTo>
                        <a:pt x="1492" y="1087"/>
                        <a:pt x="753" y="571"/>
                        <a:pt x="557" y="118"/>
                      </a:cubicBezTo>
                      <a:cubicBezTo>
                        <a:pt x="508" y="8"/>
                        <a:pt x="448" y="1"/>
                        <a:pt x="366" y="1"/>
                      </a:cubicBezTo>
                      <a:close/>
                    </a:path>
                  </a:pathLst>
                </a:custGeom>
                <a:solidFill>
                  <a:srgbClr val="FF8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30"/>
                <p:cNvSpPr/>
                <p:nvPr/>
              </p:nvSpPr>
              <p:spPr>
                <a:xfrm>
                  <a:off x="7180025" y="1401275"/>
                  <a:ext cx="199450" cy="26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8" h="10466" extrusionOk="0">
                      <a:moveTo>
                        <a:pt x="4073" y="0"/>
                      </a:moveTo>
                      <a:cubicBezTo>
                        <a:pt x="3168" y="0"/>
                        <a:pt x="2369" y="431"/>
                        <a:pt x="1844" y="1284"/>
                      </a:cubicBezTo>
                      <a:cubicBezTo>
                        <a:pt x="1603" y="1677"/>
                        <a:pt x="1398" y="2263"/>
                        <a:pt x="1274" y="2891"/>
                      </a:cubicBezTo>
                      <a:cubicBezTo>
                        <a:pt x="1170" y="2790"/>
                        <a:pt x="1037" y="2722"/>
                        <a:pt x="886" y="2704"/>
                      </a:cubicBezTo>
                      <a:cubicBezTo>
                        <a:pt x="861" y="2702"/>
                        <a:pt x="836" y="2700"/>
                        <a:pt x="812" y="2700"/>
                      </a:cubicBezTo>
                      <a:cubicBezTo>
                        <a:pt x="1" y="2700"/>
                        <a:pt x="26" y="4218"/>
                        <a:pt x="1120" y="4336"/>
                      </a:cubicBezTo>
                      <a:cubicBezTo>
                        <a:pt x="1134" y="4338"/>
                        <a:pt x="1148" y="4338"/>
                        <a:pt x="1161" y="4338"/>
                      </a:cubicBezTo>
                      <a:cubicBezTo>
                        <a:pt x="1184" y="4767"/>
                        <a:pt x="1262" y="5166"/>
                        <a:pt x="1413" y="5488"/>
                      </a:cubicBezTo>
                      <a:cubicBezTo>
                        <a:pt x="1601" y="5878"/>
                        <a:pt x="1968" y="6387"/>
                        <a:pt x="2482" y="6748"/>
                      </a:cubicBezTo>
                      <a:cubicBezTo>
                        <a:pt x="2473" y="6883"/>
                        <a:pt x="2459" y="7081"/>
                        <a:pt x="2425" y="7345"/>
                      </a:cubicBezTo>
                      <a:cubicBezTo>
                        <a:pt x="2412" y="7467"/>
                        <a:pt x="2394" y="7604"/>
                        <a:pt x="2369" y="7753"/>
                      </a:cubicBezTo>
                      <a:cubicBezTo>
                        <a:pt x="1582" y="7625"/>
                        <a:pt x="1429" y="7555"/>
                        <a:pt x="1197" y="7507"/>
                      </a:cubicBezTo>
                      <a:cubicBezTo>
                        <a:pt x="1185" y="7505"/>
                        <a:pt x="1175" y="7504"/>
                        <a:pt x="1165" y="7504"/>
                      </a:cubicBezTo>
                      <a:cubicBezTo>
                        <a:pt x="1101" y="7504"/>
                        <a:pt x="1091" y="7555"/>
                        <a:pt x="1102" y="7636"/>
                      </a:cubicBezTo>
                      <a:cubicBezTo>
                        <a:pt x="1154" y="8010"/>
                        <a:pt x="1184" y="8350"/>
                        <a:pt x="1407" y="8853"/>
                      </a:cubicBezTo>
                      <a:cubicBezTo>
                        <a:pt x="1902" y="9973"/>
                        <a:pt x="2869" y="10465"/>
                        <a:pt x="3688" y="10465"/>
                      </a:cubicBezTo>
                      <a:cubicBezTo>
                        <a:pt x="3726" y="10465"/>
                        <a:pt x="3763" y="10464"/>
                        <a:pt x="3800" y="10462"/>
                      </a:cubicBezTo>
                      <a:cubicBezTo>
                        <a:pt x="5405" y="10462"/>
                        <a:pt x="6345" y="9213"/>
                        <a:pt x="6494" y="7606"/>
                      </a:cubicBezTo>
                      <a:cubicBezTo>
                        <a:pt x="6499" y="7555"/>
                        <a:pt x="6437" y="7535"/>
                        <a:pt x="6340" y="7535"/>
                      </a:cubicBezTo>
                      <a:cubicBezTo>
                        <a:pt x="6043" y="7535"/>
                        <a:pt x="5409" y="7720"/>
                        <a:pt x="5317" y="7737"/>
                      </a:cubicBezTo>
                      <a:cubicBezTo>
                        <a:pt x="5274" y="7744"/>
                        <a:pt x="5234" y="7748"/>
                        <a:pt x="5191" y="7755"/>
                      </a:cubicBezTo>
                      <a:cubicBezTo>
                        <a:pt x="5168" y="7622"/>
                        <a:pt x="5148" y="7485"/>
                        <a:pt x="5132" y="7352"/>
                      </a:cubicBezTo>
                      <a:cubicBezTo>
                        <a:pt x="5105" y="7160"/>
                        <a:pt x="5087" y="6973"/>
                        <a:pt x="5078" y="6802"/>
                      </a:cubicBezTo>
                      <a:cubicBezTo>
                        <a:pt x="5484" y="6563"/>
                        <a:pt x="5811" y="6250"/>
                        <a:pt x="6014" y="5986"/>
                      </a:cubicBezTo>
                      <a:cubicBezTo>
                        <a:pt x="6232" y="5704"/>
                        <a:pt x="6394" y="5330"/>
                        <a:pt x="6507" y="4918"/>
                      </a:cubicBezTo>
                      <a:cubicBezTo>
                        <a:pt x="6521" y="4920"/>
                        <a:pt x="6532" y="4922"/>
                        <a:pt x="6548" y="4924"/>
                      </a:cubicBezTo>
                      <a:cubicBezTo>
                        <a:pt x="6590" y="4929"/>
                        <a:pt x="6630" y="4931"/>
                        <a:pt x="6670" y="4931"/>
                      </a:cubicBezTo>
                      <a:cubicBezTo>
                        <a:pt x="7696" y="4931"/>
                        <a:pt x="7977" y="3474"/>
                        <a:pt x="7125" y="3381"/>
                      </a:cubicBezTo>
                      <a:cubicBezTo>
                        <a:pt x="7102" y="3378"/>
                        <a:pt x="7080" y="3377"/>
                        <a:pt x="7058" y="3377"/>
                      </a:cubicBezTo>
                      <a:cubicBezTo>
                        <a:pt x="6931" y="3377"/>
                        <a:pt x="6811" y="3415"/>
                        <a:pt x="6705" y="3480"/>
                      </a:cubicBezTo>
                      <a:cubicBezTo>
                        <a:pt x="6721" y="2837"/>
                        <a:pt x="6647" y="2224"/>
                        <a:pt x="6494" y="1787"/>
                      </a:cubicBezTo>
                      <a:cubicBezTo>
                        <a:pt x="6133" y="755"/>
                        <a:pt x="5346" y="144"/>
                        <a:pt x="4343" y="13"/>
                      </a:cubicBezTo>
                      <a:cubicBezTo>
                        <a:pt x="4341" y="11"/>
                        <a:pt x="4339" y="11"/>
                        <a:pt x="4334" y="11"/>
                      </a:cubicBezTo>
                      <a:lnTo>
                        <a:pt x="4323" y="11"/>
                      </a:lnTo>
                      <a:cubicBezTo>
                        <a:pt x="4239" y="4"/>
                        <a:pt x="4156" y="0"/>
                        <a:pt x="4073" y="0"/>
                      </a:cubicBezTo>
                      <a:close/>
                    </a:path>
                  </a:pathLst>
                </a:custGeom>
                <a:solidFill>
                  <a:srgbClr val="FF8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30"/>
                <p:cNvSpPr/>
                <p:nvPr/>
              </p:nvSpPr>
              <p:spPr>
                <a:xfrm>
                  <a:off x="7517425" y="1673575"/>
                  <a:ext cx="31125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23" extrusionOk="0">
                      <a:moveTo>
                        <a:pt x="100" y="0"/>
                      </a:moveTo>
                      <a:cubicBezTo>
                        <a:pt x="80" y="0"/>
                        <a:pt x="59" y="7"/>
                        <a:pt x="43" y="23"/>
                      </a:cubicBezTo>
                      <a:cubicBezTo>
                        <a:pt x="2" y="57"/>
                        <a:pt x="0" y="116"/>
                        <a:pt x="34" y="156"/>
                      </a:cubicBezTo>
                      <a:cubicBezTo>
                        <a:pt x="104" y="237"/>
                        <a:pt x="194" y="294"/>
                        <a:pt x="291" y="339"/>
                      </a:cubicBezTo>
                      <a:cubicBezTo>
                        <a:pt x="388" y="381"/>
                        <a:pt x="492" y="409"/>
                        <a:pt x="597" y="418"/>
                      </a:cubicBezTo>
                      <a:cubicBezTo>
                        <a:pt x="631" y="421"/>
                        <a:pt x="664" y="423"/>
                        <a:pt x="698" y="423"/>
                      </a:cubicBezTo>
                      <a:cubicBezTo>
                        <a:pt x="770" y="423"/>
                        <a:pt x="842" y="415"/>
                        <a:pt x="913" y="399"/>
                      </a:cubicBezTo>
                      <a:cubicBezTo>
                        <a:pt x="1014" y="375"/>
                        <a:pt x="1116" y="336"/>
                        <a:pt x="1199" y="269"/>
                      </a:cubicBezTo>
                      <a:cubicBezTo>
                        <a:pt x="1220" y="253"/>
                        <a:pt x="1233" y="230"/>
                        <a:pt x="1238" y="203"/>
                      </a:cubicBezTo>
                      <a:cubicBezTo>
                        <a:pt x="1244" y="149"/>
                        <a:pt x="1206" y="97"/>
                        <a:pt x="1152" y="91"/>
                      </a:cubicBezTo>
                      <a:lnTo>
                        <a:pt x="1147" y="91"/>
                      </a:lnTo>
                      <a:cubicBezTo>
                        <a:pt x="1050" y="79"/>
                        <a:pt x="965" y="75"/>
                        <a:pt x="879" y="68"/>
                      </a:cubicBezTo>
                      <a:lnTo>
                        <a:pt x="631" y="50"/>
                      </a:lnTo>
                      <a:lnTo>
                        <a:pt x="381" y="25"/>
                      </a:lnTo>
                      <a:cubicBezTo>
                        <a:pt x="295" y="16"/>
                        <a:pt x="210" y="5"/>
                        <a:pt x="113" y="1"/>
                      </a:cubicBezTo>
                      <a:lnTo>
                        <a:pt x="108" y="1"/>
                      </a:lnTo>
                      <a:cubicBezTo>
                        <a:pt x="106" y="0"/>
                        <a:pt x="103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FF36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30"/>
                <p:cNvSpPr/>
                <p:nvPr/>
              </p:nvSpPr>
              <p:spPr>
                <a:xfrm>
                  <a:off x="7001175" y="1673575"/>
                  <a:ext cx="31125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23" extrusionOk="0">
                      <a:moveTo>
                        <a:pt x="1151" y="0"/>
                      </a:moveTo>
                      <a:cubicBezTo>
                        <a:pt x="1149" y="0"/>
                        <a:pt x="1146" y="0"/>
                        <a:pt x="1143" y="1"/>
                      </a:cubicBezTo>
                      <a:lnTo>
                        <a:pt x="1139" y="1"/>
                      </a:lnTo>
                      <a:cubicBezTo>
                        <a:pt x="1042" y="5"/>
                        <a:pt x="956" y="16"/>
                        <a:pt x="873" y="25"/>
                      </a:cubicBezTo>
                      <a:lnTo>
                        <a:pt x="623" y="50"/>
                      </a:lnTo>
                      <a:lnTo>
                        <a:pt x="373" y="68"/>
                      </a:lnTo>
                      <a:cubicBezTo>
                        <a:pt x="287" y="75"/>
                        <a:pt x="201" y="77"/>
                        <a:pt x="107" y="91"/>
                      </a:cubicBezTo>
                      <a:lnTo>
                        <a:pt x="100" y="91"/>
                      </a:lnTo>
                      <a:cubicBezTo>
                        <a:pt x="75" y="95"/>
                        <a:pt x="53" y="106"/>
                        <a:pt x="34" y="129"/>
                      </a:cubicBezTo>
                      <a:cubicBezTo>
                        <a:pt x="1" y="172"/>
                        <a:pt x="10" y="235"/>
                        <a:pt x="53" y="269"/>
                      </a:cubicBezTo>
                      <a:cubicBezTo>
                        <a:pt x="138" y="334"/>
                        <a:pt x="237" y="375"/>
                        <a:pt x="341" y="399"/>
                      </a:cubicBezTo>
                      <a:cubicBezTo>
                        <a:pt x="412" y="415"/>
                        <a:pt x="483" y="423"/>
                        <a:pt x="555" y="423"/>
                      </a:cubicBezTo>
                      <a:cubicBezTo>
                        <a:pt x="589" y="423"/>
                        <a:pt x="623" y="421"/>
                        <a:pt x="657" y="418"/>
                      </a:cubicBezTo>
                      <a:cubicBezTo>
                        <a:pt x="762" y="409"/>
                        <a:pt x="866" y="381"/>
                        <a:pt x="963" y="339"/>
                      </a:cubicBezTo>
                      <a:cubicBezTo>
                        <a:pt x="1058" y="294"/>
                        <a:pt x="1148" y="237"/>
                        <a:pt x="1220" y="154"/>
                      </a:cubicBezTo>
                      <a:cubicBezTo>
                        <a:pt x="1236" y="138"/>
                        <a:pt x="1245" y="113"/>
                        <a:pt x="1243" y="88"/>
                      </a:cubicBezTo>
                      <a:cubicBezTo>
                        <a:pt x="1240" y="39"/>
                        <a:pt x="1200" y="0"/>
                        <a:pt x="1151" y="0"/>
                      </a:cubicBezTo>
                      <a:close/>
                    </a:path>
                  </a:pathLst>
                </a:custGeom>
                <a:solidFill>
                  <a:srgbClr val="FF36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30"/>
                <p:cNvSpPr/>
                <p:nvPr/>
              </p:nvSpPr>
              <p:spPr>
                <a:xfrm>
                  <a:off x="7413900" y="1733700"/>
                  <a:ext cx="130875" cy="13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5" h="5567" extrusionOk="0">
                      <a:moveTo>
                        <a:pt x="5234" y="0"/>
                      </a:moveTo>
                      <a:lnTo>
                        <a:pt x="5234" y="0"/>
                      </a:lnTo>
                      <a:cubicBezTo>
                        <a:pt x="5063" y="109"/>
                        <a:pt x="4903" y="230"/>
                        <a:pt x="4752" y="366"/>
                      </a:cubicBezTo>
                      <a:cubicBezTo>
                        <a:pt x="3947" y="1098"/>
                        <a:pt x="3474" y="2157"/>
                        <a:pt x="2604" y="2813"/>
                      </a:cubicBezTo>
                      <a:cubicBezTo>
                        <a:pt x="1960" y="3301"/>
                        <a:pt x="1159" y="3508"/>
                        <a:pt x="346" y="3508"/>
                      </a:cubicBezTo>
                      <a:cubicBezTo>
                        <a:pt x="231" y="3508"/>
                        <a:pt x="116" y="3504"/>
                        <a:pt x="1" y="3496"/>
                      </a:cubicBezTo>
                      <a:lnTo>
                        <a:pt x="1" y="3496"/>
                      </a:lnTo>
                      <a:cubicBezTo>
                        <a:pt x="481" y="4339"/>
                        <a:pt x="1299" y="5272"/>
                        <a:pt x="2104" y="5511"/>
                      </a:cubicBezTo>
                      <a:cubicBezTo>
                        <a:pt x="2209" y="5542"/>
                        <a:pt x="2316" y="5567"/>
                        <a:pt x="2425" y="5567"/>
                      </a:cubicBezTo>
                      <a:cubicBezTo>
                        <a:pt x="2465" y="5567"/>
                        <a:pt x="2505" y="5563"/>
                        <a:pt x="2545" y="5556"/>
                      </a:cubicBezTo>
                      <a:cubicBezTo>
                        <a:pt x="2697" y="5527"/>
                        <a:pt x="2832" y="5475"/>
                        <a:pt x="2947" y="5369"/>
                      </a:cubicBezTo>
                      <a:cubicBezTo>
                        <a:pt x="3742" y="4630"/>
                        <a:pt x="4382" y="2899"/>
                        <a:pt x="4711" y="1869"/>
                      </a:cubicBezTo>
                      <a:cubicBezTo>
                        <a:pt x="4948" y="1123"/>
                        <a:pt x="5113" y="505"/>
                        <a:pt x="5234" y="0"/>
                      </a:cubicBezTo>
                      <a:close/>
                    </a:path>
                  </a:pathLst>
                </a:custGeom>
                <a:solidFill>
                  <a:srgbClr val="FF36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30"/>
                <p:cNvSpPr/>
                <p:nvPr/>
              </p:nvSpPr>
              <p:spPr>
                <a:xfrm>
                  <a:off x="7005125" y="1733650"/>
                  <a:ext cx="130850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4" h="557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71" y="1947"/>
                        <a:pt x="1294" y="4436"/>
                        <a:pt x="2308" y="5389"/>
                      </a:cubicBezTo>
                      <a:cubicBezTo>
                        <a:pt x="2440" y="5512"/>
                        <a:pt x="2603" y="5569"/>
                        <a:pt x="2788" y="5569"/>
                      </a:cubicBezTo>
                      <a:cubicBezTo>
                        <a:pt x="3512" y="5569"/>
                        <a:pt x="4556" y="4688"/>
                        <a:pt x="5234" y="3498"/>
                      </a:cubicBezTo>
                      <a:lnTo>
                        <a:pt x="5234" y="3498"/>
                      </a:lnTo>
                      <a:cubicBezTo>
                        <a:pt x="5119" y="3506"/>
                        <a:pt x="5005" y="3510"/>
                        <a:pt x="4891" y="3510"/>
                      </a:cubicBezTo>
                      <a:cubicBezTo>
                        <a:pt x="4077" y="3510"/>
                        <a:pt x="3277" y="3301"/>
                        <a:pt x="2633" y="2815"/>
                      </a:cubicBezTo>
                      <a:lnTo>
                        <a:pt x="2635" y="2815"/>
                      </a:lnTo>
                      <a:cubicBezTo>
                        <a:pt x="1765" y="2159"/>
                        <a:pt x="1292" y="1100"/>
                        <a:pt x="485" y="368"/>
                      </a:cubicBezTo>
                      <a:cubicBezTo>
                        <a:pt x="334" y="232"/>
                        <a:pt x="174" y="108"/>
                        <a:pt x="0" y="0"/>
                      </a:cubicBezTo>
                      <a:close/>
                    </a:path>
                  </a:pathLst>
                </a:custGeom>
                <a:solidFill>
                  <a:srgbClr val="FF36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30"/>
                <p:cNvSpPr/>
                <p:nvPr/>
              </p:nvSpPr>
              <p:spPr>
                <a:xfrm>
                  <a:off x="7240650" y="1569950"/>
                  <a:ext cx="67700" cy="3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" h="1333" extrusionOk="0">
                      <a:moveTo>
                        <a:pt x="57" y="1"/>
                      </a:moveTo>
                      <a:cubicBezTo>
                        <a:pt x="48" y="136"/>
                        <a:pt x="32" y="337"/>
                        <a:pt x="0" y="598"/>
                      </a:cubicBezTo>
                      <a:cubicBezTo>
                        <a:pt x="334" y="1051"/>
                        <a:pt x="816" y="1333"/>
                        <a:pt x="1355" y="1333"/>
                      </a:cubicBezTo>
                      <a:cubicBezTo>
                        <a:pt x="1894" y="1333"/>
                        <a:pt x="2374" y="1051"/>
                        <a:pt x="2707" y="605"/>
                      </a:cubicBezTo>
                      <a:cubicBezTo>
                        <a:pt x="2680" y="413"/>
                        <a:pt x="2662" y="226"/>
                        <a:pt x="2651" y="53"/>
                      </a:cubicBezTo>
                      <a:cubicBezTo>
                        <a:pt x="2273" y="274"/>
                        <a:pt x="1827" y="432"/>
                        <a:pt x="1347" y="432"/>
                      </a:cubicBezTo>
                      <a:cubicBezTo>
                        <a:pt x="1281" y="432"/>
                        <a:pt x="1213" y="429"/>
                        <a:pt x="1145" y="422"/>
                      </a:cubicBezTo>
                      <a:lnTo>
                        <a:pt x="1123" y="420"/>
                      </a:lnTo>
                      <a:cubicBezTo>
                        <a:pt x="719" y="373"/>
                        <a:pt x="363" y="213"/>
                        <a:pt x="57" y="1"/>
                      </a:cubicBezTo>
                      <a:close/>
                    </a:path>
                  </a:pathLst>
                </a:custGeom>
                <a:solidFill>
                  <a:srgbClr val="FF36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30"/>
                <p:cNvSpPr/>
                <p:nvPr/>
              </p:nvSpPr>
              <p:spPr>
                <a:xfrm>
                  <a:off x="7349775" y="1497475"/>
                  <a:ext cx="1485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42" extrusionOk="0">
                      <a:moveTo>
                        <a:pt x="495" y="1"/>
                      </a:moveTo>
                      <a:cubicBezTo>
                        <a:pt x="452" y="1"/>
                        <a:pt x="411" y="73"/>
                        <a:pt x="350" y="139"/>
                      </a:cubicBezTo>
                      <a:cubicBezTo>
                        <a:pt x="199" y="299"/>
                        <a:pt x="107" y="362"/>
                        <a:pt x="30" y="452"/>
                      </a:cubicBezTo>
                      <a:cubicBezTo>
                        <a:pt x="0" y="488"/>
                        <a:pt x="15" y="542"/>
                        <a:pt x="91" y="542"/>
                      </a:cubicBezTo>
                      <a:cubicBezTo>
                        <a:pt x="129" y="542"/>
                        <a:pt x="182" y="529"/>
                        <a:pt x="251" y="495"/>
                      </a:cubicBezTo>
                      <a:cubicBezTo>
                        <a:pt x="513" y="362"/>
                        <a:pt x="594" y="76"/>
                        <a:pt x="524" y="13"/>
                      </a:cubicBezTo>
                      <a:cubicBezTo>
                        <a:pt x="514" y="4"/>
                        <a:pt x="504" y="1"/>
                        <a:pt x="495" y="1"/>
                      </a:cubicBezTo>
                      <a:close/>
                    </a:path>
                  </a:pathLst>
                </a:custGeom>
                <a:solidFill>
                  <a:srgbClr val="FF36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30"/>
                <p:cNvSpPr/>
                <p:nvPr/>
              </p:nvSpPr>
              <p:spPr>
                <a:xfrm>
                  <a:off x="7192425" y="1479475"/>
                  <a:ext cx="12800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623" extrusionOk="0">
                      <a:moveTo>
                        <a:pt x="128" y="1"/>
                      </a:moveTo>
                      <a:cubicBezTo>
                        <a:pt x="108" y="1"/>
                        <a:pt x="89" y="12"/>
                        <a:pt x="81" y="34"/>
                      </a:cubicBezTo>
                      <a:cubicBezTo>
                        <a:pt x="0" y="253"/>
                        <a:pt x="185" y="546"/>
                        <a:pt x="424" y="620"/>
                      </a:cubicBezTo>
                      <a:cubicBezTo>
                        <a:pt x="430" y="622"/>
                        <a:pt x="436" y="623"/>
                        <a:pt x="442" y="623"/>
                      </a:cubicBezTo>
                      <a:cubicBezTo>
                        <a:pt x="483" y="623"/>
                        <a:pt x="511" y="578"/>
                        <a:pt x="491" y="539"/>
                      </a:cubicBezTo>
                      <a:lnTo>
                        <a:pt x="491" y="539"/>
                      </a:lnTo>
                      <a:cubicBezTo>
                        <a:pt x="492" y="540"/>
                        <a:pt x="492" y="540"/>
                        <a:pt x="492" y="540"/>
                      </a:cubicBezTo>
                      <a:cubicBezTo>
                        <a:pt x="491" y="540"/>
                        <a:pt x="466" y="495"/>
                        <a:pt x="404" y="404"/>
                      </a:cubicBezTo>
                      <a:cubicBezTo>
                        <a:pt x="370" y="354"/>
                        <a:pt x="325" y="302"/>
                        <a:pt x="246" y="167"/>
                      </a:cubicBezTo>
                      <a:cubicBezTo>
                        <a:pt x="223" y="129"/>
                        <a:pt x="171" y="27"/>
                        <a:pt x="171" y="27"/>
                      </a:cubicBezTo>
                      <a:cubicBezTo>
                        <a:pt x="162" y="9"/>
                        <a:pt x="145" y="1"/>
                        <a:pt x="128" y="1"/>
                      </a:cubicBezTo>
                      <a:close/>
                    </a:path>
                  </a:pathLst>
                </a:custGeom>
                <a:solidFill>
                  <a:srgbClr val="FF36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30"/>
                <p:cNvSpPr/>
                <p:nvPr/>
              </p:nvSpPr>
              <p:spPr>
                <a:xfrm>
                  <a:off x="7298225" y="1506350"/>
                  <a:ext cx="349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101" extrusionOk="0">
                      <a:moveTo>
                        <a:pt x="672" y="0"/>
                      </a:moveTo>
                      <a:cubicBezTo>
                        <a:pt x="341" y="0"/>
                        <a:pt x="61" y="202"/>
                        <a:pt x="32" y="478"/>
                      </a:cubicBezTo>
                      <a:cubicBezTo>
                        <a:pt x="1" y="778"/>
                        <a:pt x="271" y="1055"/>
                        <a:pt x="639" y="1096"/>
                      </a:cubicBezTo>
                      <a:cubicBezTo>
                        <a:pt x="669" y="1099"/>
                        <a:pt x="699" y="1100"/>
                        <a:pt x="728" y="1100"/>
                      </a:cubicBezTo>
                      <a:cubicBezTo>
                        <a:pt x="1059" y="1100"/>
                        <a:pt x="1335" y="897"/>
                        <a:pt x="1364" y="622"/>
                      </a:cubicBezTo>
                      <a:cubicBezTo>
                        <a:pt x="1398" y="322"/>
                        <a:pt x="1125" y="45"/>
                        <a:pt x="758" y="5"/>
                      </a:cubicBezTo>
                      <a:cubicBezTo>
                        <a:pt x="729" y="2"/>
                        <a:pt x="701" y="0"/>
                        <a:pt x="672" y="0"/>
                      </a:cubicBezTo>
                      <a:close/>
                    </a:path>
                  </a:pathLst>
                </a:custGeom>
                <a:solidFill>
                  <a:srgbClr val="FF36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30"/>
                <p:cNvSpPr/>
                <p:nvPr/>
              </p:nvSpPr>
              <p:spPr>
                <a:xfrm>
                  <a:off x="7219075" y="1497775"/>
                  <a:ext cx="34950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1101" extrusionOk="0">
                      <a:moveTo>
                        <a:pt x="672" y="1"/>
                      </a:moveTo>
                      <a:cubicBezTo>
                        <a:pt x="341" y="1"/>
                        <a:pt x="61" y="202"/>
                        <a:pt x="32" y="478"/>
                      </a:cubicBezTo>
                      <a:cubicBezTo>
                        <a:pt x="0" y="778"/>
                        <a:pt x="271" y="1055"/>
                        <a:pt x="638" y="1096"/>
                      </a:cubicBezTo>
                      <a:cubicBezTo>
                        <a:pt x="667" y="1099"/>
                        <a:pt x="696" y="1100"/>
                        <a:pt x="724" y="1100"/>
                      </a:cubicBezTo>
                      <a:cubicBezTo>
                        <a:pt x="1057" y="1100"/>
                        <a:pt x="1335" y="899"/>
                        <a:pt x="1364" y="623"/>
                      </a:cubicBezTo>
                      <a:lnTo>
                        <a:pt x="1366" y="623"/>
                      </a:lnTo>
                      <a:cubicBezTo>
                        <a:pt x="1398" y="323"/>
                        <a:pt x="1125" y="46"/>
                        <a:pt x="757" y="5"/>
                      </a:cubicBezTo>
                      <a:cubicBezTo>
                        <a:pt x="729" y="2"/>
                        <a:pt x="700" y="1"/>
                        <a:pt x="672" y="1"/>
                      </a:cubicBezTo>
                      <a:close/>
                    </a:path>
                  </a:pathLst>
                </a:custGeom>
                <a:solidFill>
                  <a:srgbClr val="FF36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30"/>
                <p:cNvSpPr/>
                <p:nvPr/>
              </p:nvSpPr>
              <p:spPr>
                <a:xfrm>
                  <a:off x="7180350" y="1348225"/>
                  <a:ext cx="199525" cy="13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1" h="5555" extrusionOk="0">
                      <a:moveTo>
                        <a:pt x="4297" y="1"/>
                      </a:moveTo>
                      <a:cubicBezTo>
                        <a:pt x="3742" y="1"/>
                        <a:pt x="3216" y="154"/>
                        <a:pt x="2796" y="492"/>
                      </a:cubicBezTo>
                      <a:cubicBezTo>
                        <a:pt x="2485" y="745"/>
                        <a:pt x="2306" y="999"/>
                        <a:pt x="2306" y="999"/>
                      </a:cubicBezTo>
                      <a:cubicBezTo>
                        <a:pt x="2232" y="977"/>
                        <a:pt x="2149" y="966"/>
                        <a:pt x="2060" y="966"/>
                      </a:cubicBezTo>
                      <a:cubicBezTo>
                        <a:pt x="1501" y="966"/>
                        <a:pt x="712" y="1411"/>
                        <a:pt x="407" y="2379"/>
                      </a:cubicBezTo>
                      <a:cubicBezTo>
                        <a:pt x="1" y="3661"/>
                        <a:pt x="427" y="4826"/>
                        <a:pt x="979" y="4962"/>
                      </a:cubicBezTo>
                      <a:cubicBezTo>
                        <a:pt x="1022" y="4972"/>
                        <a:pt x="1065" y="4978"/>
                        <a:pt x="1107" y="4978"/>
                      </a:cubicBezTo>
                      <a:cubicBezTo>
                        <a:pt x="1799" y="4978"/>
                        <a:pt x="2363" y="3596"/>
                        <a:pt x="2588" y="2929"/>
                      </a:cubicBezTo>
                      <a:cubicBezTo>
                        <a:pt x="2996" y="3442"/>
                        <a:pt x="3723" y="4059"/>
                        <a:pt x="4394" y="4059"/>
                      </a:cubicBezTo>
                      <a:cubicBezTo>
                        <a:pt x="4561" y="4059"/>
                        <a:pt x="4724" y="4021"/>
                        <a:pt x="4878" y="3934"/>
                      </a:cubicBezTo>
                      <a:cubicBezTo>
                        <a:pt x="5417" y="3632"/>
                        <a:pt x="4369" y="2685"/>
                        <a:pt x="4416" y="2618"/>
                      </a:cubicBezTo>
                      <a:cubicBezTo>
                        <a:pt x="4420" y="2612"/>
                        <a:pt x="4434" y="2609"/>
                        <a:pt x="4458" y="2609"/>
                      </a:cubicBezTo>
                      <a:cubicBezTo>
                        <a:pt x="4721" y="2609"/>
                        <a:pt x="6102" y="2958"/>
                        <a:pt x="6298" y="4340"/>
                      </a:cubicBezTo>
                      <a:cubicBezTo>
                        <a:pt x="6350" y="4693"/>
                        <a:pt x="6405" y="5555"/>
                        <a:pt x="6878" y="5555"/>
                      </a:cubicBezTo>
                      <a:cubicBezTo>
                        <a:pt x="6922" y="5555"/>
                        <a:pt x="6969" y="5547"/>
                        <a:pt x="7019" y="5532"/>
                      </a:cubicBezTo>
                      <a:cubicBezTo>
                        <a:pt x="7758" y="5306"/>
                        <a:pt x="7937" y="4141"/>
                        <a:pt x="7948" y="3476"/>
                      </a:cubicBezTo>
                      <a:cubicBezTo>
                        <a:pt x="7980" y="1458"/>
                        <a:pt x="6005" y="1"/>
                        <a:pt x="4297" y="1"/>
                      </a:cubicBezTo>
                      <a:close/>
                    </a:path>
                  </a:pathLst>
                </a:custGeom>
                <a:solidFill>
                  <a:srgbClr val="DB5E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30"/>
                <p:cNvSpPr/>
                <p:nvPr/>
              </p:nvSpPr>
              <p:spPr>
                <a:xfrm>
                  <a:off x="7233050" y="1379475"/>
                  <a:ext cx="1267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485" extrusionOk="0">
                      <a:moveTo>
                        <a:pt x="238" y="1"/>
                      </a:moveTo>
                      <a:cubicBezTo>
                        <a:pt x="211" y="1"/>
                        <a:pt x="184" y="15"/>
                        <a:pt x="171" y="45"/>
                      </a:cubicBezTo>
                      <a:cubicBezTo>
                        <a:pt x="0" y="466"/>
                        <a:pt x="86" y="1095"/>
                        <a:pt x="363" y="1456"/>
                      </a:cubicBezTo>
                      <a:cubicBezTo>
                        <a:pt x="380" y="1476"/>
                        <a:pt x="402" y="1485"/>
                        <a:pt x="423" y="1485"/>
                      </a:cubicBezTo>
                      <a:cubicBezTo>
                        <a:pt x="466" y="1485"/>
                        <a:pt x="506" y="1449"/>
                        <a:pt x="501" y="1397"/>
                      </a:cubicBezTo>
                      <a:lnTo>
                        <a:pt x="501" y="1397"/>
                      </a:lnTo>
                      <a:cubicBezTo>
                        <a:pt x="501" y="1398"/>
                        <a:pt x="500" y="1398"/>
                        <a:pt x="500" y="1398"/>
                      </a:cubicBezTo>
                      <a:cubicBezTo>
                        <a:pt x="499" y="1398"/>
                        <a:pt x="490" y="1330"/>
                        <a:pt x="444" y="1061"/>
                      </a:cubicBezTo>
                      <a:cubicBezTo>
                        <a:pt x="352" y="538"/>
                        <a:pt x="311" y="63"/>
                        <a:pt x="311" y="63"/>
                      </a:cubicBezTo>
                      <a:cubicBezTo>
                        <a:pt x="305" y="23"/>
                        <a:pt x="271" y="1"/>
                        <a:pt x="238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30"/>
                <p:cNvSpPr/>
                <p:nvPr/>
              </p:nvSpPr>
              <p:spPr>
                <a:xfrm>
                  <a:off x="7191750" y="1389125"/>
                  <a:ext cx="35250" cy="5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2051" extrusionOk="0">
                      <a:moveTo>
                        <a:pt x="1311" y="0"/>
                      </a:moveTo>
                      <a:cubicBezTo>
                        <a:pt x="1304" y="0"/>
                        <a:pt x="1297" y="1"/>
                        <a:pt x="1289" y="3"/>
                      </a:cubicBezTo>
                      <a:cubicBezTo>
                        <a:pt x="516" y="242"/>
                        <a:pt x="0" y="1216"/>
                        <a:pt x="264" y="2000"/>
                      </a:cubicBezTo>
                      <a:cubicBezTo>
                        <a:pt x="276" y="2035"/>
                        <a:pt x="305" y="2051"/>
                        <a:pt x="334" y="2051"/>
                      </a:cubicBezTo>
                      <a:cubicBezTo>
                        <a:pt x="372" y="2051"/>
                        <a:pt x="410" y="2024"/>
                        <a:pt x="410" y="1976"/>
                      </a:cubicBezTo>
                      <a:lnTo>
                        <a:pt x="410" y="1976"/>
                      </a:lnTo>
                      <a:cubicBezTo>
                        <a:pt x="410" y="1976"/>
                        <a:pt x="410" y="1977"/>
                        <a:pt x="410" y="1977"/>
                      </a:cubicBezTo>
                      <a:cubicBezTo>
                        <a:pt x="410" y="1977"/>
                        <a:pt x="401" y="1719"/>
                        <a:pt x="467" y="1435"/>
                      </a:cubicBezTo>
                      <a:cubicBezTo>
                        <a:pt x="667" y="574"/>
                        <a:pt x="1255" y="227"/>
                        <a:pt x="1350" y="130"/>
                      </a:cubicBezTo>
                      <a:cubicBezTo>
                        <a:pt x="1409" y="87"/>
                        <a:pt x="1375" y="0"/>
                        <a:pt x="1311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30"/>
                <p:cNvSpPr/>
                <p:nvPr/>
              </p:nvSpPr>
              <p:spPr>
                <a:xfrm>
                  <a:off x="7207575" y="1414150"/>
                  <a:ext cx="23300" cy="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1712" extrusionOk="0">
                      <a:moveTo>
                        <a:pt x="841" y="0"/>
                      </a:moveTo>
                      <a:cubicBezTo>
                        <a:pt x="828" y="0"/>
                        <a:pt x="814" y="5"/>
                        <a:pt x="801" y="14"/>
                      </a:cubicBezTo>
                      <a:cubicBezTo>
                        <a:pt x="350" y="328"/>
                        <a:pt x="0" y="1024"/>
                        <a:pt x="113" y="1651"/>
                      </a:cubicBezTo>
                      <a:cubicBezTo>
                        <a:pt x="121" y="1691"/>
                        <a:pt x="155" y="1711"/>
                        <a:pt x="188" y="1711"/>
                      </a:cubicBezTo>
                      <a:cubicBezTo>
                        <a:pt x="220" y="1711"/>
                        <a:pt x="252" y="1693"/>
                        <a:pt x="262" y="1655"/>
                      </a:cubicBezTo>
                      <a:lnTo>
                        <a:pt x="262" y="1655"/>
                      </a:lnTo>
                      <a:cubicBezTo>
                        <a:pt x="262" y="1655"/>
                        <a:pt x="262" y="1655"/>
                        <a:pt x="262" y="1655"/>
                      </a:cubicBezTo>
                      <a:cubicBezTo>
                        <a:pt x="259" y="1655"/>
                        <a:pt x="330" y="1349"/>
                        <a:pt x="366" y="1241"/>
                      </a:cubicBezTo>
                      <a:cubicBezTo>
                        <a:pt x="510" y="772"/>
                        <a:pt x="686" y="476"/>
                        <a:pt x="902" y="107"/>
                      </a:cubicBezTo>
                      <a:cubicBezTo>
                        <a:pt x="932" y="56"/>
                        <a:pt x="890" y="0"/>
                        <a:pt x="841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30"/>
                <p:cNvSpPr/>
                <p:nvPr/>
              </p:nvSpPr>
              <p:spPr>
                <a:xfrm>
                  <a:off x="7257775" y="1401100"/>
                  <a:ext cx="32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1439" extrusionOk="0">
                      <a:moveTo>
                        <a:pt x="1247" y="1294"/>
                      </a:moveTo>
                      <a:lnTo>
                        <a:pt x="1247" y="1294"/>
                      </a:lnTo>
                      <a:cubicBezTo>
                        <a:pt x="1247" y="1294"/>
                        <a:pt x="1247" y="1294"/>
                        <a:pt x="1247" y="1294"/>
                      </a:cubicBezTo>
                      <a:cubicBezTo>
                        <a:pt x="1247" y="1294"/>
                        <a:pt x="1247" y="1294"/>
                        <a:pt x="1247" y="1294"/>
                      </a:cubicBezTo>
                      <a:close/>
                      <a:moveTo>
                        <a:pt x="105" y="0"/>
                      </a:moveTo>
                      <a:cubicBezTo>
                        <a:pt x="72" y="0"/>
                        <a:pt x="39" y="22"/>
                        <a:pt x="34" y="63"/>
                      </a:cubicBezTo>
                      <a:cubicBezTo>
                        <a:pt x="1" y="390"/>
                        <a:pt x="134" y="728"/>
                        <a:pt x="348" y="983"/>
                      </a:cubicBezTo>
                      <a:cubicBezTo>
                        <a:pt x="566" y="1233"/>
                        <a:pt x="880" y="1420"/>
                        <a:pt x="1209" y="1438"/>
                      </a:cubicBezTo>
                      <a:cubicBezTo>
                        <a:pt x="1209" y="1438"/>
                        <a:pt x="1210" y="1438"/>
                        <a:pt x="1211" y="1438"/>
                      </a:cubicBezTo>
                      <a:cubicBezTo>
                        <a:pt x="1290" y="1438"/>
                        <a:pt x="1318" y="1329"/>
                        <a:pt x="1245" y="1294"/>
                      </a:cubicBezTo>
                      <a:lnTo>
                        <a:pt x="1247" y="1294"/>
                      </a:lnTo>
                      <a:cubicBezTo>
                        <a:pt x="1237" y="1289"/>
                        <a:pt x="1051" y="1202"/>
                        <a:pt x="877" y="1073"/>
                      </a:cubicBezTo>
                      <a:cubicBezTo>
                        <a:pt x="330" y="660"/>
                        <a:pt x="174" y="50"/>
                        <a:pt x="174" y="50"/>
                      </a:cubicBezTo>
                      <a:cubicBezTo>
                        <a:pt x="163" y="16"/>
                        <a:pt x="134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30"/>
                <p:cNvSpPr/>
                <p:nvPr/>
              </p:nvSpPr>
              <p:spPr>
                <a:xfrm>
                  <a:off x="7255900" y="1384650"/>
                  <a:ext cx="100500" cy="8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0" h="3388" extrusionOk="0">
                      <a:moveTo>
                        <a:pt x="686" y="1"/>
                      </a:moveTo>
                      <a:cubicBezTo>
                        <a:pt x="490" y="1"/>
                        <a:pt x="289" y="17"/>
                        <a:pt x="85" y="52"/>
                      </a:cubicBezTo>
                      <a:cubicBezTo>
                        <a:pt x="0" y="65"/>
                        <a:pt x="12" y="189"/>
                        <a:pt x="94" y="189"/>
                      </a:cubicBezTo>
                      <a:cubicBezTo>
                        <a:pt x="95" y="189"/>
                        <a:pt x="97" y="189"/>
                        <a:pt x="98" y="189"/>
                      </a:cubicBezTo>
                      <a:cubicBezTo>
                        <a:pt x="157" y="187"/>
                        <a:pt x="216" y="186"/>
                        <a:pt x="274" y="186"/>
                      </a:cubicBezTo>
                      <a:cubicBezTo>
                        <a:pt x="2303" y="186"/>
                        <a:pt x="3643" y="1551"/>
                        <a:pt x="3718" y="3315"/>
                      </a:cubicBezTo>
                      <a:cubicBezTo>
                        <a:pt x="3717" y="3315"/>
                        <a:pt x="3717" y="3314"/>
                        <a:pt x="3717" y="3314"/>
                      </a:cubicBezTo>
                      <a:lnTo>
                        <a:pt x="3717" y="3314"/>
                      </a:lnTo>
                      <a:cubicBezTo>
                        <a:pt x="3714" y="3314"/>
                        <a:pt x="3724" y="3381"/>
                        <a:pt x="3785" y="3387"/>
                      </a:cubicBezTo>
                      <a:cubicBezTo>
                        <a:pt x="3787" y="3388"/>
                        <a:pt x="3788" y="3388"/>
                        <a:pt x="3790" y="3388"/>
                      </a:cubicBezTo>
                      <a:cubicBezTo>
                        <a:pt x="3831" y="3388"/>
                        <a:pt x="3864" y="3359"/>
                        <a:pt x="3867" y="3320"/>
                      </a:cubicBezTo>
                      <a:cubicBezTo>
                        <a:pt x="4020" y="1508"/>
                        <a:pt x="2562" y="1"/>
                        <a:pt x="686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30"/>
                <p:cNvSpPr/>
                <p:nvPr/>
              </p:nvSpPr>
              <p:spPr>
                <a:xfrm>
                  <a:off x="7254950" y="1363375"/>
                  <a:ext cx="109875" cy="7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2987" extrusionOk="0">
                      <a:moveTo>
                        <a:pt x="1272" y="0"/>
                      </a:moveTo>
                      <a:cubicBezTo>
                        <a:pt x="865" y="0"/>
                        <a:pt x="450" y="81"/>
                        <a:pt x="48" y="256"/>
                      </a:cubicBezTo>
                      <a:cubicBezTo>
                        <a:pt x="17" y="269"/>
                        <a:pt x="1" y="305"/>
                        <a:pt x="10" y="339"/>
                      </a:cubicBezTo>
                      <a:cubicBezTo>
                        <a:pt x="19" y="370"/>
                        <a:pt x="46" y="390"/>
                        <a:pt x="77" y="390"/>
                      </a:cubicBezTo>
                      <a:cubicBezTo>
                        <a:pt x="84" y="390"/>
                        <a:pt x="91" y="389"/>
                        <a:pt x="98" y="387"/>
                      </a:cubicBezTo>
                      <a:cubicBezTo>
                        <a:pt x="422" y="291"/>
                        <a:pt x="748" y="246"/>
                        <a:pt x="1067" y="246"/>
                      </a:cubicBezTo>
                      <a:cubicBezTo>
                        <a:pt x="2621" y="246"/>
                        <a:pt x="4013" y="1322"/>
                        <a:pt x="4245" y="2922"/>
                      </a:cubicBezTo>
                      <a:cubicBezTo>
                        <a:pt x="4251" y="2966"/>
                        <a:pt x="4285" y="2986"/>
                        <a:pt x="4319" y="2986"/>
                      </a:cubicBezTo>
                      <a:cubicBezTo>
                        <a:pt x="4357" y="2986"/>
                        <a:pt x="4395" y="2960"/>
                        <a:pt x="4394" y="2911"/>
                      </a:cubicBezTo>
                      <a:cubicBezTo>
                        <a:pt x="4359" y="1253"/>
                        <a:pt x="2877" y="0"/>
                        <a:pt x="1272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30"/>
                <p:cNvSpPr/>
                <p:nvPr/>
              </p:nvSpPr>
              <p:spPr>
                <a:xfrm>
                  <a:off x="7206675" y="1737975"/>
                  <a:ext cx="152275" cy="2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1" h="8755" extrusionOk="0">
                      <a:moveTo>
                        <a:pt x="121" y="0"/>
                      </a:moveTo>
                      <a:cubicBezTo>
                        <a:pt x="118" y="0"/>
                        <a:pt x="116" y="1"/>
                        <a:pt x="113" y="1"/>
                      </a:cubicBezTo>
                      <a:cubicBezTo>
                        <a:pt x="50" y="5"/>
                        <a:pt x="0" y="62"/>
                        <a:pt x="5" y="125"/>
                      </a:cubicBezTo>
                      <a:cubicBezTo>
                        <a:pt x="127" y="2020"/>
                        <a:pt x="731" y="3819"/>
                        <a:pt x="1752" y="5322"/>
                      </a:cubicBezTo>
                      <a:cubicBezTo>
                        <a:pt x="2791" y="6848"/>
                        <a:pt x="4233" y="8031"/>
                        <a:pt x="5926" y="8746"/>
                      </a:cubicBezTo>
                      <a:cubicBezTo>
                        <a:pt x="5941" y="8752"/>
                        <a:pt x="5955" y="8755"/>
                        <a:pt x="5971" y="8755"/>
                      </a:cubicBezTo>
                      <a:cubicBezTo>
                        <a:pt x="6018" y="8755"/>
                        <a:pt x="6061" y="8728"/>
                        <a:pt x="6079" y="8685"/>
                      </a:cubicBezTo>
                      <a:cubicBezTo>
                        <a:pt x="6090" y="8653"/>
                        <a:pt x="6090" y="8624"/>
                        <a:pt x="6079" y="8592"/>
                      </a:cubicBezTo>
                      <a:cubicBezTo>
                        <a:pt x="6068" y="8565"/>
                        <a:pt x="6045" y="8543"/>
                        <a:pt x="6016" y="8529"/>
                      </a:cubicBezTo>
                      <a:cubicBezTo>
                        <a:pt x="4366" y="7835"/>
                        <a:pt x="2957" y="6679"/>
                        <a:pt x="1945" y="5191"/>
                      </a:cubicBezTo>
                      <a:cubicBezTo>
                        <a:pt x="947" y="3722"/>
                        <a:pt x="356" y="1964"/>
                        <a:pt x="239" y="109"/>
                      </a:cubicBezTo>
                      <a:cubicBezTo>
                        <a:pt x="237" y="80"/>
                        <a:pt x="221" y="48"/>
                        <a:pt x="199" y="30"/>
                      </a:cubicBezTo>
                      <a:cubicBezTo>
                        <a:pt x="176" y="11"/>
                        <a:pt x="150" y="0"/>
                        <a:pt x="121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30"/>
                <p:cNvSpPr/>
                <p:nvPr/>
              </p:nvSpPr>
              <p:spPr>
                <a:xfrm>
                  <a:off x="7188025" y="1898750"/>
                  <a:ext cx="127475" cy="8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3541" extrusionOk="0">
                      <a:moveTo>
                        <a:pt x="134" y="1"/>
                      </a:moveTo>
                      <a:cubicBezTo>
                        <a:pt x="118" y="1"/>
                        <a:pt x="101" y="4"/>
                        <a:pt x="86" y="11"/>
                      </a:cubicBezTo>
                      <a:cubicBezTo>
                        <a:pt x="27" y="38"/>
                        <a:pt x="0" y="108"/>
                        <a:pt x="27" y="167"/>
                      </a:cubicBezTo>
                      <a:cubicBezTo>
                        <a:pt x="895" y="2073"/>
                        <a:pt x="2881" y="3430"/>
                        <a:pt x="4975" y="3541"/>
                      </a:cubicBezTo>
                      <a:lnTo>
                        <a:pt x="4979" y="3541"/>
                      </a:lnTo>
                      <a:cubicBezTo>
                        <a:pt x="5040" y="3541"/>
                        <a:pt x="5092" y="3493"/>
                        <a:pt x="5096" y="3432"/>
                      </a:cubicBezTo>
                      <a:cubicBezTo>
                        <a:pt x="5098" y="3367"/>
                        <a:pt x="5049" y="3311"/>
                        <a:pt x="4984" y="3309"/>
                      </a:cubicBezTo>
                      <a:cubicBezTo>
                        <a:pt x="2978" y="3203"/>
                        <a:pt x="1071" y="1900"/>
                        <a:pt x="242" y="70"/>
                      </a:cubicBezTo>
                      <a:cubicBezTo>
                        <a:pt x="222" y="27"/>
                        <a:pt x="179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30"/>
                <p:cNvSpPr/>
                <p:nvPr/>
              </p:nvSpPr>
              <p:spPr>
                <a:xfrm>
                  <a:off x="6853375" y="1345825"/>
                  <a:ext cx="843125" cy="72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5" h="29084" extrusionOk="0">
                      <a:moveTo>
                        <a:pt x="17381" y="190"/>
                      </a:moveTo>
                      <a:cubicBezTo>
                        <a:pt x="17871" y="190"/>
                        <a:pt x="18398" y="315"/>
                        <a:pt x="18915" y="568"/>
                      </a:cubicBezTo>
                      <a:cubicBezTo>
                        <a:pt x="19904" y="1053"/>
                        <a:pt x="20955" y="2094"/>
                        <a:pt x="20932" y="3570"/>
                      </a:cubicBezTo>
                      <a:cubicBezTo>
                        <a:pt x="20916" y="4271"/>
                        <a:pt x="20741" y="5315"/>
                        <a:pt x="20069" y="5538"/>
                      </a:cubicBezTo>
                      <a:cubicBezTo>
                        <a:pt x="20032" y="5549"/>
                        <a:pt x="19997" y="5555"/>
                        <a:pt x="19964" y="5555"/>
                      </a:cubicBezTo>
                      <a:cubicBezTo>
                        <a:pt x="19932" y="5555"/>
                        <a:pt x="19903" y="5550"/>
                        <a:pt x="19875" y="5540"/>
                      </a:cubicBezTo>
                      <a:cubicBezTo>
                        <a:pt x="19873" y="5540"/>
                        <a:pt x="19871" y="5540"/>
                        <a:pt x="19871" y="5538"/>
                      </a:cubicBezTo>
                      <a:cubicBezTo>
                        <a:pt x="19593" y="5439"/>
                        <a:pt x="19526" y="4839"/>
                        <a:pt x="19487" y="4544"/>
                      </a:cubicBezTo>
                      <a:cubicBezTo>
                        <a:pt x="19483" y="4499"/>
                        <a:pt x="19478" y="4458"/>
                        <a:pt x="19472" y="4424"/>
                      </a:cubicBezTo>
                      <a:cubicBezTo>
                        <a:pt x="19280" y="3065"/>
                        <a:pt x="18020" y="2702"/>
                        <a:pt x="17770" y="2644"/>
                      </a:cubicBezTo>
                      <a:cubicBezTo>
                        <a:pt x="17664" y="2619"/>
                        <a:pt x="17592" y="2610"/>
                        <a:pt x="17540" y="2610"/>
                      </a:cubicBezTo>
                      <a:cubicBezTo>
                        <a:pt x="17450" y="2610"/>
                        <a:pt x="17430" y="2639"/>
                        <a:pt x="17416" y="2662"/>
                      </a:cubicBezTo>
                      <a:cubicBezTo>
                        <a:pt x="17364" y="2736"/>
                        <a:pt x="17414" y="2799"/>
                        <a:pt x="17565" y="2984"/>
                      </a:cubicBezTo>
                      <a:cubicBezTo>
                        <a:pt x="17736" y="3196"/>
                        <a:pt x="18056" y="3593"/>
                        <a:pt x="18013" y="3818"/>
                      </a:cubicBezTo>
                      <a:cubicBezTo>
                        <a:pt x="18002" y="3872"/>
                        <a:pt x="17971" y="3915"/>
                        <a:pt x="17912" y="3946"/>
                      </a:cubicBezTo>
                      <a:cubicBezTo>
                        <a:pt x="17771" y="4026"/>
                        <a:pt x="17622" y="4061"/>
                        <a:pt x="17471" y="4061"/>
                      </a:cubicBezTo>
                      <a:cubicBezTo>
                        <a:pt x="16804" y="4061"/>
                        <a:pt x="16083" y="3394"/>
                        <a:pt x="15742" y="2966"/>
                      </a:cubicBezTo>
                      <a:cubicBezTo>
                        <a:pt x="15725" y="2944"/>
                        <a:pt x="15697" y="2931"/>
                        <a:pt x="15669" y="2931"/>
                      </a:cubicBezTo>
                      <a:cubicBezTo>
                        <a:pt x="15663" y="2931"/>
                        <a:pt x="15657" y="2931"/>
                        <a:pt x="15651" y="2932"/>
                      </a:cubicBezTo>
                      <a:cubicBezTo>
                        <a:pt x="15618" y="2937"/>
                        <a:pt x="15588" y="2962"/>
                        <a:pt x="15577" y="2993"/>
                      </a:cubicBezTo>
                      <a:cubicBezTo>
                        <a:pt x="15478" y="3284"/>
                        <a:pt x="15363" y="3570"/>
                        <a:pt x="15232" y="3847"/>
                      </a:cubicBezTo>
                      <a:cubicBezTo>
                        <a:pt x="15088" y="4149"/>
                        <a:pt x="14921" y="4454"/>
                        <a:pt x="14691" y="4699"/>
                      </a:cubicBezTo>
                      <a:cubicBezTo>
                        <a:pt x="14512" y="4891"/>
                        <a:pt x="14340" y="4976"/>
                        <a:pt x="14185" y="4976"/>
                      </a:cubicBezTo>
                      <a:cubicBezTo>
                        <a:pt x="13572" y="4976"/>
                        <a:pt x="13209" y="3668"/>
                        <a:pt x="13576" y="2502"/>
                      </a:cubicBezTo>
                      <a:cubicBezTo>
                        <a:pt x="13863" y="1595"/>
                        <a:pt x="14599" y="1154"/>
                        <a:pt x="15130" y="1154"/>
                      </a:cubicBezTo>
                      <a:cubicBezTo>
                        <a:pt x="15212" y="1154"/>
                        <a:pt x="15289" y="1165"/>
                        <a:pt x="15358" y="1186"/>
                      </a:cubicBezTo>
                      <a:cubicBezTo>
                        <a:pt x="15368" y="1188"/>
                        <a:pt x="15377" y="1189"/>
                        <a:pt x="15387" y="1189"/>
                      </a:cubicBezTo>
                      <a:cubicBezTo>
                        <a:pt x="15417" y="1189"/>
                        <a:pt x="15445" y="1175"/>
                        <a:pt x="15464" y="1149"/>
                      </a:cubicBezTo>
                      <a:cubicBezTo>
                        <a:pt x="15467" y="1147"/>
                        <a:pt x="15636" y="902"/>
                        <a:pt x="15935" y="663"/>
                      </a:cubicBezTo>
                      <a:cubicBezTo>
                        <a:pt x="16326" y="348"/>
                        <a:pt x="16830" y="190"/>
                        <a:pt x="17381" y="190"/>
                      </a:cubicBezTo>
                      <a:close/>
                      <a:moveTo>
                        <a:pt x="13783" y="5024"/>
                      </a:moveTo>
                      <a:cubicBezTo>
                        <a:pt x="13862" y="5087"/>
                        <a:pt x="13948" y="5127"/>
                        <a:pt x="14033" y="5150"/>
                      </a:cubicBezTo>
                      <a:cubicBezTo>
                        <a:pt x="14085" y="5162"/>
                        <a:pt x="14134" y="5168"/>
                        <a:pt x="14182" y="5168"/>
                      </a:cubicBezTo>
                      <a:cubicBezTo>
                        <a:pt x="14200" y="5168"/>
                        <a:pt x="14217" y="5168"/>
                        <a:pt x="14234" y="5166"/>
                      </a:cubicBezTo>
                      <a:lnTo>
                        <a:pt x="14234" y="5166"/>
                      </a:lnTo>
                      <a:cubicBezTo>
                        <a:pt x="14157" y="5592"/>
                        <a:pt x="14119" y="6034"/>
                        <a:pt x="14132" y="6450"/>
                      </a:cubicBezTo>
                      <a:cubicBezTo>
                        <a:pt x="13607" y="6363"/>
                        <a:pt x="13371" y="5903"/>
                        <a:pt x="13413" y="5499"/>
                      </a:cubicBezTo>
                      <a:cubicBezTo>
                        <a:pt x="13436" y="5285"/>
                        <a:pt x="13549" y="5067"/>
                        <a:pt x="13783" y="5024"/>
                      </a:cubicBezTo>
                      <a:close/>
                      <a:moveTo>
                        <a:pt x="20191" y="5695"/>
                      </a:moveTo>
                      <a:cubicBezTo>
                        <a:pt x="20364" y="5716"/>
                        <a:pt x="20488" y="5804"/>
                        <a:pt x="20551" y="5950"/>
                      </a:cubicBezTo>
                      <a:cubicBezTo>
                        <a:pt x="20648" y="6169"/>
                        <a:pt x="20599" y="6471"/>
                        <a:pt x="20425" y="6707"/>
                      </a:cubicBezTo>
                      <a:cubicBezTo>
                        <a:pt x="20328" y="6844"/>
                        <a:pt x="20111" y="7053"/>
                        <a:pt x="19736" y="7053"/>
                      </a:cubicBezTo>
                      <a:cubicBezTo>
                        <a:pt x="19721" y="7053"/>
                        <a:pt x="19706" y="7053"/>
                        <a:pt x="19690" y="7052"/>
                      </a:cubicBezTo>
                      <a:cubicBezTo>
                        <a:pt x="19792" y="6640"/>
                        <a:pt x="19850" y="6189"/>
                        <a:pt x="19864" y="5752"/>
                      </a:cubicBezTo>
                      <a:cubicBezTo>
                        <a:pt x="19873" y="5747"/>
                        <a:pt x="19880" y="5743"/>
                        <a:pt x="19886" y="5741"/>
                      </a:cubicBezTo>
                      <a:cubicBezTo>
                        <a:pt x="19909" y="5745"/>
                        <a:pt x="19934" y="5747"/>
                        <a:pt x="19956" y="5747"/>
                      </a:cubicBezTo>
                      <a:cubicBezTo>
                        <a:pt x="20010" y="5747"/>
                        <a:pt x="20067" y="5738"/>
                        <a:pt x="20125" y="5718"/>
                      </a:cubicBezTo>
                      <a:cubicBezTo>
                        <a:pt x="20146" y="5711"/>
                        <a:pt x="20168" y="5704"/>
                        <a:pt x="20191" y="5695"/>
                      </a:cubicBezTo>
                      <a:close/>
                      <a:moveTo>
                        <a:pt x="17673" y="2817"/>
                      </a:moveTo>
                      <a:cubicBezTo>
                        <a:pt x="17871" y="2858"/>
                        <a:pt x="18221" y="2971"/>
                        <a:pt x="18552" y="3216"/>
                      </a:cubicBezTo>
                      <a:cubicBezTo>
                        <a:pt x="18967" y="3525"/>
                        <a:pt x="19210" y="3940"/>
                        <a:pt x="19285" y="4449"/>
                      </a:cubicBezTo>
                      <a:cubicBezTo>
                        <a:pt x="19289" y="4483"/>
                        <a:pt x="19294" y="4523"/>
                        <a:pt x="19300" y="4566"/>
                      </a:cubicBezTo>
                      <a:cubicBezTo>
                        <a:pt x="19343" y="4913"/>
                        <a:pt x="19409" y="5427"/>
                        <a:pt x="19675" y="5644"/>
                      </a:cubicBezTo>
                      <a:cubicBezTo>
                        <a:pt x="19677" y="5646"/>
                        <a:pt x="19679" y="5648"/>
                        <a:pt x="19681" y="5648"/>
                      </a:cubicBezTo>
                      <a:cubicBezTo>
                        <a:pt x="19679" y="5734"/>
                        <a:pt x="19677" y="5819"/>
                        <a:pt x="19670" y="5907"/>
                      </a:cubicBezTo>
                      <a:cubicBezTo>
                        <a:pt x="19650" y="6279"/>
                        <a:pt x="19596" y="6656"/>
                        <a:pt x="19510" y="7003"/>
                      </a:cubicBezTo>
                      <a:cubicBezTo>
                        <a:pt x="19494" y="7068"/>
                        <a:pt x="19476" y="7131"/>
                        <a:pt x="19458" y="7194"/>
                      </a:cubicBezTo>
                      <a:cubicBezTo>
                        <a:pt x="19350" y="7566"/>
                        <a:pt x="19199" y="7897"/>
                        <a:pt x="19005" y="8145"/>
                      </a:cubicBezTo>
                      <a:cubicBezTo>
                        <a:pt x="18841" y="8355"/>
                        <a:pt x="18572" y="8623"/>
                        <a:pt x="18230" y="8849"/>
                      </a:cubicBezTo>
                      <a:cubicBezTo>
                        <a:pt x="18171" y="8887"/>
                        <a:pt x="18108" y="8925"/>
                        <a:pt x="18045" y="8961"/>
                      </a:cubicBezTo>
                      <a:cubicBezTo>
                        <a:pt x="17698" y="9157"/>
                        <a:pt x="17290" y="9300"/>
                        <a:pt x="16847" y="9300"/>
                      </a:cubicBezTo>
                      <a:cubicBezTo>
                        <a:pt x="16781" y="9300"/>
                        <a:pt x="16713" y="9297"/>
                        <a:pt x="16645" y="9290"/>
                      </a:cubicBezTo>
                      <a:lnTo>
                        <a:pt x="16627" y="9288"/>
                      </a:lnTo>
                      <a:cubicBezTo>
                        <a:pt x="16258" y="9245"/>
                        <a:pt x="15929" y="9103"/>
                        <a:pt x="15647" y="8914"/>
                      </a:cubicBezTo>
                      <a:cubicBezTo>
                        <a:pt x="15627" y="8900"/>
                        <a:pt x="15606" y="8887"/>
                        <a:pt x="15588" y="8873"/>
                      </a:cubicBezTo>
                      <a:cubicBezTo>
                        <a:pt x="15546" y="8844"/>
                        <a:pt x="15505" y="8815"/>
                        <a:pt x="15467" y="8783"/>
                      </a:cubicBezTo>
                      <a:lnTo>
                        <a:pt x="15467" y="8772"/>
                      </a:lnTo>
                      <a:cubicBezTo>
                        <a:pt x="15467" y="8774"/>
                        <a:pt x="15464" y="8779"/>
                        <a:pt x="15464" y="8783"/>
                      </a:cubicBezTo>
                      <a:cubicBezTo>
                        <a:pt x="15023" y="8432"/>
                        <a:pt x="14716" y="7981"/>
                        <a:pt x="14567" y="7665"/>
                      </a:cubicBezTo>
                      <a:cubicBezTo>
                        <a:pt x="14432" y="7381"/>
                        <a:pt x="14355" y="7027"/>
                        <a:pt x="14328" y="6642"/>
                      </a:cubicBezTo>
                      <a:cubicBezTo>
                        <a:pt x="14322" y="6577"/>
                        <a:pt x="14319" y="6509"/>
                        <a:pt x="14317" y="6441"/>
                      </a:cubicBezTo>
                      <a:cubicBezTo>
                        <a:pt x="14306" y="6083"/>
                        <a:pt x="14335" y="5704"/>
                        <a:pt x="14394" y="5335"/>
                      </a:cubicBezTo>
                      <a:cubicBezTo>
                        <a:pt x="14405" y="5263"/>
                        <a:pt x="14419" y="5191"/>
                        <a:pt x="14432" y="5118"/>
                      </a:cubicBezTo>
                      <a:cubicBezTo>
                        <a:pt x="14443" y="5114"/>
                        <a:pt x="14455" y="5109"/>
                        <a:pt x="14466" y="5103"/>
                      </a:cubicBezTo>
                      <a:cubicBezTo>
                        <a:pt x="15041" y="4839"/>
                        <a:pt x="15482" y="3825"/>
                        <a:pt x="15701" y="3214"/>
                      </a:cubicBezTo>
                      <a:cubicBezTo>
                        <a:pt x="15990" y="3545"/>
                        <a:pt x="16334" y="3834"/>
                        <a:pt x="16668" y="4016"/>
                      </a:cubicBezTo>
                      <a:cubicBezTo>
                        <a:pt x="16952" y="4171"/>
                        <a:pt x="17224" y="4249"/>
                        <a:pt x="17474" y="4249"/>
                      </a:cubicBezTo>
                      <a:cubicBezTo>
                        <a:pt x="17665" y="4249"/>
                        <a:pt x="17843" y="4204"/>
                        <a:pt x="18004" y="4113"/>
                      </a:cubicBezTo>
                      <a:cubicBezTo>
                        <a:pt x="18113" y="4052"/>
                        <a:pt x="18178" y="3965"/>
                        <a:pt x="18198" y="3854"/>
                      </a:cubicBezTo>
                      <a:cubicBezTo>
                        <a:pt x="18259" y="3541"/>
                        <a:pt x="17930" y="3135"/>
                        <a:pt x="17714" y="2865"/>
                      </a:cubicBezTo>
                      <a:cubicBezTo>
                        <a:pt x="17700" y="2849"/>
                        <a:pt x="17687" y="2835"/>
                        <a:pt x="17673" y="2817"/>
                      </a:cubicBezTo>
                      <a:close/>
                      <a:moveTo>
                        <a:pt x="33337" y="10796"/>
                      </a:moveTo>
                      <a:cubicBezTo>
                        <a:pt x="33398" y="10796"/>
                        <a:pt x="33450" y="10814"/>
                        <a:pt x="33477" y="10848"/>
                      </a:cubicBezTo>
                      <a:cubicBezTo>
                        <a:pt x="33508" y="10884"/>
                        <a:pt x="33499" y="10929"/>
                        <a:pt x="33488" y="10960"/>
                      </a:cubicBezTo>
                      <a:cubicBezTo>
                        <a:pt x="33369" y="11262"/>
                        <a:pt x="32855" y="11601"/>
                        <a:pt x="32451" y="11799"/>
                      </a:cubicBezTo>
                      <a:cubicBezTo>
                        <a:pt x="32219" y="11912"/>
                        <a:pt x="32086" y="11968"/>
                        <a:pt x="31967" y="12015"/>
                      </a:cubicBezTo>
                      <a:cubicBezTo>
                        <a:pt x="32255" y="11828"/>
                        <a:pt x="32765" y="11490"/>
                        <a:pt x="33076" y="11060"/>
                      </a:cubicBezTo>
                      <a:cubicBezTo>
                        <a:pt x="33146" y="10965"/>
                        <a:pt x="33173" y="10904"/>
                        <a:pt x="33191" y="10866"/>
                      </a:cubicBezTo>
                      <a:cubicBezTo>
                        <a:pt x="33213" y="10818"/>
                        <a:pt x="33213" y="10816"/>
                        <a:pt x="33252" y="10807"/>
                      </a:cubicBezTo>
                      <a:cubicBezTo>
                        <a:pt x="33281" y="10800"/>
                        <a:pt x="33310" y="10796"/>
                        <a:pt x="33337" y="10796"/>
                      </a:cubicBezTo>
                      <a:close/>
                      <a:moveTo>
                        <a:pt x="382" y="10799"/>
                      </a:moveTo>
                      <a:cubicBezTo>
                        <a:pt x="408" y="10799"/>
                        <a:pt x="435" y="10801"/>
                        <a:pt x="465" y="10807"/>
                      </a:cubicBezTo>
                      <a:cubicBezTo>
                        <a:pt x="501" y="10812"/>
                        <a:pt x="519" y="10827"/>
                        <a:pt x="531" y="10857"/>
                      </a:cubicBezTo>
                      <a:cubicBezTo>
                        <a:pt x="727" y="11321"/>
                        <a:pt x="1414" y="11792"/>
                        <a:pt x="1761" y="12020"/>
                      </a:cubicBezTo>
                      <a:cubicBezTo>
                        <a:pt x="1509" y="11923"/>
                        <a:pt x="1098" y="11727"/>
                        <a:pt x="765" y="11501"/>
                      </a:cubicBezTo>
                      <a:cubicBezTo>
                        <a:pt x="341" y="11211"/>
                        <a:pt x="195" y="10972"/>
                        <a:pt x="240" y="10863"/>
                      </a:cubicBezTo>
                      <a:cubicBezTo>
                        <a:pt x="258" y="10822"/>
                        <a:pt x="310" y="10799"/>
                        <a:pt x="382" y="10799"/>
                      </a:cubicBezTo>
                      <a:close/>
                      <a:moveTo>
                        <a:pt x="32943" y="10663"/>
                      </a:moveTo>
                      <a:cubicBezTo>
                        <a:pt x="32963" y="10663"/>
                        <a:pt x="32979" y="10665"/>
                        <a:pt x="32990" y="10672"/>
                      </a:cubicBezTo>
                      <a:cubicBezTo>
                        <a:pt x="33001" y="10676"/>
                        <a:pt x="33010" y="10685"/>
                        <a:pt x="33010" y="10715"/>
                      </a:cubicBezTo>
                      <a:cubicBezTo>
                        <a:pt x="33008" y="10915"/>
                        <a:pt x="32456" y="11558"/>
                        <a:pt x="31408" y="12096"/>
                      </a:cubicBezTo>
                      <a:cubicBezTo>
                        <a:pt x="31478" y="12029"/>
                        <a:pt x="31579" y="11925"/>
                        <a:pt x="31719" y="11765"/>
                      </a:cubicBezTo>
                      <a:lnTo>
                        <a:pt x="31751" y="11729"/>
                      </a:lnTo>
                      <a:cubicBezTo>
                        <a:pt x="31870" y="11594"/>
                        <a:pt x="32016" y="11425"/>
                        <a:pt x="32021" y="11229"/>
                      </a:cubicBezTo>
                      <a:lnTo>
                        <a:pt x="32021" y="11199"/>
                      </a:lnTo>
                      <a:cubicBezTo>
                        <a:pt x="32019" y="11154"/>
                        <a:pt x="32019" y="11141"/>
                        <a:pt x="32055" y="11118"/>
                      </a:cubicBezTo>
                      <a:cubicBezTo>
                        <a:pt x="32535" y="10778"/>
                        <a:pt x="32821" y="10663"/>
                        <a:pt x="32943" y="10663"/>
                      </a:cubicBezTo>
                      <a:close/>
                      <a:moveTo>
                        <a:pt x="776" y="10672"/>
                      </a:moveTo>
                      <a:cubicBezTo>
                        <a:pt x="1011" y="10683"/>
                        <a:pt x="1403" y="10915"/>
                        <a:pt x="1666" y="11114"/>
                      </a:cubicBezTo>
                      <a:cubicBezTo>
                        <a:pt x="1707" y="11143"/>
                        <a:pt x="1712" y="11188"/>
                        <a:pt x="1716" y="11258"/>
                      </a:cubicBezTo>
                      <a:cubicBezTo>
                        <a:pt x="1721" y="11301"/>
                        <a:pt x="1723" y="11344"/>
                        <a:pt x="1739" y="11384"/>
                      </a:cubicBezTo>
                      <a:cubicBezTo>
                        <a:pt x="1781" y="11497"/>
                        <a:pt x="1858" y="11585"/>
                        <a:pt x="1930" y="11673"/>
                      </a:cubicBezTo>
                      <a:lnTo>
                        <a:pt x="1966" y="11713"/>
                      </a:lnTo>
                      <a:cubicBezTo>
                        <a:pt x="2140" y="11923"/>
                        <a:pt x="2268" y="12042"/>
                        <a:pt x="2347" y="12117"/>
                      </a:cubicBezTo>
                      <a:cubicBezTo>
                        <a:pt x="2034" y="11963"/>
                        <a:pt x="1200" y="11463"/>
                        <a:pt x="810" y="10929"/>
                      </a:cubicBezTo>
                      <a:cubicBezTo>
                        <a:pt x="731" y="10821"/>
                        <a:pt x="704" y="10724"/>
                        <a:pt x="722" y="10690"/>
                      </a:cubicBezTo>
                      <a:cubicBezTo>
                        <a:pt x="727" y="10679"/>
                        <a:pt x="745" y="10672"/>
                        <a:pt x="769" y="10672"/>
                      </a:cubicBezTo>
                      <a:close/>
                      <a:moveTo>
                        <a:pt x="15631" y="9130"/>
                      </a:moveTo>
                      <a:cubicBezTo>
                        <a:pt x="15915" y="9306"/>
                        <a:pt x="16242" y="9435"/>
                        <a:pt x="16605" y="9477"/>
                      </a:cubicBezTo>
                      <a:lnTo>
                        <a:pt x="16627" y="9480"/>
                      </a:lnTo>
                      <a:cubicBezTo>
                        <a:pt x="16699" y="9486"/>
                        <a:pt x="16772" y="9491"/>
                        <a:pt x="16841" y="9491"/>
                      </a:cubicBezTo>
                      <a:cubicBezTo>
                        <a:pt x="17288" y="9491"/>
                        <a:pt x="17702" y="9358"/>
                        <a:pt x="18059" y="9171"/>
                      </a:cubicBezTo>
                      <a:cubicBezTo>
                        <a:pt x="18068" y="9299"/>
                        <a:pt x="18083" y="9435"/>
                        <a:pt x="18104" y="9581"/>
                      </a:cubicBezTo>
                      <a:cubicBezTo>
                        <a:pt x="18115" y="9671"/>
                        <a:pt x="18128" y="9764"/>
                        <a:pt x="18142" y="9861"/>
                      </a:cubicBezTo>
                      <a:cubicBezTo>
                        <a:pt x="18153" y="9930"/>
                        <a:pt x="18164" y="10003"/>
                        <a:pt x="18178" y="10077"/>
                      </a:cubicBezTo>
                      <a:cubicBezTo>
                        <a:pt x="18223" y="10350"/>
                        <a:pt x="18279" y="10649"/>
                        <a:pt x="18349" y="10985"/>
                      </a:cubicBezTo>
                      <a:cubicBezTo>
                        <a:pt x="18361" y="11031"/>
                        <a:pt x="18402" y="11061"/>
                        <a:pt x="18445" y="11061"/>
                      </a:cubicBezTo>
                      <a:cubicBezTo>
                        <a:pt x="18451" y="11061"/>
                        <a:pt x="18456" y="11061"/>
                        <a:pt x="18462" y="11060"/>
                      </a:cubicBezTo>
                      <a:cubicBezTo>
                        <a:pt x="18514" y="11048"/>
                        <a:pt x="18548" y="10996"/>
                        <a:pt x="18536" y="10947"/>
                      </a:cubicBezTo>
                      <a:cubicBezTo>
                        <a:pt x="18466" y="10613"/>
                        <a:pt x="18410" y="10316"/>
                        <a:pt x="18365" y="10045"/>
                      </a:cubicBezTo>
                      <a:cubicBezTo>
                        <a:pt x="18694" y="9989"/>
                        <a:pt x="19028" y="9915"/>
                        <a:pt x="19382" y="9833"/>
                      </a:cubicBezTo>
                      <a:lnTo>
                        <a:pt x="19415" y="9824"/>
                      </a:lnTo>
                      <a:cubicBezTo>
                        <a:pt x="19433" y="9820"/>
                        <a:pt x="19456" y="9815"/>
                        <a:pt x="19469" y="9815"/>
                      </a:cubicBezTo>
                      <a:cubicBezTo>
                        <a:pt x="19469" y="9818"/>
                        <a:pt x="19469" y="9822"/>
                        <a:pt x="19469" y="9829"/>
                      </a:cubicBezTo>
                      <a:cubicBezTo>
                        <a:pt x="19474" y="9971"/>
                        <a:pt x="19397" y="10510"/>
                        <a:pt x="19188" y="11008"/>
                      </a:cubicBezTo>
                      <a:cubicBezTo>
                        <a:pt x="18773" y="11997"/>
                        <a:pt x="17865" y="12613"/>
                        <a:pt x="16865" y="12613"/>
                      </a:cubicBezTo>
                      <a:cubicBezTo>
                        <a:pt x="16755" y="12613"/>
                        <a:pt x="16644" y="12605"/>
                        <a:pt x="16533" y="12590"/>
                      </a:cubicBezTo>
                      <a:cubicBezTo>
                        <a:pt x="15586" y="12461"/>
                        <a:pt x="14500" y="11729"/>
                        <a:pt x="14279" y="10045"/>
                      </a:cubicBezTo>
                      <a:lnTo>
                        <a:pt x="14272" y="9982"/>
                      </a:lnTo>
                      <a:cubicBezTo>
                        <a:pt x="14261" y="9906"/>
                        <a:pt x="14252" y="9836"/>
                        <a:pt x="14254" y="9811"/>
                      </a:cubicBezTo>
                      <a:lnTo>
                        <a:pt x="14254" y="9811"/>
                      </a:lnTo>
                      <a:lnTo>
                        <a:pt x="14254" y="9813"/>
                      </a:lnTo>
                      <a:cubicBezTo>
                        <a:pt x="14268" y="9813"/>
                        <a:pt x="14297" y="9822"/>
                        <a:pt x="14324" y="9827"/>
                      </a:cubicBezTo>
                      <a:cubicBezTo>
                        <a:pt x="14682" y="9919"/>
                        <a:pt x="15014" y="9991"/>
                        <a:pt x="15327" y="10048"/>
                      </a:cubicBezTo>
                      <a:cubicBezTo>
                        <a:pt x="15282" y="10329"/>
                        <a:pt x="15225" y="10631"/>
                        <a:pt x="15158" y="10945"/>
                      </a:cubicBezTo>
                      <a:cubicBezTo>
                        <a:pt x="15147" y="10996"/>
                        <a:pt x="15178" y="11048"/>
                        <a:pt x="15230" y="11060"/>
                      </a:cubicBezTo>
                      <a:cubicBezTo>
                        <a:pt x="15237" y="11060"/>
                        <a:pt x="15244" y="11062"/>
                        <a:pt x="15250" y="11062"/>
                      </a:cubicBezTo>
                      <a:cubicBezTo>
                        <a:pt x="15293" y="11062"/>
                        <a:pt x="15334" y="11030"/>
                        <a:pt x="15343" y="10985"/>
                      </a:cubicBezTo>
                      <a:cubicBezTo>
                        <a:pt x="15413" y="10667"/>
                        <a:pt x="15469" y="10363"/>
                        <a:pt x="15514" y="10079"/>
                      </a:cubicBezTo>
                      <a:cubicBezTo>
                        <a:pt x="15527" y="10005"/>
                        <a:pt x="15539" y="9933"/>
                        <a:pt x="15548" y="9861"/>
                      </a:cubicBezTo>
                      <a:cubicBezTo>
                        <a:pt x="15564" y="9764"/>
                        <a:pt x="15575" y="9669"/>
                        <a:pt x="15586" y="9574"/>
                      </a:cubicBezTo>
                      <a:cubicBezTo>
                        <a:pt x="15609" y="9396"/>
                        <a:pt x="15622" y="9250"/>
                        <a:pt x="15631" y="9130"/>
                      </a:cubicBezTo>
                      <a:close/>
                      <a:moveTo>
                        <a:pt x="3704" y="9668"/>
                      </a:moveTo>
                      <a:cubicBezTo>
                        <a:pt x="3718" y="9668"/>
                        <a:pt x="3733" y="9670"/>
                        <a:pt x="3749" y="9673"/>
                      </a:cubicBezTo>
                      <a:cubicBezTo>
                        <a:pt x="3950" y="9719"/>
                        <a:pt x="4236" y="9971"/>
                        <a:pt x="4371" y="10115"/>
                      </a:cubicBezTo>
                      <a:cubicBezTo>
                        <a:pt x="4696" y="10458"/>
                        <a:pt x="4953" y="10584"/>
                        <a:pt x="5250" y="10731"/>
                      </a:cubicBezTo>
                      <a:cubicBezTo>
                        <a:pt x="5534" y="10873"/>
                        <a:pt x="5854" y="11030"/>
                        <a:pt x="6296" y="11425"/>
                      </a:cubicBezTo>
                      <a:cubicBezTo>
                        <a:pt x="6907" y="11970"/>
                        <a:pt x="8126" y="14280"/>
                        <a:pt x="8685" y="15425"/>
                      </a:cubicBezTo>
                      <a:cubicBezTo>
                        <a:pt x="9329" y="16746"/>
                        <a:pt x="9631" y="17438"/>
                        <a:pt x="9794" y="17810"/>
                      </a:cubicBezTo>
                      <a:cubicBezTo>
                        <a:pt x="9879" y="18008"/>
                        <a:pt x="9927" y="18116"/>
                        <a:pt x="9967" y="18188"/>
                      </a:cubicBezTo>
                      <a:cubicBezTo>
                        <a:pt x="9988" y="18221"/>
                        <a:pt x="10019" y="18240"/>
                        <a:pt x="10052" y="18240"/>
                      </a:cubicBezTo>
                      <a:cubicBezTo>
                        <a:pt x="10063" y="18240"/>
                        <a:pt x="10074" y="18238"/>
                        <a:pt x="10084" y="18234"/>
                      </a:cubicBezTo>
                      <a:cubicBezTo>
                        <a:pt x="10127" y="18215"/>
                        <a:pt x="10166" y="18168"/>
                        <a:pt x="10154" y="18107"/>
                      </a:cubicBezTo>
                      <a:cubicBezTo>
                        <a:pt x="10148" y="18078"/>
                        <a:pt x="9812" y="17332"/>
                        <a:pt x="9810" y="17325"/>
                      </a:cubicBezTo>
                      <a:cubicBezTo>
                        <a:pt x="9555" y="16757"/>
                        <a:pt x="9417" y="16471"/>
                        <a:pt x="9343" y="16316"/>
                      </a:cubicBezTo>
                      <a:cubicBezTo>
                        <a:pt x="9311" y="16250"/>
                        <a:pt x="9291" y="16207"/>
                        <a:pt x="9282" y="16183"/>
                      </a:cubicBezTo>
                      <a:lnTo>
                        <a:pt x="9282" y="16183"/>
                      </a:lnTo>
                      <a:cubicBezTo>
                        <a:pt x="9291" y="16187"/>
                        <a:pt x="9300" y="16196"/>
                        <a:pt x="9309" y="16201"/>
                      </a:cubicBezTo>
                      <a:cubicBezTo>
                        <a:pt x="9318" y="16207"/>
                        <a:pt x="9329" y="16216"/>
                        <a:pt x="9338" y="16221"/>
                      </a:cubicBezTo>
                      <a:cubicBezTo>
                        <a:pt x="10116" y="16656"/>
                        <a:pt x="10880" y="16868"/>
                        <a:pt x="11302" y="16920"/>
                      </a:cubicBezTo>
                      <a:cubicBezTo>
                        <a:pt x="11356" y="16924"/>
                        <a:pt x="11383" y="16929"/>
                        <a:pt x="11392" y="17030"/>
                      </a:cubicBezTo>
                      <a:cubicBezTo>
                        <a:pt x="11410" y="17278"/>
                        <a:pt x="11426" y="17478"/>
                        <a:pt x="11439" y="17648"/>
                      </a:cubicBezTo>
                      <a:cubicBezTo>
                        <a:pt x="11484" y="18182"/>
                        <a:pt x="11459" y="18540"/>
                        <a:pt x="11362" y="18723"/>
                      </a:cubicBezTo>
                      <a:lnTo>
                        <a:pt x="11338" y="18772"/>
                      </a:lnTo>
                      <a:cubicBezTo>
                        <a:pt x="10954" y="19511"/>
                        <a:pt x="10447" y="20134"/>
                        <a:pt x="9870" y="20573"/>
                      </a:cubicBezTo>
                      <a:cubicBezTo>
                        <a:pt x="9630" y="20756"/>
                        <a:pt x="9248" y="20992"/>
                        <a:pt x="8883" y="20992"/>
                      </a:cubicBezTo>
                      <a:cubicBezTo>
                        <a:pt x="8704" y="20992"/>
                        <a:pt x="8530" y="20936"/>
                        <a:pt x="8378" y="20789"/>
                      </a:cubicBezTo>
                      <a:cubicBezTo>
                        <a:pt x="7195" y="19649"/>
                        <a:pt x="6197" y="16029"/>
                        <a:pt x="5845" y="14017"/>
                      </a:cubicBezTo>
                      <a:cubicBezTo>
                        <a:pt x="5832" y="13926"/>
                        <a:pt x="5816" y="13839"/>
                        <a:pt x="5795" y="13748"/>
                      </a:cubicBezTo>
                      <a:cubicBezTo>
                        <a:pt x="5730" y="13431"/>
                        <a:pt x="5455" y="13183"/>
                        <a:pt x="5126" y="13149"/>
                      </a:cubicBezTo>
                      <a:cubicBezTo>
                        <a:pt x="5063" y="13144"/>
                        <a:pt x="5002" y="13140"/>
                        <a:pt x="4939" y="13135"/>
                      </a:cubicBezTo>
                      <a:cubicBezTo>
                        <a:pt x="4788" y="13122"/>
                        <a:pt x="4630" y="13111"/>
                        <a:pt x="4479" y="13077"/>
                      </a:cubicBezTo>
                      <a:cubicBezTo>
                        <a:pt x="4159" y="13007"/>
                        <a:pt x="3846" y="12892"/>
                        <a:pt x="3544" y="12736"/>
                      </a:cubicBezTo>
                      <a:cubicBezTo>
                        <a:pt x="3179" y="12545"/>
                        <a:pt x="2827" y="12286"/>
                        <a:pt x="2498" y="11970"/>
                      </a:cubicBezTo>
                      <a:cubicBezTo>
                        <a:pt x="2293" y="11770"/>
                        <a:pt x="2128" y="11587"/>
                        <a:pt x="1996" y="11413"/>
                      </a:cubicBezTo>
                      <a:cubicBezTo>
                        <a:pt x="1953" y="11357"/>
                        <a:pt x="1905" y="11240"/>
                        <a:pt x="1932" y="11175"/>
                      </a:cubicBezTo>
                      <a:cubicBezTo>
                        <a:pt x="1939" y="11159"/>
                        <a:pt x="1955" y="11138"/>
                        <a:pt x="2002" y="11132"/>
                      </a:cubicBezTo>
                      <a:cubicBezTo>
                        <a:pt x="2014" y="11129"/>
                        <a:pt x="2027" y="11129"/>
                        <a:pt x="2041" y="11129"/>
                      </a:cubicBezTo>
                      <a:cubicBezTo>
                        <a:pt x="2219" y="11129"/>
                        <a:pt x="2433" y="11265"/>
                        <a:pt x="2701" y="11436"/>
                      </a:cubicBezTo>
                      <a:cubicBezTo>
                        <a:pt x="3113" y="11697"/>
                        <a:pt x="3660" y="12045"/>
                        <a:pt x="4371" y="12045"/>
                      </a:cubicBezTo>
                      <a:cubicBezTo>
                        <a:pt x="4457" y="12045"/>
                        <a:pt x="4546" y="12040"/>
                        <a:pt x="4637" y="12029"/>
                      </a:cubicBezTo>
                      <a:cubicBezTo>
                        <a:pt x="4664" y="12024"/>
                        <a:pt x="4687" y="12008"/>
                        <a:pt x="4700" y="11997"/>
                      </a:cubicBezTo>
                      <a:cubicBezTo>
                        <a:pt x="4729" y="11977"/>
                        <a:pt x="4743" y="11941"/>
                        <a:pt x="4736" y="11907"/>
                      </a:cubicBezTo>
                      <a:cubicBezTo>
                        <a:pt x="4727" y="11864"/>
                        <a:pt x="4689" y="11833"/>
                        <a:pt x="4635" y="11821"/>
                      </a:cubicBezTo>
                      <a:cubicBezTo>
                        <a:pt x="4631" y="11821"/>
                        <a:pt x="4626" y="11820"/>
                        <a:pt x="4621" y="11820"/>
                      </a:cubicBezTo>
                      <a:cubicBezTo>
                        <a:pt x="4609" y="11820"/>
                        <a:pt x="4593" y="11822"/>
                        <a:pt x="4569" y="11824"/>
                      </a:cubicBezTo>
                      <a:cubicBezTo>
                        <a:pt x="4528" y="11827"/>
                        <a:pt x="4467" y="11832"/>
                        <a:pt x="4389" y="11832"/>
                      </a:cubicBezTo>
                      <a:cubicBezTo>
                        <a:pt x="4203" y="11832"/>
                        <a:pt x="3917" y="11804"/>
                        <a:pt x="3551" y="11661"/>
                      </a:cubicBezTo>
                      <a:cubicBezTo>
                        <a:pt x="3566" y="11661"/>
                        <a:pt x="3587" y="11661"/>
                        <a:pt x="3607" y="11659"/>
                      </a:cubicBezTo>
                      <a:cubicBezTo>
                        <a:pt x="3769" y="11652"/>
                        <a:pt x="4015" y="11641"/>
                        <a:pt x="4317" y="11553"/>
                      </a:cubicBezTo>
                      <a:cubicBezTo>
                        <a:pt x="4491" y="11501"/>
                        <a:pt x="4608" y="11395"/>
                        <a:pt x="4637" y="11260"/>
                      </a:cubicBezTo>
                      <a:cubicBezTo>
                        <a:pt x="4660" y="11143"/>
                        <a:pt x="4614" y="11021"/>
                        <a:pt x="4513" y="10938"/>
                      </a:cubicBezTo>
                      <a:cubicBezTo>
                        <a:pt x="4497" y="10924"/>
                        <a:pt x="4470" y="10904"/>
                        <a:pt x="4439" y="10882"/>
                      </a:cubicBezTo>
                      <a:cubicBezTo>
                        <a:pt x="4249" y="10744"/>
                        <a:pt x="3805" y="10422"/>
                        <a:pt x="3616" y="9978"/>
                      </a:cubicBezTo>
                      <a:cubicBezTo>
                        <a:pt x="3571" y="9872"/>
                        <a:pt x="3571" y="9761"/>
                        <a:pt x="3621" y="9705"/>
                      </a:cubicBezTo>
                      <a:cubicBezTo>
                        <a:pt x="3640" y="9681"/>
                        <a:pt x="3668" y="9668"/>
                        <a:pt x="3704" y="9668"/>
                      </a:cubicBezTo>
                      <a:close/>
                      <a:moveTo>
                        <a:pt x="30020" y="9670"/>
                      </a:moveTo>
                      <a:cubicBezTo>
                        <a:pt x="30064" y="9670"/>
                        <a:pt x="30098" y="9685"/>
                        <a:pt x="30119" y="9716"/>
                      </a:cubicBezTo>
                      <a:cubicBezTo>
                        <a:pt x="30218" y="9865"/>
                        <a:pt x="30040" y="10327"/>
                        <a:pt x="29343" y="10841"/>
                      </a:cubicBezTo>
                      <a:lnTo>
                        <a:pt x="29289" y="10879"/>
                      </a:lnTo>
                      <a:cubicBezTo>
                        <a:pt x="29204" y="10942"/>
                        <a:pt x="29181" y="10958"/>
                        <a:pt x="29138" y="11035"/>
                      </a:cubicBezTo>
                      <a:cubicBezTo>
                        <a:pt x="29082" y="11132"/>
                        <a:pt x="29071" y="11231"/>
                        <a:pt x="29105" y="11317"/>
                      </a:cubicBezTo>
                      <a:cubicBezTo>
                        <a:pt x="29147" y="11422"/>
                        <a:pt x="29256" y="11506"/>
                        <a:pt x="29407" y="11551"/>
                      </a:cubicBezTo>
                      <a:cubicBezTo>
                        <a:pt x="29758" y="11657"/>
                        <a:pt x="30002" y="11673"/>
                        <a:pt x="30146" y="11673"/>
                      </a:cubicBezTo>
                      <a:lnTo>
                        <a:pt x="30153" y="11673"/>
                      </a:lnTo>
                      <a:cubicBezTo>
                        <a:pt x="29804" y="11804"/>
                        <a:pt x="29560" y="11833"/>
                        <a:pt x="29390" y="11833"/>
                      </a:cubicBezTo>
                      <a:cubicBezTo>
                        <a:pt x="29307" y="11833"/>
                        <a:pt x="29242" y="11827"/>
                        <a:pt x="29190" y="11821"/>
                      </a:cubicBezTo>
                      <a:cubicBezTo>
                        <a:pt x="29160" y="11818"/>
                        <a:pt x="29132" y="11814"/>
                        <a:pt x="29107" y="11814"/>
                      </a:cubicBezTo>
                      <a:cubicBezTo>
                        <a:pt x="29057" y="11814"/>
                        <a:pt x="29019" y="11827"/>
                        <a:pt x="29001" y="11875"/>
                      </a:cubicBezTo>
                      <a:cubicBezTo>
                        <a:pt x="28985" y="11914"/>
                        <a:pt x="29001" y="11961"/>
                        <a:pt x="29035" y="11988"/>
                      </a:cubicBezTo>
                      <a:cubicBezTo>
                        <a:pt x="29081" y="12026"/>
                        <a:pt x="29209" y="12036"/>
                        <a:pt x="29324" y="12036"/>
                      </a:cubicBezTo>
                      <a:cubicBezTo>
                        <a:pt x="29431" y="12036"/>
                        <a:pt x="29526" y="12028"/>
                        <a:pt x="29528" y="12026"/>
                      </a:cubicBezTo>
                      <a:cubicBezTo>
                        <a:pt x="30171" y="11968"/>
                        <a:pt x="30522" y="11742"/>
                        <a:pt x="30894" y="11506"/>
                      </a:cubicBezTo>
                      <a:cubicBezTo>
                        <a:pt x="31068" y="11393"/>
                        <a:pt x="31250" y="11278"/>
                        <a:pt x="31471" y="11175"/>
                      </a:cubicBezTo>
                      <a:cubicBezTo>
                        <a:pt x="31524" y="11149"/>
                        <a:pt x="31608" y="11127"/>
                        <a:pt x="31679" y="11127"/>
                      </a:cubicBezTo>
                      <a:cubicBezTo>
                        <a:pt x="31714" y="11127"/>
                        <a:pt x="31745" y="11133"/>
                        <a:pt x="31769" y="11145"/>
                      </a:cubicBezTo>
                      <a:cubicBezTo>
                        <a:pt x="31793" y="11159"/>
                        <a:pt x="31807" y="11179"/>
                        <a:pt x="31809" y="11211"/>
                      </a:cubicBezTo>
                      <a:cubicBezTo>
                        <a:pt x="31820" y="11312"/>
                        <a:pt x="31728" y="11459"/>
                        <a:pt x="31532" y="11648"/>
                      </a:cubicBezTo>
                      <a:lnTo>
                        <a:pt x="31446" y="11736"/>
                      </a:lnTo>
                      <a:cubicBezTo>
                        <a:pt x="30948" y="12225"/>
                        <a:pt x="30434" y="12730"/>
                        <a:pt x="29558" y="12996"/>
                      </a:cubicBezTo>
                      <a:cubicBezTo>
                        <a:pt x="29201" y="13104"/>
                        <a:pt x="28933" y="13126"/>
                        <a:pt x="28735" y="13142"/>
                      </a:cubicBezTo>
                      <a:cubicBezTo>
                        <a:pt x="28613" y="13151"/>
                        <a:pt x="28516" y="13160"/>
                        <a:pt x="28444" y="13183"/>
                      </a:cubicBezTo>
                      <a:cubicBezTo>
                        <a:pt x="28162" y="13277"/>
                        <a:pt x="27987" y="13476"/>
                        <a:pt x="27926" y="13773"/>
                      </a:cubicBezTo>
                      <a:cubicBezTo>
                        <a:pt x="27890" y="13949"/>
                        <a:pt x="27856" y="14127"/>
                        <a:pt x="27822" y="14305"/>
                      </a:cubicBezTo>
                      <a:cubicBezTo>
                        <a:pt x="27788" y="14474"/>
                        <a:pt x="27757" y="14648"/>
                        <a:pt x="27721" y="14819"/>
                      </a:cubicBezTo>
                      <a:cubicBezTo>
                        <a:pt x="27371" y="16518"/>
                        <a:pt x="26477" y="19692"/>
                        <a:pt x="25341" y="20796"/>
                      </a:cubicBezTo>
                      <a:cubicBezTo>
                        <a:pt x="25192" y="20940"/>
                        <a:pt x="25022" y="20997"/>
                        <a:pt x="24845" y="20997"/>
                      </a:cubicBezTo>
                      <a:cubicBezTo>
                        <a:pt x="24430" y="20997"/>
                        <a:pt x="23980" y="20682"/>
                        <a:pt x="23700" y="20445"/>
                      </a:cubicBezTo>
                      <a:cubicBezTo>
                        <a:pt x="22983" y="19836"/>
                        <a:pt x="22483" y="19038"/>
                        <a:pt x="22255" y="18493"/>
                      </a:cubicBezTo>
                      <a:cubicBezTo>
                        <a:pt x="22215" y="18396"/>
                        <a:pt x="22224" y="18315"/>
                        <a:pt x="22251" y="18078"/>
                      </a:cubicBezTo>
                      <a:cubicBezTo>
                        <a:pt x="22273" y="17895"/>
                        <a:pt x="22302" y="17614"/>
                        <a:pt x="22330" y="17161"/>
                      </a:cubicBezTo>
                      <a:lnTo>
                        <a:pt x="22330" y="17149"/>
                      </a:lnTo>
                      <a:cubicBezTo>
                        <a:pt x="22339" y="16996"/>
                        <a:pt x="22384" y="16917"/>
                        <a:pt x="22469" y="16915"/>
                      </a:cubicBezTo>
                      <a:cubicBezTo>
                        <a:pt x="22652" y="16908"/>
                        <a:pt x="23305" y="16730"/>
                        <a:pt x="23831" y="16498"/>
                      </a:cubicBezTo>
                      <a:cubicBezTo>
                        <a:pt x="24148" y="16356"/>
                        <a:pt x="24286" y="16279"/>
                        <a:pt x="24367" y="16232"/>
                      </a:cubicBezTo>
                      <a:cubicBezTo>
                        <a:pt x="24396" y="16216"/>
                        <a:pt x="24419" y="16203"/>
                        <a:pt x="24439" y="16194"/>
                      </a:cubicBezTo>
                      <a:lnTo>
                        <a:pt x="24439" y="16194"/>
                      </a:lnTo>
                      <a:cubicBezTo>
                        <a:pt x="24435" y="16203"/>
                        <a:pt x="24430" y="16214"/>
                        <a:pt x="24426" y="16225"/>
                      </a:cubicBezTo>
                      <a:lnTo>
                        <a:pt x="24171" y="16775"/>
                      </a:lnTo>
                      <a:cubicBezTo>
                        <a:pt x="23610" y="17986"/>
                        <a:pt x="23551" y="18112"/>
                        <a:pt x="23583" y="18186"/>
                      </a:cubicBezTo>
                      <a:cubicBezTo>
                        <a:pt x="23594" y="18215"/>
                        <a:pt x="23619" y="18225"/>
                        <a:pt x="23644" y="18234"/>
                      </a:cubicBezTo>
                      <a:cubicBezTo>
                        <a:pt x="23658" y="18239"/>
                        <a:pt x="23671" y="18242"/>
                        <a:pt x="23683" y="18242"/>
                      </a:cubicBezTo>
                      <a:cubicBezTo>
                        <a:pt x="23751" y="18242"/>
                        <a:pt x="23788" y="18151"/>
                        <a:pt x="23889" y="17911"/>
                      </a:cubicBezTo>
                      <a:cubicBezTo>
                        <a:pt x="23952" y="17762"/>
                        <a:pt x="24047" y="17535"/>
                        <a:pt x="24196" y="17217"/>
                      </a:cubicBezTo>
                      <a:cubicBezTo>
                        <a:pt x="24973" y="15540"/>
                        <a:pt x="25895" y="13633"/>
                        <a:pt x="26824" y="12198"/>
                      </a:cubicBezTo>
                      <a:cubicBezTo>
                        <a:pt x="27168" y="11664"/>
                        <a:pt x="27380" y="11449"/>
                        <a:pt x="27700" y="11199"/>
                      </a:cubicBezTo>
                      <a:cubicBezTo>
                        <a:pt x="27939" y="11012"/>
                        <a:pt x="28248" y="10834"/>
                        <a:pt x="28377" y="10778"/>
                      </a:cubicBezTo>
                      <a:cubicBezTo>
                        <a:pt x="28899" y="10552"/>
                        <a:pt x="29120" y="10341"/>
                        <a:pt x="29334" y="10133"/>
                      </a:cubicBezTo>
                      <a:cubicBezTo>
                        <a:pt x="29476" y="9994"/>
                        <a:pt x="29612" y="9865"/>
                        <a:pt x="29833" y="9734"/>
                      </a:cubicBezTo>
                      <a:cubicBezTo>
                        <a:pt x="29903" y="9692"/>
                        <a:pt x="29968" y="9670"/>
                        <a:pt x="30020" y="9670"/>
                      </a:cubicBezTo>
                      <a:close/>
                      <a:moveTo>
                        <a:pt x="20435" y="9686"/>
                      </a:moveTo>
                      <a:cubicBezTo>
                        <a:pt x="20501" y="9686"/>
                        <a:pt x="20570" y="9688"/>
                        <a:pt x="20641" y="9692"/>
                      </a:cubicBezTo>
                      <a:cubicBezTo>
                        <a:pt x="21721" y="9741"/>
                        <a:pt x="22665" y="10264"/>
                        <a:pt x="23305" y="11159"/>
                      </a:cubicBezTo>
                      <a:cubicBezTo>
                        <a:pt x="23860" y="11936"/>
                        <a:pt x="24408" y="13228"/>
                        <a:pt x="24933" y="14997"/>
                      </a:cubicBezTo>
                      <a:cubicBezTo>
                        <a:pt x="24966" y="15119"/>
                        <a:pt x="24955" y="15141"/>
                        <a:pt x="24818" y="15414"/>
                      </a:cubicBezTo>
                      <a:cubicBezTo>
                        <a:pt x="24770" y="15509"/>
                        <a:pt x="24710" y="15628"/>
                        <a:pt x="24633" y="15790"/>
                      </a:cubicBezTo>
                      <a:cubicBezTo>
                        <a:pt x="24613" y="15833"/>
                        <a:pt x="24581" y="15865"/>
                        <a:pt x="24536" y="15894"/>
                      </a:cubicBezTo>
                      <a:cubicBezTo>
                        <a:pt x="23758" y="16367"/>
                        <a:pt x="22864" y="16665"/>
                        <a:pt x="22377" y="16712"/>
                      </a:cubicBezTo>
                      <a:cubicBezTo>
                        <a:pt x="22478" y="15669"/>
                        <a:pt x="22634" y="14760"/>
                        <a:pt x="22710" y="14323"/>
                      </a:cubicBezTo>
                      <a:cubicBezTo>
                        <a:pt x="22746" y="14114"/>
                        <a:pt x="22758" y="14039"/>
                        <a:pt x="22758" y="14014"/>
                      </a:cubicBezTo>
                      <a:cubicBezTo>
                        <a:pt x="22755" y="13967"/>
                        <a:pt x="22719" y="13929"/>
                        <a:pt x="22672" y="13920"/>
                      </a:cubicBezTo>
                      <a:cubicBezTo>
                        <a:pt x="22666" y="13919"/>
                        <a:pt x="22660" y="13918"/>
                        <a:pt x="22654" y="13918"/>
                      </a:cubicBezTo>
                      <a:cubicBezTo>
                        <a:pt x="22614" y="13918"/>
                        <a:pt x="22577" y="13944"/>
                        <a:pt x="22562" y="13983"/>
                      </a:cubicBezTo>
                      <a:cubicBezTo>
                        <a:pt x="22447" y="14280"/>
                        <a:pt x="22014" y="17501"/>
                        <a:pt x="22012" y="18680"/>
                      </a:cubicBezTo>
                      <a:lnTo>
                        <a:pt x="22052" y="18680"/>
                      </a:lnTo>
                      <a:lnTo>
                        <a:pt x="22012" y="18682"/>
                      </a:lnTo>
                      <a:cubicBezTo>
                        <a:pt x="21987" y="19063"/>
                        <a:pt x="21795" y="22487"/>
                        <a:pt x="22501" y="25773"/>
                      </a:cubicBezTo>
                      <a:cubicBezTo>
                        <a:pt x="22573" y="26113"/>
                        <a:pt x="22629" y="26323"/>
                        <a:pt x="22663" y="26460"/>
                      </a:cubicBezTo>
                      <a:cubicBezTo>
                        <a:pt x="22704" y="26613"/>
                        <a:pt x="22708" y="26706"/>
                        <a:pt x="22679" y="26737"/>
                      </a:cubicBezTo>
                      <a:cubicBezTo>
                        <a:pt x="22336" y="27091"/>
                        <a:pt x="21895" y="27395"/>
                        <a:pt x="21584" y="27589"/>
                      </a:cubicBezTo>
                      <a:cubicBezTo>
                        <a:pt x="20196" y="28448"/>
                        <a:pt x="18515" y="28871"/>
                        <a:pt x="16845" y="28871"/>
                      </a:cubicBezTo>
                      <a:cubicBezTo>
                        <a:pt x="14857" y="28871"/>
                        <a:pt x="12886" y="28272"/>
                        <a:pt x="11448" y="27100"/>
                      </a:cubicBezTo>
                      <a:cubicBezTo>
                        <a:pt x="11304" y="26981"/>
                        <a:pt x="11175" y="26875"/>
                        <a:pt x="11060" y="26753"/>
                      </a:cubicBezTo>
                      <a:cubicBezTo>
                        <a:pt x="11004" y="26690"/>
                        <a:pt x="11009" y="26665"/>
                        <a:pt x="11074" y="26413"/>
                      </a:cubicBezTo>
                      <a:cubicBezTo>
                        <a:pt x="11096" y="26329"/>
                        <a:pt x="11121" y="26226"/>
                        <a:pt x="11155" y="26088"/>
                      </a:cubicBezTo>
                      <a:cubicBezTo>
                        <a:pt x="11396" y="25067"/>
                        <a:pt x="11561" y="23988"/>
                        <a:pt x="11653" y="22784"/>
                      </a:cubicBezTo>
                      <a:cubicBezTo>
                        <a:pt x="11849" y="20273"/>
                        <a:pt x="11777" y="18116"/>
                        <a:pt x="11398" y="15344"/>
                      </a:cubicBezTo>
                      <a:cubicBezTo>
                        <a:pt x="11385" y="15243"/>
                        <a:pt x="11371" y="15139"/>
                        <a:pt x="11360" y="15033"/>
                      </a:cubicBezTo>
                      <a:cubicBezTo>
                        <a:pt x="11317" y="14681"/>
                        <a:pt x="11277" y="14316"/>
                        <a:pt x="11164" y="13987"/>
                      </a:cubicBezTo>
                      <a:cubicBezTo>
                        <a:pt x="11151" y="13944"/>
                        <a:pt x="11112" y="13917"/>
                        <a:pt x="11069" y="13917"/>
                      </a:cubicBezTo>
                      <a:cubicBezTo>
                        <a:pt x="11065" y="13917"/>
                        <a:pt x="11060" y="13917"/>
                        <a:pt x="11056" y="13920"/>
                      </a:cubicBezTo>
                      <a:cubicBezTo>
                        <a:pt x="11015" y="13926"/>
                        <a:pt x="10970" y="13960"/>
                        <a:pt x="10966" y="14026"/>
                      </a:cubicBezTo>
                      <a:cubicBezTo>
                        <a:pt x="10966" y="14028"/>
                        <a:pt x="10970" y="14059"/>
                        <a:pt x="10982" y="14116"/>
                      </a:cubicBezTo>
                      <a:cubicBezTo>
                        <a:pt x="11320" y="16126"/>
                        <a:pt x="11356" y="16600"/>
                        <a:pt x="11351" y="16710"/>
                      </a:cubicBezTo>
                      <a:cubicBezTo>
                        <a:pt x="10648" y="16638"/>
                        <a:pt x="9771" y="16239"/>
                        <a:pt x="9230" y="15917"/>
                      </a:cubicBezTo>
                      <a:cubicBezTo>
                        <a:pt x="9115" y="15849"/>
                        <a:pt x="9095" y="15808"/>
                        <a:pt x="8973" y="15547"/>
                      </a:cubicBezTo>
                      <a:cubicBezTo>
                        <a:pt x="8928" y="15452"/>
                        <a:pt x="8870" y="15326"/>
                        <a:pt x="8786" y="15162"/>
                      </a:cubicBezTo>
                      <a:cubicBezTo>
                        <a:pt x="8761" y="15110"/>
                        <a:pt x="8764" y="15096"/>
                        <a:pt x="8836" y="14857"/>
                      </a:cubicBezTo>
                      <a:lnTo>
                        <a:pt x="8870" y="14747"/>
                      </a:lnTo>
                      <a:cubicBezTo>
                        <a:pt x="9244" y="13512"/>
                        <a:pt x="9841" y="11851"/>
                        <a:pt x="10578" y="10949"/>
                      </a:cubicBezTo>
                      <a:cubicBezTo>
                        <a:pt x="11251" y="10127"/>
                        <a:pt x="12193" y="9693"/>
                        <a:pt x="13280" y="9693"/>
                      </a:cubicBezTo>
                      <a:cubicBezTo>
                        <a:pt x="13511" y="9693"/>
                        <a:pt x="13748" y="9713"/>
                        <a:pt x="13990" y="9752"/>
                      </a:cubicBezTo>
                      <a:cubicBezTo>
                        <a:pt x="14022" y="9757"/>
                        <a:pt x="14038" y="9779"/>
                        <a:pt x="14040" y="9820"/>
                      </a:cubicBezTo>
                      <a:cubicBezTo>
                        <a:pt x="14175" y="11830"/>
                        <a:pt x="15561" y="12791"/>
                        <a:pt x="16790" y="12831"/>
                      </a:cubicBezTo>
                      <a:cubicBezTo>
                        <a:pt x="16819" y="12832"/>
                        <a:pt x="16848" y="12833"/>
                        <a:pt x="16877" y="12833"/>
                      </a:cubicBezTo>
                      <a:cubicBezTo>
                        <a:pt x="17522" y="12833"/>
                        <a:pt x="18137" y="12595"/>
                        <a:pt x="18624" y="12157"/>
                      </a:cubicBezTo>
                      <a:cubicBezTo>
                        <a:pt x="19188" y="11648"/>
                        <a:pt x="19553" y="10888"/>
                        <a:pt x="19677" y="9962"/>
                      </a:cubicBezTo>
                      <a:cubicBezTo>
                        <a:pt x="19681" y="9919"/>
                        <a:pt x="19681" y="9883"/>
                        <a:pt x="19684" y="9852"/>
                      </a:cubicBezTo>
                      <a:cubicBezTo>
                        <a:pt x="19686" y="9775"/>
                        <a:pt x="19688" y="9766"/>
                        <a:pt x="19724" y="9757"/>
                      </a:cubicBezTo>
                      <a:cubicBezTo>
                        <a:pt x="19813" y="9730"/>
                        <a:pt x="20085" y="9686"/>
                        <a:pt x="20435" y="9686"/>
                      </a:cubicBezTo>
                      <a:close/>
                      <a:moveTo>
                        <a:pt x="17382" y="0"/>
                      </a:moveTo>
                      <a:cubicBezTo>
                        <a:pt x="16787" y="0"/>
                        <a:pt x="16242" y="174"/>
                        <a:pt x="15816" y="516"/>
                      </a:cubicBezTo>
                      <a:cubicBezTo>
                        <a:pt x="15579" y="705"/>
                        <a:pt x="15417" y="897"/>
                        <a:pt x="15349" y="987"/>
                      </a:cubicBezTo>
                      <a:cubicBezTo>
                        <a:pt x="15284" y="973"/>
                        <a:pt x="15215" y="967"/>
                        <a:pt x="15143" y="967"/>
                      </a:cubicBezTo>
                      <a:cubicBezTo>
                        <a:pt x="14536" y="967"/>
                        <a:pt x="13709" y="1449"/>
                        <a:pt x="13395" y="2445"/>
                      </a:cubicBezTo>
                      <a:cubicBezTo>
                        <a:pt x="13091" y="3410"/>
                        <a:pt x="13251" y="4235"/>
                        <a:pt x="13504" y="4681"/>
                      </a:cubicBezTo>
                      <a:cubicBezTo>
                        <a:pt x="13544" y="4753"/>
                        <a:pt x="13585" y="4816"/>
                        <a:pt x="13632" y="4873"/>
                      </a:cubicBezTo>
                      <a:cubicBezTo>
                        <a:pt x="13409" y="4963"/>
                        <a:pt x="13258" y="5179"/>
                        <a:pt x="13224" y="5479"/>
                      </a:cubicBezTo>
                      <a:cubicBezTo>
                        <a:pt x="13170" y="5988"/>
                        <a:pt x="13497" y="6556"/>
                        <a:pt x="14141" y="6644"/>
                      </a:cubicBezTo>
                      <a:cubicBezTo>
                        <a:pt x="14168" y="7059"/>
                        <a:pt x="14250" y="7442"/>
                        <a:pt x="14394" y="7749"/>
                      </a:cubicBezTo>
                      <a:cubicBezTo>
                        <a:pt x="14563" y="8105"/>
                        <a:pt x="14923" y="8628"/>
                        <a:pt x="15449" y="9009"/>
                      </a:cubicBezTo>
                      <a:cubicBezTo>
                        <a:pt x="15440" y="9142"/>
                        <a:pt x="15426" y="9322"/>
                        <a:pt x="15397" y="9552"/>
                      </a:cubicBezTo>
                      <a:cubicBezTo>
                        <a:pt x="15388" y="9642"/>
                        <a:pt x="15374" y="9734"/>
                        <a:pt x="15361" y="9831"/>
                      </a:cubicBezTo>
                      <a:cubicBezTo>
                        <a:pt x="15054" y="9779"/>
                        <a:pt x="14727" y="9712"/>
                        <a:pt x="14380" y="9622"/>
                      </a:cubicBezTo>
                      <a:cubicBezTo>
                        <a:pt x="13996" y="9522"/>
                        <a:pt x="13620" y="9473"/>
                        <a:pt x="13257" y="9473"/>
                      </a:cubicBezTo>
                      <a:cubicBezTo>
                        <a:pt x="11822" y="9473"/>
                        <a:pt x="10598" y="10239"/>
                        <a:pt x="9866" y="11648"/>
                      </a:cubicBezTo>
                      <a:cubicBezTo>
                        <a:pt x="9221" y="12890"/>
                        <a:pt x="8906" y="13920"/>
                        <a:pt x="8739" y="14472"/>
                      </a:cubicBezTo>
                      <a:cubicBezTo>
                        <a:pt x="8692" y="14627"/>
                        <a:pt x="8649" y="14763"/>
                        <a:pt x="8622" y="14828"/>
                      </a:cubicBezTo>
                      <a:cubicBezTo>
                        <a:pt x="8574" y="14740"/>
                        <a:pt x="8511" y="14616"/>
                        <a:pt x="8432" y="14463"/>
                      </a:cubicBezTo>
                      <a:cubicBezTo>
                        <a:pt x="8110" y="13848"/>
                        <a:pt x="7508" y="12703"/>
                        <a:pt x="6882" y="11788"/>
                      </a:cubicBezTo>
                      <a:cubicBezTo>
                        <a:pt x="6679" y="11492"/>
                        <a:pt x="6300" y="11123"/>
                        <a:pt x="5985" y="10911"/>
                      </a:cubicBezTo>
                      <a:cubicBezTo>
                        <a:pt x="5660" y="10692"/>
                        <a:pt x="5511" y="10625"/>
                        <a:pt x="5369" y="10559"/>
                      </a:cubicBezTo>
                      <a:cubicBezTo>
                        <a:pt x="5234" y="10494"/>
                        <a:pt x="5104" y="10435"/>
                        <a:pt x="4820" y="10235"/>
                      </a:cubicBezTo>
                      <a:cubicBezTo>
                        <a:pt x="4689" y="10142"/>
                        <a:pt x="4603" y="10057"/>
                        <a:pt x="4511" y="9966"/>
                      </a:cubicBezTo>
                      <a:cubicBezTo>
                        <a:pt x="4389" y="9843"/>
                        <a:pt x="4261" y="9716"/>
                        <a:pt x="4015" y="9561"/>
                      </a:cubicBezTo>
                      <a:cubicBezTo>
                        <a:pt x="3906" y="9491"/>
                        <a:pt x="3795" y="9456"/>
                        <a:pt x="3697" y="9456"/>
                      </a:cubicBezTo>
                      <a:cubicBezTo>
                        <a:pt x="3593" y="9456"/>
                        <a:pt x="3503" y="9495"/>
                        <a:pt x="3442" y="9574"/>
                      </a:cubicBezTo>
                      <a:cubicBezTo>
                        <a:pt x="3282" y="9782"/>
                        <a:pt x="3373" y="10226"/>
                        <a:pt x="3938" y="10749"/>
                      </a:cubicBezTo>
                      <a:cubicBezTo>
                        <a:pt x="4103" y="10902"/>
                        <a:pt x="4216" y="10978"/>
                        <a:pt x="4290" y="11033"/>
                      </a:cubicBezTo>
                      <a:cubicBezTo>
                        <a:pt x="4360" y="11084"/>
                        <a:pt x="4394" y="11105"/>
                        <a:pt x="4414" y="11152"/>
                      </a:cubicBezTo>
                      <a:cubicBezTo>
                        <a:pt x="4432" y="11188"/>
                        <a:pt x="4432" y="11222"/>
                        <a:pt x="4414" y="11251"/>
                      </a:cubicBezTo>
                      <a:cubicBezTo>
                        <a:pt x="4373" y="11328"/>
                        <a:pt x="4227" y="11386"/>
                        <a:pt x="3979" y="11425"/>
                      </a:cubicBezTo>
                      <a:cubicBezTo>
                        <a:pt x="3835" y="11448"/>
                        <a:pt x="3699" y="11459"/>
                        <a:pt x="3571" y="11459"/>
                      </a:cubicBezTo>
                      <a:cubicBezTo>
                        <a:pt x="3359" y="11459"/>
                        <a:pt x="3170" y="11428"/>
                        <a:pt x="3005" y="11366"/>
                      </a:cubicBezTo>
                      <a:cubicBezTo>
                        <a:pt x="2935" y="11339"/>
                        <a:pt x="2832" y="11274"/>
                        <a:pt x="2726" y="11202"/>
                      </a:cubicBezTo>
                      <a:cubicBezTo>
                        <a:pt x="2518" y="11063"/>
                        <a:pt x="2272" y="10899"/>
                        <a:pt x="2060" y="10899"/>
                      </a:cubicBezTo>
                      <a:cubicBezTo>
                        <a:pt x="1996" y="10899"/>
                        <a:pt x="1936" y="10914"/>
                        <a:pt x="1881" y="10949"/>
                      </a:cubicBezTo>
                      <a:cubicBezTo>
                        <a:pt x="1866" y="10958"/>
                        <a:pt x="1853" y="10962"/>
                        <a:pt x="1840" y="10962"/>
                      </a:cubicBezTo>
                      <a:cubicBezTo>
                        <a:pt x="1811" y="10962"/>
                        <a:pt x="1778" y="10941"/>
                        <a:pt x="1707" y="10888"/>
                      </a:cubicBezTo>
                      <a:cubicBezTo>
                        <a:pt x="1653" y="10848"/>
                        <a:pt x="1585" y="10798"/>
                        <a:pt x="1491" y="10742"/>
                      </a:cubicBezTo>
                      <a:cubicBezTo>
                        <a:pt x="1310" y="10638"/>
                        <a:pt x="1130" y="10537"/>
                        <a:pt x="923" y="10483"/>
                      </a:cubicBezTo>
                      <a:cubicBezTo>
                        <a:pt x="877" y="10471"/>
                        <a:pt x="827" y="10461"/>
                        <a:pt x="776" y="10461"/>
                      </a:cubicBezTo>
                      <a:cubicBezTo>
                        <a:pt x="688" y="10461"/>
                        <a:pt x="597" y="10491"/>
                        <a:pt x="524" y="10591"/>
                      </a:cubicBezTo>
                      <a:cubicBezTo>
                        <a:pt x="519" y="10595"/>
                        <a:pt x="512" y="10598"/>
                        <a:pt x="502" y="10598"/>
                      </a:cubicBezTo>
                      <a:cubicBezTo>
                        <a:pt x="497" y="10598"/>
                        <a:pt x="490" y="10597"/>
                        <a:pt x="483" y="10595"/>
                      </a:cubicBezTo>
                      <a:cubicBezTo>
                        <a:pt x="460" y="10591"/>
                        <a:pt x="430" y="10584"/>
                        <a:pt x="389" y="10584"/>
                      </a:cubicBezTo>
                      <a:cubicBezTo>
                        <a:pt x="371" y="10584"/>
                        <a:pt x="350" y="10585"/>
                        <a:pt x="328" y="10589"/>
                      </a:cubicBezTo>
                      <a:cubicBezTo>
                        <a:pt x="172" y="10611"/>
                        <a:pt x="62" y="10701"/>
                        <a:pt x="32" y="10830"/>
                      </a:cubicBezTo>
                      <a:cubicBezTo>
                        <a:pt x="1" y="10972"/>
                        <a:pt x="46" y="11271"/>
                        <a:pt x="695" y="11706"/>
                      </a:cubicBezTo>
                      <a:cubicBezTo>
                        <a:pt x="1412" y="12186"/>
                        <a:pt x="1912" y="12304"/>
                        <a:pt x="2313" y="12396"/>
                      </a:cubicBezTo>
                      <a:cubicBezTo>
                        <a:pt x="2572" y="12457"/>
                        <a:pt x="2775" y="12504"/>
                        <a:pt x="2969" y="12631"/>
                      </a:cubicBezTo>
                      <a:cubicBezTo>
                        <a:pt x="3954" y="13271"/>
                        <a:pt x="4527" y="13316"/>
                        <a:pt x="4905" y="13345"/>
                      </a:cubicBezTo>
                      <a:cubicBezTo>
                        <a:pt x="5135" y="13365"/>
                        <a:pt x="5286" y="13377"/>
                        <a:pt x="5426" y="13503"/>
                      </a:cubicBezTo>
                      <a:cubicBezTo>
                        <a:pt x="5563" y="13627"/>
                        <a:pt x="5590" y="13782"/>
                        <a:pt x="5644" y="14091"/>
                      </a:cubicBezTo>
                      <a:cubicBezTo>
                        <a:pt x="5660" y="14183"/>
                        <a:pt x="5678" y="14287"/>
                        <a:pt x="5703" y="14409"/>
                      </a:cubicBezTo>
                      <a:cubicBezTo>
                        <a:pt x="6127" y="16548"/>
                        <a:pt x="6988" y="19482"/>
                        <a:pt x="8024" y="20722"/>
                      </a:cubicBezTo>
                      <a:cubicBezTo>
                        <a:pt x="8088" y="20798"/>
                        <a:pt x="8419" y="21177"/>
                        <a:pt x="8707" y="21204"/>
                      </a:cubicBezTo>
                      <a:cubicBezTo>
                        <a:pt x="8746" y="21208"/>
                        <a:pt x="8784" y="21209"/>
                        <a:pt x="8822" y="21209"/>
                      </a:cubicBezTo>
                      <a:cubicBezTo>
                        <a:pt x="9914" y="21209"/>
                        <a:pt x="10933" y="19823"/>
                        <a:pt x="11225" y="19385"/>
                      </a:cubicBezTo>
                      <a:cubicBezTo>
                        <a:pt x="11322" y="19241"/>
                        <a:pt x="11450" y="19016"/>
                        <a:pt x="11516" y="18892"/>
                      </a:cubicBezTo>
                      <a:cubicBezTo>
                        <a:pt x="11520" y="18907"/>
                        <a:pt x="11520" y="18925"/>
                        <a:pt x="11520" y="18939"/>
                      </a:cubicBezTo>
                      <a:cubicBezTo>
                        <a:pt x="11520" y="19187"/>
                        <a:pt x="11527" y="19430"/>
                        <a:pt x="11534" y="19665"/>
                      </a:cubicBezTo>
                      <a:cubicBezTo>
                        <a:pt x="11545" y="20086"/>
                        <a:pt x="11556" y="20483"/>
                        <a:pt x="11529" y="20848"/>
                      </a:cubicBezTo>
                      <a:cubicBezTo>
                        <a:pt x="11527" y="20902"/>
                        <a:pt x="11525" y="20997"/>
                        <a:pt x="11520" y="21130"/>
                      </a:cubicBezTo>
                      <a:cubicBezTo>
                        <a:pt x="11502" y="21885"/>
                        <a:pt x="11453" y="23888"/>
                        <a:pt x="10943" y="26059"/>
                      </a:cubicBezTo>
                      <a:lnTo>
                        <a:pt x="10918" y="26165"/>
                      </a:lnTo>
                      <a:cubicBezTo>
                        <a:pt x="10885" y="26309"/>
                        <a:pt x="10851" y="26460"/>
                        <a:pt x="10806" y="26604"/>
                      </a:cubicBezTo>
                      <a:cubicBezTo>
                        <a:pt x="10779" y="26692"/>
                        <a:pt x="10797" y="26769"/>
                        <a:pt x="10858" y="26832"/>
                      </a:cubicBezTo>
                      <a:cubicBezTo>
                        <a:pt x="11930" y="27932"/>
                        <a:pt x="13603" y="28718"/>
                        <a:pt x="15446" y="28982"/>
                      </a:cubicBezTo>
                      <a:cubicBezTo>
                        <a:pt x="15915" y="29052"/>
                        <a:pt x="16386" y="29083"/>
                        <a:pt x="16855" y="29083"/>
                      </a:cubicBezTo>
                      <a:cubicBezTo>
                        <a:pt x="18358" y="29083"/>
                        <a:pt x="19837" y="28743"/>
                        <a:pt x="21126" y="28083"/>
                      </a:cubicBezTo>
                      <a:cubicBezTo>
                        <a:pt x="21834" y="27722"/>
                        <a:pt x="22458" y="27278"/>
                        <a:pt x="22834" y="26866"/>
                      </a:cubicBezTo>
                      <a:lnTo>
                        <a:pt x="22846" y="26857"/>
                      </a:lnTo>
                      <a:cubicBezTo>
                        <a:pt x="22900" y="26796"/>
                        <a:pt x="22961" y="26730"/>
                        <a:pt x="22922" y="26627"/>
                      </a:cubicBezTo>
                      <a:cubicBezTo>
                        <a:pt x="22913" y="26595"/>
                        <a:pt x="22749" y="25928"/>
                        <a:pt x="22695" y="25667"/>
                      </a:cubicBezTo>
                      <a:cubicBezTo>
                        <a:pt x="22073" y="22687"/>
                        <a:pt x="22190" y="19721"/>
                        <a:pt x="22203" y="19394"/>
                      </a:cubicBezTo>
                      <a:lnTo>
                        <a:pt x="22203" y="19241"/>
                      </a:lnTo>
                      <a:cubicBezTo>
                        <a:pt x="22203" y="19083"/>
                        <a:pt x="22203" y="18957"/>
                        <a:pt x="22208" y="18892"/>
                      </a:cubicBezTo>
                      <a:cubicBezTo>
                        <a:pt x="22228" y="18923"/>
                        <a:pt x="22253" y="18971"/>
                        <a:pt x="22280" y="19018"/>
                      </a:cubicBezTo>
                      <a:cubicBezTo>
                        <a:pt x="22431" y="19288"/>
                        <a:pt x="22749" y="19847"/>
                        <a:pt x="23371" y="20431"/>
                      </a:cubicBezTo>
                      <a:cubicBezTo>
                        <a:pt x="23837" y="20864"/>
                        <a:pt x="24277" y="21123"/>
                        <a:pt x="24671" y="21195"/>
                      </a:cubicBezTo>
                      <a:cubicBezTo>
                        <a:pt x="24742" y="21208"/>
                        <a:pt x="24809" y="21214"/>
                        <a:pt x="24872" y="21214"/>
                      </a:cubicBezTo>
                      <a:cubicBezTo>
                        <a:pt x="25143" y="21214"/>
                        <a:pt x="25359" y="21097"/>
                        <a:pt x="25611" y="20823"/>
                      </a:cubicBezTo>
                      <a:cubicBezTo>
                        <a:pt x="26670" y="19676"/>
                        <a:pt x="27461" y="16791"/>
                        <a:pt x="27678" y="15932"/>
                      </a:cubicBezTo>
                      <a:cubicBezTo>
                        <a:pt x="27860" y="15216"/>
                        <a:pt x="28020" y="14470"/>
                        <a:pt x="28120" y="13884"/>
                      </a:cubicBezTo>
                      <a:cubicBezTo>
                        <a:pt x="28203" y="13381"/>
                        <a:pt x="28525" y="13361"/>
                        <a:pt x="28868" y="13338"/>
                      </a:cubicBezTo>
                      <a:cubicBezTo>
                        <a:pt x="28935" y="13336"/>
                        <a:pt x="29001" y="13331"/>
                        <a:pt x="29064" y="13322"/>
                      </a:cubicBezTo>
                      <a:cubicBezTo>
                        <a:pt x="29862" y="13226"/>
                        <a:pt x="30475" y="12818"/>
                        <a:pt x="30768" y="12624"/>
                      </a:cubicBezTo>
                      <a:cubicBezTo>
                        <a:pt x="30838" y="12576"/>
                        <a:pt x="30896" y="12538"/>
                        <a:pt x="30919" y="12531"/>
                      </a:cubicBezTo>
                      <a:cubicBezTo>
                        <a:pt x="31239" y="12434"/>
                        <a:pt x="31394" y="12398"/>
                        <a:pt x="31521" y="12369"/>
                      </a:cubicBezTo>
                      <a:cubicBezTo>
                        <a:pt x="31633" y="12344"/>
                        <a:pt x="31721" y="12326"/>
                        <a:pt x="31881" y="12272"/>
                      </a:cubicBezTo>
                      <a:cubicBezTo>
                        <a:pt x="32702" y="11995"/>
                        <a:pt x="33655" y="11382"/>
                        <a:pt x="33711" y="10942"/>
                      </a:cubicBezTo>
                      <a:cubicBezTo>
                        <a:pt x="33725" y="10823"/>
                        <a:pt x="33673" y="10719"/>
                        <a:pt x="33558" y="10645"/>
                      </a:cubicBezTo>
                      <a:cubicBezTo>
                        <a:pt x="33483" y="10596"/>
                        <a:pt x="33411" y="10588"/>
                        <a:pt x="33348" y="10588"/>
                      </a:cubicBezTo>
                      <a:cubicBezTo>
                        <a:pt x="33333" y="10588"/>
                        <a:pt x="33319" y="10588"/>
                        <a:pt x="33306" y="10589"/>
                      </a:cubicBezTo>
                      <a:cubicBezTo>
                        <a:pt x="33292" y="10589"/>
                        <a:pt x="33280" y="10589"/>
                        <a:pt x="33268" y="10589"/>
                      </a:cubicBezTo>
                      <a:cubicBezTo>
                        <a:pt x="33222" y="10589"/>
                        <a:pt x="33192" y="10584"/>
                        <a:pt x="33168" y="10555"/>
                      </a:cubicBezTo>
                      <a:cubicBezTo>
                        <a:pt x="33114" y="10491"/>
                        <a:pt x="33045" y="10458"/>
                        <a:pt x="32962" y="10458"/>
                      </a:cubicBezTo>
                      <a:cubicBezTo>
                        <a:pt x="32934" y="10458"/>
                        <a:pt x="32904" y="10462"/>
                        <a:pt x="32873" y="10469"/>
                      </a:cubicBezTo>
                      <a:cubicBezTo>
                        <a:pt x="32501" y="10550"/>
                        <a:pt x="32147" y="10780"/>
                        <a:pt x="31917" y="10960"/>
                      </a:cubicBezTo>
                      <a:cubicBezTo>
                        <a:pt x="31910" y="10966"/>
                        <a:pt x="31902" y="10969"/>
                        <a:pt x="31893" y="10969"/>
                      </a:cubicBezTo>
                      <a:cubicBezTo>
                        <a:pt x="31884" y="10969"/>
                        <a:pt x="31874" y="10965"/>
                        <a:pt x="31863" y="10958"/>
                      </a:cubicBezTo>
                      <a:cubicBezTo>
                        <a:pt x="31830" y="10938"/>
                        <a:pt x="31783" y="10907"/>
                        <a:pt x="31693" y="10907"/>
                      </a:cubicBezTo>
                      <a:cubicBezTo>
                        <a:pt x="31653" y="10907"/>
                        <a:pt x="31604" y="10913"/>
                        <a:pt x="31545" y="10929"/>
                      </a:cubicBezTo>
                      <a:cubicBezTo>
                        <a:pt x="31363" y="10976"/>
                        <a:pt x="31210" y="11075"/>
                        <a:pt x="31063" y="11170"/>
                      </a:cubicBezTo>
                      <a:cubicBezTo>
                        <a:pt x="30998" y="11213"/>
                        <a:pt x="30928" y="11258"/>
                        <a:pt x="30858" y="11296"/>
                      </a:cubicBezTo>
                      <a:cubicBezTo>
                        <a:pt x="30654" y="11409"/>
                        <a:pt x="30380" y="11458"/>
                        <a:pt x="30112" y="11458"/>
                      </a:cubicBezTo>
                      <a:cubicBezTo>
                        <a:pt x="29822" y="11458"/>
                        <a:pt x="29538" y="11400"/>
                        <a:pt x="29359" y="11301"/>
                      </a:cubicBezTo>
                      <a:cubicBezTo>
                        <a:pt x="29321" y="11278"/>
                        <a:pt x="29301" y="11249"/>
                        <a:pt x="29298" y="11213"/>
                      </a:cubicBezTo>
                      <a:cubicBezTo>
                        <a:pt x="29296" y="11166"/>
                        <a:pt x="29323" y="11114"/>
                        <a:pt x="29368" y="11080"/>
                      </a:cubicBezTo>
                      <a:lnTo>
                        <a:pt x="29395" y="11062"/>
                      </a:lnTo>
                      <a:cubicBezTo>
                        <a:pt x="29677" y="10850"/>
                        <a:pt x="29945" y="10652"/>
                        <a:pt x="30177" y="10298"/>
                      </a:cubicBezTo>
                      <a:cubicBezTo>
                        <a:pt x="30362" y="10016"/>
                        <a:pt x="30364" y="9870"/>
                        <a:pt x="30351" y="9734"/>
                      </a:cubicBezTo>
                      <a:cubicBezTo>
                        <a:pt x="30342" y="9651"/>
                        <a:pt x="30299" y="9574"/>
                        <a:pt x="30229" y="9522"/>
                      </a:cubicBezTo>
                      <a:cubicBezTo>
                        <a:pt x="30172" y="9479"/>
                        <a:pt x="30102" y="9456"/>
                        <a:pt x="30031" y="9456"/>
                      </a:cubicBezTo>
                      <a:cubicBezTo>
                        <a:pt x="30010" y="9456"/>
                        <a:pt x="29989" y="9458"/>
                        <a:pt x="29968" y="9462"/>
                      </a:cubicBezTo>
                      <a:cubicBezTo>
                        <a:pt x="29679" y="9513"/>
                        <a:pt x="29420" y="9766"/>
                        <a:pt x="29210" y="9969"/>
                      </a:cubicBezTo>
                      <a:cubicBezTo>
                        <a:pt x="29152" y="10027"/>
                        <a:pt x="29093" y="10084"/>
                        <a:pt x="29046" y="10124"/>
                      </a:cubicBezTo>
                      <a:cubicBezTo>
                        <a:pt x="28762" y="10363"/>
                        <a:pt x="28559" y="10462"/>
                        <a:pt x="28343" y="10568"/>
                      </a:cubicBezTo>
                      <a:cubicBezTo>
                        <a:pt x="28156" y="10658"/>
                        <a:pt x="27962" y="10753"/>
                        <a:pt x="27703" y="10940"/>
                      </a:cubicBezTo>
                      <a:cubicBezTo>
                        <a:pt x="27301" y="11226"/>
                        <a:pt x="26972" y="11571"/>
                        <a:pt x="26722" y="11966"/>
                      </a:cubicBezTo>
                      <a:cubicBezTo>
                        <a:pt x="25913" y="13239"/>
                        <a:pt x="25485" y="14091"/>
                        <a:pt x="25255" y="14546"/>
                      </a:cubicBezTo>
                      <a:cubicBezTo>
                        <a:pt x="25192" y="14672"/>
                        <a:pt x="25138" y="14781"/>
                        <a:pt x="25106" y="14837"/>
                      </a:cubicBezTo>
                      <a:cubicBezTo>
                        <a:pt x="25097" y="14808"/>
                        <a:pt x="25084" y="14772"/>
                        <a:pt x="25070" y="14727"/>
                      </a:cubicBezTo>
                      <a:cubicBezTo>
                        <a:pt x="24489" y="12833"/>
                        <a:pt x="23903" y="11524"/>
                        <a:pt x="23323" y="10836"/>
                      </a:cubicBezTo>
                      <a:cubicBezTo>
                        <a:pt x="22620" y="9998"/>
                        <a:pt x="21701" y="9529"/>
                        <a:pt x="20664" y="9477"/>
                      </a:cubicBezTo>
                      <a:cubicBezTo>
                        <a:pt x="20608" y="9475"/>
                        <a:pt x="20552" y="9473"/>
                        <a:pt x="20497" y="9473"/>
                      </a:cubicBezTo>
                      <a:cubicBezTo>
                        <a:pt x="20033" y="9473"/>
                        <a:pt x="19587" y="9569"/>
                        <a:pt x="19080" y="9678"/>
                      </a:cubicBezTo>
                      <a:cubicBezTo>
                        <a:pt x="18845" y="9730"/>
                        <a:pt x="18597" y="9784"/>
                        <a:pt x="18329" y="9829"/>
                      </a:cubicBezTo>
                      <a:cubicBezTo>
                        <a:pt x="18315" y="9734"/>
                        <a:pt x="18302" y="9644"/>
                        <a:pt x="18291" y="9556"/>
                      </a:cubicBezTo>
                      <a:cubicBezTo>
                        <a:pt x="18268" y="9378"/>
                        <a:pt x="18250" y="9214"/>
                        <a:pt x="18241" y="9067"/>
                      </a:cubicBezTo>
                      <a:cubicBezTo>
                        <a:pt x="18248" y="9063"/>
                        <a:pt x="18255" y="9058"/>
                        <a:pt x="18261" y="9054"/>
                      </a:cubicBezTo>
                      <a:cubicBezTo>
                        <a:pt x="18660" y="8806"/>
                        <a:pt x="18971" y="8499"/>
                        <a:pt x="19156" y="8263"/>
                      </a:cubicBezTo>
                      <a:cubicBezTo>
                        <a:pt x="19363" y="7994"/>
                        <a:pt x="19524" y="7641"/>
                        <a:pt x="19638" y="7239"/>
                      </a:cubicBezTo>
                      <a:cubicBezTo>
                        <a:pt x="19670" y="7242"/>
                        <a:pt x="19704" y="7244"/>
                        <a:pt x="19733" y="7244"/>
                      </a:cubicBezTo>
                      <a:cubicBezTo>
                        <a:pt x="20076" y="7244"/>
                        <a:pt x="20380" y="7093"/>
                        <a:pt x="20578" y="6820"/>
                      </a:cubicBezTo>
                      <a:cubicBezTo>
                        <a:pt x="20790" y="6532"/>
                        <a:pt x="20849" y="6151"/>
                        <a:pt x="20725" y="5874"/>
                      </a:cubicBezTo>
                      <a:cubicBezTo>
                        <a:pt x="20664" y="5732"/>
                        <a:pt x="20558" y="5626"/>
                        <a:pt x="20423" y="5565"/>
                      </a:cubicBezTo>
                      <a:cubicBezTo>
                        <a:pt x="20914" y="5188"/>
                        <a:pt x="21110" y="4330"/>
                        <a:pt x="21121" y="3575"/>
                      </a:cubicBezTo>
                      <a:cubicBezTo>
                        <a:pt x="21146" y="2008"/>
                        <a:pt x="20042" y="906"/>
                        <a:pt x="19001" y="399"/>
                      </a:cubicBezTo>
                      <a:cubicBezTo>
                        <a:pt x="18455" y="131"/>
                        <a:pt x="17901" y="0"/>
                        <a:pt x="17382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30"/>
                <p:cNvSpPr/>
                <p:nvPr/>
              </p:nvSpPr>
              <p:spPr>
                <a:xfrm>
                  <a:off x="7297550" y="1482000"/>
                  <a:ext cx="25625" cy="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668" extrusionOk="0">
                      <a:moveTo>
                        <a:pt x="95" y="1"/>
                      </a:moveTo>
                      <a:cubicBezTo>
                        <a:pt x="44" y="3"/>
                        <a:pt x="1" y="48"/>
                        <a:pt x="5" y="100"/>
                      </a:cubicBezTo>
                      <a:cubicBezTo>
                        <a:pt x="19" y="481"/>
                        <a:pt x="260" y="661"/>
                        <a:pt x="492" y="668"/>
                      </a:cubicBezTo>
                      <a:lnTo>
                        <a:pt x="506" y="668"/>
                      </a:lnTo>
                      <a:cubicBezTo>
                        <a:pt x="736" y="668"/>
                        <a:pt x="981" y="492"/>
                        <a:pt x="1017" y="152"/>
                      </a:cubicBezTo>
                      <a:cubicBezTo>
                        <a:pt x="1024" y="100"/>
                        <a:pt x="986" y="52"/>
                        <a:pt x="934" y="48"/>
                      </a:cubicBezTo>
                      <a:cubicBezTo>
                        <a:pt x="930" y="47"/>
                        <a:pt x="926" y="47"/>
                        <a:pt x="922" y="47"/>
                      </a:cubicBezTo>
                      <a:cubicBezTo>
                        <a:pt x="875" y="47"/>
                        <a:pt x="834" y="83"/>
                        <a:pt x="830" y="131"/>
                      </a:cubicBezTo>
                      <a:cubicBezTo>
                        <a:pt x="804" y="370"/>
                        <a:pt x="645" y="478"/>
                        <a:pt x="505" y="478"/>
                      </a:cubicBezTo>
                      <a:cubicBezTo>
                        <a:pt x="502" y="478"/>
                        <a:pt x="499" y="478"/>
                        <a:pt x="497" y="478"/>
                      </a:cubicBezTo>
                      <a:cubicBezTo>
                        <a:pt x="366" y="474"/>
                        <a:pt x="206" y="370"/>
                        <a:pt x="195" y="93"/>
                      </a:cubicBezTo>
                      <a:cubicBezTo>
                        <a:pt x="192" y="41"/>
                        <a:pt x="152" y="3"/>
                        <a:pt x="95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30"/>
                <p:cNvSpPr/>
                <p:nvPr/>
              </p:nvSpPr>
              <p:spPr>
                <a:xfrm>
                  <a:off x="7235525" y="1474325"/>
                  <a:ext cx="26400" cy="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709" extrusionOk="0">
                      <a:moveTo>
                        <a:pt x="130" y="0"/>
                      </a:moveTo>
                      <a:cubicBezTo>
                        <a:pt x="83" y="0"/>
                        <a:pt x="43" y="35"/>
                        <a:pt x="39" y="84"/>
                      </a:cubicBezTo>
                      <a:cubicBezTo>
                        <a:pt x="0" y="434"/>
                        <a:pt x="214" y="659"/>
                        <a:pt x="442" y="700"/>
                      </a:cubicBezTo>
                      <a:lnTo>
                        <a:pt x="444" y="700"/>
                      </a:lnTo>
                      <a:cubicBezTo>
                        <a:pt x="471" y="706"/>
                        <a:pt x="501" y="709"/>
                        <a:pt x="530" y="709"/>
                      </a:cubicBezTo>
                      <a:cubicBezTo>
                        <a:pt x="735" y="709"/>
                        <a:pt x="956" y="573"/>
                        <a:pt x="1042" y="251"/>
                      </a:cubicBezTo>
                      <a:cubicBezTo>
                        <a:pt x="1055" y="199"/>
                        <a:pt x="1024" y="148"/>
                        <a:pt x="972" y="134"/>
                      </a:cubicBezTo>
                      <a:cubicBezTo>
                        <a:pt x="964" y="132"/>
                        <a:pt x="956" y="131"/>
                        <a:pt x="948" y="131"/>
                      </a:cubicBezTo>
                      <a:cubicBezTo>
                        <a:pt x="907" y="131"/>
                        <a:pt x="868" y="160"/>
                        <a:pt x="857" y="202"/>
                      </a:cubicBezTo>
                      <a:cubicBezTo>
                        <a:pt x="794" y="436"/>
                        <a:pt x="649" y="517"/>
                        <a:pt x="528" y="517"/>
                      </a:cubicBezTo>
                      <a:cubicBezTo>
                        <a:pt x="511" y="517"/>
                        <a:pt x="494" y="516"/>
                        <a:pt x="478" y="513"/>
                      </a:cubicBezTo>
                      <a:cubicBezTo>
                        <a:pt x="338" y="488"/>
                        <a:pt x="201" y="348"/>
                        <a:pt x="228" y="105"/>
                      </a:cubicBezTo>
                      <a:cubicBezTo>
                        <a:pt x="235" y="53"/>
                        <a:pt x="194" y="6"/>
                        <a:pt x="142" y="1"/>
                      </a:cubicBezTo>
                      <a:cubicBezTo>
                        <a:pt x="138" y="0"/>
                        <a:pt x="134" y="0"/>
                        <a:pt x="130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30"/>
                <p:cNvSpPr/>
                <p:nvPr/>
              </p:nvSpPr>
              <p:spPr>
                <a:xfrm>
                  <a:off x="7256200" y="1518850"/>
                  <a:ext cx="3822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803" extrusionOk="0">
                      <a:moveTo>
                        <a:pt x="98" y="0"/>
                      </a:moveTo>
                      <a:cubicBezTo>
                        <a:pt x="96" y="0"/>
                        <a:pt x="93" y="0"/>
                        <a:pt x="91" y="1"/>
                      </a:cubicBezTo>
                      <a:cubicBezTo>
                        <a:pt x="39" y="5"/>
                        <a:pt x="0" y="50"/>
                        <a:pt x="5" y="102"/>
                      </a:cubicBezTo>
                      <a:cubicBezTo>
                        <a:pt x="7" y="134"/>
                        <a:pt x="12" y="163"/>
                        <a:pt x="19" y="192"/>
                      </a:cubicBezTo>
                      <a:cubicBezTo>
                        <a:pt x="84" y="510"/>
                        <a:pt x="354" y="758"/>
                        <a:pt x="688" y="796"/>
                      </a:cubicBezTo>
                      <a:cubicBezTo>
                        <a:pt x="717" y="801"/>
                        <a:pt x="749" y="803"/>
                        <a:pt x="778" y="803"/>
                      </a:cubicBezTo>
                      <a:cubicBezTo>
                        <a:pt x="1107" y="803"/>
                        <a:pt x="1405" y="593"/>
                        <a:pt x="1508" y="280"/>
                      </a:cubicBezTo>
                      <a:cubicBezTo>
                        <a:pt x="1511" y="276"/>
                        <a:pt x="1513" y="271"/>
                        <a:pt x="1513" y="267"/>
                      </a:cubicBezTo>
                      <a:cubicBezTo>
                        <a:pt x="1529" y="215"/>
                        <a:pt x="1499" y="163"/>
                        <a:pt x="1452" y="147"/>
                      </a:cubicBezTo>
                      <a:cubicBezTo>
                        <a:pt x="1443" y="144"/>
                        <a:pt x="1433" y="143"/>
                        <a:pt x="1425" y="143"/>
                      </a:cubicBezTo>
                      <a:cubicBezTo>
                        <a:pt x="1418" y="143"/>
                        <a:pt x="1412" y="144"/>
                        <a:pt x="1407" y="145"/>
                      </a:cubicBezTo>
                      <a:cubicBezTo>
                        <a:pt x="1373" y="152"/>
                        <a:pt x="1344" y="176"/>
                        <a:pt x="1330" y="210"/>
                      </a:cubicBezTo>
                      <a:cubicBezTo>
                        <a:pt x="1258" y="451"/>
                        <a:pt x="1031" y="613"/>
                        <a:pt x="776" y="613"/>
                      </a:cubicBezTo>
                      <a:cubicBezTo>
                        <a:pt x="753" y="613"/>
                        <a:pt x="731" y="612"/>
                        <a:pt x="708" y="609"/>
                      </a:cubicBezTo>
                      <a:lnTo>
                        <a:pt x="710" y="609"/>
                      </a:lnTo>
                      <a:cubicBezTo>
                        <a:pt x="433" y="578"/>
                        <a:pt x="217" y="359"/>
                        <a:pt x="194" y="86"/>
                      </a:cubicBezTo>
                      <a:cubicBezTo>
                        <a:pt x="192" y="66"/>
                        <a:pt x="183" y="46"/>
                        <a:pt x="167" y="32"/>
                      </a:cubicBezTo>
                      <a:cubicBezTo>
                        <a:pt x="151" y="11"/>
                        <a:pt x="125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30"/>
                <p:cNvSpPr/>
                <p:nvPr/>
              </p:nvSpPr>
              <p:spPr>
                <a:xfrm>
                  <a:off x="7300475" y="1457350"/>
                  <a:ext cx="28600" cy="1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715" extrusionOk="0">
                      <a:moveTo>
                        <a:pt x="260" y="0"/>
                      </a:moveTo>
                      <a:cubicBezTo>
                        <a:pt x="207" y="0"/>
                        <a:pt x="153" y="5"/>
                        <a:pt x="96" y="15"/>
                      </a:cubicBezTo>
                      <a:cubicBezTo>
                        <a:pt x="51" y="24"/>
                        <a:pt x="15" y="58"/>
                        <a:pt x="10" y="105"/>
                      </a:cubicBezTo>
                      <a:cubicBezTo>
                        <a:pt x="1" y="164"/>
                        <a:pt x="44" y="216"/>
                        <a:pt x="102" y="225"/>
                      </a:cubicBezTo>
                      <a:lnTo>
                        <a:pt x="114" y="227"/>
                      </a:lnTo>
                      <a:cubicBezTo>
                        <a:pt x="188" y="236"/>
                        <a:pt x="276" y="252"/>
                        <a:pt x="353" y="274"/>
                      </a:cubicBezTo>
                      <a:cubicBezTo>
                        <a:pt x="431" y="297"/>
                        <a:pt x="508" y="326"/>
                        <a:pt x="578" y="362"/>
                      </a:cubicBezTo>
                      <a:cubicBezTo>
                        <a:pt x="646" y="398"/>
                        <a:pt x="711" y="441"/>
                        <a:pt x="767" y="493"/>
                      </a:cubicBezTo>
                      <a:cubicBezTo>
                        <a:pt x="828" y="545"/>
                        <a:pt x="878" y="606"/>
                        <a:pt x="934" y="669"/>
                      </a:cubicBezTo>
                      <a:lnTo>
                        <a:pt x="943" y="680"/>
                      </a:lnTo>
                      <a:cubicBezTo>
                        <a:pt x="964" y="703"/>
                        <a:pt x="993" y="715"/>
                        <a:pt x="1024" y="715"/>
                      </a:cubicBezTo>
                      <a:cubicBezTo>
                        <a:pt x="1036" y="715"/>
                        <a:pt x="1048" y="713"/>
                        <a:pt x="1060" y="709"/>
                      </a:cubicBezTo>
                      <a:cubicBezTo>
                        <a:pt x="1114" y="687"/>
                        <a:pt x="1144" y="626"/>
                        <a:pt x="1121" y="572"/>
                      </a:cubicBezTo>
                      <a:cubicBezTo>
                        <a:pt x="1087" y="475"/>
                        <a:pt x="1038" y="380"/>
                        <a:pt x="963" y="301"/>
                      </a:cubicBezTo>
                      <a:cubicBezTo>
                        <a:pt x="891" y="220"/>
                        <a:pt x="803" y="153"/>
                        <a:pt x="709" y="108"/>
                      </a:cubicBezTo>
                      <a:cubicBezTo>
                        <a:pt x="614" y="58"/>
                        <a:pt x="510" y="29"/>
                        <a:pt x="409" y="11"/>
                      </a:cubicBezTo>
                      <a:cubicBezTo>
                        <a:pt x="359" y="4"/>
                        <a:pt x="310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30"/>
                <p:cNvSpPr/>
                <p:nvPr/>
              </p:nvSpPr>
              <p:spPr>
                <a:xfrm>
                  <a:off x="7233550" y="1451525"/>
                  <a:ext cx="30625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60" extrusionOk="0">
                      <a:moveTo>
                        <a:pt x="775" y="0"/>
                      </a:moveTo>
                      <a:cubicBezTo>
                        <a:pt x="692" y="0"/>
                        <a:pt x="608" y="10"/>
                        <a:pt x="528" y="32"/>
                      </a:cubicBezTo>
                      <a:cubicBezTo>
                        <a:pt x="424" y="57"/>
                        <a:pt x="323" y="102"/>
                        <a:pt x="237" y="165"/>
                      </a:cubicBezTo>
                      <a:cubicBezTo>
                        <a:pt x="149" y="226"/>
                        <a:pt x="79" y="309"/>
                        <a:pt x="23" y="395"/>
                      </a:cubicBezTo>
                      <a:cubicBezTo>
                        <a:pt x="0" y="431"/>
                        <a:pt x="0" y="480"/>
                        <a:pt x="27" y="516"/>
                      </a:cubicBezTo>
                      <a:cubicBezTo>
                        <a:pt x="48" y="545"/>
                        <a:pt x="79" y="559"/>
                        <a:pt x="112" y="559"/>
                      </a:cubicBezTo>
                      <a:cubicBezTo>
                        <a:pt x="134" y="559"/>
                        <a:pt x="156" y="553"/>
                        <a:pt x="176" y="539"/>
                      </a:cubicBezTo>
                      <a:lnTo>
                        <a:pt x="185" y="530"/>
                      </a:lnTo>
                      <a:cubicBezTo>
                        <a:pt x="253" y="483"/>
                        <a:pt x="316" y="431"/>
                        <a:pt x="386" y="397"/>
                      </a:cubicBezTo>
                      <a:cubicBezTo>
                        <a:pt x="453" y="356"/>
                        <a:pt x="526" y="327"/>
                        <a:pt x="600" y="309"/>
                      </a:cubicBezTo>
                      <a:cubicBezTo>
                        <a:pt x="677" y="286"/>
                        <a:pt x="755" y="275"/>
                        <a:pt x="839" y="271"/>
                      </a:cubicBezTo>
                      <a:cubicBezTo>
                        <a:pt x="870" y="268"/>
                        <a:pt x="903" y="267"/>
                        <a:pt x="936" y="267"/>
                      </a:cubicBezTo>
                      <a:cubicBezTo>
                        <a:pt x="986" y="267"/>
                        <a:pt x="1037" y="270"/>
                        <a:pt x="1082" y="275"/>
                      </a:cubicBezTo>
                      <a:lnTo>
                        <a:pt x="1094" y="275"/>
                      </a:lnTo>
                      <a:cubicBezTo>
                        <a:pt x="1097" y="276"/>
                        <a:pt x="1100" y="276"/>
                        <a:pt x="1104" y="276"/>
                      </a:cubicBezTo>
                      <a:cubicBezTo>
                        <a:pt x="1147" y="276"/>
                        <a:pt x="1185" y="250"/>
                        <a:pt x="1202" y="210"/>
                      </a:cubicBezTo>
                      <a:cubicBezTo>
                        <a:pt x="1224" y="156"/>
                        <a:pt x="1197" y="95"/>
                        <a:pt x="1145" y="72"/>
                      </a:cubicBezTo>
                      <a:cubicBezTo>
                        <a:pt x="1042" y="30"/>
                        <a:pt x="945" y="9"/>
                        <a:pt x="841" y="2"/>
                      </a:cubicBezTo>
                      <a:cubicBezTo>
                        <a:pt x="819" y="1"/>
                        <a:pt x="797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30"/>
                <p:cNvSpPr/>
                <p:nvPr/>
              </p:nvSpPr>
              <p:spPr>
                <a:xfrm>
                  <a:off x="7263350" y="1478725"/>
                  <a:ext cx="18625" cy="3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1460" extrusionOk="0">
                      <a:moveTo>
                        <a:pt x="621" y="1"/>
                      </a:moveTo>
                      <a:cubicBezTo>
                        <a:pt x="555" y="1"/>
                        <a:pt x="530" y="64"/>
                        <a:pt x="503" y="111"/>
                      </a:cubicBezTo>
                      <a:cubicBezTo>
                        <a:pt x="479" y="159"/>
                        <a:pt x="454" y="204"/>
                        <a:pt x="429" y="249"/>
                      </a:cubicBezTo>
                      <a:lnTo>
                        <a:pt x="341" y="404"/>
                      </a:lnTo>
                      <a:cubicBezTo>
                        <a:pt x="312" y="458"/>
                        <a:pt x="282" y="510"/>
                        <a:pt x="253" y="564"/>
                      </a:cubicBezTo>
                      <a:cubicBezTo>
                        <a:pt x="226" y="612"/>
                        <a:pt x="199" y="661"/>
                        <a:pt x="172" y="709"/>
                      </a:cubicBezTo>
                      <a:cubicBezTo>
                        <a:pt x="152" y="749"/>
                        <a:pt x="129" y="787"/>
                        <a:pt x="107" y="826"/>
                      </a:cubicBezTo>
                      <a:cubicBezTo>
                        <a:pt x="95" y="848"/>
                        <a:pt x="82" y="871"/>
                        <a:pt x="71" y="893"/>
                      </a:cubicBezTo>
                      <a:cubicBezTo>
                        <a:pt x="68" y="898"/>
                        <a:pt x="66" y="902"/>
                        <a:pt x="64" y="905"/>
                      </a:cubicBezTo>
                      <a:cubicBezTo>
                        <a:pt x="1" y="1017"/>
                        <a:pt x="23" y="1107"/>
                        <a:pt x="53" y="1168"/>
                      </a:cubicBezTo>
                      <a:cubicBezTo>
                        <a:pt x="71" y="1202"/>
                        <a:pt x="95" y="1231"/>
                        <a:pt x="122" y="1258"/>
                      </a:cubicBezTo>
                      <a:cubicBezTo>
                        <a:pt x="183" y="1317"/>
                        <a:pt x="264" y="1360"/>
                        <a:pt x="346" y="1394"/>
                      </a:cubicBezTo>
                      <a:cubicBezTo>
                        <a:pt x="449" y="1434"/>
                        <a:pt x="551" y="1455"/>
                        <a:pt x="591" y="1459"/>
                      </a:cubicBezTo>
                      <a:lnTo>
                        <a:pt x="602" y="1459"/>
                      </a:lnTo>
                      <a:cubicBezTo>
                        <a:pt x="632" y="1459"/>
                        <a:pt x="659" y="1446"/>
                        <a:pt x="675" y="1423"/>
                      </a:cubicBezTo>
                      <a:cubicBezTo>
                        <a:pt x="688" y="1407"/>
                        <a:pt x="693" y="1391"/>
                        <a:pt x="697" y="1373"/>
                      </a:cubicBezTo>
                      <a:cubicBezTo>
                        <a:pt x="702" y="1322"/>
                        <a:pt x="663" y="1274"/>
                        <a:pt x="611" y="1270"/>
                      </a:cubicBezTo>
                      <a:cubicBezTo>
                        <a:pt x="546" y="1261"/>
                        <a:pt x="456" y="1236"/>
                        <a:pt x="377" y="1200"/>
                      </a:cubicBezTo>
                      <a:cubicBezTo>
                        <a:pt x="307" y="1164"/>
                        <a:pt x="244" y="1123"/>
                        <a:pt x="222" y="1080"/>
                      </a:cubicBezTo>
                      <a:cubicBezTo>
                        <a:pt x="213" y="1060"/>
                        <a:pt x="208" y="1038"/>
                        <a:pt x="228" y="997"/>
                      </a:cubicBezTo>
                      <a:cubicBezTo>
                        <a:pt x="231" y="995"/>
                        <a:pt x="571" y="384"/>
                        <a:pt x="702" y="150"/>
                      </a:cubicBezTo>
                      <a:cubicBezTo>
                        <a:pt x="744" y="64"/>
                        <a:pt x="686" y="1"/>
                        <a:pt x="621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1"/>
          <p:cNvSpPr txBox="1">
            <a:spLocks noGrp="1"/>
          </p:cNvSpPr>
          <p:nvPr>
            <p:ph type="subTitle" idx="1"/>
          </p:nvPr>
        </p:nvSpPr>
        <p:spPr>
          <a:xfrm>
            <a:off x="1550540" y="2943790"/>
            <a:ext cx="1921500" cy="732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BULLYING SECARA VERBAL</a:t>
            </a:r>
            <a:endParaRPr lang="en-ID" sz="1800" dirty="0"/>
          </a:p>
        </p:txBody>
      </p:sp>
      <p:sp>
        <p:nvSpPr>
          <p:cNvPr id="1611" name="Google Shape;1611;p31"/>
          <p:cNvSpPr txBox="1">
            <a:spLocks noGrp="1"/>
          </p:cNvSpPr>
          <p:nvPr>
            <p:ph type="subTitle" idx="2"/>
          </p:nvPr>
        </p:nvSpPr>
        <p:spPr>
          <a:xfrm>
            <a:off x="5354112" y="2953175"/>
            <a:ext cx="1921500" cy="703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BULLYING SECARA FISIK</a:t>
            </a:r>
            <a:endParaRPr sz="1800" dirty="0"/>
          </a:p>
        </p:txBody>
      </p:sp>
      <p:sp>
        <p:nvSpPr>
          <p:cNvPr id="1669" name="Google Shape;1669;p31"/>
          <p:cNvSpPr/>
          <p:nvPr/>
        </p:nvSpPr>
        <p:spPr>
          <a:xfrm rot="6299905">
            <a:off x="5459478" y="1055235"/>
            <a:ext cx="2017029" cy="1617609"/>
          </a:xfrm>
          <a:custGeom>
            <a:avLst/>
            <a:gdLst/>
            <a:ahLst/>
            <a:cxnLst/>
            <a:rect l="l" t="t" r="r" b="b"/>
            <a:pathLst>
              <a:path w="62068" h="51042" extrusionOk="0">
                <a:moveTo>
                  <a:pt x="31450" y="1"/>
                </a:moveTo>
                <a:cubicBezTo>
                  <a:pt x="29104" y="1"/>
                  <a:pt x="26641" y="1447"/>
                  <a:pt x="25288" y="4734"/>
                </a:cubicBezTo>
                <a:cubicBezTo>
                  <a:pt x="24838" y="5827"/>
                  <a:pt x="24603" y="7087"/>
                  <a:pt x="24511" y="8367"/>
                </a:cubicBezTo>
                <a:cubicBezTo>
                  <a:pt x="22652" y="5567"/>
                  <a:pt x="19021" y="3497"/>
                  <a:pt x="16029" y="3497"/>
                </a:cubicBezTo>
                <a:cubicBezTo>
                  <a:pt x="13340" y="3497"/>
                  <a:pt x="11168" y="5170"/>
                  <a:pt x="11265" y="9487"/>
                </a:cubicBezTo>
                <a:cubicBezTo>
                  <a:pt x="11306" y="11311"/>
                  <a:pt x="11914" y="13199"/>
                  <a:pt x="12768" y="14804"/>
                </a:cubicBezTo>
                <a:cubicBezTo>
                  <a:pt x="11824" y="13540"/>
                  <a:pt x="10698" y="13009"/>
                  <a:pt x="9558" y="13009"/>
                </a:cubicBezTo>
                <a:cubicBezTo>
                  <a:pt x="5330" y="13009"/>
                  <a:pt x="923" y="20324"/>
                  <a:pt x="4999" y="24692"/>
                </a:cubicBezTo>
                <a:cubicBezTo>
                  <a:pt x="5982" y="25742"/>
                  <a:pt x="7071" y="26481"/>
                  <a:pt x="8500" y="26653"/>
                </a:cubicBezTo>
                <a:cubicBezTo>
                  <a:pt x="2022" y="27759"/>
                  <a:pt x="0" y="38706"/>
                  <a:pt x="7546" y="39824"/>
                </a:cubicBezTo>
                <a:cubicBezTo>
                  <a:pt x="7938" y="39882"/>
                  <a:pt x="8328" y="39913"/>
                  <a:pt x="8714" y="39913"/>
                </a:cubicBezTo>
                <a:cubicBezTo>
                  <a:pt x="9681" y="39913"/>
                  <a:pt x="10625" y="39722"/>
                  <a:pt x="11522" y="39301"/>
                </a:cubicBezTo>
                <a:lnTo>
                  <a:pt x="11522" y="39301"/>
                </a:lnTo>
                <a:cubicBezTo>
                  <a:pt x="8100" y="44448"/>
                  <a:pt x="10904" y="50351"/>
                  <a:pt x="15727" y="50351"/>
                </a:cubicBezTo>
                <a:cubicBezTo>
                  <a:pt x="17114" y="50351"/>
                  <a:pt x="18667" y="49863"/>
                  <a:pt x="20287" y="48729"/>
                </a:cubicBezTo>
                <a:cubicBezTo>
                  <a:pt x="21932" y="47575"/>
                  <a:pt x="23314" y="45990"/>
                  <a:pt x="24669" y="44514"/>
                </a:cubicBezTo>
                <a:lnTo>
                  <a:pt x="24669" y="44514"/>
                </a:lnTo>
                <a:cubicBezTo>
                  <a:pt x="24662" y="48719"/>
                  <a:pt x="26855" y="51042"/>
                  <a:pt x="29535" y="51042"/>
                </a:cubicBezTo>
                <a:cubicBezTo>
                  <a:pt x="31534" y="51042"/>
                  <a:pt x="33803" y="49749"/>
                  <a:pt x="35631" y="46982"/>
                </a:cubicBezTo>
                <a:cubicBezTo>
                  <a:pt x="36325" y="45930"/>
                  <a:pt x="36515" y="44807"/>
                  <a:pt x="36382" y="43888"/>
                </a:cubicBezTo>
                <a:lnTo>
                  <a:pt x="36382" y="43888"/>
                </a:lnTo>
                <a:cubicBezTo>
                  <a:pt x="37098" y="46813"/>
                  <a:pt x="38509" y="49675"/>
                  <a:pt x="41604" y="50532"/>
                </a:cubicBezTo>
                <a:cubicBezTo>
                  <a:pt x="42229" y="50705"/>
                  <a:pt x="42816" y="50787"/>
                  <a:pt x="43359" y="50787"/>
                </a:cubicBezTo>
                <a:cubicBezTo>
                  <a:pt x="45996" y="50787"/>
                  <a:pt x="47595" y="48858"/>
                  <a:pt x="47554" y="46144"/>
                </a:cubicBezTo>
                <a:cubicBezTo>
                  <a:pt x="47534" y="44897"/>
                  <a:pt x="46770" y="43362"/>
                  <a:pt x="46269" y="42222"/>
                </a:cubicBezTo>
                <a:lnTo>
                  <a:pt x="46269" y="42222"/>
                </a:lnTo>
                <a:cubicBezTo>
                  <a:pt x="47754" y="43624"/>
                  <a:pt x="49400" y="44208"/>
                  <a:pt x="50938" y="44208"/>
                </a:cubicBezTo>
                <a:cubicBezTo>
                  <a:pt x="55691" y="44208"/>
                  <a:pt x="59408" y="38629"/>
                  <a:pt x="54110" y="34390"/>
                </a:cubicBezTo>
                <a:lnTo>
                  <a:pt x="54112" y="34390"/>
                </a:lnTo>
                <a:cubicBezTo>
                  <a:pt x="52965" y="33473"/>
                  <a:pt x="51570" y="32862"/>
                  <a:pt x="50125" y="32625"/>
                </a:cubicBezTo>
                <a:lnTo>
                  <a:pt x="50125" y="32625"/>
                </a:lnTo>
                <a:cubicBezTo>
                  <a:pt x="50209" y="32627"/>
                  <a:pt x="50291" y="32628"/>
                  <a:pt x="50374" y="32628"/>
                </a:cubicBezTo>
                <a:cubicBezTo>
                  <a:pt x="57616" y="32628"/>
                  <a:pt x="62068" y="24477"/>
                  <a:pt x="54460" y="20831"/>
                </a:cubicBezTo>
                <a:cubicBezTo>
                  <a:pt x="53297" y="20274"/>
                  <a:pt x="52134" y="19911"/>
                  <a:pt x="50849" y="19864"/>
                </a:cubicBezTo>
                <a:cubicBezTo>
                  <a:pt x="55626" y="17395"/>
                  <a:pt x="58936" y="9706"/>
                  <a:pt x="53277" y="9706"/>
                </a:cubicBezTo>
                <a:cubicBezTo>
                  <a:pt x="52532" y="9706"/>
                  <a:pt x="51630" y="9840"/>
                  <a:pt x="50556" y="10136"/>
                </a:cubicBezTo>
                <a:cubicBezTo>
                  <a:pt x="49129" y="10531"/>
                  <a:pt x="47761" y="11387"/>
                  <a:pt x="46657" y="12361"/>
                </a:cubicBezTo>
                <a:cubicBezTo>
                  <a:pt x="49398" y="8257"/>
                  <a:pt x="47387" y="1304"/>
                  <a:pt x="43506" y="1304"/>
                </a:cubicBezTo>
                <a:cubicBezTo>
                  <a:pt x="42357" y="1304"/>
                  <a:pt x="41045" y="1913"/>
                  <a:pt x="39643" y="3386"/>
                </a:cubicBezTo>
                <a:cubicBezTo>
                  <a:pt x="38428" y="4664"/>
                  <a:pt x="37466" y="6492"/>
                  <a:pt x="37112" y="8209"/>
                </a:cubicBezTo>
                <a:cubicBezTo>
                  <a:pt x="38131" y="3164"/>
                  <a:pt x="34919" y="1"/>
                  <a:pt x="31450" y="1"/>
                </a:cubicBezTo>
                <a:close/>
              </a:path>
            </a:pathLst>
          </a:custGeom>
          <a:solidFill>
            <a:srgbClr val="FF8EDE">
              <a:alpha val="26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31"/>
          <p:cNvGrpSpPr/>
          <p:nvPr/>
        </p:nvGrpSpPr>
        <p:grpSpPr>
          <a:xfrm>
            <a:off x="5619980" y="1024964"/>
            <a:ext cx="1377053" cy="1766562"/>
            <a:chOff x="3949795" y="1946606"/>
            <a:chExt cx="1272574" cy="1632531"/>
          </a:xfrm>
        </p:grpSpPr>
        <p:sp>
          <p:nvSpPr>
            <p:cNvPr id="1671" name="Google Shape;1671;p31"/>
            <p:cNvSpPr/>
            <p:nvPr/>
          </p:nvSpPr>
          <p:spPr>
            <a:xfrm>
              <a:off x="3965733" y="1946709"/>
              <a:ext cx="1240651" cy="1632428"/>
            </a:xfrm>
            <a:custGeom>
              <a:avLst/>
              <a:gdLst/>
              <a:ahLst/>
              <a:cxnLst/>
              <a:rect l="l" t="t" r="r" b="b"/>
              <a:pathLst>
                <a:path w="19963" h="26267" extrusionOk="0">
                  <a:moveTo>
                    <a:pt x="4734" y="15038"/>
                  </a:moveTo>
                  <a:lnTo>
                    <a:pt x="4734" y="15057"/>
                  </a:lnTo>
                  <a:cubicBezTo>
                    <a:pt x="4724" y="15110"/>
                    <a:pt x="4717" y="15171"/>
                    <a:pt x="4710" y="15236"/>
                  </a:cubicBezTo>
                  <a:cubicBezTo>
                    <a:pt x="4708" y="15276"/>
                    <a:pt x="4703" y="15315"/>
                    <a:pt x="4699" y="15357"/>
                  </a:cubicBezTo>
                  <a:cubicBezTo>
                    <a:pt x="4652" y="15715"/>
                    <a:pt x="4650" y="16097"/>
                    <a:pt x="4650" y="16325"/>
                  </a:cubicBezTo>
                  <a:lnTo>
                    <a:pt x="4650" y="16339"/>
                  </a:lnTo>
                  <a:cubicBezTo>
                    <a:pt x="4650" y="16362"/>
                    <a:pt x="4645" y="16369"/>
                    <a:pt x="4645" y="16372"/>
                  </a:cubicBezTo>
                  <a:cubicBezTo>
                    <a:pt x="4645" y="16372"/>
                    <a:pt x="4643" y="16372"/>
                    <a:pt x="4638" y="16367"/>
                  </a:cubicBezTo>
                  <a:cubicBezTo>
                    <a:pt x="4387" y="16279"/>
                    <a:pt x="4136" y="16186"/>
                    <a:pt x="3886" y="16095"/>
                  </a:cubicBezTo>
                  <a:cubicBezTo>
                    <a:pt x="3880" y="16090"/>
                    <a:pt x="3877" y="16090"/>
                    <a:pt x="3875" y="16090"/>
                  </a:cubicBezTo>
                  <a:cubicBezTo>
                    <a:pt x="3877" y="16088"/>
                    <a:pt x="3882" y="16078"/>
                    <a:pt x="3891" y="16069"/>
                  </a:cubicBezTo>
                  <a:cubicBezTo>
                    <a:pt x="4515" y="15338"/>
                    <a:pt x="4661" y="15138"/>
                    <a:pt x="4715" y="15064"/>
                  </a:cubicBezTo>
                  <a:cubicBezTo>
                    <a:pt x="4724" y="15052"/>
                    <a:pt x="4729" y="15045"/>
                    <a:pt x="4734" y="15038"/>
                  </a:cubicBezTo>
                  <a:close/>
                  <a:moveTo>
                    <a:pt x="15882" y="0"/>
                  </a:moveTo>
                  <a:cubicBezTo>
                    <a:pt x="15644" y="0"/>
                    <a:pt x="15403" y="26"/>
                    <a:pt x="15162" y="77"/>
                  </a:cubicBezTo>
                  <a:cubicBezTo>
                    <a:pt x="14957" y="119"/>
                    <a:pt x="14791" y="170"/>
                    <a:pt x="14643" y="235"/>
                  </a:cubicBezTo>
                  <a:lnTo>
                    <a:pt x="14605" y="252"/>
                  </a:lnTo>
                  <a:cubicBezTo>
                    <a:pt x="14514" y="293"/>
                    <a:pt x="14454" y="319"/>
                    <a:pt x="14387" y="319"/>
                  </a:cubicBezTo>
                  <a:cubicBezTo>
                    <a:pt x="14337" y="319"/>
                    <a:pt x="14282" y="304"/>
                    <a:pt x="14207" y="270"/>
                  </a:cubicBezTo>
                  <a:cubicBezTo>
                    <a:pt x="13911" y="135"/>
                    <a:pt x="13590" y="68"/>
                    <a:pt x="13261" y="68"/>
                  </a:cubicBezTo>
                  <a:cubicBezTo>
                    <a:pt x="12772" y="68"/>
                    <a:pt x="12268" y="216"/>
                    <a:pt x="11813" y="508"/>
                  </a:cubicBezTo>
                  <a:cubicBezTo>
                    <a:pt x="11026" y="1013"/>
                    <a:pt x="10556" y="1832"/>
                    <a:pt x="10554" y="2704"/>
                  </a:cubicBezTo>
                  <a:cubicBezTo>
                    <a:pt x="10554" y="2795"/>
                    <a:pt x="10505" y="2842"/>
                    <a:pt x="10405" y="2935"/>
                  </a:cubicBezTo>
                  <a:cubicBezTo>
                    <a:pt x="10277" y="3056"/>
                    <a:pt x="10081" y="3237"/>
                    <a:pt x="9839" y="3670"/>
                  </a:cubicBezTo>
                  <a:cubicBezTo>
                    <a:pt x="9451" y="4354"/>
                    <a:pt x="9530" y="5255"/>
                    <a:pt x="10019" y="5762"/>
                  </a:cubicBezTo>
                  <a:cubicBezTo>
                    <a:pt x="10019" y="5765"/>
                    <a:pt x="10021" y="5765"/>
                    <a:pt x="10021" y="5767"/>
                  </a:cubicBezTo>
                  <a:cubicBezTo>
                    <a:pt x="10009" y="5769"/>
                    <a:pt x="9993" y="5774"/>
                    <a:pt x="9979" y="5779"/>
                  </a:cubicBezTo>
                  <a:cubicBezTo>
                    <a:pt x="9967" y="5781"/>
                    <a:pt x="9956" y="5783"/>
                    <a:pt x="9942" y="5788"/>
                  </a:cubicBezTo>
                  <a:cubicBezTo>
                    <a:pt x="9709" y="5855"/>
                    <a:pt x="9521" y="5888"/>
                    <a:pt x="9211" y="5939"/>
                  </a:cubicBezTo>
                  <a:cubicBezTo>
                    <a:pt x="8888" y="5993"/>
                    <a:pt x="8445" y="6065"/>
                    <a:pt x="7698" y="6223"/>
                  </a:cubicBezTo>
                  <a:cubicBezTo>
                    <a:pt x="6281" y="6519"/>
                    <a:pt x="5332" y="7003"/>
                    <a:pt x="4417" y="7889"/>
                  </a:cubicBezTo>
                  <a:cubicBezTo>
                    <a:pt x="3519" y="8762"/>
                    <a:pt x="2527" y="10612"/>
                    <a:pt x="2141" y="11589"/>
                  </a:cubicBezTo>
                  <a:cubicBezTo>
                    <a:pt x="2127" y="11624"/>
                    <a:pt x="2111" y="11662"/>
                    <a:pt x="2095" y="11692"/>
                  </a:cubicBezTo>
                  <a:cubicBezTo>
                    <a:pt x="2034" y="11822"/>
                    <a:pt x="1976" y="11941"/>
                    <a:pt x="2106" y="12055"/>
                  </a:cubicBezTo>
                  <a:cubicBezTo>
                    <a:pt x="2162" y="12101"/>
                    <a:pt x="2213" y="12157"/>
                    <a:pt x="2264" y="12208"/>
                  </a:cubicBezTo>
                  <a:lnTo>
                    <a:pt x="2327" y="12274"/>
                  </a:lnTo>
                  <a:cubicBezTo>
                    <a:pt x="2332" y="12278"/>
                    <a:pt x="2337" y="12281"/>
                    <a:pt x="2339" y="12281"/>
                  </a:cubicBezTo>
                  <a:cubicBezTo>
                    <a:pt x="2334" y="12290"/>
                    <a:pt x="2311" y="12315"/>
                    <a:pt x="2288" y="12346"/>
                  </a:cubicBezTo>
                  <a:cubicBezTo>
                    <a:pt x="2185" y="12471"/>
                    <a:pt x="1918" y="12802"/>
                    <a:pt x="1362" y="13723"/>
                  </a:cubicBezTo>
                  <a:cubicBezTo>
                    <a:pt x="747" y="14745"/>
                    <a:pt x="340" y="15573"/>
                    <a:pt x="182" y="16118"/>
                  </a:cubicBezTo>
                  <a:cubicBezTo>
                    <a:pt x="0" y="16737"/>
                    <a:pt x="26" y="17223"/>
                    <a:pt x="256" y="17600"/>
                  </a:cubicBezTo>
                  <a:cubicBezTo>
                    <a:pt x="745" y="18403"/>
                    <a:pt x="2088" y="18666"/>
                    <a:pt x="3942" y="19029"/>
                  </a:cubicBezTo>
                  <a:cubicBezTo>
                    <a:pt x="4105" y="19062"/>
                    <a:pt x="4273" y="19092"/>
                    <a:pt x="4443" y="19127"/>
                  </a:cubicBezTo>
                  <a:cubicBezTo>
                    <a:pt x="4485" y="19136"/>
                    <a:pt x="4485" y="19139"/>
                    <a:pt x="4485" y="19169"/>
                  </a:cubicBezTo>
                  <a:cubicBezTo>
                    <a:pt x="4482" y="19297"/>
                    <a:pt x="4489" y="19399"/>
                    <a:pt x="4494" y="19518"/>
                  </a:cubicBezTo>
                  <a:cubicBezTo>
                    <a:pt x="4508" y="19748"/>
                    <a:pt x="4526" y="20035"/>
                    <a:pt x="4485" y="20656"/>
                  </a:cubicBezTo>
                  <a:cubicBezTo>
                    <a:pt x="4326" y="22941"/>
                    <a:pt x="4019" y="23953"/>
                    <a:pt x="3852" y="24496"/>
                  </a:cubicBezTo>
                  <a:cubicBezTo>
                    <a:pt x="3740" y="24863"/>
                    <a:pt x="3693" y="25012"/>
                    <a:pt x="3810" y="25187"/>
                  </a:cubicBezTo>
                  <a:cubicBezTo>
                    <a:pt x="3949" y="25396"/>
                    <a:pt x="4180" y="25552"/>
                    <a:pt x="4273" y="25610"/>
                  </a:cubicBezTo>
                  <a:cubicBezTo>
                    <a:pt x="4924" y="26018"/>
                    <a:pt x="5646" y="26153"/>
                    <a:pt x="6265" y="26232"/>
                  </a:cubicBezTo>
                  <a:cubicBezTo>
                    <a:pt x="6460" y="26255"/>
                    <a:pt x="6649" y="26267"/>
                    <a:pt x="6835" y="26267"/>
                  </a:cubicBezTo>
                  <a:cubicBezTo>
                    <a:pt x="7666" y="26267"/>
                    <a:pt x="8406" y="26043"/>
                    <a:pt x="9181" y="25808"/>
                  </a:cubicBezTo>
                  <a:cubicBezTo>
                    <a:pt x="9306" y="25771"/>
                    <a:pt x="9432" y="25731"/>
                    <a:pt x="9562" y="25697"/>
                  </a:cubicBezTo>
                  <a:cubicBezTo>
                    <a:pt x="10051" y="25551"/>
                    <a:pt x="10431" y="25502"/>
                    <a:pt x="10780" y="25502"/>
                  </a:cubicBezTo>
                  <a:cubicBezTo>
                    <a:pt x="11098" y="25502"/>
                    <a:pt x="11390" y="25543"/>
                    <a:pt x="11715" y="25587"/>
                  </a:cubicBezTo>
                  <a:cubicBezTo>
                    <a:pt x="12011" y="25629"/>
                    <a:pt x="12343" y="25678"/>
                    <a:pt x="12748" y="25697"/>
                  </a:cubicBezTo>
                  <a:cubicBezTo>
                    <a:pt x="12793" y="25699"/>
                    <a:pt x="12911" y="25701"/>
                    <a:pt x="13054" y="25701"/>
                  </a:cubicBezTo>
                  <a:cubicBezTo>
                    <a:pt x="13314" y="25701"/>
                    <a:pt x="13659" y="25695"/>
                    <a:pt x="13791" y="25680"/>
                  </a:cubicBezTo>
                  <a:cubicBezTo>
                    <a:pt x="15401" y="25506"/>
                    <a:pt x="16439" y="25050"/>
                    <a:pt x="17486" y="24061"/>
                  </a:cubicBezTo>
                  <a:lnTo>
                    <a:pt x="17510" y="24037"/>
                  </a:lnTo>
                  <a:cubicBezTo>
                    <a:pt x="17598" y="23956"/>
                    <a:pt x="17675" y="23886"/>
                    <a:pt x="17603" y="23742"/>
                  </a:cubicBezTo>
                  <a:cubicBezTo>
                    <a:pt x="17591" y="23716"/>
                    <a:pt x="17575" y="23688"/>
                    <a:pt x="17554" y="23653"/>
                  </a:cubicBezTo>
                  <a:cubicBezTo>
                    <a:pt x="17477" y="23528"/>
                    <a:pt x="17333" y="23293"/>
                    <a:pt x="17028" y="22573"/>
                  </a:cubicBezTo>
                  <a:cubicBezTo>
                    <a:pt x="16572" y="21484"/>
                    <a:pt x="16244" y="20016"/>
                    <a:pt x="16183" y="19376"/>
                  </a:cubicBezTo>
                  <a:cubicBezTo>
                    <a:pt x="16178" y="19325"/>
                    <a:pt x="16190" y="19299"/>
                    <a:pt x="16227" y="19274"/>
                  </a:cubicBezTo>
                  <a:cubicBezTo>
                    <a:pt x="16711" y="18950"/>
                    <a:pt x="17100" y="18105"/>
                    <a:pt x="17256" y="17656"/>
                  </a:cubicBezTo>
                  <a:cubicBezTo>
                    <a:pt x="17682" y="16414"/>
                    <a:pt x="17966" y="15036"/>
                    <a:pt x="18184" y="13849"/>
                  </a:cubicBezTo>
                  <a:cubicBezTo>
                    <a:pt x="18191" y="13809"/>
                    <a:pt x="18219" y="13786"/>
                    <a:pt x="18266" y="13779"/>
                  </a:cubicBezTo>
                  <a:cubicBezTo>
                    <a:pt x="18315" y="13775"/>
                    <a:pt x="18392" y="13763"/>
                    <a:pt x="18506" y="13735"/>
                  </a:cubicBezTo>
                  <a:cubicBezTo>
                    <a:pt x="18701" y="13686"/>
                    <a:pt x="18701" y="13579"/>
                    <a:pt x="18696" y="13323"/>
                  </a:cubicBezTo>
                  <a:cubicBezTo>
                    <a:pt x="18692" y="13177"/>
                    <a:pt x="18687" y="12979"/>
                    <a:pt x="18713" y="12699"/>
                  </a:cubicBezTo>
                  <a:cubicBezTo>
                    <a:pt x="18727" y="12534"/>
                    <a:pt x="18736" y="11008"/>
                    <a:pt x="18696" y="10531"/>
                  </a:cubicBezTo>
                  <a:cubicBezTo>
                    <a:pt x="18692" y="10472"/>
                    <a:pt x="18687" y="10398"/>
                    <a:pt x="18682" y="10312"/>
                  </a:cubicBezTo>
                  <a:cubicBezTo>
                    <a:pt x="18638" y="9635"/>
                    <a:pt x="18552" y="8222"/>
                    <a:pt x="17922" y="7543"/>
                  </a:cubicBezTo>
                  <a:cubicBezTo>
                    <a:pt x="17922" y="7533"/>
                    <a:pt x="17956" y="7503"/>
                    <a:pt x="17984" y="7482"/>
                  </a:cubicBezTo>
                  <a:cubicBezTo>
                    <a:pt x="18045" y="7431"/>
                    <a:pt x="18126" y="7363"/>
                    <a:pt x="18194" y="7252"/>
                  </a:cubicBezTo>
                  <a:cubicBezTo>
                    <a:pt x="18226" y="7196"/>
                    <a:pt x="18266" y="7170"/>
                    <a:pt x="18324" y="7166"/>
                  </a:cubicBezTo>
                  <a:cubicBezTo>
                    <a:pt x="18343" y="7166"/>
                    <a:pt x="18359" y="7161"/>
                    <a:pt x="18375" y="7156"/>
                  </a:cubicBezTo>
                  <a:cubicBezTo>
                    <a:pt x="18382" y="7156"/>
                    <a:pt x="18389" y="7152"/>
                    <a:pt x="18396" y="7152"/>
                  </a:cubicBezTo>
                  <a:cubicBezTo>
                    <a:pt x="19055" y="7014"/>
                    <a:pt x="19551" y="6630"/>
                    <a:pt x="19758" y="6104"/>
                  </a:cubicBezTo>
                  <a:cubicBezTo>
                    <a:pt x="19962" y="5574"/>
                    <a:pt x="19853" y="4952"/>
                    <a:pt x="19455" y="4396"/>
                  </a:cubicBezTo>
                  <a:cubicBezTo>
                    <a:pt x="19260" y="4119"/>
                    <a:pt x="19099" y="3991"/>
                    <a:pt x="18997" y="3908"/>
                  </a:cubicBezTo>
                  <a:cubicBezTo>
                    <a:pt x="18897" y="3828"/>
                    <a:pt x="18873" y="3805"/>
                    <a:pt x="18890" y="3752"/>
                  </a:cubicBezTo>
                  <a:cubicBezTo>
                    <a:pt x="19176" y="2839"/>
                    <a:pt x="18920" y="1792"/>
                    <a:pt x="18222" y="1024"/>
                  </a:cubicBezTo>
                  <a:cubicBezTo>
                    <a:pt x="17620" y="362"/>
                    <a:pt x="16779" y="0"/>
                    <a:pt x="15882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2" name="Google Shape;1672;p31"/>
            <p:cNvGrpSpPr/>
            <p:nvPr/>
          </p:nvGrpSpPr>
          <p:grpSpPr>
            <a:xfrm>
              <a:off x="3949795" y="1946606"/>
              <a:ext cx="1272574" cy="1632488"/>
              <a:chOff x="5559600" y="3470840"/>
              <a:chExt cx="735337" cy="943199"/>
            </a:xfrm>
          </p:grpSpPr>
          <p:sp>
            <p:nvSpPr>
              <p:cNvPr id="1673" name="Google Shape;1673;p31"/>
              <p:cNvSpPr/>
              <p:nvPr/>
            </p:nvSpPr>
            <p:spPr>
              <a:xfrm>
                <a:off x="5897927" y="3598075"/>
                <a:ext cx="297803" cy="267923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227" extrusionOk="0">
                    <a:moveTo>
                      <a:pt x="3978" y="1"/>
                    </a:moveTo>
                    <a:cubicBezTo>
                      <a:pt x="3777" y="1"/>
                      <a:pt x="3550" y="91"/>
                      <a:pt x="3352" y="309"/>
                    </a:cubicBezTo>
                    <a:cubicBezTo>
                      <a:pt x="3128" y="555"/>
                      <a:pt x="3101" y="809"/>
                      <a:pt x="3004" y="1226"/>
                    </a:cubicBezTo>
                    <a:cubicBezTo>
                      <a:pt x="2869" y="1799"/>
                      <a:pt x="2671" y="2313"/>
                      <a:pt x="2049" y="2437"/>
                    </a:cubicBezTo>
                    <a:cubicBezTo>
                      <a:pt x="1959" y="2455"/>
                      <a:pt x="1866" y="2463"/>
                      <a:pt x="1776" y="2463"/>
                    </a:cubicBezTo>
                    <a:cubicBezTo>
                      <a:pt x="1487" y="2463"/>
                      <a:pt x="1216" y="2382"/>
                      <a:pt x="1089" y="2295"/>
                    </a:cubicBezTo>
                    <a:cubicBezTo>
                      <a:pt x="1040" y="2262"/>
                      <a:pt x="997" y="2249"/>
                      <a:pt x="953" y="2249"/>
                    </a:cubicBezTo>
                    <a:cubicBezTo>
                      <a:pt x="890" y="2249"/>
                      <a:pt x="826" y="2274"/>
                      <a:pt x="739" y="2297"/>
                    </a:cubicBezTo>
                    <a:cubicBezTo>
                      <a:pt x="183" y="2441"/>
                      <a:pt x="262" y="2396"/>
                      <a:pt x="102" y="2432"/>
                    </a:cubicBezTo>
                    <a:cubicBezTo>
                      <a:pt x="38" y="2446"/>
                      <a:pt x="0" y="2473"/>
                      <a:pt x="16" y="2574"/>
                    </a:cubicBezTo>
                    <a:cubicBezTo>
                      <a:pt x="86" y="3025"/>
                      <a:pt x="149" y="3440"/>
                      <a:pt x="410" y="4168"/>
                    </a:cubicBezTo>
                    <a:cubicBezTo>
                      <a:pt x="744" y="5087"/>
                      <a:pt x="1224" y="6156"/>
                      <a:pt x="1850" y="6913"/>
                    </a:cubicBezTo>
                    <a:cubicBezTo>
                      <a:pt x="1932" y="7010"/>
                      <a:pt x="2024" y="7098"/>
                      <a:pt x="2130" y="7170"/>
                    </a:cubicBezTo>
                    <a:cubicBezTo>
                      <a:pt x="2186" y="7207"/>
                      <a:pt x="2244" y="7227"/>
                      <a:pt x="2301" y="7227"/>
                    </a:cubicBezTo>
                    <a:cubicBezTo>
                      <a:pt x="2355" y="7227"/>
                      <a:pt x="2408" y="7210"/>
                      <a:pt x="2461" y="7177"/>
                    </a:cubicBezTo>
                    <a:cubicBezTo>
                      <a:pt x="2770" y="6989"/>
                      <a:pt x="3329" y="6027"/>
                      <a:pt x="3498" y="5741"/>
                    </a:cubicBezTo>
                    <a:cubicBezTo>
                      <a:pt x="3622" y="5527"/>
                      <a:pt x="2975" y="5743"/>
                      <a:pt x="2382" y="4251"/>
                    </a:cubicBezTo>
                    <a:cubicBezTo>
                      <a:pt x="2322" y="4096"/>
                      <a:pt x="2011" y="3192"/>
                      <a:pt x="2105" y="3192"/>
                    </a:cubicBezTo>
                    <a:cubicBezTo>
                      <a:pt x="2105" y="3192"/>
                      <a:pt x="2105" y="3192"/>
                      <a:pt x="2105" y="3192"/>
                    </a:cubicBezTo>
                    <a:cubicBezTo>
                      <a:pt x="2186" y="3194"/>
                      <a:pt x="2162" y="3787"/>
                      <a:pt x="2637" y="4677"/>
                    </a:cubicBezTo>
                    <a:cubicBezTo>
                      <a:pt x="2914" y="5201"/>
                      <a:pt x="3313" y="5654"/>
                      <a:pt x="3876" y="5654"/>
                    </a:cubicBezTo>
                    <a:cubicBezTo>
                      <a:pt x="3919" y="5654"/>
                      <a:pt x="3963" y="5652"/>
                      <a:pt x="4007" y="5646"/>
                    </a:cubicBezTo>
                    <a:cubicBezTo>
                      <a:pt x="4167" y="5628"/>
                      <a:pt x="4316" y="5581"/>
                      <a:pt x="4467" y="5531"/>
                    </a:cubicBezTo>
                    <a:cubicBezTo>
                      <a:pt x="4517" y="5515"/>
                      <a:pt x="4551" y="5477"/>
                      <a:pt x="4564" y="5425"/>
                    </a:cubicBezTo>
                    <a:cubicBezTo>
                      <a:pt x="4706" y="4932"/>
                      <a:pt x="4420" y="4537"/>
                      <a:pt x="4152" y="4066"/>
                    </a:cubicBezTo>
                    <a:cubicBezTo>
                      <a:pt x="4037" y="3868"/>
                      <a:pt x="3811" y="3451"/>
                      <a:pt x="4023" y="3413"/>
                    </a:cubicBezTo>
                    <a:cubicBezTo>
                      <a:pt x="4037" y="3410"/>
                      <a:pt x="4052" y="3409"/>
                      <a:pt x="4067" y="3409"/>
                    </a:cubicBezTo>
                    <a:cubicBezTo>
                      <a:pt x="4262" y="3409"/>
                      <a:pt x="4512" y="3618"/>
                      <a:pt x="4654" y="3744"/>
                    </a:cubicBezTo>
                    <a:cubicBezTo>
                      <a:pt x="5198" y="4222"/>
                      <a:pt x="5395" y="4665"/>
                      <a:pt x="5472" y="4665"/>
                    </a:cubicBezTo>
                    <a:cubicBezTo>
                      <a:pt x="5475" y="4665"/>
                      <a:pt x="5477" y="4664"/>
                      <a:pt x="5479" y="4664"/>
                    </a:cubicBezTo>
                    <a:cubicBezTo>
                      <a:pt x="5488" y="4659"/>
                      <a:pt x="5502" y="4643"/>
                      <a:pt x="5502" y="4634"/>
                    </a:cubicBezTo>
                    <a:cubicBezTo>
                      <a:pt x="5468" y="4436"/>
                      <a:pt x="5396" y="4258"/>
                      <a:pt x="5301" y="4073"/>
                    </a:cubicBezTo>
                    <a:cubicBezTo>
                      <a:pt x="4970" y="3413"/>
                      <a:pt x="4859" y="3271"/>
                      <a:pt x="4794" y="2978"/>
                    </a:cubicBezTo>
                    <a:cubicBezTo>
                      <a:pt x="4749" y="2776"/>
                      <a:pt x="4811" y="2643"/>
                      <a:pt x="4948" y="2643"/>
                    </a:cubicBezTo>
                    <a:cubicBezTo>
                      <a:pt x="5042" y="2643"/>
                      <a:pt x="5170" y="2706"/>
                      <a:pt x="5324" y="2851"/>
                    </a:cubicBezTo>
                    <a:cubicBezTo>
                      <a:pt x="5921" y="3419"/>
                      <a:pt x="6137" y="4159"/>
                      <a:pt x="6309" y="4449"/>
                    </a:cubicBezTo>
                    <a:cubicBezTo>
                      <a:pt x="6311" y="4455"/>
                      <a:pt x="6318" y="4457"/>
                      <a:pt x="6325" y="4457"/>
                    </a:cubicBezTo>
                    <a:cubicBezTo>
                      <a:pt x="6336" y="4457"/>
                      <a:pt x="6350" y="4451"/>
                      <a:pt x="6354" y="4440"/>
                    </a:cubicBezTo>
                    <a:cubicBezTo>
                      <a:pt x="6399" y="4319"/>
                      <a:pt x="6394" y="4298"/>
                      <a:pt x="6315" y="3949"/>
                    </a:cubicBezTo>
                    <a:cubicBezTo>
                      <a:pt x="6198" y="3433"/>
                      <a:pt x="5876" y="2908"/>
                      <a:pt x="6013" y="2604"/>
                    </a:cubicBezTo>
                    <a:cubicBezTo>
                      <a:pt x="6040" y="2547"/>
                      <a:pt x="6086" y="2510"/>
                      <a:pt x="6146" y="2510"/>
                    </a:cubicBezTo>
                    <a:cubicBezTo>
                      <a:pt x="6195" y="2510"/>
                      <a:pt x="6252" y="2534"/>
                      <a:pt x="6315" y="2592"/>
                    </a:cubicBezTo>
                    <a:cubicBezTo>
                      <a:pt x="6656" y="2901"/>
                      <a:pt x="6886" y="3462"/>
                      <a:pt x="6976" y="3647"/>
                    </a:cubicBezTo>
                    <a:cubicBezTo>
                      <a:pt x="6994" y="3682"/>
                      <a:pt x="7013" y="3695"/>
                      <a:pt x="7035" y="3695"/>
                    </a:cubicBezTo>
                    <a:cubicBezTo>
                      <a:pt x="7060" y="3695"/>
                      <a:pt x="7088" y="3680"/>
                      <a:pt x="7122" y="3661"/>
                    </a:cubicBezTo>
                    <a:cubicBezTo>
                      <a:pt x="7679" y="3347"/>
                      <a:pt x="7886" y="3327"/>
                      <a:pt x="8012" y="3259"/>
                    </a:cubicBezTo>
                    <a:cubicBezTo>
                      <a:pt x="8033" y="3248"/>
                      <a:pt x="8028" y="3212"/>
                      <a:pt x="8008" y="3203"/>
                    </a:cubicBezTo>
                    <a:cubicBezTo>
                      <a:pt x="7796" y="3113"/>
                      <a:pt x="7472" y="3104"/>
                      <a:pt x="6985" y="2502"/>
                    </a:cubicBezTo>
                    <a:cubicBezTo>
                      <a:pt x="6414" y="1799"/>
                      <a:pt x="6318" y="864"/>
                      <a:pt x="6284" y="769"/>
                    </a:cubicBezTo>
                    <a:cubicBezTo>
                      <a:pt x="6278" y="755"/>
                      <a:pt x="6266" y="745"/>
                      <a:pt x="6250" y="745"/>
                    </a:cubicBezTo>
                    <a:cubicBezTo>
                      <a:pt x="6234" y="745"/>
                      <a:pt x="6212" y="756"/>
                      <a:pt x="6189" y="785"/>
                    </a:cubicBezTo>
                    <a:cubicBezTo>
                      <a:pt x="5901" y="1141"/>
                      <a:pt x="5407" y="1531"/>
                      <a:pt x="4940" y="1702"/>
                    </a:cubicBezTo>
                    <a:cubicBezTo>
                      <a:pt x="4783" y="1759"/>
                      <a:pt x="4615" y="1777"/>
                      <a:pt x="4473" y="1777"/>
                    </a:cubicBezTo>
                    <a:cubicBezTo>
                      <a:pt x="4327" y="1777"/>
                      <a:pt x="4208" y="1757"/>
                      <a:pt x="4154" y="1740"/>
                    </a:cubicBezTo>
                    <a:cubicBezTo>
                      <a:pt x="3969" y="1679"/>
                      <a:pt x="3818" y="1533"/>
                      <a:pt x="3922" y="1366"/>
                    </a:cubicBezTo>
                    <a:cubicBezTo>
                      <a:pt x="3996" y="1244"/>
                      <a:pt x="4127" y="1148"/>
                      <a:pt x="4291" y="967"/>
                    </a:cubicBezTo>
                    <a:cubicBezTo>
                      <a:pt x="4751" y="464"/>
                      <a:pt x="4432" y="1"/>
                      <a:pt x="3978" y="1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1"/>
              <p:cNvSpPr/>
              <p:nvPr/>
            </p:nvSpPr>
            <p:spPr>
              <a:xfrm>
                <a:off x="5568534" y="3914010"/>
                <a:ext cx="476975" cy="284754"/>
              </a:xfrm>
              <a:custGeom>
                <a:avLst/>
                <a:gdLst/>
                <a:ahLst/>
                <a:cxnLst/>
                <a:rect l="l" t="t" r="r" b="b"/>
                <a:pathLst>
                  <a:path w="12866" h="7681" extrusionOk="0">
                    <a:moveTo>
                      <a:pt x="2368" y="1"/>
                    </a:moveTo>
                    <a:cubicBezTo>
                      <a:pt x="2345" y="1"/>
                      <a:pt x="2327" y="17"/>
                      <a:pt x="2299" y="47"/>
                    </a:cubicBezTo>
                    <a:cubicBezTo>
                      <a:pt x="1889" y="507"/>
                      <a:pt x="285" y="2966"/>
                      <a:pt x="143" y="4215"/>
                    </a:cubicBezTo>
                    <a:cubicBezTo>
                      <a:pt x="1" y="5477"/>
                      <a:pt x="1344" y="5815"/>
                      <a:pt x="2601" y="6106"/>
                    </a:cubicBezTo>
                    <a:cubicBezTo>
                      <a:pt x="3438" y="6297"/>
                      <a:pt x="4765" y="6550"/>
                      <a:pt x="6293" y="6759"/>
                    </a:cubicBezTo>
                    <a:cubicBezTo>
                      <a:pt x="7499" y="6924"/>
                      <a:pt x="7587" y="6874"/>
                      <a:pt x="7873" y="7050"/>
                    </a:cubicBezTo>
                    <a:cubicBezTo>
                      <a:pt x="8284" y="7302"/>
                      <a:pt x="9408" y="7681"/>
                      <a:pt x="10401" y="7681"/>
                    </a:cubicBezTo>
                    <a:cubicBezTo>
                      <a:pt x="10820" y="7681"/>
                      <a:pt x="11216" y="7613"/>
                      <a:pt x="11524" y="7440"/>
                    </a:cubicBezTo>
                    <a:cubicBezTo>
                      <a:pt x="11714" y="7334"/>
                      <a:pt x="11860" y="7152"/>
                      <a:pt x="11842" y="6955"/>
                    </a:cubicBezTo>
                    <a:cubicBezTo>
                      <a:pt x="11839" y="6920"/>
                      <a:pt x="11826" y="6906"/>
                      <a:pt x="11802" y="6906"/>
                    </a:cubicBezTo>
                    <a:cubicBezTo>
                      <a:pt x="11764" y="6906"/>
                      <a:pt x="11697" y="6942"/>
                      <a:pt x="11592" y="6985"/>
                    </a:cubicBezTo>
                    <a:cubicBezTo>
                      <a:pt x="11264" y="7122"/>
                      <a:pt x="10837" y="7181"/>
                      <a:pt x="10692" y="7181"/>
                    </a:cubicBezTo>
                    <a:cubicBezTo>
                      <a:pt x="10674" y="7181"/>
                      <a:pt x="10661" y="7180"/>
                      <a:pt x="10652" y="7179"/>
                    </a:cubicBezTo>
                    <a:cubicBezTo>
                      <a:pt x="10645" y="7179"/>
                      <a:pt x="10636" y="7167"/>
                      <a:pt x="10636" y="7161"/>
                    </a:cubicBezTo>
                    <a:cubicBezTo>
                      <a:pt x="10636" y="7154"/>
                      <a:pt x="10643" y="7145"/>
                      <a:pt x="10650" y="7140"/>
                    </a:cubicBezTo>
                    <a:cubicBezTo>
                      <a:pt x="10796" y="7075"/>
                      <a:pt x="10934" y="7181"/>
                      <a:pt x="11637" y="6913"/>
                    </a:cubicBezTo>
                    <a:cubicBezTo>
                      <a:pt x="12031" y="6764"/>
                      <a:pt x="12160" y="6575"/>
                      <a:pt x="12219" y="6322"/>
                    </a:cubicBezTo>
                    <a:cubicBezTo>
                      <a:pt x="12225" y="6297"/>
                      <a:pt x="12225" y="6268"/>
                      <a:pt x="12223" y="6241"/>
                    </a:cubicBezTo>
                    <a:cubicBezTo>
                      <a:pt x="12221" y="6201"/>
                      <a:pt x="12201" y="6181"/>
                      <a:pt x="12166" y="6181"/>
                    </a:cubicBezTo>
                    <a:cubicBezTo>
                      <a:pt x="12158" y="6181"/>
                      <a:pt x="12148" y="6182"/>
                      <a:pt x="12137" y="6185"/>
                    </a:cubicBezTo>
                    <a:cubicBezTo>
                      <a:pt x="12133" y="6187"/>
                      <a:pt x="11547" y="6426"/>
                      <a:pt x="11062" y="6460"/>
                    </a:cubicBezTo>
                    <a:cubicBezTo>
                      <a:pt x="11056" y="6460"/>
                      <a:pt x="11047" y="6448"/>
                      <a:pt x="11047" y="6442"/>
                    </a:cubicBezTo>
                    <a:cubicBezTo>
                      <a:pt x="11044" y="6417"/>
                      <a:pt x="11083" y="6408"/>
                      <a:pt x="11110" y="6403"/>
                    </a:cubicBezTo>
                    <a:cubicBezTo>
                      <a:pt x="11486" y="6333"/>
                      <a:pt x="12266" y="6185"/>
                      <a:pt x="12563" y="5853"/>
                    </a:cubicBezTo>
                    <a:cubicBezTo>
                      <a:pt x="12663" y="5743"/>
                      <a:pt x="12719" y="5547"/>
                      <a:pt x="12566" y="5466"/>
                    </a:cubicBezTo>
                    <a:cubicBezTo>
                      <a:pt x="12484" y="5422"/>
                      <a:pt x="12402" y="5393"/>
                      <a:pt x="12306" y="5393"/>
                    </a:cubicBezTo>
                    <a:cubicBezTo>
                      <a:pt x="12227" y="5393"/>
                      <a:pt x="12139" y="5412"/>
                      <a:pt x="12031" y="5459"/>
                    </a:cubicBezTo>
                    <a:cubicBezTo>
                      <a:pt x="11691" y="5610"/>
                      <a:pt x="11308" y="5714"/>
                      <a:pt x="11038" y="5786"/>
                    </a:cubicBezTo>
                    <a:cubicBezTo>
                      <a:pt x="11036" y="5786"/>
                      <a:pt x="11035" y="5786"/>
                      <a:pt x="11034" y="5786"/>
                    </a:cubicBezTo>
                    <a:cubicBezTo>
                      <a:pt x="11027" y="5786"/>
                      <a:pt x="11019" y="5782"/>
                      <a:pt x="11015" y="5777"/>
                    </a:cubicBezTo>
                    <a:cubicBezTo>
                      <a:pt x="10988" y="5729"/>
                      <a:pt x="11243" y="5682"/>
                      <a:pt x="11565" y="5581"/>
                    </a:cubicBezTo>
                    <a:cubicBezTo>
                      <a:pt x="11772" y="5515"/>
                      <a:pt x="11973" y="5430"/>
                      <a:pt x="12173" y="5344"/>
                    </a:cubicBezTo>
                    <a:cubicBezTo>
                      <a:pt x="12336" y="5274"/>
                      <a:pt x="12487" y="5182"/>
                      <a:pt x="12629" y="5076"/>
                    </a:cubicBezTo>
                    <a:cubicBezTo>
                      <a:pt x="12773" y="4968"/>
                      <a:pt x="12865" y="4805"/>
                      <a:pt x="12708" y="4735"/>
                    </a:cubicBezTo>
                    <a:lnTo>
                      <a:pt x="12705" y="4735"/>
                    </a:lnTo>
                    <a:cubicBezTo>
                      <a:pt x="12650" y="4712"/>
                      <a:pt x="12552" y="4704"/>
                      <a:pt x="12454" y="4704"/>
                    </a:cubicBezTo>
                    <a:cubicBezTo>
                      <a:pt x="12359" y="4704"/>
                      <a:pt x="12264" y="4712"/>
                      <a:pt x="12207" y="4722"/>
                    </a:cubicBezTo>
                    <a:cubicBezTo>
                      <a:pt x="11793" y="4794"/>
                      <a:pt x="11752" y="4828"/>
                      <a:pt x="11175" y="4963"/>
                    </a:cubicBezTo>
                    <a:cubicBezTo>
                      <a:pt x="10842" y="5041"/>
                      <a:pt x="10427" y="5096"/>
                      <a:pt x="10090" y="5096"/>
                    </a:cubicBezTo>
                    <a:cubicBezTo>
                      <a:pt x="9949" y="5096"/>
                      <a:pt x="9821" y="5086"/>
                      <a:pt x="9719" y="5064"/>
                    </a:cubicBezTo>
                    <a:cubicBezTo>
                      <a:pt x="9696" y="5060"/>
                      <a:pt x="9674" y="5058"/>
                      <a:pt x="9658" y="5040"/>
                    </a:cubicBezTo>
                    <a:cubicBezTo>
                      <a:pt x="9651" y="5033"/>
                      <a:pt x="9649" y="5024"/>
                      <a:pt x="9651" y="5015"/>
                    </a:cubicBezTo>
                    <a:cubicBezTo>
                      <a:pt x="9651" y="5011"/>
                      <a:pt x="9661" y="5001"/>
                      <a:pt x="9666" y="5001"/>
                    </a:cubicBezTo>
                    <a:cubicBezTo>
                      <a:pt x="9666" y="5001"/>
                      <a:pt x="9667" y="5001"/>
                      <a:pt x="9667" y="5001"/>
                    </a:cubicBezTo>
                    <a:cubicBezTo>
                      <a:pt x="9678" y="5004"/>
                      <a:pt x="9691" y="5005"/>
                      <a:pt x="9706" y="5005"/>
                    </a:cubicBezTo>
                    <a:cubicBezTo>
                      <a:pt x="9909" y="5005"/>
                      <a:pt x="10485" y="4795"/>
                      <a:pt x="10668" y="4713"/>
                    </a:cubicBezTo>
                    <a:cubicBezTo>
                      <a:pt x="11035" y="4546"/>
                      <a:pt x="11281" y="4206"/>
                      <a:pt x="11076" y="4095"/>
                    </a:cubicBezTo>
                    <a:cubicBezTo>
                      <a:pt x="11035" y="4075"/>
                      <a:pt x="10992" y="4059"/>
                      <a:pt x="10947" y="4057"/>
                    </a:cubicBezTo>
                    <a:cubicBezTo>
                      <a:pt x="10881" y="4053"/>
                      <a:pt x="10815" y="4049"/>
                      <a:pt x="10749" y="4049"/>
                    </a:cubicBezTo>
                    <a:cubicBezTo>
                      <a:pt x="10688" y="4049"/>
                      <a:pt x="10627" y="4053"/>
                      <a:pt x="10566" y="4064"/>
                    </a:cubicBezTo>
                    <a:cubicBezTo>
                      <a:pt x="9433" y="4273"/>
                      <a:pt x="8570" y="4853"/>
                      <a:pt x="8216" y="5301"/>
                    </a:cubicBezTo>
                    <a:cubicBezTo>
                      <a:pt x="8181" y="5344"/>
                      <a:pt x="8157" y="5365"/>
                      <a:pt x="8115" y="5365"/>
                    </a:cubicBezTo>
                    <a:cubicBezTo>
                      <a:pt x="8080" y="5365"/>
                      <a:pt x="8032" y="5351"/>
                      <a:pt x="7954" y="5324"/>
                    </a:cubicBezTo>
                    <a:cubicBezTo>
                      <a:pt x="4270" y="3975"/>
                      <a:pt x="2315" y="3288"/>
                      <a:pt x="2493" y="3288"/>
                    </a:cubicBezTo>
                    <a:cubicBezTo>
                      <a:pt x="2499" y="3288"/>
                      <a:pt x="2508" y="3289"/>
                      <a:pt x="2520" y="3291"/>
                    </a:cubicBezTo>
                    <a:cubicBezTo>
                      <a:pt x="2586" y="3300"/>
                      <a:pt x="3397" y="3604"/>
                      <a:pt x="3402" y="3606"/>
                    </a:cubicBezTo>
                    <a:cubicBezTo>
                      <a:pt x="3429" y="3617"/>
                      <a:pt x="3455" y="3623"/>
                      <a:pt x="3480" y="3623"/>
                    </a:cubicBezTo>
                    <a:cubicBezTo>
                      <a:pt x="3518" y="3623"/>
                      <a:pt x="3551" y="3607"/>
                      <a:pt x="3582" y="3566"/>
                    </a:cubicBezTo>
                    <a:cubicBezTo>
                      <a:pt x="3586" y="3559"/>
                      <a:pt x="4170" y="2941"/>
                      <a:pt x="4993" y="1754"/>
                    </a:cubicBezTo>
                    <a:cubicBezTo>
                      <a:pt x="5051" y="1668"/>
                      <a:pt x="5054" y="1654"/>
                      <a:pt x="4923" y="1589"/>
                    </a:cubicBezTo>
                    <a:cubicBezTo>
                      <a:pt x="4220" y="1249"/>
                      <a:pt x="3544" y="845"/>
                      <a:pt x="2912" y="395"/>
                    </a:cubicBezTo>
                    <a:cubicBezTo>
                      <a:pt x="2524" y="116"/>
                      <a:pt x="2429" y="1"/>
                      <a:pt x="2368" y="1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1"/>
              <p:cNvSpPr/>
              <p:nvPr/>
            </p:nvSpPr>
            <p:spPr>
              <a:xfrm>
                <a:off x="6044996" y="3692944"/>
                <a:ext cx="170608" cy="471785"/>
              </a:xfrm>
              <a:custGeom>
                <a:avLst/>
                <a:gdLst/>
                <a:ahLst/>
                <a:cxnLst/>
                <a:rect l="l" t="t" r="r" b="b"/>
                <a:pathLst>
                  <a:path w="4602" h="12726" extrusionOk="0">
                    <a:moveTo>
                      <a:pt x="2189" y="0"/>
                    </a:moveTo>
                    <a:cubicBezTo>
                      <a:pt x="2102" y="0"/>
                      <a:pt x="2053" y="132"/>
                      <a:pt x="2069" y="259"/>
                    </a:cubicBezTo>
                    <a:cubicBezTo>
                      <a:pt x="2132" y="788"/>
                      <a:pt x="2578" y="1501"/>
                      <a:pt x="2432" y="1938"/>
                    </a:cubicBezTo>
                    <a:cubicBezTo>
                      <a:pt x="2423" y="1967"/>
                      <a:pt x="2411" y="2003"/>
                      <a:pt x="2375" y="2008"/>
                    </a:cubicBezTo>
                    <a:cubicBezTo>
                      <a:pt x="2374" y="2008"/>
                      <a:pt x="2373" y="2008"/>
                      <a:pt x="2372" y="2008"/>
                    </a:cubicBezTo>
                    <a:cubicBezTo>
                      <a:pt x="2237" y="2008"/>
                      <a:pt x="2090" y="1165"/>
                      <a:pt x="1460" y="471"/>
                    </a:cubicBezTo>
                    <a:cubicBezTo>
                      <a:pt x="1354" y="353"/>
                      <a:pt x="1185" y="182"/>
                      <a:pt x="1021" y="139"/>
                    </a:cubicBezTo>
                    <a:cubicBezTo>
                      <a:pt x="1005" y="135"/>
                      <a:pt x="990" y="133"/>
                      <a:pt x="976" y="133"/>
                    </a:cubicBezTo>
                    <a:cubicBezTo>
                      <a:pt x="877" y="133"/>
                      <a:pt x="848" y="244"/>
                      <a:pt x="872" y="367"/>
                    </a:cubicBezTo>
                    <a:cubicBezTo>
                      <a:pt x="949" y="770"/>
                      <a:pt x="1185" y="1047"/>
                      <a:pt x="1427" y="1591"/>
                    </a:cubicBezTo>
                    <a:cubicBezTo>
                      <a:pt x="1679" y="2160"/>
                      <a:pt x="1636" y="2355"/>
                      <a:pt x="1580" y="2355"/>
                    </a:cubicBezTo>
                    <a:cubicBezTo>
                      <a:pt x="1565" y="2355"/>
                      <a:pt x="1550" y="2343"/>
                      <a:pt x="1539" y="2321"/>
                    </a:cubicBezTo>
                    <a:cubicBezTo>
                      <a:pt x="1390" y="2030"/>
                      <a:pt x="1039" y="1579"/>
                      <a:pt x="696" y="1262"/>
                    </a:cubicBezTo>
                    <a:cubicBezTo>
                      <a:pt x="566" y="1140"/>
                      <a:pt x="437" y="1038"/>
                      <a:pt x="320" y="971"/>
                    </a:cubicBezTo>
                    <a:cubicBezTo>
                      <a:pt x="245" y="927"/>
                      <a:pt x="167" y="899"/>
                      <a:pt x="109" y="899"/>
                    </a:cubicBezTo>
                    <a:cubicBezTo>
                      <a:pt x="41" y="899"/>
                      <a:pt x="0" y="938"/>
                      <a:pt x="25" y="1036"/>
                    </a:cubicBezTo>
                    <a:cubicBezTo>
                      <a:pt x="34" y="1075"/>
                      <a:pt x="117" y="1264"/>
                      <a:pt x="133" y="1300"/>
                    </a:cubicBezTo>
                    <a:cubicBezTo>
                      <a:pt x="191" y="1422"/>
                      <a:pt x="252" y="1530"/>
                      <a:pt x="313" y="1631"/>
                    </a:cubicBezTo>
                    <a:cubicBezTo>
                      <a:pt x="444" y="1850"/>
                      <a:pt x="575" y="2050"/>
                      <a:pt x="658" y="2355"/>
                    </a:cubicBezTo>
                    <a:cubicBezTo>
                      <a:pt x="829" y="2975"/>
                      <a:pt x="318" y="3281"/>
                      <a:pt x="225" y="4036"/>
                    </a:cubicBezTo>
                    <a:cubicBezTo>
                      <a:pt x="216" y="4104"/>
                      <a:pt x="205" y="4169"/>
                      <a:pt x="212" y="4237"/>
                    </a:cubicBezTo>
                    <a:cubicBezTo>
                      <a:pt x="232" y="4408"/>
                      <a:pt x="257" y="4579"/>
                      <a:pt x="351" y="4730"/>
                    </a:cubicBezTo>
                    <a:cubicBezTo>
                      <a:pt x="437" y="4870"/>
                      <a:pt x="392" y="5055"/>
                      <a:pt x="415" y="5368"/>
                    </a:cubicBezTo>
                    <a:cubicBezTo>
                      <a:pt x="421" y="5488"/>
                      <a:pt x="417" y="6418"/>
                      <a:pt x="444" y="6838"/>
                    </a:cubicBezTo>
                    <a:cubicBezTo>
                      <a:pt x="507" y="7739"/>
                      <a:pt x="478" y="7838"/>
                      <a:pt x="667" y="9339"/>
                    </a:cubicBezTo>
                    <a:cubicBezTo>
                      <a:pt x="789" y="10297"/>
                      <a:pt x="1005" y="12044"/>
                      <a:pt x="1805" y="12580"/>
                    </a:cubicBezTo>
                    <a:cubicBezTo>
                      <a:pt x="1943" y="12673"/>
                      <a:pt x="2098" y="12726"/>
                      <a:pt x="2259" y="12726"/>
                    </a:cubicBezTo>
                    <a:cubicBezTo>
                      <a:pt x="2504" y="12726"/>
                      <a:pt x="2765" y="12606"/>
                      <a:pt x="3006" y="12326"/>
                    </a:cubicBezTo>
                    <a:cubicBezTo>
                      <a:pt x="3340" y="11938"/>
                      <a:pt x="3570" y="11408"/>
                      <a:pt x="3734" y="10922"/>
                    </a:cubicBezTo>
                    <a:cubicBezTo>
                      <a:pt x="4032" y="10049"/>
                      <a:pt x="4361" y="8605"/>
                      <a:pt x="4535" y="7649"/>
                    </a:cubicBezTo>
                    <a:cubicBezTo>
                      <a:pt x="4584" y="7384"/>
                      <a:pt x="4601" y="7323"/>
                      <a:pt x="4532" y="7323"/>
                    </a:cubicBezTo>
                    <a:cubicBezTo>
                      <a:pt x="4525" y="7323"/>
                      <a:pt x="4518" y="7323"/>
                      <a:pt x="4510" y="7324"/>
                    </a:cubicBezTo>
                    <a:cubicBezTo>
                      <a:pt x="3973" y="7386"/>
                      <a:pt x="3773" y="7405"/>
                      <a:pt x="3617" y="7405"/>
                    </a:cubicBezTo>
                    <a:cubicBezTo>
                      <a:pt x="3470" y="7405"/>
                      <a:pt x="3362" y="7388"/>
                      <a:pt x="3049" y="7374"/>
                    </a:cubicBezTo>
                    <a:cubicBezTo>
                      <a:pt x="3013" y="7372"/>
                      <a:pt x="2977" y="7360"/>
                      <a:pt x="2941" y="7356"/>
                    </a:cubicBezTo>
                    <a:cubicBezTo>
                      <a:pt x="2934" y="7355"/>
                      <a:pt x="2928" y="7355"/>
                      <a:pt x="2922" y="7355"/>
                    </a:cubicBezTo>
                    <a:cubicBezTo>
                      <a:pt x="2801" y="7355"/>
                      <a:pt x="2865" y="7483"/>
                      <a:pt x="2919" y="7633"/>
                    </a:cubicBezTo>
                    <a:cubicBezTo>
                      <a:pt x="3613" y="9569"/>
                      <a:pt x="3595" y="9531"/>
                      <a:pt x="3563" y="9538"/>
                    </a:cubicBezTo>
                    <a:cubicBezTo>
                      <a:pt x="3561" y="9538"/>
                      <a:pt x="3559" y="9539"/>
                      <a:pt x="3557" y="9539"/>
                    </a:cubicBezTo>
                    <a:cubicBezTo>
                      <a:pt x="3528" y="9539"/>
                      <a:pt x="3504" y="9452"/>
                      <a:pt x="3182" y="8517"/>
                    </a:cubicBezTo>
                    <a:cubicBezTo>
                      <a:pt x="2815" y="7442"/>
                      <a:pt x="2535" y="6865"/>
                      <a:pt x="1931" y="4663"/>
                    </a:cubicBezTo>
                    <a:cubicBezTo>
                      <a:pt x="1884" y="4500"/>
                      <a:pt x="1814" y="4367"/>
                      <a:pt x="1961" y="4268"/>
                    </a:cubicBezTo>
                    <a:cubicBezTo>
                      <a:pt x="1981" y="4255"/>
                      <a:pt x="2364" y="3910"/>
                      <a:pt x="2484" y="3775"/>
                    </a:cubicBezTo>
                    <a:cubicBezTo>
                      <a:pt x="2804" y="3405"/>
                      <a:pt x="3245" y="2738"/>
                      <a:pt x="3230" y="2181"/>
                    </a:cubicBezTo>
                    <a:cubicBezTo>
                      <a:pt x="3209" y="1482"/>
                      <a:pt x="2666" y="329"/>
                      <a:pt x="2263" y="29"/>
                    </a:cubicBezTo>
                    <a:cubicBezTo>
                      <a:pt x="2236" y="9"/>
                      <a:pt x="2211" y="0"/>
                      <a:pt x="2189" y="0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1"/>
              <p:cNvSpPr/>
              <p:nvPr/>
            </p:nvSpPr>
            <p:spPr>
              <a:xfrm>
                <a:off x="6156252" y="3719192"/>
                <a:ext cx="62208" cy="42559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148" extrusionOk="0">
                    <a:moveTo>
                      <a:pt x="1419" y="0"/>
                    </a:moveTo>
                    <a:cubicBezTo>
                      <a:pt x="1270" y="0"/>
                      <a:pt x="1076" y="51"/>
                      <a:pt x="972" y="83"/>
                    </a:cubicBezTo>
                    <a:cubicBezTo>
                      <a:pt x="679" y="170"/>
                      <a:pt x="411" y="312"/>
                      <a:pt x="143" y="454"/>
                    </a:cubicBezTo>
                    <a:cubicBezTo>
                      <a:pt x="1" y="531"/>
                      <a:pt x="105" y="522"/>
                      <a:pt x="226" y="1079"/>
                    </a:cubicBezTo>
                    <a:cubicBezTo>
                      <a:pt x="237" y="1128"/>
                      <a:pt x="263" y="1147"/>
                      <a:pt x="290" y="1147"/>
                    </a:cubicBezTo>
                    <a:cubicBezTo>
                      <a:pt x="296" y="1147"/>
                      <a:pt x="303" y="1146"/>
                      <a:pt x="310" y="1144"/>
                    </a:cubicBezTo>
                    <a:cubicBezTo>
                      <a:pt x="346" y="1131"/>
                      <a:pt x="745" y="907"/>
                      <a:pt x="774" y="892"/>
                    </a:cubicBezTo>
                    <a:cubicBezTo>
                      <a:pt x="1026" y="750"/>
                      <a:pt x="1385" y="531"/>
                      <a:pt x="1570" y="310"/>
                    </a:cubicBezTo>
                    <a:cubicBezTo>
                      <a:pt x="1678" y="182"/>
                      <a:pt x="1608" y="46"/>
                      <a:pt x="1556" y="24"/>
                    </a:cubicBezTo>
                    <a:cubicBezTo>
                      <a:pt x="1521" y="7"/>
                      <a:pt x="1473" y="0"/>
                      <a:pt x="1419" y="0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1"/>
              <p:cNvSpPr/>
              <p:nvPr/>
            </p:nvSpPr>
            <p:spPr>
              <a:xfrm>
                <a:off x="6059602" y="3872785"/>
                <a:ext cx="122006" cy="293243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7910" extrusionOk="0">
                    <a:moveTo>
                      <a:pt x="50" y="1"/>
                    </a:moveTo>
                    <a:cubicBezTo>
                      <a:pt x="28" y="1"/>
                      <a:pt x="15" y="13"/>
                      <a:pt x="12" y="39"/>
                    </a:cubicBezTo>
                    <a:cubicBezTo>
                      <a:pt x="0" y="136"/>
                      <a:pt x="16" y="242"/>
                      <a:pt x="16" y="337"/>
                    </a:cubicBezTo>
                    <a:cubicBezTo>
                      <a:pt x="52" y="2029"/>
                      <a:pt x="48" y="3736"/>
                      <a:pt x="392" y="5403"/>
                    </a:cubicBezTo>
                    <a:cubicBezTo>
                      <a:pt x="679" y="6780"/>
                      <a:pt x="1109" y="7910"/>
                      <a:pt x="1803" y="7910"/>
                    </a:cubicBezTo>
                    <a:cubicBezTo>
                      <a:pt x="2038" y="7910"/>
                      <a:pt x="2303" y="7780"/>
                      <a:pt x="2603" y="7486"/>
                    </a:cubicBezTo>
                    <a:cubicBezTo>
                      <a:pt x="2984" y="7114"/>
                      <a:pt x="3212" y="6499"/>
                      <a:pt x="3268" y="6262"/>
                    </a:cubicBezTo>
                    <a:cubicBezTo>
                      <a:pt x="3291" y="6167"/>
                      <a:pt x="3023" y="6233"/>
                      <a:pt x="2658" y="6071"/>
                    </a:cubicBezTo>
                    <a:lnTo>
                      <a:pt x="2655" y="6071"/>
                    </a:lnTo>
                    <a:cubicBezTo>
                      <a:pt x="1655" y="5629"/>
                      <a:pt x="1231" y="4540"/>
                      <a:pt x="1116" y="3445"/>
                    </a:cubicBezTo>
                    <a:cubicBezTo>
                      <a:pt x="996" y="2302"/>
                      <a:pt x="954" y="1491"/>
                      <a:pt x="613" y="664"/>
                    </a:cubicBezTo>
                    <a:cubicBezTo>
                      <a:pt x="475" y="324"/>
                      <a:pt x="160" y="1"/>
                      <a:pt x="50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1"/>
              <p:cNvSpPr/>
              <p:nvPr/>
            </p:nvSpPr>
            <p:spPr>
              <a:xfrm>
                <a:off x="5559600" y="4012661"/>
                <a:ext cx="276264" cy="155853"/>
              </a:xfrm>
              <a:custGeom>
                <a:avLst/>
                <a:gdLst/>
                <a:ahLst/>
                <a:cxnLst/>
                <a:rect l="l" t="t" r="r" b="b"/>
                <a:pathLst>
                  <a:path w="7452" h="4204" extrusionOk="0">
                    <a:moveTo>
                      <a:pt x="941" y="0"/>
                    </a:moveTo>
                    <a:cubicBezTo>
                      <a:pt x="893" y="0"/>
                      <a:pt x="836" y="180"/>
                      <a:pt x="742" y="384"/>
                    </a:cubicBezTo>
                    <a:cubicBezTo>
                      <a:pt x="0" y="2005"/>
                      <a:pt x="433" y="2674"/>
                      <a:pt x="1607" y="3095"/>
                    </a:cubicBezTo>
                    <a:cubicBezTo>
                      <a:pt x="3158" y="3650"/>
                      <a:pt x="7086" y="4203"/>
                      <a:pt x="7415" y="4203"/>
                    </a:cubicBezTo>
                    <a:cubicBezTo>
                      <a:pt x="7424" y="4203"/>
                      <a:pt x="7430" y="4203"/>
                      <a:pt x="7433" y="4202"/>
                    </a:cubicBezTo>
                    <a:cubicBezTo>
                      <a:pt x="7449" y="4198"/>
                      <a:pt x="7452" y="4182"/>
                      <a:pt x="7440" y="4170"/>
                    </a:cubicBezTo>
                    <a:cubicBezTo>
                      <a:pt x="7307" y="4033"/>
                      <a:pt x="6728" y="3596"/>
                      <a:pt x="6185" y="3319"/>
                    </a:cubicBezTo>
                    <a:cubicBezTo>
                      <a:pt x="4186" y="2298"/>
                      <a:pt x="2818" y="2890"/>
                      <a:pt x="1704" y="1479"/>
                    </a:cubicBezTo>
                    <a:cubicBezTo>
                      <a:pt x="1357" y="1040"/>
                      <a:pt x="1143" y="587"/>
                      <a:pt x="988" y="71"/>
                    </a:cubicBezTo>
                    <a:cubicBezTo>
                      <a:pt x="972" y="22"/>
                      <a:pt x="957" y="0"/>
                      <a:pt x="941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1"/>
              <p:cNvSpPr/>
              <p:nvPr/>
            </p:nvSpPr>
            <p:spPr>
              <a:xfrm>
                <a:off x="6023012" y="3615202"/>
                <a:ext cx="20761" cy="3314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94" extrusionOk="0">
                    <a:moveTo>
                      <a:pt x="459" y="1"/>
                    </a:moveTo>
                    <a:cubicBezTo>
                      <a:pt x="450" y="1"/>
                      <a:pt x="440" y="2"/>
                      <a:pt x="431" y="5"/>
                    </a:cubicBezTo>
                    <a:cubicBezTo>
                      <a:pt x="347" y="30"/>
                      <a:pt x="277" y="79"/>
                      <a:pt x="219" y="138"/>
                    </a:cubicBezTo>
                    <a:cubicBezTo>
                      <a:pt x="158" y="194"/>
                      <a:pt x="108" y="264"/>
                      <a:pt x="74" y="341"/>
                    </a:cubicBezTo>
                    <a:cubicBezTo>
                      <a:pt x="38" y="415"/>
                      <a:pt x="16" y="498"/>
                      <a:pt x="7" y="582"/>
                    </a:cubicBezTo>
                    <a:cubicBezTo>
                      <a:pt x="0" y="663"/>
                      <a:pt x="7" y="746"/>
                      <a:pt x="41" y="828"/>
                    </a:cubicBezTo>
                    <a:cubicBezTo>
                      <a:pt x="47" y="846"/>
                      <a:pt x="59" y="861"/>
                      <a:pt x="77" y="875"/>
                    </a:cubicBezTo>
                    <a:lnTo>
                      <a:pt x="74" y="875"/>
                    </a:lnTo>
                    <a:cubicBezTo>
                      <a:pt x="93" y="887"/>
                      <a:pt x="114" y="893"/>
                      <a:pt x="136" y="893"/>
                    </a:cubicBezTo>
                    <a:cubicBezTo>
                      <a:pt x="168" y="893"/>
                      <a:pt x="200" y="879"/>
                      <a:pt x="221" y="850"/>
                    </a:cubicBezTo>
                    <a:lnTo>
                      <a:pt x="225" y="846"/>
                    </a:lnTo>
                    <a:cubicBezTo>
                      <a:pt x="271" y="780"/>
                      <a:pt x="300" y="722"/>
                      <a:pt x="329" y="665"/>
                    </a:cubicBezTo>
                    <a:cubicBezTo>
                      <a:pt x="358" y="607"/>
                      <a:pt x="383" y="553"/>
                      <a:pt x="410" y="496"/>
                    </a:cubicBezTo>
                    <a:cubicBezTo>
                      <a:pt x="435" y="442"/>
                      <a:pt x="458" y="386"/>
                      <a:pt x="482" y="327"/>
                    </a:cubicBezTo>
                    <a:cubicBezTo>
                      <a:pt x="507" y="266"/>
                      <a:pt x="532" y="205"/>
                      <a:pt x="552" y="131"/>
                    </a:cubicBezTo>
                    <a:lnTo>
                      <a:pt x="555" y="124"/>
                    </a:lnTo>
                    <a:cubicBezTo>
                      <a:pt x="559" y="106"/>
                      <a:pt x="559" y="88"/>
                      <a:pt x="555" y="70"/>
                    </a:cubicBezTo>
                    <a:cubicBezTo>
                      <a:pt x="540" y="28"/>
                      <a:pt x="501" y="1"/>
                      <a:pt x="459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1"/>
              <p:cNvSpPr/>
              <p:nvPr/>
            </p:nvSpPr>
            <p:spPr>
              <a:xfrm>
                <a:off x="5934185" y="3715448"/>
                <a:ext cx="95202" cy="128567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468" extrusionOk="0">
                    <a:moveTo>
                      <a:pt x="1114" y="1"/>
                    </a:moveTo>
                    <a:lnTo>
                      <a:pt x="1114" y="1"/>
                    </a:lnTo>
                    <a:cubicBezTo>
                      <a:pt x="0" y="1957"/>
                      <a:pt x="2006" y="3467"/>
                      <a:pt x="2006" y="3467"/>
                    </a:cubicBezTo>
                    <a:cubicBezTo>
                      <a:pt x="2193" y="3150"/>
                      <a:pt x="2383" y="2832"/>
                      <a:pt x="2567" y="2512"/>
                    </a:cubicBezTo>
                    <a:cubicBezTo>
                      <a:pt x="1650" y="1910"/>
                      <a:pt x="1326" y="1083"/>
                      <a:pt x="1114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1"/>
              <p:cNvSpPr/>
              <p:nvPr/>
            </p:nvSpPr>
            <p:spPr>
              <a:xfrm>
                <a:off x="6025495" y="3705957"/>
                <a:ext cx="46934" cy="47786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89" extrusionOk="0">
                    <a:moveTo>
                      <a:pt x="561" y="0"/>
                    </a:moveTo>
                    <a:cubicBezTo>
                      <a:pt x="479" y="0"/>
                      <a:pt x="400" y="20"/>
                      <a:pt x="327" y="61"/>
                    </a:cubicBezTo>
                    <a:cubicBezTo>
                      <a:pt x="64" y="210"/>
                      <a:pt x="1" y="595"/>
                      <a:pt x="183" y="917"/>
                    </a:cubicBezTo>
                    <a:cubicBezTo>
                      <a:pt x="316" y="1151"/>
                      <a:pt x="545" y="1289"/>
                      <a:pt x="761" y="1289"/>
                    </a:cubicBezTo>
                    <a:cubicBezTo>
                      <a:pt x="787" y="1289"/>
                      <a:pt x="814" y="1287"/>
                      <a:pt x="839" y="1282"/>
                    </a:cubicBezTo>
                    <a:cubicBezTo>
                      <a:pt x="778" y="1179"/>
                      <a:pt x="717" y="1073"/>
                      <a:pt x="659" y="949"/>
                    </a:cubicBezTo>
                    <a:cubicBezTo>
                      <a:pt x="643" y="913"/>
                      <a:pt x="560" y="726"/>
                      <a:pt x="551" y="685"/>
                    </a:cubicBezTo>
                    <a:cubicBezTo>
                      <a:pt x="526" y="587"/>
                      <a:pt x="567" y="548"/>
                      <a:pt x="635" y="548"/>
                    </a:cubicBezTo>
                    <a:cubicBezTo>
                      <a:pt x="693" y="548"/>
                      <a:pt x="771" y="576"/>
                      <a:pt x="846" y="620"/>
                    </a:cubicBezTo>
                    <a:cubicBezTo>
                      <a:pt x="963" y="687"/>
                      <a:pt x="1092" y="791"/>
                      <a:pt x="1222" y="911"/>
                    </a:cubicBezTo>
                    <a:cubicBezTo>
                      <a:pt x="1265" y="746"/>
                      <a:pt x="1238" y="550"/>
                      <a:pt x="1137" y="372"/>
                    </a:cubicBezTo>
                    <a:cubicBezTo>
                      <a:pt x="1004" y="138"/>
                      <a:pt x="776" y="0"/>
                      <a:pt x="561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1"/>
              <p:cNvSpPr/>
              <p:nvPr/>
            </p:nvSpPr>
            <p:spPr>
              <a:xfrm>
                <a:off x="5898261" y="3475104"/>
                <a:ext cx="396676" cy="248460"/>
              </a:xfrm>
              <a:custGeom>
                <a:avLst/>
                <a:gdLst/>
                <a:ahLst/>
                <a:cxnLst/>
                <a:rect l="l" t="t" r="r" b="b"/>
                <a:pathLst>
                  <a:path w="10700" h="6702" extrusionOk="0">
                    <a:moveTo>
                      <a:pt x="6449" y="0"/>
                    </a:moveTo>
                    <a:cubicBezTo>
                      <a:pt x="6310" y="0"/>
                      <a:pt x="6169" y="10"/>
                      <a:pt x="6027" y="31"/>
                    </a:cubicBezTo>
                    <a:cubicBezTo>
                      <a:pt x="5271" y="143"/>
                      <a:pt x="5135" y="356"/>
                      <a:pt x="4986" y="356"/>
                    </a:cubicBezTo>
                    <a:cubicBezTo>
                      <a:pt x="4958" y="356"/>
                      <a:pt x="4929" y="349"/>
                      <a:pt x="4895" y="331"/>
                    </a:cubicBezTo>
                    <a:cubicBezTo>
                      <a:pt x="4619" y="184"/>
                      <a:pt x="4267" y="98"/>
                      <a:pt x="3892" y="98"/>
                    </a:cubicBezTo>
                    <a:cubicBezTo>
                      <a:pt x="3641" y="98"/>
                      <a:pt x="3380" y="137"/>
                      <a:pt x="3124" y="221"/>
                    </a:cubicBezTo>
                    <a:cubicBezTo>
                      <a:pt x="2103" y="556"/>
                      <a:pt x="1391" y="1510"/>
                      <a:pt x="1413" y="2529"/>
                    </a:cubicBezTo>
                    <a:cubicBezTo>
                      <a:pt x="1416" y="2605"/>
                      <a:pt x="1418" y="2646"/>
                      <a:pt x="1346" y="2704"/>
                    </a:cubicBezTo>
                    <a:cubicBezTo>
                      <a:pt x="0" y="3813"/>
                      <a:pt x="374" y="5468"/>
                      <a:pt x="1407" y="5684"/>
                    </a:cubicBezTo>
                    <a:cubicBezTo>
                      <a:pt x="1536" y="5711"/>
                      <a:pt x="1660" y="5725"/>
                      <a:pt x="1778" y="5725"/>
                    </a:cubicBezTo>
                    <a:cubicBezTo>
                      <a:pt x="2188" y="5725"/>
                      <a:pt x="2525" y="5555"/>
                      <a:pt x="2736" y="5156"/>
                    </a:cubicBezTo>
                    <a:cubicBezTo>
                      <a:pt x="3088" y="4494"/>
                      <a:pt x="2867" y="3559"/>
                      <a:pt x="3798" y="3288"/>
                    </a:cubicBezTo>
                    <a:cubicBezTo>
                      <a:pt x="3854" y="3272"/>
                      <a:pt x="3913" y="3264"/>
                      <a:pt x="3973" y="3264"/>
                    </a:cubicBezTo>
                    <a:cubicBezTo>
                      <a:pt x="4163" y="3264"/>
                      <a:pt x="4360" y="3347"/>
                      <a:pt x="4485" y="3527"/>
                    </a:cubicBezTo>
                    <a:cubicBezTo>
                      <a:pt x="4571" y="3651"/>
                      <a:pt x="4564" y="3793"/>
                      <a:pt x="4530" y="3933"/>
                    </a:cubicBezTo>
                    <a:cubicBezTo>
                      <a:pt x="4404" y="4435"/>
                      <a:pt x="3789" y="4658"/>
                      <a:pt x="3962" y="4875"/>
                    </a:cubicBezTo>
                    <a:cubicBezTo>
                      <a:pt x="4037" y="4969"/>
                      <a:pt x="4138" y="5024"/>
                      <a:pt x="4253" y="5033"/>
                    </a:cubicBezTo>
                    <a:cubicBezTo>
                      <a:pt x="4327" y="5038"/>
                      <a:pt x="4400" y="5043"/>
                      <a:pt x="4473" y="5043"/>
                    </a:cubicBezTo>
                    <a:cubicBezTo>
                      <a:pt x="4598" y="5043"/>
                      <a:pt x="4722" y="5030"/>
                      <a:pt x="4846" y="4992"/>
                    </a:cubicBezTo>
                    <a:cubicBezTo>
                      <a:pt x="5369" y="4825"/>
                      <a:pt x="5986" y="4327"/>
                      <a:pt x="6223" y="3948"/>
                    </a:cubicBezTo>
                    <a:cubicBezTo>
                      <a:pt x="6243" y="3916"/>
                      <a:pt x="6259" y="3901"/>
                      <a:pt x="6272" y="3901"/>
                    </a:cubicBezTo>
                    <a:cubicBezTo>
                      <a:pt x="6398" y="3901"/>
                      <a:pt x="6315" y="5190"/>
                      <a:pt x="7296" y="6087"/>
                    </a:cubicBezTo>
                    <a:cubicBezTo>
                      <a:pt x="7913" y="6653"/>
                      <a:pt x="8470" y="6392"/>
                      <a:pt x="8612" y="6624"/>
                    </a:cubicBezTo>
                    <a:cubicBezTo>
                      <a:pt x="8650" y="6682"/>
                      <a:pt x="8694" y="6701"/>
                      <a:pt x="8746" y="6701"/>
                    </a:cubicBezTo>
                    <a:cubicBezTo>
                      <a:pt x="8763" y="6701"/>
                      <a:pt x="8781" y="6699"/>
                      <a:pt x="8799" y="6696"/>
                    </a:cubicBezTo>
                    <a:cubicBezTo>
                      <a:pt x="10300" y="6414"/>
                      <a:pt x="10699" y="4839"/>
                      <a:pt x="9279" y="3694"/>
                    </a:cubicBezTo>
                    <a:cubicBezTo>
                      <a:pt x="9079" y="3534"/>
                      <a:pt x="9374" y="3486"/>
                      <a:pt x="9295" y="2510"/>
                    </a:cubicBezTo>
                    <a:cubicBezTo>
                      <a:pt x="9182" y="1117"/>
                      <a:pt x="7913" y="0"/>
                      <a:pt x="6449" y="0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1"/>
              <p:cNvSpPr/>
              <p:nvPr/>
            </p:nvSpPr>
            <p:spPr>
              <a:xfrm>
                <a:off x="5662885" y="3689830"/>
                <a:ext cx="532769" cy="719281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19402" extrusionOk="0">
                    <a:moveTo>
                      <a:pt x="6219" y="1"/>
                    </a:moveTo>
                    <a:cubicBezTo>
                      <a:pt x="6203" y="1"/>
                      <a:pt x="6184" y="3"/>
                      <a:pt x="6162" y="7"/>
                    </a:cubicBezTo>
                    <a:cubicBezTo>
                      <a:pt x="3239" y="498"/>
                      <a:pt x="1790" y="976"/>
                      <a:pt x="61" y="4363"/>
                    </a:cubicBezTo>
                    <a:cubicBezTo>
                      <a:pt x="0" y="4483"/>
                      <a:pt x="11" y="4469"/>
                      <a:pt x="322" y="4756"/>
                    </a:cubicBezTo>
                    <a:cubicBezTo>
                      <a:pt x="1246" y="5610"/>
                      <a:pt x="2693" y="6448"/>
                      <a:pt x="4057" y="6764"/>
                    </a:cubicBezTo>
                    <a:cubicBezTo>
                      <a:pt x="4083" y="6770"/>
                      <a:pt x="4102" y="6775"/>
                      <a:pt x="4118" y="6775"/>
                    </a:cubicBezTo>
                    <a:cubicBezTo>
                      <a:pt x="4173" y="6775"/>
                      <a:pt x="4199" y="6715"/>
                      <a:pt x="4366" y="6421"/>
                    </a:cubicBezTo>
                    <a:cubicBezTo>
                      <a:pt x="5598" y="4269"/>
                      <a:pt x="5644" y="4056"/>
                      <a:pt x="5670" y="4056"/>
                    </a:cubicBezTo>
                    <a:cubicBezTo>
                      <a:pt x="5674" y="4056"/>
                      <a:pt x="5678" y="4060"/>
                      <a:pt x="5684" y="4064"/>
                    </a:cubicBezTo>
                    <a:cubicBezTo>
                      <a:pt x="5700" y="4073"/>
                      <a:pt x="5698" y="4098"/>
                      <a:pt x="5689" y="4113"/>
                    </a:cubicBezTo>
                    <a:cubicBezTo>
                      <a:pt x="5558" y="4420"/>
                      <a:pt x="4156" y="6955"/>
                      <a:pt x="3527" y="7888"/>
                    </a:cubicBezTo>
                    <a:cubicBezTo>
                      <a:pt x="3478" y="7959"/>
                      <a:pt x="3462" y="8031"/>
                      <a:pt x="3387" y="8031"/>
                    </a:cubicBezTo>
                    <a:cubicBezTo>
                      <a:pt x="3377" y="8031"/>
                      <a:pt x="3365" y="8029"/>
                      <a:pt x="3352" y="8026"/>
                    </a:cubicBezTo>
                    <a:cubicBezTo>
                      <a:pt x="3347" y="8024"/>
                      <a:pt x="2865" y="7861"/>
                      <a:pt x="2628" y="7753"/>
                    </a:cubicBezTo>
                    <a:cubicBezTo>
                      <a:pt x="2607" y="7744"/>
                      <a:pt x="2592" y="7739"/>
                      <a:pt x="2579" y="7739"/>
                    </a:cubicBezTo>
                    <a:cubicBezTo>
                      <a:pt x="2529" y="7739"/>
                      <a:pt x="2521" y="7827"/>
                      <a:pt x="2304" y="8091"/>
                    </a:cubicBezTo>
                    <a:cubicBezTo>
                      <a:pt x="2218" y="8197"/>
                      <a:pt x="2173" y="8317"/>
                      <a:pt x="2155" y="8450"/>
                    </a:cubicBezTo>
                    <a:cubicBezTo>
                      <a:pt x="2134" y="8603"/>
                      <a:pt x="2105" y="8754"/>
                      <a:pt x="2092" y="8907"/>
                    </a:cubicBezTo>
                    <a:cubicBezTo>
                      <a:pt x="2013" y="9827"/>
                      <a:pt x="2060" y="9685"/>
                      <a:pt x="2026" y="9910"/>
                    </a:cubicBezTo>
                    <a:cubicBezTo>
                      <a:pt x="2004" y="10061"/>
                      <a:pt x="2026" y="10081"/>
                      <a:pt x="2175" y="10136"/>
                    </a:cubicBezTo>
                    <a:cubicBezTo>
                      <a:pt x="2182" y="10138"/>
                      <a:pt x="4983" y="11157"/>
                      <a:pt x="5508" y="11355"/>
                    </a:cubicBezTo>
                    <a:cubicBezTo>
                      <a:pt x="5533" y="11364"/>
                      <a:pt x="5549" y="11369"/>
                      <a:pt x="5561" y="11369"/>
                    </a:cubicBezTo>
                    <a:cubicBezTo>
                      <a:pt x="5610" y="11369"/>
                      <a:pt x="5608" y="11284"/>
                      <a:pt x="5939" y="11006"/>
                    </a:cubicBezTo>
                    <a:cubicBezTo>
                      <a:pt x="6345" y="10667"/>
                      <a:pt x="6800" y="10417"/>
                      <a:pt x="7298" y="10246"/>
                    </a:cubicBezTo>
                    <a:cubicBezTo>
                      <a:pt x="7782" y="10080"/>
                      <a:pt x="8047" y="10046"/>
                      <a:pt x="8217" y="10046"/>
                    </a:cubicBezTo>
                    <a:cubicBezTo>
                      <a:pt x="8329" y="10046"/>
                      <a:pt x="8400" y="10060"/>
                      <a:pt x="8465" y="10061"/>
                    </a:cubicBezTo>
                    <a:cubicBezTo>
                      <a:pt x="8526" y="10061"/>
                      <a:pt x="8686" y="10142"/>
                      <a:pt x="8657" y="10296"/>
                    </a:cubicBezTo>
                    <a:cubicBezTo>
                      <a:pt x="8650" y="10320"/>
                      <a:pt x="8639" y="10347"/>
                      <a:pt x="8628" y="10372"/>
                    </a:cubicBezTo>
                    <a:cubicBezTo>
                      <a:pt x="8407" y="10873"/>
                      <a:pt x="7562" y="10951"/>
                      <a:pt x="7566" y="11055"/>
                    </a:cubicBezTo>
                    <a:cubicBezTo>
                      <a:pt x="7568" y="11084"/>
                      <a:pt x="7603" y="11093"/>
                      <a:pt x="7656" y="11093"/>
                    </a:cubicBezTo>
                    <a:cubicBezTo>
                      <a:pt x="7728" y="11093"/>
                      <a:pt x="7834" y="11076"/>
                      <a:pt x="7940" y="11069"/>
                    </a:cubicBezTo>
                    <a:cubicBezTo>
                      <a:pt x="8281" y="11044"/>
                      <a:pt x="8612" y="10965"/>
                      <a:pt x="8941" y="10882"/>
                    </a:cubicBezTo>
                    <a:cubicBezTo>
                      <a:pt x="9531" y="10732"/>
                      <a:pt x="9737" y="10696"/>
                      <a:pt x="9872" y="10696"/>
                    </a:cubicBezTo>
                    <a:cubicBezTo>
                      <a:pt x="9959" y="10696"/>
                      <a:pt x="10017" y="10711"/>
                      <a:pt x="10129" y="10719"/>
                    </a:cubicBezTo>
                    <a:cubicBezTo>
                      <a:pt x="10149" y="10722"/>
                      <a:pt x="10172" y="10731"/>
                      <a:pt x="10192" y="10742"/>
                    </a:cubicBezTo>
                    <a:cubicBezTo>
                      <a:pt x="10289" y="10787"/>
                      <a:pt x="10318" y="10866"/>
                      <a:pt x="10278" y="10965"/>
                    </a:cubicBezTo>
                    <a:cubicBezTo>
                      <a:pt x="10167" y="11231"/>
                      <a:pt x="9687" y="11337"/>
                      <a:pt x="9935" y="11418"/>
                    </a:cubicBezTo>
                    <a:cubicBezTo>
                      <a:pt x="10129" y="11483"/>
                      <a:pt x="10210" y="11594"/>
                      <a:pt x="10140" y="11788"/>
                    </a:cubicBezTo>
                    <a:cubicBezTo>
                      <a:pt x="10034" y="12081"/>
                      <a:pt x="9734" y="12094"/>
                      <a:pt x="9730" y="12234"/>
                    </a:cubicBezTo>
                    <a:cubicBezTo>
                      <a:pt x="9725" y="12342"/>
                      <a:pt x="9741" y="12443"/>
                      <a:pt x="9644" y="12599"/>
                    </a:cubicBezTo>
                    <a:cubicBezTo>
                      <a:pt x="9435" y="12933"/>
                      <a:pt x="9351" y="12818"/>
                      <a:pt x="9362" y="12960"/>
                    </a:cubicBezTo>
                    <a:cubicBezTo>
                      <a:pt x="9399" y="13487"/>
                      <a:pt x="8695" y="13735"/>
                      <a:pt x="8168" y="13773"/>
                    </a:cubicBezTo>
                    <a:cubicBezTo>
                      <a:pt x="8058" y="13781"/>
                      <a:pt x="7948" y="13786"/>
                      <a:pt x="7834" y="13786"/>
                    </a:cubicBezTo>
                    <a:cubicBezTo>
                      <a:pt x="7450" y="13786"/>
                      <a:pt x="7029" y="13732"/>
                      <a:pt x="6448" y="13579"/>
                    </a:cubicBezTo>
                    <a:cubicBezTo>
                      <a:pt x="5632" y="13368"/>
                      <a:pt x="5384" y="13174"/>
                      <a:pt x="5098" y="13045"/>
                    </a:cubicBezTo>
                    <a:cubicBezTo>
                      <a:pt x="5017" y="13009"/>
                      <a:pt x="5125" y="13038"/>
                      <a:pt x="3701" y="12854"/>
                    </a:cubicBezTo>
                    <a:cubicBezTo>
                      <a:pt x="2709" y="12727"/>
                      <a:pt x="2290" y="12637"/>
                      <a:pt x="1981" y="12592"/>
                    </a:cubicBezTo>
                    <a:cubicBezTo>
                      <a:pt x="1972" y="12591"/>
                      <a:pt x="1964" y="12590"/>
                      <a:pt x="1957" y="12590"/>
                    </a:cubicBezTo>
                    <a:cubicBezTo>
                      <a:pt x="1813" y="12590"/>
                      <a:pt x="1945" y="12850"/>
                      <a:pt x="1891" y="13818"/>
                    </a:cubicBezTo>
                    <a:cubicBezTo>
                      <a:pt x="1882" y="14001"/>
                      <a:pt x="1846" y="14805"/>
                      <a:pt x="1767" y="15401"/>
                    </a:cubicBezTo>
                    <a:cubicBezTo>
                      <a:pt x="1427" y="17905"/>
                      <a:pt x="1039" y="18148"/>
                      <a:pt x="1197" y="18412"/>
                    </a:cubicBezTo>
                    <a:cubicBezTo>
                      <a:pt x="1478" y="18876"/>
                      <a:pt x="2688" y="19402"/>
                      <a:pt x="4024" y="19402"/>
                    </a:cubicBezTo>
                    <a:cubicBezTo>
                      <a:pt x="4275" y="19402"/>
                      <a:pt x="4530" y="19383"/>
                      <a:pt x="4785" y="19342"/>
                    </a:cubicBezTo>
                    <a:cubicBezTo>
                      <a:pt x="5242" y="19268"/>
                      <a:pt x="5326" y="19252"/>
                      <a:pt x="6259" y="18964"/>
                    </a:cubicBezTo>
                    <a:cubicBezTo>
                      <a:pt x="7004" y="18733"/>
                      <a:pt x="7450" y="18660"/>
                      <a:pt x="7840" y="18660"/>
                    </a:cubicBezTo>
                    <a:cubicBezTo>
                      <a:pt x="8362" y="18660"/>
                      <a:pt x="8781" y="18790"/>
                      <a:pt x="9678" y="18844"/>
                    </a:cubicBezTo>
                    <a:cubicBezTo>
                      <a:pt x="9689" y="18844"/>
                      <a:pt x="9893" y="18848"/>
                      <a:pt x="10132" y="18848"/>
                    </a:cubicBezTo>
                    <a:cubicBezTo>
                      <a:pt x="10389" y="18848"/>
                      <a:pt x="10687" y="18844"/>
                      <a:pt x="10834" y="18826"/>
                    </a:cubicBezTo>
                    <a:cubicBezTo>
                      <a:pt x="11833" y="18707"/>
                      <a:pt x="12565" y="18452"/>
                      <a:pt x="13032" y="18204"/>
                    </a:cubicBezTo>
                    <a:cubicBezTo>
                      <a:pt x="13532" y="17936"/>
                      <a:pt x="14114" y="17463"/>
                      <a:pt x="14323" y="17237"/>
                    </a:cubicBezTo>
                    <a:cubicBezTo>
                      <a:pt x="14370" y="17186"/>
                      <a:pt x="14337" y="17145"/>
                      <a:pt x="14305" y="17091"/>
                    </a:cubicBezTo>
                    <a:cubicBezTo>
                      <a:pt x="13636" y="15887"/>
                      <a:pt x="13230" y="14612"/>
                      <a:pt x="13000" y="13262"/>
                    </a:cubicBezTo>
                    <a:lnTo>
                      <a:pt x="13000" y="13259"/>
                    </a:lnTo>
                    <a:cubicBezTo>
                      <a:pt x="12939" y="12903"/>
                      <a:pt x="12954" y="12813"/>
                      <a:pt x="12882" y="12813"/>
                    </a:cubicBezTo>
                    <a:cubicBezTo>
                      <a:pt x="12865" y="12813"/>
                      <a:pt x="12842" y="12818"/>
                      <a:pt x="12811" y="12827"/>
                    </a:cubicBezTo>
                    <a:cubicBezTo>
                      <a:pt x="12800" y="12831"/>
                      <a:pt x="12786" y="12838"/>
                      <a:pt x="12773" y="12840"/>
                    </a:cubicBezTo>
                    <a:cubicBezTo>
                      <a:pt x="12708" y="12850"/>
                      <a:pt x="12641" y="12871"/>
                      <a:pt x="12576" y="12871"/>
                    </a:cubicBezTo>
                    <a:cubicBezTo>
                      <a:pt x="12566" y="12871"/>
                      <a:pt x="12555" y="12871"/>
                      <a:pt x="12545" y="12869"/>
                    </a:cubicBezTo>
                    <a:cubicBezTo>
                      <a:pt x="11860" y="12800"/>
                      <a:pt x="11513" y="12114"/>
                      <a:pt x="11308" y="11454"/>
                    </a:cubicBezTo>
                    <a:cubicBezTo>
                      <a:pt x="10985" y="10415"/>
                      <a:pt x="10789" y="8470"/>
                      <a:pt x="10719" y="7386"/>
                    </a:cubicBezTo>
                    <a:cubicBezTo>
                      <a:pt x="10580" y="5215"/>
                      <a:pt x="10744" y="5089"/>
                      <a:pt x="10600" y="4817"/>
                    </a:cubicBezTo>
                    <a:cubicBezTo>
                      <a:pt x="10483" y="4596"/>
                      <a:pt x="10440" y="4354"/>
                      <a:pt x="10476" y="4104"/>
                    </a:cubicBezTo>
                    <a:cubicBezTo>
                      <a:pt x="10510" y="3877"/>
                      <a:pt x="10580" y="3654"/>
                      <a:pt x="10690" y="3448"/>
                    </a:cubicBezTo>
                    <a:cubicBezTo>
                      <a:pt x="10823" y="3200"/>
                      <a:pt x="10827" y="3136"/>
                      <a:pt x="10765" y="3136"/>
                    </a:cubicBezTo>
                    <a:cubicBezTo>
                      <a:pt x="10724" y="3136"/>
                      <a:pt x="10655" y="3164"/>
                      <a:pt x="10575" y="3185"/>
                    </a:cubicBezTo>
                    <a:cubicBezTo>
                      <a:pt x="10411" y="3227"/>
                      <a:pt x="10294" y="3240"/>
                      <a:pt x="10208" y="3240"/>
                    </a:cubicBezTo>
                    <a:cubicBezTo>
                      <a:pt x="10077" y="3240"/>
                      <a:pt x="10017" y="3211"/>
                      <a:pt x="9974" y="3211"/>
                    </a:cubicBezTo>
                    <a:cubicBezTo>
                      <a:pt x="9941" y="3211"/>
                      <a:pt x="9918" y="3228"/>
                      <a:pt x="9881" y="3291"/>
                    </a:cubicBezTo>
                    <a:cubicBezTo>
                      <a:pt x="9649" y="3676"/>
                      <a:pt x="9171" y="4526"/>
                      <a:pt x="8815" y="4756"/>
                    </a:cubicBezTo>
                    <a:cubicBezTo>
                      <a:pt x="8762" y="4790"/>
                      <a:pt x="8708" y="4805"/>
                      <a:pt x="8653" y="4805"/>
                    </a:cubicBezTo>
                    <a:cubicBezTo>
                      <a:pt x="8596" y="4805"/>
                      <a:pt x="8538" y="4788"/>
                      <a:pt x="8481" y="4758"/>
                    </a:cubicBezTo>
                    <a:cubicBezTo>
                      <a:pt x="8109" y="4562"/>
                      <a:pt x="7641" y="3768"/>
                      <a:pt x="7440" y="3399"/>
                    </a:cubicBezTo>
                    <a:cubicBezTo>
                      <a:pt x="7136" y="2833"/>
                      <a:pt x="6786" y="2031"/>
                      <a:pt x="6532" y="1201"/>
                    </a:cubicBezTo>
                    <a:cubicBezTo>
                      <a:pt x="6232" y="223"/>
                      <a:pt x="6377" y="1"/>
                      <a:pt x="6219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1"/>
              <p:cNvSpPr/>
              <p:nvPr/>
            </p:nvSpPr>
            <p:spPr>
              <a:xfrm>
                <a:off x="6115990" y="3743401"/>
                <a:ext cx="118113" cy="180877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879" extrusionOk="0">
                    <a:moveTo>
                      <a:pt x="2371" y="1"/>
                    </a:moveTo>
                    <a:cubicBezTo>
                      <a:pt x="2306" y="1"/>
                      <a:pt x="2193" y="129"/>
                      <a:pt x="1689" y="390"/>
                    </a:cubicBezTo>
                    <a:cubicBezTo>
                      <a:pt x="1596" y="437"/>
                      <a:pt x="1506" y="491"/>
                      <a:pt x="1416" y="543"/>
                    </a:cubicBezTo>
                    <a:cubicBezTo>
                      <a:pt x="1233" y="644"/>
                      <a:pt x="1540" y="809"/>
                      <a:pt x="1191" y="1557"/>
                    </a:cubicBezTo>
                    <a:cubicBezTo>
                      <a:pt x="963" y="2042"/>
                      <a:pt x="593" y="2504"/>
                      <a:pt x="377" y="2686"/>
                    </a:cubicBezTo>
                    <a:cubicBezTo>
                      <a:pt x="264" y="2781"/>
                      <a:pt x="158" y="2878"/>
                      <a:pt x="50" y="2973"/>
                    </a:cubicBezTo>
                    <a:cubicBezTo>
                      <a:pt x="12" y="3006"/>
                      <a:pt x="1" y="3049"/>
                      <a:pt x="14" y="3097"/>
                    </a:cubicBezTo>
                    <a:cubicBezTo>
                      <a:pt x="16" y="3103"/>
                      <a:pt x="262" y="3994"/>
                      <a:pt x="483" y="4728"/>
                    </a:cubicBezTo>
                    <a:cubicBezTo>
                      <a:pt x="499" y="4782"/>
                      <a:pt x="528" y="4814"/>
                      <a:pt x="587" y="4823"/>
                    </a:cubicBezTo>
                    <a:cubicBezTo>
                      <a:pt x="755" y="4845"/>
                      <a:pt x="939" y="4879"/>
                      <a:pt x="1258" y="4879"/>
                    </a:cubicBezTo>
                    <a:cubicBezTo>
                      <a:pt x="1455" y="4879"/>
                      <a:pt x="1704" y="4866"/>
                      <a:pt x="2034" y="4830"/>
                    </a:cubicBezTo>
                    <a:cubicBezTo>
                      <a:pt x="2403" y="4789"/>
                      <a:pt x="2759" y="4724"/>
                      <a:pt x="3122" y="4607"/>
                    </a:cubicBezTo>
                    <a:cubicBezTo>
                      <a:pt x="3185" y="4586"/>
                      <a:pt x="3176" y="4528"/>
                      <a:pt x="3176" y="4426"/>
                    </a:cubicBezTo>
                    <a:cubicBezTo>
                      <a:pt x="3176" y="3468"/>
                      <a:pt x="3165" y="2790"/>
                      <a:pt x="3124" y="2335"/>
                    </a:cubicBezTo>
                    <a:cubicBezTo>
                      <a:pt x="3059" y="1595"/>
                      <a:pt x="2937" y="550"/>
                      <a:pt x="2419" y="27"/>
                    </a:cubicBezTo>
                    <a:cubicBezTo>
                      <a:pt x="2402" y="10"/>
                      <a:pt x="2388" y="1"/>
                      <a:pt x="2371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1"/>
              <p:cNvSpPr/>
              <p:nvPr/>
            </p:nvSpPr>
            <p:spPr>
              <a:xfrm>
                <a:off x="5642643" y="3858141"/>
                <a:ext cx="172906" cy="126714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3418" extrusionOk="0">
                    <a:moveTo>
                      <a:pt x="543" y="1"/>
                    </a:moveTo>
                    <a:cubicBezTo>
                      <a:pt x="532" y="1"/>
                      <a:pt x="521" y="6"/>
                      <a:pt x="510" y="20"/>
                    </a:cubicBezTo>
                    <a:cubicBezTo>
                      <a:pt x="474" y="65"/>
                      <a:pt x="233" y="603"/>
                      <a:pt x="170" y="761"/>
                    </a:cubicBezTo>
                    <a:cubicBezTo>
                      <a:pt x="71" y="1004"/>
                      <a:pt x="1" y="1065"/>
                      <a:pt x="89" y="1146"/>
                    </a:cubicBezTo>
                    <a:cubicBezTo>
                      <a:pt x="192" y="1243"/>
                      <a:pt x="438" y="1530"/>
                      <a:pt x="1254" y="2077"/>
                    </a:cubicBezTo>
                    <a:cubicBezTo>
                      <a:pt x="1925" y="2528"/>
                      <a:pt x="2847" y="3051"/>
                      <a:pt x="3602" y="3328"/>
                    </a:cubicBezTo>
                    <a:cubicBezTo>
                      <a:pt x="3701" y="3364"/>
                      <a:pt x="3801" y="3391"/>
                      <a:pt x="3884" y="3416"/>
                    </a:cubicBezTo>
                    <a:cubicBezTo>
                      <a:pt x="3894" y="3417"/>
                      <a:pt x="3904" y="3418"/>
                      <a:pt x="3912" y="3418"/>
                    </a:cubicBezTo>
                    <a:cubicBezTo>
                      <a:pt x="3952" y="3418"/>
                      <a:pt x="3978" y="3405"/>
                      <a:pt x="3994" y="3376"/>
                    </a:cubicBezTo>
                    <a:cubicBezTo>
                      <a:pt x="4008" y="3357"/>
                      <a:pt x="4021" y="3339"/>
                      <a:pt x="4033" y="3319"/>
                    </a:cubicBezTo>
                    <a:cubicBezTo>
                      <a:pt x="4218" y="3024"/>
                      <a:pt x="4405" y="2729"/>
                      <a:pt x="4587" y="2431"/>
                    </a:cubicBezTo>
                    <a:cubicBezTo>
                      <a:pt x="4664" y="2309"/>
                      <a:pt x="4657" y="2296"/>
                      <a:pt x="4520" y="2262"/>
                    </a:cubicBezTo>
                    <a:cubicBezTo>
                      <a:pt x="3084" y="1897"/>
                      <a:pt x="1614" y="1038"/>
                      <a:pt x="609" y="44"/>
                    </a:cubicBezTo>
                    <a:cubicBezTo>
                      <a:pt x="586" y="21"/>
                      <a:pt x="564" y="1"/>
                      <a:pt x="543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1"/>
              <p:cNvSpPr/>
              <p:nvPr/>
            </p:nvSpPr>
            <p:spPr>
              <a:xfrm>
                <a:off x="6136269" y="3916420"/>
                <a:ext cx="97649" cy="48268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1302" extrusionOk="0">
                    <a:moveTo>
                      <a:pt x="2573" y="0"/>
                    </a:moveTo>
                    <a:cubicBezTo>
                      <a:pt x="2571" y="0"/>
                      <a:pt x="2568" y="0"/>
                      <a:pt x="2566" y="0"/>
                    </a:cubicBezTo>
                    <a:cubicBezTo>
                      <a:pt x="2501" y="9"/>
                      <a:pt x="2271" y="100"/>
                      <a:pt x="1865" y="167"/>
                    </a:cubicBezTo>
                    <a:cubicBezTo>
                      <a:pt x="1542" y="222"/>
                      <a:pt x="1116" y="267"/>
                      <a:pt x="719" y="267"/>
                    </a:cubicBezTo>
                    <a:cubicBezTo>
                      <a:pt x="489" y="267"/>
                      <a:pt x="269" y="252"/>
                      <a:pt x="85" y="215"/>
                    </a:cubicBezTo>
                    <a:cubicBezTo>
                      <a:pt x="77" y="213"/>
                      <a:pt x="71" y="213"/>
                      <a:pt x="64" y="213"/>
                    </a:cubicBezTo>
                    <a:cubicBezTo>
                      <a:pt x="20" y="213"/>
                      <a:pt x="1" y="246"/>
                      <a:pt x="13" y="296"/>
                    </a:cubicBezTo>
                    <a:cubicBezTo>
                      <a:pt x="17" y="318"/>
                      <a:pt x="4" y="278"/>
                      <a:pt x="292" y="1134"/>
                    </a:cubicBezTo>
                    <a:cubicBezTo>
                      <a:pt x="317" y="1211"/>
                      <a:pt x="326" y="1265"/>
                      <a:pt x="400" y="1269"/>
                    </a:cubicBezTo>
                    <a:cubicBezTo>
                      <a:pt x="504" y="1278"/>
                      <a:pt x="608" y="1294"/>
                      <a:pt x="711" y="1299"/>
                    </a:cubicBezTo>
                    <a:cubicBezTo>
                      <a:pt x="720" y="1299"/>
                      <a:pt x="884" y="1301"/>
                      <a:pt x="1084" y="1301"/>
                    </a:cubicBezTo>
                    <a:cubicBezTo>
                      <a:pt x="1334" y="1301"/>
                      <a:pt x="1639" y="1297"/>
                      <a:pt x="1768" y="1278"/>
                    </a:cubicBezTo>
                    <a:cubicBezTo>
                      <a:pt x="1994" y="1249"/>
                      <a:pt x="2217" y="1220"/>
                      <a:pt x="2438" y="1170"/>
                    </a:cubicBezTo>
                    <a:cubicBezTo>
                      <a:pt x="2616" y="1130"/>
                      <a:pt x="2600" y="1139"/>
                      <a:pt x="2600" y="965"/>
                    </a:cubicBezTo>
                    <a:cubicBezTo>
                      <a:pt x="2602" y="857"/>
                      <a:pt x="2593" y="746"/>
                      <a:pt x="2609" y="641"/>
                    </a:cubicBezTo>
                    <a:cubicBezTo>
                      <a:pt x="2634" y="447"/>
                      <a:pt x="2611" y="251"/>
                      <a:pt x="2625" y="57"/>
                    </a:cubicBezTo>
                    <a:cubicBezTo>
                      <a:pt x="2627" y="27"/>
                      <a:pt x="2604" y="0"/>
                      <a:pt x="2573" y="0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1"/>
              <p:cNvSpPr/>
              <p:nvPr/>
            </p:nvSpPr>
            <p:spPr>
              <a:xfrm>
                <a:off x="6150172" y="4208369"/>
                <a:ext cx="3225" cy="13494"/>
              </a:xfrm>
              <a:custGeom>
                <a:avLst/>
                <a:gdLst/>
                <a:ahLst/>
                <a:cxnLst/>
                <a:rect l="l" t="t" r="r" b="b"/>
                <a:pathLst>
                  <a:path w="87" h="364" extrusionOk="0">
                    <a:moveTo>
                      <a:pt x="0" y="0"/>
                    </a:moveTo>
                    <a:lnTo>
                      <a:pt x="0" y="363"/>
                    </a:lnTo>
                    <a:lnTo>
                      <a:pt x="86" y="363"/>
                    </a:lnTo>
                    <a:cubicBezTo>
                      <a:pt x="57" y="242"/>
                      <a:pt x="27" y="122"/>
                      <a:pt x="0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1"/>
              <p:cNvSpPr/>
              <p:nvPr/>
            </p:nvSpPr>
            <p:spPr>
              <a:xfrm>
                <a:off x="6086258" y="4126327"/>
                <a:ext cx="20575" cy="3162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853" extrusionOk="0">
                    <a:moveTo>
                      <a:pt x="0" y="0"/>
                    </a:moveTo>
                    <a:lnTo>
                      <a:pt x="0" y="852"/>
                    </a:lnTo>
                    <a:lnTo>
                      <a:pt x="555" y="852"/>
                    </a:lnTo>
                    <a:cubicBezTo>
                      <a:pt x="512" y="816"/>
                      <a:pt x="469" y="775"/>
                      <a:pt x="431" y="735"/>
                    </a:cubicBezTo>
                    <a:cubicBezTo>
                      <a:pt x="246" y="534"/>
                      <a:pt x="108" y="275"/>
                      <a:pt x="0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1"/>
              <p:cNvSpPr/>
              <p:nvPr/>
            </p:nvSpPr>
            <p:spPr>
              <a:xfrm>
                <a:off x="6150172" y="4317660"/>
                <a:ext cx="31956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4" extrusionOk="0">
                    <a:moveTo>
                      <a:pt x="0" y="0"/>
                    </a:moveTo>
                    <a:lnTo>
                      <a:pt x="0" y="864"/>
                    </a:lnTo>
                    <a:lnTo>
                      <a:pt x="517" y="864"/>
                    </a:lnTo>
                    <a:cubicBezTo>
                      <a:pt x="640" y="771"/>
                      <a:pt x="758" y="679"/>
                      <a:pt x="861" y="593"/>
                    </a:cubicBez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1"/>
              <p:cNvSpPr/>
              <p:nvPr/>
            </p:nvSpPr>
            <p:spPr>
              <a:xfrm>
                <a:off x="6182091" y="4301867"/>
                <a:ext cx="8045" cy="1583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427" extrusionOk="0">
                    <a:moveTo>
                      <a:pt x="0" y="0"/>
                    </a:moveTo>
                    <a:lnTo>
                      <a:pt x="0" y="426"/>
                    </a:lnTo>
                    <a:lnTo>
                      <a:pt x="217" y="426"/>
                    </a:lnTo>
                    <a:cubicBezTo>
                      <a:pt x="142" y="284"/>
                      <a:pt x="70" y="142"/>
                      <a:pt x="0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1"/>
              <p:cNvSpPr/>
              <p:nvPr/>
            </p:nvSpPr>
            <p:spPr>
              <a:xfrm>
                <a:off x="6150172" y="4253747"/>
                <a:ext cx="24690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864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665" y="863"/>
                    </a:lnTo>
                    <a:cubicBezTo>
                      <a:pt x="544" y="579"/>
                      <a:pt x="435" y="291"/>
                      <a:pt x="338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1"/>
              <p:cNvSpPr/>
              <p:nvPr/>
            </p:nvSpPr>
            <p:spPr>
              <a:xfrm>
                <a:off x="6086258" y="4253747"/>
                <a:ext cx="63950" cy="122599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3307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861" y="863"/>
                    </a:lnTo>
                    <a:lnTo>
                      <a:pt x="861" y="0"/>
                    </a:lnTo>
                    <a:close/>
                    <a:moveTo>
                      <a:pt x="861" y="863"/>
                    </a:moveTo>
                    <a:lnTo>
                      <a:pt x="861" y="1724"/>
                    </a:lnTo>
                    <a:lnTo>
                      <a:pt x="1724" y="1724"/>
                    </a:lnTo>
                    <a:lnTo>
                      <a:pt x="1724" y="863"/>
                    </a:lnTo>
                    <a:close/>
                    <a:moveTo>
                      <a:pt x="0" y="1724"/>
                    </a:moveTo>
                    <a:lnTo>
                      <a:pt x="0" y="2588"/>
                    </a:lnTo>
                    <a:lnTo>
                      <a:pt x="861" y="2588"/>
                    </a:lnTo>
                    <a:lnTo>
                      <a:pt x="861" y="1724"/>
                    </a:lnTo>
                    <a:close/>
                    <a:moveTo>
                      <a:pt x="861" y="2588"/>
                    </a:moveTo>
                    <a:lnTo>
                      <a:pt x="861" y="3307"/>
                    </a:lnTo>
                    <a:cubicBezTo>
                      <a:pt x="1136" y="3216"/>
                      <a:pt x="1368" y="3117"/>
                      <a:pt x="1560" y="3018"/>
                    </a:cubicBezTo>
                    <a:cubicBezTo>
                      <a:pt x="1578" y="3009"/>
                      <a:pt x="1594" y="3000"/>
                      <a:pt x="1612" y="2991"/>
                    </a:cubicBezTo>
                    <a:cubicBezTo>
                      <a:pt x="1648" y="2973"/>
                      <a:pt x="1686" y="2950"/>
                      <a:pt x="1724" y="2928"/>
                    </a:cubicBezTo>
                    <a:lnTo>
                      <a:pt x="1724" y="2588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1"/>
              <p:cNvSpPr/>
              <p:nvPr/>
            </p:nvSpPr>
            <p:spPr>
              <a:xfrm>
                <a:off x="6022344" y="3807945"/>
                <a:ext cx="31919" cy="30288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17" extrusionOk="0">
                    <a:moveTo>
                      <a:pt x="861" y="1"/>
                    </a:moveTo>
                    <a:cubicBezTo>
                      <a:pt x="704" y="41"/>
                      <a:pt x="592" y="53"/>
                      <a:pt x="508" y="53"/>
                    </a:cubicBezTo>
                    <a:cubicBezTo>
                      <a:pt x="379" y="53"/>
                      <a:pt x="320" y="24"/>
                      <a:pt x="278" y="24"/>
                    </a:cubicBezTo>
                    <a:cubicBezTo>
                      <a:pt x="245" y="24"/>
                      <a:pt x="222" y="41"/>
                      <a:pt x="185" y="102"/>
                    </a:cubicBezTo>
                    <a:cubicBezTo>
                      <a:pt x="133" y="188"/>
                      <a:pt x="70" y="296"/>
                      <a:pt x="0" y="416"/>
                    </a:cubicBezTo>
                    <a:lnTo>
                      <a:pt x="0" y="817"/>
                    </a:lnTo>
                    <a:lnTo>
                      <a:pt x="798" y="817"/>
                    </a:lnTo>
                    <a:cubicBezTo>
                      <a:pt x="814" y="736"/>
                      <a:pt x="836" y="652"/>
                      <a:pt x="861" y="573"/>
                    </a:cubicBezTo>
                    <a:lnTo>
                      <a:pt x="861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1"/>
              <p:cNvSpPr/>
              <p:nvPr/>
            </p:nvSpPr>
            <p:spPr>
              <a:xfrm>
                <a:off x="6060344" y="3806054"/>
                <a:ext cx="2632" cy="260"/>
              </a:xfrm>
              <a:custGeom>
                <a:avLst/>
                <a:gdLst/>
                <a:ahLst/>
                <a:cxnLst/>
                <a:rect l="l" t="t" r="r" b="b"/>
                <a:pathLst>
                  <a:path w="71" h="7" extrusionOk="0">
                    <a:moveTo>
                      <a:pt x="45" y="1"/>
                    </a:moveTo>
                    <a:cubicBezTo>
                      <a:pt x="32" y="1"/>
                      <a:pt x="17" y="3"/>
                      <a:pt x="1" y="7"/>
                    </a:cubicBezTo>
                    <a:lnTo>
                      <a:pt x="70" y="7"/>
                    </a:lnTo>
                    <a:cubicBezTo>
                      <a:pt x="64" y="3"/>
                      <a:pt x="55" y="1"/>
                      <a:pt x="45" y="1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1"/>
              <p:cNvSpPr/>
              <p:nvPr/>
            </p:nvSpPr>
            <p:spPr>
              <a:xfrm>
                <a:off x="6054264" y="3966135"/>
                <a:ext cx="8786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237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237" y="861"/>
                    </a:lnTo>
                    <a:cubicBezTo>
                      <a:pt x="223" y="713"/>
                      <a:pt x="210" y="568"/>
                      <a:pt x="198" y="431"/>
                    </a:cubicBezTo>
                    <a:cubicBezTo>
                      <a:pt x="187" y="278"/>
                      <a:pt x="176" y="133"/>
                      <a:pt x="167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1"/>
              <p:cNvSpPr/>
              <p:nvPr/>
            </p:nvSpPr>
            <p:spPr>
              <a:xfrm>
                <a:off x="6022344" y="3934141"/>
                <a:ext cx="31919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4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861" y="863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1"/>
              <p:cNvSpPr/>
              <p:nvPr/>
            </p:nvSpPr>
            <p:spPr>
              <a:xfrm>
                <a:off x="6054264" y="3902221"/>
                <a:ext cx="4449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119" y="861"/>
                    </a:lnTo>
                    <a:cubicBezTo>
                      <a:pt x="106" y="496"/>
                      <a:pt x="101" y="217"/>
                      <a:pt x="101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1"/>
              <p:cNvSpPr/>
              <p:nvPr/>
            </p:nvSpPr>
            <p:spPr>
              <a:xfrm>
                <a:off x="6022344" y="3870227"/>
                <a:ext cx="31919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861" y="86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1"/>
              <p:cNvSpPr/>
              <p:nvPr/>
            </p:nvSpPr>
            <p:spPr>
              <a:xfrm>
                <a:off x="5990313" y="3838196"/>
                <a:ext cx="32068" cy="32068"/>
              </a:xfrm>
              <a:custGeom>
                <a:avLst/>
                <a:gdLst/>
                <a:ahLst/>
                <a:cxnLst/>
                <a:rect l="l" t="t" r="r" b="b"/>
                <a:pathLst>
                  <a:path w="865" h="865" extrusionOk="0">
                    <a:moveTo>
                      <a:pt x="614" y="1"/>
                    </a:moveTo>
                    <a:cubicBezTo>
                      <a:pt x="515" y="154"/>
                      <a:pt x="411" y="303"/>
                      <a:pt x="307" y="434"/>
                    </a:cubicBezTo>
                    <a:cubicBezTo>
                      <a:pt x="201" y="564"/>
                      <a:pt x="98" y="675"/>
                      <a:pt x="1" y="740"/>
                    </a:cubicBezTo>
                    <a:lnTo>
                      <a:pt x="1" y="864"/>
                    </a:lnTo>
                    <a:lnTo>
                      <a:pt x="864" y="864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6054264" y="3864963"/>
                <a:ext cx="2521" cy="5301"/>
              </a:xfrm>
              <a:custGeom>
                <a:avLst/>
                <a:gdLst/>
                <a:ahLst/>
                <a:cxnLst/>
                <a:rect l="l" t="t" r="r" b="b"/>
                <a:pathLst>
                  <a:path w="68" h="143" extrusionOk="0">
                    <a:moveTo>
                      <a:pt x="0" y="0"/>
                    </a:moveTo>
                    <a:lnTo>
                      <a:pt x="0" y="142"/>
                    </a:lnTo>
                    <a:lnTo>
                      <a:pt x="68" y="142"/>
                    </a:lnTo>
                    <a:cubicBezTo>
                      <a:pt x="61" y="126"/>
                      <a:pt x="52" y="111"/>
                      <a:pt x="43" y="93"/>
                    </a:cubicBezTo>
                    <a:cubicBezTo>
                      <a:pt x="27" y="63"/>
                      <a:pt x="14" y="32"/>
                      <a:pt x="0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6022344" y="4061968"/>
                <a:ext cx="31919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2" extrusionOk="0">
                    <a:moveTo>
                      <a:pt x="0" y="1"/>
                    </a:moveTo>
                    <a:lnTo>
                      <a:pt x="0" y="672"/>
                    </a:lnTo>
                    <a:cubicBezTo>
                      <a:pt x="77" y="660"/>
                      <a:pt x="132" y="656"/>
                      <a:pt x="179" y="656"/>
                    </a:cubicBezTo>
                    <a:cubicBezTo>
                      <a:pt x="264" y="656"/>
                      <a:pt x="322" y="670"/>
                      <a:pt x="433" y="679"/>
                    </a:cubicBezTo>
                    <a:cubicBezTo>
                      <a:pt x="453" y="681"/>
                      <a:pt x="476" y="693"/>
                      <a:pt x="496" y="702"/>
                    </a:cubicBezTo>
                    <a:cubicBezTo>
                      <a:pt x="573" y="738"/>
                      <a:pt x="606" y="794"/>
                      <a:pt x="597" y="862"/>
                    </a:cubicBezTo>
                    <a:lnTo>
                      <a:pt x="861" y="862"/>
                    </a:lnTo>
                    <a:lnTo>
                      <a:pt x="861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1"/>
              <p:cNvSpPr/>
              <p:nvPr/>
            </p:nvSpPr>
            <p:spPr>
              <a:xfrm>
                <a:off x="5958393" y="3998055"/>
                <a:ext cx="63987" cy="96129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2593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862" y="861"/>
                    </a:lnTo>
                    <a:lnTo>
                      <a:pt x="862" y="0"/>
                    </a:lnTo>
                    <a:close/>
                    <a:moveTo>
                      <a:pt x="862" y="861"/>
                    </a:moveTo>
                    <a:lnTo>
                      <a:pt x="862" y="1725"/>
                    </a:lnTo>
                    <a:lnTo>
                      <a:pt x="1725" y="1725"/>
                    </a:lnTo>
                    <a:lnTo>
                      <a:pt x="1725" y="861"/>
                    </a:lnTo>
                    <a:close/>
                    <a:moveTo>
                      <a:pt x="1" y="1725"/>
                    </a:moveTo>
                    <a:lnTo>
                      <a:pt x="1" y="1752"/>
                    </a:lnTo>
                    <a:cubicBezTo>
                      <a:pt x="102" y="1736"/>
                      <a:pt x="182" y="1731"/>
                      <a:pt x="248" y="1731"/>
                    </a:cubicBezTo>
                    <a:cubicBezTo>
                      <a:pt x="324" y="1731"/>
                      <a:pt x="382" y="1738"/>
                      <a:pt x="431" y="1743"/>
                    </a:cubicBezTo>
                    <a:cubicBezTo>
                      <a:pt x="454" y="1743"/>
                      <a:pt x="474" y="1745"/>
                      <a:pt x="494" y="1745"/>
                    </a:cubicBezTo>
                    <a:cubicBezTo>
                      <a:pt x="558" y="1747"/>
                      <a:pt x="718" y="1828"/>
                      <a:pt x="686" y="1979"/>
                    </a:cubicBezTo>
                    <a:cubicBezTo>
                      <a:pt x="679" y="2006"/>
                      <a:pt x="668" y="2031"/>
                      <a:pt x="657" y="2056"/>
                    </a:cubicBezTo>
                    <a:cubicBezTo>
                      <a:pt x="607" y="2169"/>
                      <a:pt x="526" y="2259"/>
                      <a:pt x="431" y="2333"/>
                    </a:cubicBezTo>
                    <a:cubicBezTo>
                      <a:pt x="301" y="2437"/>
                      <a:pt x="143" y="2509"/>
                      <a:pt x="1" y="2563"/>
                    </a:cubicBezTo>
                    <a:lnTo>
                      <a:pt x="1" y="2586"/>
                    </a:lnTo>
                    <a:lnTo>
                      <a:pt x="862" y="2586"/>
                    </a:lnTo>
                    <a:lnTo>
                      <a:pt x="862" y="1725"/>
                    </a:lnTo>
                    <a:close/>
                    <a:moveTo>
                      <a:pt x="862" y="2586"/>
                    </a:moveTo>
                    <a:lnTo>
                      <a:pt x="862" y="2592"/>
                    </a:lnTo>
                    <a:cubicBezTo>
                      <a:pt x="871" y="2590"/>
                      <a:pt x="880" y="2588"/>
                      <a:pt x="887" y="2586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1"/>
              <p:cNvSpPr/>
              <p:nvPr/>
            </p:nvSpPr>
            <p:spPr>
              <a:xfrm>
                <a:off x="6054264" y="4029974"/>
                <a:ext cx="16646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449" h="864" extrusionOk="0">
                    <a:moveTo>
                      <a:pt x="0" y="0"/>
                    </a:moveTo>
                    <a:lnTo>
                      <a:pt x="0" y="864"/>
                    </a:lnTo>
                    <a:lnTo>
                      <a:pt x="449" y="864"/>
                    </a:lnTo>
                    <a:cubicBezTo>
                      <a:pt x="403" y="582"/>
                      <a:pt x="363" y="291"/>
                      <a:pt x="329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1"/>
              <p:cNvSpPr/>
              <p:nvPr/>
            </p:nvSpPr>
            <p:spPr>
              <a:xfrm>
                <a:off x="6022344" y="3998055"/>
                <a:ext cx="31919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861" y="86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1"/>
              <p:cNvSpPr/>
              <p:nvPr/>
            </p:nvSpPr>
            <p:spPr>
              <a:xfrm>
                <a:off x="6054264" y="4221827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0"/>
                    </a:moveTo>
                    <a:lnTo>
                      <a:pt x="0" y="431"/>
                    </a:lnTo>
                    <a:lnTo>
                      <a:pt x="0" y="861"/>
                    </a:lnTo>
                    <a:lnTo>
                      <a:pt x="863" y="861"/>
                    </a:lnTo>
                    <a:lnTo>
                      <a:pt x="863" y="431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1"/>
              <p:cNvSpPr/>
              <p:nvPr/>
            </p:nvSpPr>
            <p:spPr>
              <a:xfrm>
                <a:off x="6022344" y="4189833"/>
                <a:ext cx="31919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4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861" y="863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6086258" y="4164660"/>
                <a:ext cx="63950" cy="89122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2404" extrusionOk="0">
                    <a:moveTo>
                      <a:pt x="861" y="1"/>
                    </a:moveTo>
                    <a:lnTo>
                      <a:pt x="861" y="679"/>
                    </a:lnTo>
                    <a:lnTo>
                      <a:pt x="1621" y="679"/>
                    </a:lnTo>
                    <a:cubicBezTo>
                      <a:pt x="1607" y="605"/>
                      <a:pt x="1594" y="528"/>
                      <a:pt x="1580" y="451"/>
                    </a:cubicBezTo>
                    <a:cubicBezTo>
                      <a:pt x="1519" y="95"/>
                      <a:pt x="1534" y="5"/>
                      <a:pt x="1462" y="5"/>
                    </a:cubicBezTo>
                    <a:cubicBezTo>
                      <a:pt x="1445" y="5"/>
                      <a:pt x="1422" y="10"/>
                      <a:pt x="1391" y="19"/>
                    </a:cubicBezTo>
                    <a:cubicBezTo>
                      <a:pt x="1380" y="23"/>
                      <a:pt x="1366" y="30"/>
                      <a:pt x="1353" y="32"/>
                    </a:cubicBezTo>
                    <a:cubicBezTo>
                      <a:pt x="1288" y="42"/>
                      <a:pt x="1221" y="63"/>
                      <a:pt x="1156" y="63"/>
                    </a:cubicBezTo>
                    <a:cubicBezTo>
                      <a:pt x="1146" y="63"/>
                      <a:pt x="1135" y="63"/>
                      <a:pt x="1125" y="61"/>
                    </a:cubicBezTo>
                    <a:cubicBezTo>
                      <a:pt x="1030" y="52"/>
                      <a:pt x="945" y="32"/>
                      <a:pt x="861" y="1"/>
                    </a:cubicBezTo>
                    <a:close/>
                    <a:moveTo>
                      <a:pt x="0" y="679"/>
                    </a:moveTo>
                    <a:lnTo>
                      <a:pt x="0" y="1542"/>
                    </a:lnTo>
                    <a:lnTo>
                      <a:pt x="861" y="1542"/>
                    </a:lnTo>
                    <a:lnTo>
                      <a:pt x="861" y="679"/>
                    </a:lnTo>
                    <a:close/>
                    <a:moveTo>
                      <a:pt x="861" y="1542"/>
                    </a:moveTo>
                    <a:lnTo>
                      <a:pt x="861" y="2403"/>
                    </a:lnTo>
                    <a:lnTo>
                      <a:pt x="1724" y="2403"/>
                    </a:lnTo>
                    <a:lnTo>
                      <a:pt x="1724" y="1542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>
                <a:off x="5999248" y="4157913"/>
                <a:ext cx="23133" cy="3191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861" extrusionOk="0">
                    <a:moveTo>
                      <a:pt x="553" y="0"/>
                    </a:moveTo>
                    <a:cubicBezTo>
                      <a:pt x="357" y="300"/>
                      <a:pt x="278" y="194"/>
                      <a:pt x="289" y="334"/>
                    </a:cubicBezTo>
                    <a:cubicBezTo>
                      <a:pt x="305" y="559"/>
                      <a:pt x="186" y="733"/>
                      <a:pt x="1" y="861"/>
                    </a:cubicBezTo>
                    <a:lnTo>
                      <a:pt x="623" y="861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>
                <a:off x="6054264" y="4157913"/>
                <a:ext cx="32031" cy="31919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1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863" y="861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6022344" y="4125882"/>
                <a:ext cx="31919" cy="32068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5" extrusionOk="0">
                    <a:moveTo>
                      <a:pt x="453" y="1"/>
                    </a:moveTo>
                    <a:cubicBezTo>
                      <a:pt x="451" y="10"/>
                      <a:pt x="449" y="17"/>
                      <a:pt x="444" y="26"/>
                    </a:cubicBezTo>
                    <a:cubicBezTo>
                      <a:pt x="338" y="319"/>
                      <a:pt x="38" y="332"/>
                      <a:pt x="34" y="472"/>
                    </a:cubicBezTo>
                    <a:cubicBezTo>
                      <a:pt x="29" y="553"/>
                      <a:pt x="38" y="632"/>
                      <a:pt x="0" y="733"/>
                    </a:cubicBezTo>
                    <a:lnTo>
                      <a:pt x="0" y="864"/>
                    </a:lnTo>
                    <a:lnTo>
                      <a:pt x="861" y="864"/>
                    </a:lnTo>
                    <a:lnTo>
                      <a:pt x="861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>
                <a:off x="5958393" y="4194652"/>
                <a:ext cx="63987" cy="59131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595" extrusionOk="0">
                    <a:moveTo>
                      <a:pt x="862" y="1"/>
                    </a:moveTo>
                    <a:cubicBezTo>
                      <a:pt x="727" y="59"/>
                      <a:pt x="578" y="100"/>
                      <a:pt x="431" y="125"/>
                    </a:cubicBezTo>
                    <a:cubicBezTo>
                      <a:pt x="352" y="140"/>
                      <a:pt x="274" y="149"/>
                      <a:pt x="199" y="156"/>
                    </a:cubicBezTo>
                    <a:cubicBezTo>
                      <a:pt x="132" y="161"/>
                      <a:pt x="66" y="163"/>
                      <a:pt x="1" y="165"/>
                    </a:cubicBezTo>
                    <a:lnTo>
                      <a:pt x="1" y="733"/>
                    </a:lnTo>
                    <a:lnTo>
                      <a:pt x="862" y="733"/>
                    </a:lnTo>
                    <a:lnTo>
                      <a:pt x="862" y="1"/>
                    </a:lnTo>
                    <a:close/>
                    <a:moveTo>
                      <a:pt x="862" y="733"/>
                    </a:moveTo>
                    <a:lnTo>
                      <a:pt x="862" y="1594"/>
                    </a:lnTo>
                    <a:lnTo>
                      <a:pt x="1725" y="1594"/>
                    </a:lnTo>
                    <a:lnTo>
                      <a:pt x="1725" y="733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>
                <a:off x="6054264" y="4093888"/>
                <a:ext cx="31845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64" extrusionOk="0">
                    <a:moveTo>
                      <a:pt x="0" y="1"/>
                    </a:moveTo>
                    <a:lnTo>
                      <a:pt x="0" y="864"/>
                    </a:lnTo>
                    <a:lnTo>
                      <a:pt x="859" y="864"/>
                    </a:lnTo>
                    <a:cubicBezTo>
                      <a:pt x="818" y="762"/>
                      <a:pt x="782" y="659"/>
                      <a:pt x="751" y="555"/>
                    </a:cubicBezTo>
                    <a:cubicBezTo>
                      <a:pt x="739" y="514"/>
                      <a:pt x="726" y="474"/>
                      <a:pt x="714" y="433"/>
                    </a:cubicBezTo>
                    <a:cubicBezTo>
                      <a:pt x="678" y="300"/>
                      <a:pt x="642" y="156"/>
                      <a:pt x="609" y="1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6054264" y="4349654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1"/>
                    </a:moveTo>
                    <a:lnTo>
                      <a:pt x="0" y="431"/>
                    </a:lnTo>
                    <a:lnTo>
                      <a:pt x="0" y="862"/>
                    </a:lnTo>
                    <a:lnTo>
                      <a:pt x="863" y="862"/>
                    </a:lnTo>
                    <a:lnTo>
                      <a:pt x="863" y="431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6022344" y="4317660"/>
                <a:ext cx="31919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4" extrusionOk="0">
                    <a:moveTo>
                      <a:pt x="0" y="0"/>
                    </a:moveTo>
                    <a:lnTo>
                      <a:pt x="0" y="864"/>
                    </a:lnTo>
                    <a:lnTo>
                      <a:pt x="861" y="864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6054264" y="4285741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863" y="861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>
                <a:off x="6022344" y="4253747"/>
                <a:ext cx="31919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4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861" y="863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>
                <a:off x="5958393" y="4253747"/>
                <a:ext cx="63987" cy="127863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49" extrusionOk="0">
                    <a:moveTo>
                      <a:pt x="1" y="0"/>
                    </a:moveTo>
                    <a:lnTo>
                      <a:pt x="1" y="863"/>
                    </a:lnTo>
                    <a:lnTo>
                      <a:pt x="862" y="863"/>
                    </a:lnTo>
                    <a:lnTo>
                      <a:pt x="862" y="0"/>
                    </a:lnTo>
                    <a:close/>
                    <a:moveTo>
                      <a:pt x="862" y="863"/>
                    </a:moveTo>
                    <a:lnTo>
                      <a:pt x="862" y="1724"/>
                    </a:lnTo>
                    <a:lnTo>
                      <a:pt x="1725" y="1724"/>
                    </a:lnTo>
                    <a:lnTo>
                      <a:pt x="1725" y="863"/>
                    </a:lnTo>
                    <a:close/>
                    <a:moveTo>
                      <a:pt x="1" y="1724"/>
                    </a:moveTo>
                    <a:lnTo>
                      <a:pt x="1" y="2588"/>
                    </a:lnTo>
                    <a:lnTo>
                      <a:pt x="862" y="2588"/>
                    </a:lnTo>
                    <a:lnTo>
                      <a:pt x="862" y="1724"/>
                    </a:lnTo>
                    <a:close/>
                    <a:moveTo>
                      <a:pt x="862" y="2588"/>
                    </a:moveTo>
                    <a:lnTo>
                      <a:pt x="862" y="3018"/>
                    </a:lnTo>
                    <a:lnTo>
                      <a:pt x="862" y="3449"/>
                    </a:lnTo>
                    <a:lnTo>
                      <a:pt x="1725" y="3449"/>
                    </a:lnTo>
                    <a:lnTo>
                      <a:pt x="1725" y="3018"/>
                    </a:lnTo>
                    <a:lnTo>
                      <a:pt x="1725" y="2588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>
                <a:off x="6022344" y="4381574"/>
                <a:ext cx="31919" cy="7044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90" extrusionOk="0">
                    <a:moveTo>
                      <a:pt x="0" y="1"/>
                    </a:moveTo>
                    <a:lnTo>
                      <a:pt x="0" y="185"/>
                    </a:lnTo>
                    <a:cubicBezTo>
                      <a:pt x="52" y="187"/>
                      <a:pt x="220" y="189"/>
                      <a:pt x="416" y="189"/>
                    </a:cubicBezTo>
                    <a:cubicBezTo>
                      <a:pt x="561" y="189"/>
                      <a:pt x="722" y="188"/>
                      <a:pt x="861" y="183"/>
                    </a:cubicBezTo>
                    <a:lnTo>
                      <a:pt x="861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>
                <a:off x="6086258" y="4381574"/>
                <a:ext cx="13050" cy="289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8" extrusionOk="0">
                    <a:moveTo>
                      <a:pt x="0" y="1"/>
                    </a:moveTo>
                    <a:lnTo>
                      <a:pt x="0" y="77"/>
                    </a:lnTo>
                    <a:cubicBezTo>
                      <a:pt x="122" y="55"/>
                      <a:pt x="239" y="28"/>
                      <a:pt x="352" y="1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>
                <a:off x="5894480" y="3689904"/>
                <a:ext cx="4634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553" extrusionOk="0">
                    <a:moveTo>
                      <a:pt x="1" y="0"/>
                    </a:moveTo>
                    <a:lnTo>
                      <a:pt x="1" y="553"/>
                    </a:lnTo>
                    <a:lnTo>
                      <a:pt x="125" y="553"/>
                    </a:lnTo>
                    <a:cubicBezTo>
                      <a:pt x="50" y="156"/>
                      <a:pt x="80" y="23"/>
                      <a:pt x="1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>
                <a:off x="5830492" y="3695169"/>
                <a:ext cx="64024" cy="4723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274" extrusionOk="0">
                    <a:moveTo>
                      <a:pt x="863" y="0"/>
                    </a:moveTo>
                    <a:cubicBezTo>
                      <a:pt x="717" y="30"/>
                      <a:pt x="573" y="59"/>
                      <a:pt x="433" y="88"/>
                    </a:cubicBezTo>
                    <a:cubicBezTo>
                      <a:pt x="284" y="122"/>
                      <a:pt x="142" y="156"/>
                      <a:pt x="0" y="192"/>
                    </a:cubicBezTo>
                    <a:lnTo>
                      <a:pt x="0" y="411"/>
                    </a:lnTo>
                    <a:lnTo>
                      <a:pt x="863" y="411"/>
                    </a:lnTo>
                    <a:lnTo>
                      <a:pt x="863" y="0"/>
                    </a:lnTo>
                    <a:close/>
                    <a:moveTo>
                      <a:pt x="863" y="411"/>
                    </a:moveTo>
                    <a:lnTo>
                      <a:pt x="863" y="1274"/>
                    </a:lnTo>
                    <a:lnTo>
                      <a:pt x="1727" y="1274"/>
                    </a:lnTo>
                    <a:lnTo>
                      <a:pt x="1727" y="41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1"/>
              <p:cNvSpPr/>
              <p:nvPr/>
            </p:nvSpPr>
            <p:spPr>
              <a:xfrm>
                <a:off x="5926399" y="3838196"/>
                <a:ext cx="32031" cy="32068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5" extrusionOk="0">
                    <a:moveTo>
                      <a:pt x="1" y="1"/>
                    </a:moveTo>
                    <a:lnTo>
                      <a:pt x="1" y="864"/>
                    </a:lnTo>
                    <a:lnTo>
                      <a:pt x="864" y="864"/>
                    </a:lnTo>
                    <a:lnTo>
                      <a:pt x="864" y="244"/>
                    </a:lnTo>
                    <a:cubicBezTo>
                      <a:pt x="805" y="165"/>
                      <a:pt x="749" y="84"/>
                      <a:pt x="693" y="1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1"/>
              <p:cNvSpPr/>
              <p:nvPr/>
            </p:nvSpPr>
            <p:spPr>
              <a:xfrm>
                <a:off x="5894406" y="3806276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864" y="862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>
                <a:off x="5926399" y="3790669"/>
                <a:ext cx="7489" cy="1564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22" extrusionOk="0">
                    <a:moveTo>
                      <a:pt x="1" y="0"/>
                    </a:moveTo>
                    <a:lnTo>
                      <a:pt x="1" y="422"/>
                    </a:lnTo>
                    <a:lnTo>
                      <a:pt x="201" y="422"/>
                    </a:lnTo>
                    <a:cubicBezTo>
                      <a:pt x="134" y="291"/>
                      <a:pt x="68" y="149"/>
                      <a:pt x="1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>
                <a:off x="5894480" y="3742363"/>
                <a:ext cx="24950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862" extrusionOk="0">
                    <a:moveTo>
                      <a:pt x="1" y="1"/>
                    </a:moveTo>
                    <a:lnTo>
                      <a:pt x="1" y="862"/>
                    </a:lnTo>
                    <a:lnTo>
                      <a:pt x="672" y="862"/>
                    </a:lnTo>
                    <a:cubicBezTo>
                      <a:pt x="560" y="587"/>
                      <a:pt x="451" y="298"/>
                      <a:pt x="355" y="1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>
                <a:off x="5830492" y="3742363"/>
                <a:ext cx="63950" cy="12790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3450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863" y="862"/>
                    </a:lnTo>
                    <a:lnTo>
                      <a:pt x="863" y="1"/>
                    </a:lnTo>
                    <a:close/>
                    <a:moveTo>
                      <a:pt x="863" y="862"/>
                    </a:moveTo>
                    <a:lnTo>
                      <a:pt x="863" y="1725"/>
                    </a:lnTo>
                    <a:lnTo>
                      <a:pt x="1724" y="1725"/>
                    </a:lnTo>
                    <a:lnTo>
                      <a:pt x="1724" y="862"/>
                    </a:lnTo>
                    <a:close/>
                    <a:moveTo>
                      <a:pt x="0" y="1725"/>
                    </a:moveTo>
                    <a:lnTo>
                      <a:pt x="0" y="2586"/>
                    </a:lnTo>
                    <a:lnTo>
                      <a:pt x="863" y="2586"/>
                    </a:lnTo>
                    <a:lnTo>
                      <a:pt x="863" y="1725"/>
                    </a:lnTo>
                    <a:close/>
                    <a:moveTo>
                      <a:pt x="863" y="2586"/>
                    </a:moveTo>
                    <a:lnTo>
                      <a:pt x="863" y="3176"/>
                    </a:lnTo>
                    <a:cubicBezTo>
                      <a:pt x="895" y="3118"/>
                      <a:pt x="922" y="3064"/>
                      <a:pt x="947" y="3019"/>
                    </a:cubicBezTo>
                    <a:cubicBezTo>
                      <a:pt x="1117" y="2693"/>
                      <a:pt x="1136" y="2638"/>
                      <a:pt x="1149" y="2638"/>
                    </a:cubicBezTo>
                    <a:cubicBezTo>
                      <a:pt x="1153" y="2638"/>
                      <a:pt x="1157" y="2643"/>
                      <a:pt x="1163" y="2647"/>
                    </a:cubicBezTo>
                    <a:cubicBezTo>
                      <a:pt x="1179" y="2656"/>
                      <a:pt x="1177" y="2681"/>
                      <a:pt x="1170" y="2696"/>
                    </a:cubicBezTo>
                    <a:cubicBezTo>
                      <a:pt x="1147" y="2748"/>
                      <a:pt x="1089" y="2861"/>
                      <a:pt x="1005" y="3019"/>
                    </a:cubicBezTo>
                    <a:cubicBezTo>
                      <a:pt x="965" y="3097"/>
                      <a:pt x="918" y="3185"/>
                      <a:pt x="863" y="3285"/>
                    </a:cubicBezTo>
                    <a:lnTo>
                      <a:pt x="863" y="3449"/>
                    </a:lnTo>
                    <a:lnTo>
                      <a:pt x="1724" y="3449"/>
                    </a:lnTo>
                    <a:lnTo>
                      <a:pt x="1724" y="2586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>
                <a:off x="5926399" y="3966135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1" y="0"/>
                    </a:moveTo>
                    <a:lnTo>
                      <a:pt x="1" y="431"/>
                    </a:lnTo>
                    <a:lnTo>
                      <a:pt x="1" y="861"/>
                    </a:lnTo>
                    <a:lnTo>
                      <a:pt x="864" y="861"/>
                    </a:lnTo>
                    <a:lnTo>
                      <a:pt x="864" y="431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5894406" y="3934141"/>
                <a:ext cx="32031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4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864" y="863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5926399" y="3902221"/>
                <a:ext cx="31956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862" y="861"/>
                    </a:lnTo>
                    <a:lnTo>
                      <a:pt x="862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5894406" y="3870227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864" y="861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5958393" y="3870227"/>
                <a:ext cx="63987" cy="127863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49" extrusionOk="0">
                    <a:moveTo>
                      <a:pt x="1" y="0"/>
                    </a:moveTo>
                    <a:lnTo>
                      <a:pt x="1" y="863"/>
                    </a:lnTo>
                    <a:lnTo>
                      <a:pt x="862" y="863"/>
                    </a:lnTo>
                    <a:lnTo>
                      <a:pt x="862" y="0"/>
                    </a:lnTo>
                    <a:close/>
                    <a:moveTo>
                      <a:pt x="862" y="863"/>
                    </a:moveTo>
                    <a:lnTo>
                      <a:pt x="862" y="1724"/>
                    </a:lnTo>
                    <a:lnTo>
                      <a:pt x="1725" y="1724"/>
                    </a:lnTo>
                    <a:lnTo>
                      <a:pt x="1725" y="863"/>
                    </a:lnTo>
                    <a:close/>
                    <a:moveTo>
                      <a:pt x="1" y="1724"/>
                    </a:moveTo>
                    <a:lnTo>
                      <a:pt x="1" y="2587"/>
                    </a:lnTo>
                    <a:lnTo>
                      <a:pt x="862" y="2587"/>
                    </a:lnTo>
                    <a:lnTo>
                      <a:pt x="862" y="1724"/>
                    </a:lnTo>
                    <a:close/>
                    <a:moveTo>
                      <a:pt x="862" y="2587"/>
                    </a:moveTo>
                    <a:lnTo>
                      <a:pt x="862" y="3018"/>
                    </a:lnTo>
                    <a:lnTo>
                      <a:pt x="862" y="3448"/>
                    </a:lnTo>
                    <a:lnTo>
                      <a:pt x="1725" y="3448"/>
                    </a:lnTo>
                    <a:lnTo>
                      <a:pt x="1725" y="3018"/>
                    </a:lnTo>
                    <a:lnTo>
                      <a:pt x="1725" y="2587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1"/>
              <p:cNvSpPr/>
              <p:nvPr/>
            </p:nvSpPr>
            <p:spPr>
              <a:xfrm>
                <a:off x="5830492" y="3870227"/>
                <a:ext cx="64024" cy="127863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3449" extrusionOk="0">
                    <a:moveTo>
                      <a:pt x="773" y="0"/>
                    </a:moveTo>
                    <a:cubicBezTo>
                      <a:pt x="672" y="187"/>
                      <a:pt x="557" y="397"/>
                      <a:pt x="433" y="618"/>
                    </a:cubicBezTo>
                    <a:cubicBezTo>
                      <a:pt x="388" y="699"/>
                      <a:pt x="341" y="780"/>
                      <a:pt x="296" y="861"/>
                    </a:cubicBezTo>
                    <a:lnTo>
                      <a:pt x="863" y="861"/>
                    </a:lnTo>
                    <a:lnTo>
                      <a:pt x="863" y="0"/>
                    </a:lnTo>
                    <a:close/>
                    <a:moveTo>
                      <a:pt x="863" y="863"/>
                    </a:moveTo>
                    <a:lnTo>
                      <a:pt x="863" y="1724"/>
                    </a:lnTo>
                    <a:lnTo>
                      <a:pt x="1727" y="1724"/>
                    </a:lnTo>
                    <a:lnTo>
                      <a:pt x="1727" y="863"/>
                    </a:lnTo>
                    <a:close/>
                    <a:moveTo>
                      <a:pt x="0" y="1724"/>
                    </a:moveTo>
                    <a:lnTo>
                      <a:pt x="0" y="2587"/>
                    </a:lnTo>
                    <a:lnTo>
                      <a:pt x="863" y="2587"/>
                    </a:lnTo>
                    <a:lnTo>
                      <a:pt x="863" y="1724"/>
                    </a:lnTo>
                    <a:close/>
                    <a:moveTo>
                      <a:pt x="863" y="2587"/>
                    </a:moveTo>
                    <a:lnTo>
                      <a:pt x="863" y="3448"/>
                    </a:lnTo>
                    <a:lnTo>
                      <a:pt x="1724" y="3448"/>
                    </a:lnTo>
                    <a:lnTo>
                      <a:pt x="1724" y="2587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1"/>
              <p:cNvSpPr/>
              <p:nvPr/>
            </p:nvSpPr>
            <p:spPr>
              <a:xfrm>
                <a:off x="5943268" y="4093888"/>
                <a:ext cx="15163" cy="715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193" extrusionOk="0">
                    <a:moveTo>
                      <a:pt x="346" y="1"/>
                    </a:moveTo>
                    <a:cubicBezTo>
                      <a:pt x="152" y="70"/>
                      <a:pt x="1" y="111"/>
                      <a:pt x="3" y="154"/>
                    </a:cubicBezTo>
                    <a:lnTo>
                      <a:pt x="3" y="156"/>
                    </a:lnTo>
                    <a:cubicBezTo>
                      <a:pt x="5" y="183"/>
                      <a:pt x="39" y="192"/>
                      <a:pt x="90" y="192"/>
                    </a:cubicBezTo>
                    <a:cubicBezTo>
                      <a:pt x="162" y="192"/>
                      <a:pt x="270" y="175"/>
                      <a:pt x="377" y="167"/>
                    </a:cubicBezTo>
                    <a:cubicBezTo>
                      <a:pt x="389" y="167"/>
                      <a:pt x="398" y="165"/>
                      <a:pt x="409" y="16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1"/>
              <p:cNvSpPr/>
              <p:nvPr/>
            </p:nvSpPr>
            <p:spPr>
              <a:xfrm>
                <a:off x="5894480" y="4061968"/>
                <a:ext cx="31956" cy="27211"/>
              </a:xfrm>
              <a:custGeom>
                <a:avLst/>
                <a:gdLst/>
                <a:ahLst/>
                <a:cxnLst/>
                <a:rect l="l" t="t" r="r" b="b"/>
                <a:pathLst>
                  <a:path w="862" h="734" extrusionOk="0">
                    <a:moveTo>
                      <a:pt x="1" y="1"/>
                    </a:moveTo>
                    <a:lnTo>
                      <a:pt x="1" y="733"/>
                    </a:lnTo>
                    <a:cubicBezTo>
                      <a:pt x="269" y="548"/>
                      <a:pt x="557" y="397"/>
                      <a:pt x="862" y="278"/>
                    </a:cubicBez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5830492" y="3998055"/>
                <a:ext cx="64024" cy="113219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3054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863" y="861"/>
                    </a:lnTo>
                    <a:lnTo>
                      <a:pt x="863" y="0"/>
                    </a:lnTo>
                    <a:close/>
                    <a:moveTo>
                      <a:pt x="863" y="861"/>
                    </a:moveTo>
                    <a:lnTo>
                      <a:pt x="863" y="1725"/>
                    </a:lnTo>
                    <a:lnTo>
                      <a:pt x="1727" y="1725"/>
                    </a:lnTo>
                    <a:lnTo>
                      <a:pt x="1727" y="861"/>
                    </a:lnTo>
                    <a:close/>
                    <a:moveTo>
                      <a:pt x="0" y="1725"/>
                    </a:moveTo>
                    <a:lnTo>
                      <a:pt x="0" y="2588"/>
                    </a:lnTo>
                    <a:lnTo>
                      <a:pt x="863" y="2588"/>
                    </a:lnTo>
                    <a:lnTo>
                      <a:pt x="863" y="1725"/>
                    </a:lnTo>
                    <a:close/>
                    <a:moveTo>
                      <a:pt x="863" y="2588"/>
                    </a:moveTo>
                    <a:lnTo>
                      <a:pt x="863" y="2994"/>
                    </a:lnTo>
                    <a:cubicBezTo>
                      <a:pt x="888" y="3003"/>
                      <a:pt x="911" y="3009"/>
                      <a:pt x="931" y="3018"/>
                    </a:cubicBezTo>
                    <a:cubicBezTo>
                      <a:pt x="954" y="3025"/>
                      <a:pt x="972" y="3032"/>
                      <a:pt x="990" y="3039"/>
                    </a:cubicBezTo>
                    <a:cubicBezTo>
                      <a:pt x="1014" y="3048"/>
                      <a:pt x="1030" y="3054"/>
                      <a:pt x="1042" y="3054"/>
                    </a:cubicBezTo>
                    <a:cubicBezTo>
                      <a:pt x="1059" y="3054"/>
                      <a:pt x="1070" y="3043"/>
                      <a:pt x="1091" y="3018"/>
                    </a:cubicBezTo>
                    <a:cubicBezTo>
                      <a:pt x="1129" y="2971"/>
                      <a:pt x="1206" y="2872"/>
                      <a:pt x="1418" y="2692"/>
                    </a:cubicBezTo>
                    <a:cubicBezTo>
                      <a:pt x="1463" y="2655"/>
                      <a:pt x="1506" y="2622"/>
                      <a:pt x="1551" y="2588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1"/>
              <p:cNvSpPr/>
              <p:nvPr/>
            </p:nvSpPr>
            <p:spPr>
              <a:xfrm>
                <a:off x="5926399" y="4029974"/>
                <a:ext cx="31956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4" extrusionOk="0">
                    <a:moveTo>
                      <a:pt x="1" y="0"/>
                    </a:moveTo>
                    <a:lnTo>
                      <a:pt x="1" y="864"/>
                    </a:lnTo>
                    <a:lnTo>
                      <a:pt x="862" y="864"/>
                    </a:lnTo>
                    <a:lnTo>
                      <a:pt x="862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1"/>
              <p:cNvSpPr/>
              <p:nvPr/>
            </p:nvSpPr>
            <p:spPr>
              <a:xfrm>
                <a:off x="5894406" y="3998055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864" y="861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1"/>
              <p:cNvSpPr/>
              <p:nvPr/>
            </p:nvSpPr>
            <p:spPr>
              <a:xfrm>
                <a:off x="5926399" y="4221827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1" y="0"/>
                    </a:moveTo>
                    <a:lnTo>
                      <a:pt x="1" y="431"/>
                    </a:lnTo>
                    <a:lnTo>
                      <a:pt x="1" y="861"/>
                    </a:lnTo>
                    <a:lnTo>
                      <a:pt x="864" y="861"/>
                    </a:lnTo>
                    <a:lnTo>
                      <a:pt x="864" y="431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5894480" y="4191168"/>
                <a:ext cx="31956" cy="30696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28" extrusionOk="0">
                    <a:moveTo>
                      <a:pt x="1" y="0"/>
                    </a:moveTo>
                    <a:lnTo>
                      <a:pt x="1" y="827"/>
                    </a:lnTo>
                    <a:lnTo>
                      <a:pt x="862" y="827"/>
                    </a:lnTo>
                    <a:lnTo>
                      <a:pt x="862" y="201"/>
                    </a:lnTo>
                    <a:cubicBezTo>
                      <a:pt x="663" y="167"/>
                      <a:pt x="447" y="122"/>
                      <a:pt x="201" y="56"/>
                    </a:cubicBezTo>
                    <a:cubicBezTo>
                      <a:pt x="129" y="38"/>
                      <a:pt x="64" y="18"/>
                      <a:pt x="1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5830492" y="4178785"/>
                <a:ext cx="64024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023" extrusionOk="0">
                    <a:moveTo>
                      <a:pt x="863" y="0"/>
                    </a:moveTo>
                    <a:lnTo>
                      <a:pt x="863" y="298"/>
                    </a:lnTo>
                    <a:lnTo>
                      <a:pt x="1605" y="298"/>
                    </a:lnTo>
                    <a:cubicBezTo>
                      <a:pt x="1253" y="190"/>
                      <a:pt x="1037" y="88"/>
                      <a:pt x="863" y="0"/>
                    </a:cubicBezTo>
                    <a:close/>
                    <a:moveTo>
                      <a:pt x="0" y="298"/>
                    </a:moveTo>
                    <a:lnTo>
                      <a:pt x="0" y="1161"/>
                    </a:lnTo>
                    <a:lnTo>
                      <a:pt x="863" y="1161"/>
                    </a:lnTo>
                    <a:lnTo>
                      <a:pt x="863" y="298"/>
                    </a:lnTo>
                    <a:close/>
                    <a:moveTo>
                      <a:pt x="863" y="1161"/>
                    </a:moveTo>
                    <a:lnTo>
                      <a:pt x="863" y="2022"/>
                    </a:lnTo>
                    <a:lnTo>
                      <a:pt x="1727" y="2022"/>
                    </a:lnTo>
                    <a:lnTo>
                      <a:pt x="1727" y="116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5926399" y="4349654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1" y="1"/>
                    </a:moveTo>
                    <a:lnTo>
                      <a:pt x="1" y="431"/>
                    </a:lnTo>
                    <a:lnTo>
                      <a:pt x="1" y="862"/>
                    </a:lnTo>
                    <a:lnTo>
                      <a:pt x="864" y="862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5894406" y="4317660"/>
                <a:ext cx="32031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4" extrusionOk="0">
                    <a:moveTo>
                      <a:pt x="0" y="0"/>
                    </a:moveTo>
                    <a:lnTo>
                      <a:pt x="0" y="864"/>
                    </a:lnTo>
                    <a:lnTo>
                      <a:pt x="864" y="864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5926399" y="4285741"/>
                <a:ext cx="31956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862" y="861"/>
                    </a:lnTo>
                    <a:lnTo>
                      <a:pt x="862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5894406" y="4253747"/>
                <a:ext cx="32031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4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864" y="863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5830566" y="4253747"/>
                <a:ext cx="63950" cy="127863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3449" extrusionOk="0">
                    <a:moveTo>
                      <a:pt x="1" y="0"/>
                    </a:moveTo>
                    <a:lnTo>
                      <a:pt x="1" y="863"/>
                    </a:lnTo>
                    <a:lnTo>
                      <a:pt x="861" y="863"/>
                    </a:lnTo>
                    <a:lnTo>
                      <a:pt x="861" y="0"/>
                    </a:lnTo>
                    <a:close/>
                    <a:moveTo>
                      <a:pt x="861" y="863"/>
                    </a:moveTo>
                    <a:lnTo>
                      <a:pt x="861" y="1724"/>
                    </a:lnTo>
                    <a:lnTo>
                      <a:pt x="1725" y="1724"/>
                    </a:lnTo>
                    <a:lnTo>
                      <a:pt x="1725" y="863"/>
                    </a:lnTo>
                    <a:close/>
                    <a:moveTo>
                      <a:pt x="1" y="1724"/>
                    </a:moveTo>
                    <a:lnTo>
                      <a:pt x="1" y="2588"/>
                    </a:lnTo>
                    <a:lnTo>
                      <a:pt x="861" y="2588"/>
                    </a:lnTo>
                    <a:lnTo>
                      <a:pt x="861" y="1724"/>
                    </a:lnTo>
                    <a:close/>
                    <a:moveTo>
                      <a:pt x="861" y="2588"/>
                    </a:moveTo>
                    <a:lnTo>
                      <a:pt x="861" y="3018"/>
                    </a:lnTo>
                    <a:lnTo>
                      <a:pt x="861" y="3449"/>
                    </a:lnTo>
                    <a:lnTo>
                      <a:pt x="1725" y="3449"/>
                    </a:lnTo>
                    <a:lnTo>
                      <a:pt x="1725" y="3018"/>
                    </a:lnTo>
                    <a:lnTo>
                      <a:pt x="1725" y="2588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5894480" y="4381574"/>
                <a:ext cx="31956" cy="11418"/>
              </a:xfrm>
              <a:custGeom>
                <a:avLst/>
                <a:gdLst/>
                <a:ahLst/>
                <a:cxnLst/>
                <a:rect l="l" t="t" r="r" b="b"/>
                <a:pathLst>
                  <a:path w="862" h="308" extrusionOk="0">
                    <a:moveTo>
                      <a:pt x="1" y="1"/>
                    </a:moveTo>
                    <a:lnTo>
                      <a:pt x="1" y="307"/>
                    </a:lnTo>
                    <a:cubicBezTo>
                      <a:pt x="3" y="307"/>
                      <a:pt x="7" y="305"/>
                      <a:pt x="12" y="305"/>
                    </a:cubicBezTo>
                    <a:cubicBezTo>
                      <a:pt x="348" y="199"/>
                      <a:pt x="625" y="127"/>
                      <a:pt x="862" y="79"/>
                    </a:cubicBez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5958393" y="4381574"/>
                <a:ext cx="31956" cy="3781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02" extrusionOk="0">
                    <a:moveTo>
                      <a:pt x="1" y="1"/>
                    </a:moveTo>
                    <a:lnTo>
                      <a:pt x="1" y="3"/>
                    </a:lnTo>
                    <a:cubicBezTo>
                      <a:pt x="143" y="10"/>
                      <a:pt x="283" y="23"/>
                      <a:pt x="431" y="43"/>
                    </a:cubicBezTo>
                    <a:cubicBezTo>
                      <a:pt x="564" y="59"/>
                      <a:pt x="704" y="79"/>
                      <a:pt x="862" y="102"/>
                    </a:cubicBez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1"/>
              <p:cNvSpPr/>
              <p:nvPr/>
            </p:nvSpPr>
            <p:spPr>
              <a:xfrm>
                <a:off x="5798572" y="3838196"/>
                <a:ext cx="32031" cy="32068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5" extrusionOk="0">
                    <a:moveTo>
                      <a:pt x="0" y="1"/>
                    </a:moveTo>
                    <a:lnTo>
                      <a:pt x="0" y="434"/>
                    </a:lnTo>
                    <a:lnTo>
                      <a:pt x="0" y="864"/>
                    </a:lnTo>
                    <a:lnTo>
                      <a:pt x="864" y="864"/>
                    </a:lnTo>
                    <a:lnTo>
                      <a:pt x="864" y="434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1"/>
              <p:cNvSpPr/>
              <p:nvPr/>
            </p:nvSpPr>
            <p:spPr>
              <a:xfrm>
                <a:off x="5766578" y="3806276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863" y="86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5798572" y="3774282"/>
                <a:ext cx="32031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4" extrusionOk="0">
                    <a:moveTo>
                      <a:pt x="0" y="1"/>
                    </a:moveTo>
                    <a:lnTo>
                      <a:pt x="0" y="864"/>
                    </a:lnTo>
                    <a:lnTo>
                      <a:pt x="864" y="864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5766578" y="3742363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863" y="86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1"/>
              <p:cNvSpPr/>
              <p:nvPr/>
            </p:nvSpPr>
            <p:spPr>
              <a:xfrm>
                <a:off x="5702627" y="3751631"/>
                <a:ext cx="64061" cy="11863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3200" extrusionOk="0">
                    <a:moveTo>
                      <a:pt x="864" y="1"/>
                    </a:moveTo>
                    <a:cubicBezTo>
                      <a:pt x="718" y="136"/>
                      <a:pt x="576" y="287"/>
                      <a:pt x="434" y="449"/>
                    </a:cubicBezTo>
                    <a:cubicBezTo>
                      <a:pt x="389" y="501"/>
                      <a:pt x="341" y="558"/>
                      <a:pt x="296" y="612"/>
                    </a:cubicBezTo>
                    <a:lnTo>
                      <a:pt x="864" y="612"/>
                    </a:lnTo>
                    <a:lnTo>
                      <a:pt x="864" y="1"/>
                    </a:lnTo>
                    <a:close/>
                    <a:moveTo>
                      <a:pt x="864" y="612"/>
                    </a:moveTo>
                    <a:lnTo>
                      <a:pt x="864" y="1475"/>
                    </a:lnTo>
                    <a:lnTo>
                      <a:pt x="1727" y="1475"/>
                    </a:lnTo>
                    <a:lnTo>
                      <a:pt x="1727" y="612"/>
                    </a:lnTo>
                    <a:close/>
                    <a:moveTo>
                      <a:pt x="1" y="1475"/>
                    </a:moveTo>
                    <a:lnTo>
                      <a:pt x="1" y="2336"/>
                    </a:lnTo>
                    <a:lnTo>
                      <a:pt x="864" y="2336"/>
                    </a:lnTo>
                    <a:lnTo>
                      <a:pt x="864" y="1475"/>
                    </a:lnTo>
                    <a:close/>
                    <a:moveTo>
                      <a:pt x="864" y="2336"/>
                    </a:moveTo>
                    <a:lnTo>
                      <a:pt x="864" y="3199"/>
                    </a:lnTo>
                    <a:lnTo>
                      <a:pt x="1727" y="3199"/>
                    </a:lnTo>
                    <a:lnTo>
                      <a:pt x="1727" y="2336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1"/>
              <p:cNvSpPr/>
              <p:nvPr/>
            </p:nvSpPr>
            <p:spPr>
              <a:xfrm>
                <a:off x="5745261" y="3727496"/>
                <a:ext cx="21428" cy="1490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402" extrusionOk="0">
                    <a:moveTo>
                      <a:pt x="577" y="1"/>
                    </a:moveTo>
                    <a:cubicBezTo>
                      <a:pt x="379" y="118"/>
                      <a:pt x="187" y="251"/>
                      <a:pt x="0" y="402"/>
                    </a:cubicBezTo>
                    <a:lnTo>
                      <a:pt x="577" y="402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1"/>
              <p:cNvSpPr/>
              <p:nvPr/>
            </p:nvSpPr>
            <p:spPr>
              <a:xfrm>
                <a:off x="5798572" y="3710369"/>
                <a:ext cx="32031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4" extrusionOk="0">
                    <a:moveTo>
                      <a:pt x="131" y="1"/>
                    </a:moveTo>
                    <a:cubicBezTo>
                      <a:pt x="88" y="16"/>
                      <a:pt x="43" y="34"/>
                      <a:pt x="0" y="50"/>
                    </a:cubicBezTo>
                    <a:lnTo>
                      <a:pt x="0" y="864"/>
                    </a:lnTo>
                    <a:lnTo>
                      <a:pt x="864" y="864"/>
                    </a:lnTo>
                    <a:lnTo>
                      <a:pt x="864" y="433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1"/>
              <p:cNvSpPr/>
              <p:nvPr/>
            </p:nvSpPr>
            <p:spPr>
              <a:xfrm>
                <a:off x="5798572" y="3966135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147" y="0"/>
                    </a:moveTo>
                    <a:cubicBezTo>
                      <a:pt x="95" y="82"/>
                      <a:pt x="48" y="161"/>
                      <a:pt x="0" y="233"/>
                    </a:cubicBezTo>
                    <a:lnTo>
                      <a:pt x="0" y="861"/>
                    </a:lnTo>
                    <a:lnTo>
                      <a:pt x="864" y="861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1"/>
              <p:cNvSpPr/>
              <p:nvPr/>
            </p:nvSpPr>
            <p:spPr>
              <a:xfrm>
                <a:off x="5790713" y="3934141"/>
                <a:ext cx="7896" cy="252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68" extrusionOk="0">
                    <a:moveTo>
                      <a:pt x="0" y="0"/>
                    </a:moveTo>
                    <a:cubicBezTo>
                      <a:pt x="73" y="25"/>
                      <a:pt x="142" y="45"/>
                      <a:pt x="212" y="68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1"/>
              <p:cNvSpPr/>
              <p:nvPr/>
            </p:nvSpPr>
            <p:spPr>
              <a:xfrm>
                <a:off x="5798572" y="3902221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611" y="861"/>
                    </a:lnTo>
                    <a:cubicBezTo>
                      <a:pt x="636" y="816"/>
                      <a:pt x="667" y="760"/>
                      <a:pt x="706" y="692"/>
                    </a:cubicBezTo>
                    <a:cubicBezTo>
                      <a:pt x="762" y="598"/>
                      <a:pt x="814" y="507"/>
                      <a:pt x="864" y="420"/>
                    </a:cubicBez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1"/>
              <p:cNvSpPr/>
              <p:nvPr/>
            </p:nvSpPr>
            <p:spPr>
              <a:xfrm>
                <a:off x="5823114" y="3921351"/>
                <a:ext cx="7489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46" extrusionOk="0">
                    <a:moveTo>
                      <a:pt x="202" y="0"/>
                    </a:moveTo>
                    <a:cubicBezTo>
                      <a:pt x="134" y="115"/>
                      <a:pt x="66" y="230"/>
                      <a:pt x="1" y="345"/>
                    </a:cubicBezTo>
                    <a:lnTo>
                      <a:pt x="202" y="345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1"/>
              <p:cNvSpPr/>
              <p:nvPr/>
            </p:nvSpPr>
            <p:spPr>
              <a:xfrm>
                <a:off x="5766578" y="3870227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863" y="861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5830492" y="3870227"/>
                <a:ext cx="26581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717" h="864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239" y="863"/>
                    </a:lnTo>
                    <a:cubicBezTo>
                      <a:pt x="309" y="737"/>
                      <a:pt x="372" y="622"/>
                      <a:pt x="433" y="516"/>
                    </a:cubicBezTo>
                    <a:cubicBezTo>
                      <a:pt x="543" y="316"/>
                      <a:pt x="638" y="144"/>
                      <a:pt x="717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5702738" y="3870227"/>
                <a:ext cx="63950" cy="54682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475" extrusionOk="0">
                    <a:moveTo>
                      <a:pt x="0" y="0"/>
                    </a:moveTo>
                    <a:lnTo>
                      <a:pt x="0" y="498"/>
                    </a:lnTo>
                    <a:cubicBezTo>
                      <a:pt x="138" y="597"/>
                      <a:pt x="282" y="694"/>
                      <a:pt x="431" y="787"/>
                    </a:cubicBezTo>
                    <a:cubicBezTo>
                      <a:pt x="469" y="814"/>
                      <a:pt x="510" y="839"/>
                      <a:pt x="550" y="863"/>
                    </a:cubicBezTo>
                    <a:lnTo>
                      <a:pt x="861" y="863"/>
                    </a:lnTo>
                    <a:lnTo>
                      <a:pt x="861" y="0"/>
                    </a:lnTo>
                    <a:close/>
                    <a:moveTo>
                      <a:pt x="861" y="863"/>
                    </a:moveTo>
                    <a:lnTo>
                      <a:pt x="861" y="1046"/>
                    </a:lnTo>
                    <a:cubicBezTo>
                      <a:pt x="1141" y="1201"/>
                      <a:pt x="1429" y="1348"/>
                      <a:pt x="1724" y="1474"/>
                    </a:cubicBezTo>
                    <a:lnTo>
                      <a:pt x="1724" y="863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5821446" y="4093962"/>
                <a:ext cx="9157" cy="329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89" extrusionOk="0">
                    <a:moveTo>
                      <a:pt x="1" y="1"/>
                    </a:moveTo>
                    <a:cubicBezTo>
                      <a:pt x="84" y="30"/>
                      <a:pt x="165" y="59"/>
                      <a:pt x="247" y="89"/>
                    </a:cubicBez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5766652" y="4061968"/>
                <a:ext cx="31956" cy="23615"/>
              </a:xfrm>
              <a:custGeom>
                <a:avLst/>
                <a:gdLst/>
                <a:ahLst/>
                <a:cxnLst/>
                <a:rect l="l" t="t" r="r" b="b"/>
                <a:pathLst>
                  <a:path w="862" h="637" extrusionOk="0">
                    <a:moveTo>
                      <a:pt x="0" y="1"/>
                    </a:moveTo>
                    <a:lnTo>
                      <a:pt x="0" y="323"/>
                    </a:lnTo>
                    <a:cubicBezTo>
                      <a:pt x="248" y="413"/>
                      <a:pt x="550" y="524"/>
                      <a:pt x="861" y="636"/>
                    </a:cubicBezTo>
                    <a:lnTo>
                      <a:pt x="861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1"/>
              <p:cNvSpPr/>
              <p:nvPr/>
            </p:nvSpPr>
            <p:spPr>
              <a:xfrm>
                <a:off x="5737661" y="4029974"/>
                <a:ext cx="29028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64" extrusionOk="0">
                    <a:moveTo>
                      <a:pt x="54" y="0"/>
                    </a:moveTo>
                    <a:cubicBezTo>
                      <a:pt x="5" y="622"/>
                      <a:pt x="39" y="535"/>
                      <a:pt x="9" y="735"/>
                    </a:cubicBezTo>
                    <a:cubicBezTo>
                      <a:pt x="0" y="796"/>
                      <a:pt x="0" y="834"/>
                      <a:pt x="9" y="864"/>
                    </a:cubicBezTo>
                    <a:lnTo>
                      <a:pt x="782" y="864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1"/>
              <p:cNvSpPr/>
              <p:nvPr/>
            </p:nvSpPr>
            <p:spPr>
              <a:xfrm>
                <a:off x="5798572" y="4029974"/>
                <a:ext cx="32031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4" extrusionOk="0">
                    <a:moveTo>
                      <a:pt x="0" y="0"/>
                    </a:moveTo>
                    <a:lnTo>
                      <a:pt x="0" y="864"/>
                    </a:lnTo>
                    <a:lnTo>
                      <a:pt x="864" y="864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5766578" y="3998055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863" y="861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1"/>
              <p:cNvSpPr/>
              <p:nvPr/>
            </p:nvSpPr>
            <p:spPr>
              <a:xfrm>
                <a:off x="5743852" y="3976664"/>
                <a:ext cx="22837" cy="21428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78" extrusionOk="0">
                    <a:moveTo>
                      <a:pt x="395" y="1"/>
                    </a:moveTo>
                    <a:cubicBezTo>
                      <a:pt x="361" y="1"/>
                      <a:pt x="345" y="41"/>
                      <a:pt x="275" y="147"/>
                    </a:cubicBezTo>
                    <a:cubicBezTo>
                      <a:pt x="239" y="199"/>
                      <a:pt x="192" y="266"/>
                      <a:pt x="120" y="354"/>
                    </a:cubicBezTo>
                    <a:cubicBezTo>
                      <a:pt x="63" y="424"/>
                      <a:pt x="25" y="499"/>
                      <a:pt x="0" y="577"/>
                    </a:cubicBezTo>
                    <a:lnTo>
                      <a:pt x="615" y="577"/>
                    </a:lnTo>
                    <a:lnTo>
                      <a:pt x="615" y="147"/>
                    </a:lnTo>
                    <a:lnTo>
                      <a:pt x="615" y="86"/>
                    </a:lnTo>
                    <a:cubicBezTo>
                      <a:pt x="552" y="61"/>
                      <a:pt x="491" y="39"/>
                      <a:pt x="444" y="16"/>
                    </a:cubicBezTo>
                    <a:cubicBezTo>
                      <a:pt x="422" y="6"/>
                      <a:pt x="407" y="1"/>
                      <a:pt x="395" y="1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1"/>
              <p:cNvSpPr/>
              <p:nvPr/>
            </p:nvSpPr>
            <p:spPr>
              <a:xfrm>
                <a:off x="5798572" y="4221827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0"/>
                    </a:moveTo>
                    <a:lnTo>
                      <a:pt x="0" y="431"/>
                    </a:lnTo>
                    <a:lnTo>
                      <a:pt x="0" y="861"/>
                    </a:lnTo>
                    <a:lnTo>
                      <a:pt x="864" y="861"/>
                    </a:lnTo>
                    <a:lnTo>
                      <a:pt x="864" y="431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1"/>
              <p:cNvSpPr/>
              <p:nvPr/>
            </p:nvSpPr>
            <p:spPr>
              <a:xfrm>
                <a:off x="5766578" y="4189833"/>
                <a:ext cx="32031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4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1"/>
              <p:cNvSpPr/>
              <p:nvPr/>
            </p:nvSpPr>
            <p:spPr>
              <a:xfrm>
                <a:off x="5798572" y="4166180"/>
                <a:ext cx="32031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38" extrusionOk="0">
                    <a:moveTo>
                      <a:pt x="0" y="0"/>
                    </a:moveTo>
                    <a:lnTo>
                      <a:pt x="0" y="638"/>
                    </a:lnTo>
                    <a:lnTo>
                      <a:pt x="864" y="638"/>
                    </a:lnTo>
                    <a:lnTo>
                      <a:pt x="864" y="108"/>
                    </a:lnTo>
                    <a:cubicBezTo>
                      <a:pt x="670" y="86"/>
                      <a:pt x="406" y="52"/>
                      <a:pt x="41" y="5"/>
                    </a:cubicBezTo>
                    <a:cubicBezTo>
                      <a:pt x="27" y="2"/>
                      <a:pt x="14" y="2"/>
                      <a:pt x="0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1"/>
              <p:cNvSpPr/>
              <p:nvPr/>
            </p:nvSpPr>
            <p:spPr>
              <a:xfrm>
                <a:off x="5731878" y="4156653"/>
                <a:ext cx="34811" cy="9713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2620" extrusionOk="0">
                    <a:moveTo>
                      <a:pt x="75" y="0"/>
                    </a:moveTo>
                    <a:cubicBezTo>
                      <a:pt x="57" y="5"/>
                      <a:pt x="46" y="14"/>
                      <a:pt x="39" y="34"/>
                    </a:cubicBezTo>
                    <a:lnTo>
                      <a:pt x="75" y="34"/>
                    </a:lnTo>
                    <a:lnTo>
                      <a:pt x="75" y="0"/>
                    </a:lnTo>
                    <a:close/>
                    <a:moveTo>
                      <a:pt x="75" y="34"/>
                    </a:moveTo>
                    <a:lnTo>
                      <a:pt x="75" y="895"/>
                    </a:lnTo>
                    <a:lnTo>
                      <a:pt x="938" y="895"/>
                    </a:lnTo>
                    <a:lnTo>
                      <a:pt x="938" y="133"/>
                    </a:lnTo>
                    <a:cubicBezTo>
                      <a:pt x="677" y="93"/>
                      <a:pt x="485" y="59"/>
                      <a:pt x="330" y="34"/>
                    </a:cubicBezTo>
                    <a:close/>
                    <a:moveTo>
                      <a:pt x="44" y="895"/>
                    </a:moveTo>
                    <a:cubicBezTo>
                      <a:pt x="41" y="994"/>
                      <a:pt x="37" y="1105"/>
                      <a:pt x="30" y="1226"/>
                    </a:cubicBezTo>
                    <a:cubicBezTo>
                      <a:pt x="26" y="1305"/>
                      <a:pt x="17" y="1508"/>
                      <a:pt x="1" y="1758"/>
                    </a:cubicBezTo>
                    <a:lnTo>
                      <a:pt x="75" y="1758"/>
                    </a:lnTo>
                    <a:lnTo>
                      <a:pt x="75" y="895"/>
                    </a:lnTo>
                    <a:close/>
                    <a:moveTo>
                      <a:pt x="75" y="1758"/>
                    </a:moveTo>
                    <a:lnTo>
                      <a:pt x="75" y="2619"/>
                    </a:lnTo>
                    <a:lnTo>
                      <a:pt x="936" y="2619"/>
                    </a:lnTo>
                    <a:lnTo>
                      <a:pt x="936" y="1758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1"/>
              <p:cNvSpPr/>
              <p:nvPr/>
            </p:nvSpPr>
            <p:spPr>
              <a:xfrm>
                <a:off x="5798572" y="4349654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1"/>
                    </a:moveTo>
                    <a:lnTo>
                      <a:pt x="0" y="431"/>
                    </a:lnTo>
                    <a:lnTo>
                      <a:pt x="0" y="862"/>
                    </a:lnTo>
                    <a:lnTo>
                      <a:pt x="864" y="862"/>
                    </a:lnTo>
                    <a:lnTo>
                      <a:pt x="864" y="431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1"/>
              <p:cNvSpPr/>
              <p:nvPr/>
            </p:nvSpPr>
            <p:spPr>
              <a:xfrm>
                <a:off x="5766578" y="4317660"/>
                <a:ext cx="32031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4" extrusionOk="0">
                    <a:moveTo>
                      <a:pt x="0" y="0"/>
                    </a:moveTo>
                    <a:lnTo>
                      <a:pt x="0" y="864"/>
                    </a:lnTo>
                    <a:lnTo>
                      <a:pt x="863" y="864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1"/>
              <p:cNvSpPr/>
              <p:nvPr/>
            </p:nvSpPr>
            <p:spPr>
              <a:xfrm>
                <a:off x="5798572" y="4285741"/>
                <a:ext cx="3203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864" y="861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1"/>
              <p:cNvSpPr/>
              <p:nvPr/>
            </p:nvSpPr>
            <p:spPr>
              <a:xfrm>
                <a:off x="5766578" y="4253747"/>
                <a:ext cx="32031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4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1"/>
              <p:cNvSpPr/>
              <p:nvPr/>
            </p:nvSpPr>
            <p:spPr>
              <a:xfrm>
                <a:off x="5710338" y="4253747"/>
                <a:ext cx="56350" cy="127863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3449" extrusionOk="0">
                    <a:moveTo>
                      <a:pt x="510" y="0"/>
                    </a:moveTo>
                    <a:cubicBezTo>
                      <a:pt x="503" y="66"/>
                      <a:pt x="494" y="129"/>
                      <a:pt x="487" y="190"/>
                    </a:cubicBezTo>
                    <a:cubicBezTo>
                      <a:pt x="453" y="435"/>
                      <a:pt x="419" y="658"/>
                      <a:pt x="386" y="863"/>
                    </a:cubicBezTo>
                    <a:lnTo>
                      <a:pt x="656" y="863"/>
                    </a:lnTo>
                    <a:lnTo>
                      <a:pt x="656" y="0"/>
                    </a:lnTo>
                    <a:close/>
                    <a:moveTo>
                      <a:pt x="656" y="863"/>
                    </a:moveTo>
                    <a:lnTo>
                      <a:pt x="656" y="1724"/>
                    </a:lnTo>
                    <a:lnTo>
                      <a:pt x="1519" y="1724"/>
                    </a:lnTo>
                    <a:lnTo>
                      <a:pt x="1519" y="863"/>
                    </a:lnTo>
                    <a:close/>
                    <a:moveTo>
                      <a:pt x="221" y="1724"/>
                    </a:moveTo>
                    <a:cubicBezTo>
                      <a:pt x="138" y="2112"/>
                      <a:pt x="59" y="2387"/>
                      <a:pt x="0" y="2588"/>
                    </a:cubicBezTo>
                    <a:lnTo>
                      <a:pt x="656" y="2588"/>
                    </a:lnTo>
                    <a:lnTo>
                      <a:pt x="656" y="1724"/>
                    </a:lnTo>
                    <a:close/>
                    <a:moveTo>
                      <a:pt x="656" y="2588"/>
                    </a:moveTo>
                    <a:lnTo>
                      <a:pt x="656" y="3449"/>
                    </a:lnTo>
                    <a:lnTo>
                      <a:pt x="1519" y="3449"/>
                    </a:lnTo>
                    <a:lnTo>
                      <a:pt x="1519" y="2588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1"/>
              <p:cNvSpPr/>
              <p:nvPr/>
            </p:nvSpPr>
            <p:spPr>
              <a:xfrm>
                <a:off x="5766652" y="4381574"/>
                <a:ext cx="31956" cy="27026"/>
              </a:xfrm>
              <a:custGeom>
                <a:avLst/>
                <a:gdLst/>
                <a:ahLst/>
                <a:cxnLst/>
                <a:rect l="l" t="t" r="r" b="b"/>
                <a:pathLst>
                  <a:path w="862" h="729" extrusionOk="0">
                    <a:moveTo>
                      <a:pt x="0" y="1"/>
                    </a:moveTo>
                    <a:lnTo>
                      <a:pt x="0" y="598"/>
                    </a:lnTo>
                    <a:cubicBezTo>
                      <a:pt x="269" y="661"/>
                      <a:pt x="559" y="708"/>
                      <a:pt x="861" y="729"/>
                    </a:cubicBezTo>
                    <a:lnTo>
                      <a:pt x="861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1"/>
              <p:cNvSpPr/>
              <p:nvPr/>
            </p:nvSpPr>
            <p:spPr>
              <a:xfrm>
                <a:off x="5830566" y="4381574"/>
                <a:ext cx="31956" cy="26618"/>
              </a:xfrm>
              <a:custGeom>
                <a:avLst/>
                <a:gdLst/>
                <a:ahLst/>
                <a:cxnLst/>
                <a:rect l="l" t="t" r="r" b="b"/>
                <a:pathLst>
                  <a:path w="862" h="718" extrusionOk="0">
                    <a:moveTo>
                      <a:pt x="1" y="1"/>
                    </a:moveTo>
                    <a:lnTo>
                      <a:pt x="1" y="717"/>
                    </a:lnTo>
                    <a:cubicBezTo>
                      <a:pt x="86" y="708"/>
                      <a:pt x="174" y="697"/>
                      <a:pt x="262" y="681"/>
                    </a:cubicBezTo>
                    <a:cubicBezTo>
                      <a:pt x="325" y="672"/>
                      <a:pt x="379" y="663"/>
                      <a:pt x="431" y="654"/>
                    </a:cubicBezTo>
                    <a:cubicBezTo>
                      <a:pt x="582" y="629"/>
                      <a:pt x="699" y="605"/>
                      <a:pt x="861" y="564"/>
                    </a:cubicBezTo>
                    <a:lnTo>
                      <a:pt x="861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1"/>
              <p:cNvSpPr/>
              <p:nvPr/>
            </p:nvSpPr>
            <p:spPr>
              <a:xfrm>
                <a:off x="5690764" y="3788593"/>
                <a:ext cx="12011" cy="1772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478" extrusionOk="0">
                    <a:moveTo>
                      <a:pt x="323" y="0"/>
                    </a:moveTo>
                    <a:cubicBezTo>
                      <a:pt x="215" y="149"/>
                      <a:pt x="107" y="309"/>
                      <a:pt x="1" y="478"/>
                    </a:cubicBezTo>
                    <a:lnTo>
                      <a:pt x="323" y="47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1"/>
              <p:cNvSpPr/>
              <p:nvPr/>
            </p:nvSpPr>
            <p:spPr>
              <a:xfrm>
                <a:off x="5670707" y="3838196"/>
                <a:ext cx="32068" cy="32068"/>
              </a:xfrm>
              <a:custGeom>
                <a:avLst/>
                <a:gdLst/>
                <a:ahLst/>
                <a:cxnLst/>
                <a:rect l="l" t="t" r="r" b="b"/>
                <a:pathLst>
                  <a:path w="865" h="865" extrusionOk="0">
                    <a:moveTo>
                      <a:pt x="39" y="1"/>
                    </a:moveTo>
                    <a:cubicBezTo>
                      <a:pt x="26" y="26"/>
                      <a:pt x="14" y="48"/>
                      <a:pt x="1" y="73"/>
                    </a:cubicBezTo>
                    <a:lnTo>
                      <a:pt x="1" y="652"/>
                    </a:lnTo>
                    <a:cubicBezTo>
                      <a:pt x="33" y="682"/>
                      <a:pt x="69" y="713"/>
                      <a:pt x="111" y="754"/>
                    </a:cubicBezTo>
                    <a:cubicBezTo>
                      <a:pt x="150" y="790"/>
                      <a:pt x="193" y="828"/>
                      <a:pt x="235" y="864"/>
                    </a:cubicBezTo>
                    <a:lnTo>
                      <a:pt x="864" y="864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1"/>
              <p:cNvSpPr/>
              <p:nvPr/>
            </p:nvSpPr>
            <p:spPr>
              <a:xfrm>
                <a:off x="5715862" y="4381574"/>
                <a:ext cx="18833" cy="11307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05" extrusionOk="0">
                    <a:moveTo>
                      <a:pt x="0" y="1"/>
                    </a:moveTo>
                    <a:cubicBezTo>
                      <a:pt x="25" y="21"/>
                      <a:pt x="50" y="39"/>
                      <a:pt x="77" y="59"/>
                    </a:cubicBezTo>
                    <a:cubicBezTo>
                      <a:pt x="196" y="145"/>
                      <a:pt x="340" y="226"/>
                      <a:pt x="507" y="305"/>
                    </a:cubicBez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1"/>
              <p:cNvSpPr/>
              <p:nvPr/>
            </p:nvSpPr>
            <p:spPr>
              <a:xfrm>
                <a:off x="6214085" y="3870227"/>
                <a:ext cx="19574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864" extrusionOk="0">
                    <a:moveTo>
                      <a:pt x="1" y="0"/>
                    </a:moveTo>
                    <a:lnTo>
                      <a:pt x="1" y="863"/>
                    </a:lnTo>
                    <a:lnTo>
                      <a:pt x="528" y="863"/>
                    </a:lnTo>
                    <a:cubicBezTo>
                      <a:pt x="528" y="543"/>
                      <a:pt x="528" y="257"/>
                      <a:pt x="523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1"/>
              <p:cNvSpPr/>
              <p:nvPr/>
            </p:nvSpPr>
            <p:spPr>
              <a:xfrm>
                <a:off x="6182091" y="3838196"/>
                <a:ext cx="32031" cy="32068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5" extrusionOk="0">
                    <a:moveTo>
                      <a:pt x="0" y="1"/>
                    </a:moveTo>
                    <a:lnTo>
                      <a:pt x="0" y="434"/>
                    </a:lnTo>
                    <a:lnTo>
                      <a:pt x="0" y="864"/>
                    </a:lnTo>
                    <a:lnTo>
                      <a:pt x="864" y="864"/>
                    </a:lnTo>
                    <a:lnTo>
                      <a:pt x="864" y="434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1"/>
              <p:cNvSpPr/>
              <p:nvPr/>
            </p:nvSpPr>
            <p:spPr>
              <a:xfrm>
                <a:off x="6150172" y="3806276"/>
                <a:ext cx="31956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2" extrusionOk="0">
                    <a:moveTo>
                      <a:pt x="199" y="1"/>
                    </a:moveTo>
                    <a:cubicBezTo>
                      <a:pt x="138" y="116"/>
                      <a:pt x="70" y="231"/>
                      <a:pt x="0" y="337"/>
                    </a:cubicBezTo>
                    <a:lnTo>
                      <a:pt x="0" y="862"/>
                    </a:lnTo>
                    <a:lnTo>
                      <a:pt x="861" y="862"/>
                    </a:lnTo>
                    <a:lnTo>
                      <a:pt x="861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1"/>
              <p:cNvSpPr/>
              <p:nvPr/>
            </p:nvSpPr>
            <p:spPr>
              <a:xfrm>
                <a:off x="6214085" y="3806276"/>
                <a:ext cx="18351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495" h="862" extrusionOk="0">
                    <a:moveTo>
                      <a:pt x="1" y="1"/>
                    </a:moveTo>
                    <a:lnTo>
                      <a:pt x="1" y="862"/>
                    </a:lnTo>
                    <a:lnTo>
                      <a:pt x="494" y="862"/>
                    </a:lnTo>
                    <a:cubicBezTo>
                      <a:pt x="490" y="783"/>
                      <a:pt x="485" y="709"/>
                      <a:pt x="478" y="639"/>
                    </a:cubicBezTo>
                    <a:cubicBezTo>
                      <a:pt x="465" y="495"/>
                      <a:pt x="451" y="337"/>
                      <a:pt x="431" y="174"/>
                    </a:cubicBezTo>
                    <a:cubicBezTo>
                      <a:pt x="424" y="118"/>
                      <a:pt x="415" y="60"/>
                      <a:pt x="409" y="1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1"/>
              <p:cNvSpPr/>
              <p:nvPr/>
            </p:nvSpPr>
            <p:spPr>
              <a:xfrm>
                <a:off x="6182091" y="3774282"/>
                <a:ext cx="32031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4" extrusionOk="0">
                    <a:moveTo>
                      <a:pt x="0" y="1"/>
                    </a:moveTo>
                    <a:lnTo>
                      <a:pt x="0" y="864"/>
                    </a:lnTo>
                    <a:lnTo>
                      <a:pt x="864" y="864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1"/>
              <p:cNvSpPr/>
              <p:nvPr/>
            </p:nvSpPr>
            <p:spPr>
              <a:xfrm>
                <a:off x="6164890" y="3756005"/>
                <a:ext cx="17239" cy="1831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94" extrusionOk="0">
                    <a:moveTo>
                      <a:pt x="464" y="0"/>
                    </a:moveTo>
                    <a:cubicBezTo>
                      <a:pt x="435" y="16"/>
                      <a:pt x="404" y="32"/>
                      <a:pt x="370" y="50"/>
                    </a:cubicBezTo>
                    <a:cubicBezTo>
                      <a:pt x="277" y="97"/>
                      <a:pt x="187" y="151"/>
                      <a:pt x="97" y="203"/>
                    </a:cubicBezTo>
                    <a:cubicBezTo>
                      <a:pt x="0" y="257"/>
                      <a:pt x="41" y="327"/>
                      <a:pt x="47" y="494"/>
                    </a:cubicBezTo>
                    <a:lnTo>
                      <a:pt x="464" y="494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1"/>
              <p:cNvSpPr/>
              <p:nvPr/>
            </p:nvSpPr>
            <p:spPr>
              <a:xfrm>
                <a:off x="6214085" y="3755561"/>
                <a:ext cx="8156" cy="18759"/>
              </a:xfrm>
              <a:custGeom>
                <a:avLst/>
                <a:gdLst/>
                <a:ahLst/>
                <a:cxnLst/>
                <a:rect l="l" t="t" r="r" b="b"/>
                <a:pathLst>
                  <a:path w="220" h="506" extrusionOk="0">
                    <a:moveTo>
                      <a:pt x="1" y="1"/>
                    </a:moveTo>
                    <a:lnTo>
                      <a:pt x="1" y="506"/>
                    </a:lnTo>
                    <a:lnTo>
                      <a:pt x="219" y="506"/>
                    </a:lnTo>
                    <a:cubicBezTo>
                      <a:pt x="163" y="325"/>
                      <a:pt x="88" y="154"/>
                      <a:pt x="1" y="1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1"/>
              <p:cNvSpPr/>
              <p:nvPr/>
            </p:nvSpPr>
            <p:spPr>
              <a:xfrm>
                <a:off x="6128929" y="3902221"/>
                <a:ext cx="21280" cy="2150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80" extrusionOk="0">
                    <a:moveTo>
                      <a:pt x="1" y="0"/>
                    </a:moveTo>
                    <a:cubicBezTo>
                      <a:pt x="44" y="149"/>
                      <a:pt x="89" y="300"/>
                      <a:pt x="134" y="444"/>
                    </a:cubicBezTo>
                    <a:cubicBezTo>
                      <a:pt x="150" y="498"/>
                      <a:pt x="179" y="530"/>
                      <a:pt x="235" y="539"/>
                    </a:cubicBezTo>
                    <a:cubicBezTo>
                      <a:pt x="334" y="553"/>
                      <a:pt x="440" y="568"/>
                      <a:pt x="573" y="580"/>
                    </a:cubicBezTo>
                    <a:lnTo>
                      <a:pt x="573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1"/>
              <p:cNvSpPr/>
              <p:nvPr/>
            </p:nvSpPr>
            <p:spPr>
              <a:xfrm>
                <a:off x="6182091" y="3902147"/>
                <a:ext cx="32031" cy="2124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73" extrusionOk="0">
                    <a:moveTo>
                      <a:pt x="0" y="0"/>
                    </a:moveTo>
                    <a:lnTo>
                      <a:pt x="0" y="573"/>
                    </a:lnTo>
                    <a:cubicBezTo>
                      <a:pt x="79" y="566"/>
                      <a:pt x="160" y="559"/>
                      <a:pt x="251" y="548"/>
                    </a:cubicBezTo>
                    <a:cubicBezTo>
                      <a:pt x="458" y="525"/>
                      <a:pt x="661" y="494"/>
                      <a:pt x="864" y="451"/>
                    </a:cubicBez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1"/>
              <p:cNvSpPr/>
              <p:nvPr/>
            </p:nvSpPr>
            <p:spPr>
              <a:xfrm>
                <a:off x="6150172" y="3870227"/>
                <a:ext cx="31956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2" extrusionOk="0">
                    <a:moveTo>
                      <a:pt x="0" y="0"/>
                    </a:moveTo>
                    <a:lnTo>
                      <a:pt x="0" y="861"/>
                    </a:lnTo>
                    <a:lnTo>
                      <a:pt x="861" y="86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1"/>
              <p:cNvSpPr/>
              <p:nvPr/>
            </p:nvSpPr>
            <p:spPr>
              <a:xfrm>
                <a:off x="6118178" y="3838196"/>
                <a:ext cx="32031" cy="32068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5" extrusionOk="0">
                    <a:moveTo>
                      <a:pt x="451" y="1"/>
                    </a:moveTo>
                    <a:cubicBezTo>
                      <a:pt x="401" y="53"/>
                      <a:pt x="356" y="96"/>
                      <a:pt x="318" y="129"/>
                    </a:cubicBezTo>
                    <a:cubicBezTo>
                      <a:pt x="210" y="219"/>
                      <a:pt x="106" y="314"/>
                      <a:pt x="0" y="407"/>
                    </a:cubicBezTo>
                    <a:lnTo>
                      <a:pt x="0" y="704"/>
                    </a:lnTo>
                    <a:cubicBezTo>
                      <a:pt x="14" y="751"/>
                      <a:pt x="29" y="803"/>
                      <a:pt x="45" y="864"/>
                    </a:cubicBezTo>
                    <a:lnTo>
                      <a:pt x="863" y="864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1"/>
              <p:cNvSpPr/>
              <p:nvPr/>
            </p:nvSpPr>
            <p:spPr>
              <a:xfrm>
                <a:off x="6222353" y="3625360"/>
                <a:ext cx="25617" cy="7399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996" extrusionOk="0">
                    <a:moveTo>
                      <a:pt x="84" y="0"/>
                    </a:moveTo>
                    <a:cubicBezTo>
                      <a:pt x="68" y="0"/>
                      <a:pt x="52" y="6"/>
                      <a:pt x="39" y="17"/>
                    </a:cubicBezTo>
                    <a:cubicBezTo>
                      <a:pt x="5" y="42"/>
                      <a:pt x="1" y="89"/>
                      <a:pt x="25" y="123"/>
                    </a:cubicBezTo>
                    <a:lnTo>
                      <a:pt x="35" y="132"/>
                    </a:lnTo>
                    <a:cubicBezTo>
                      <a:pt x="129" y="252"/>
                      <a:pt x="215" y="389"/>
                      <a:pt x="271" y="529"/>
                    </a:cubicBezTo>
                    <a:cubicBezTo>
                      <a:pt x="328" y="669"/>
                      <a:pt x="361" y="815"/>
                      <a:pt x="370" y="964"/>
                    </a:cubicBezTo>
                    <a:cubicBezTo>
                      <a:pt x="368" y="1038"/>
                      <a:pt x="373" y="1113"/>
                      <a:pt x="359" y="1189"/>
                    </a:cubicBezTo>
                    <a:cubicBezTo>
                      <a:pt x="359" y="1266"/>
                      <a:pt x="334" y="1340"/>
                      <a:pt x="323" y="1417"/>
                    </a:cubicBezTo>
                    <a:cubicBezTo>
                      <a:pt x="307" y="1493"/>
                      <a:pt x="280" y="1570"/>
                      <a:pt x="262" y="1649"/>
                    </a:cubicBezTo>
                    <a:cubicBezTo>
                      <a:pt x="235" y="1726"/>
                      <a:pt x="206" y="1802"/>
                      <a:pt x="183" y="1886"/>
                    </a:cubicBezTo>
                    <a:lnTo>
                      <a:pt x="181" y="1895"/>
                    </a:lnTo>
                    <a:cubicBezTo>
                      <a:pt x="172" y="1924"/>
                      <a:pt x="181" y="1955"/>
                      <a:pt x="208" y="1978"/>
                    </a:cubicBezTo>
                    <a:cubicBezTo>
                      <a:pt x="223" y="1990"/>
                      <a:pt x="240" y="1995"/>
                      <a:pt x="258" y="1995"/>
                    </a:cubicBezTo>
                    <a:cubicBezTo>
                      <a:pt x="282" y="1995"/>
                      <a:pt x="305" y="1985"/>
                      <a:pt x="321" y="1964"/>
                    </a:cubicBezTo>
                    <a:cubicBezTo>
                      <a:pt x="377" y="1897"/>
                      <a:pt x="429" y="1822"/>
                      <a:pt x="479" y="1748"/>
                    </a:cubicBezTo>
                    <a:cubicBezTo>
                      <a:pt x="519" y="1667"/>
                      <a:pt x="564" y="1588"/>
                      <a:pt x="596" y="1500"/>
                    </a:cubicBezTo>
                    <a:cubicBezTo>
                      <a:pt x="661" y="1327"/>
                      <a:pt x="690" y="1137"/>
                      <a:pt x="686" y="946"/>
                    </a:cubicBezTo>
                    <a:cubicBezTo>
                      <a:pt x="672" y="754"/>
                      <a:pt x="618" y="565"/>
                      <a:pt x="519" y="403"/>
                    </a:cubicBezTo>
                    <a:lnTo>
                      <a:pt x="519" y="400"/>
                    </a:lnTo>
                    <a:cubicBezTo>
                      <a:pt x="422" y="238"/>
                      <a:pt x="291" y="101"/>
                      <a:pt x="120" y="10"/>
                    </a:cubicBezTo>
                    <a:cubicBezTo>
                      <a:pt x="109" y="3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1"/>
              <p:cNvSpPr/>
              <p:nvPr/>
            </p:nvSpPr>
            <p:spPr>
              <a:xfrm>
                <a:off x="6168560" y="3592069"/>
                <a:ext cx="35441" cy="90309"/>
              </a:xfrm>
              <a:custGeom>
                <a:avLst/>
                <a:gdLst/>
                <a:ahLst/>
                <a:cxnLst/>
                <a:rect l="l" t="t" r="r" b="b"/>
                <a:pathLst>
                  <a:path w="956" h="2436" extrusionOk="0">
                    <a:moveTo>
                      <a:pt x="393" y="0"/>
                    </a:moveTo>
                    <a:cubicBezTo>
                      <a:pt x="365" y="0"/>
                      <a:pt x="338" y="15"/>
                      <a:pt x="323" y="41"/>
                    </a:cubicBezTo>
                    <a:cubicBezTo>
                      <a:pt x="266" y="135"/>
                      <a:pt x="217" y="234"/>
                      <a:pt x="167" y="336"/>
                    </a:cubicBezTo>
                    <a:cubicBezTo>
                      <a:pt x="131" y="442"/>
                      <a:pt x="86" y="546"/>
                      <a:pt x="63" y="658"/>
                    </a:cubicBezTo>
                    <a:cubicBezTo>
                      <a:pt x="9" y="879"/>
                      <a:pt x="0" y="1116"/>
                      <a:pt x="32" y="1350"/>
                    </a:cubicBezTo>
                    <a:cubicBezTo>
                      <a:pt x="75" y="1580"/>
                      <a:pt x="167" y="1805"/>
                      <a:pt x="307" y="1992"/>
                    </a:cubicBezTo>
                    <a:cubicBezTo>
                      <a:pt x="449" y="2182"/>
                      <a:pt x="625" y="2335"/>
                      <a:pt x="841" y="2430"/>
                    </a:cubicBezTo>
                    <a:cubicBezTo>
                      <a:pt x="851" y="2434"/>
                      <a:pt x="861" y="2436"/>
                      <a:pt x="872" y="2436"/>
                    </a:cubicBezTo>
                    <a:cubicBezTo>
                      <a:pt x="892" y="2436"/>
                      <a:pt x="912" y="2428"/>
                      <a:pt x="927" y="2412"/>
                    </a:cubicBezTo>
                    <a:cubicBezTo>
                      <a:pt x="956" y="2380"/>
                      <a:pt x="951" y="2333"/>
                      <a:pt x="922" y="2306"/>
                    </a:cubicBezTo>
                    <a:lnTo>
                      <a:pt x="915" y="2299"/>
                    </a:lnTo>
                    <a:lnTo>
                      <a:pt x="913" y="2299"/>
                    </a:lnTo>
                    <a:cubicBezTo>
                      <a:pt x="769" y="2166"/>
                      <a:pt x="636" y="2008"/>
                      <a:pt x="541" y="1839"/>
                    </a:cubicBezTo>
                    <a:cubicBezTo>
                      <a:pt x="444" y="1670"/>
                      <a:pt x="379" y="1488"/>
                      <a:pt x="345" y="1296"/>
                    </a:cubicBezTo>
                    <a:cubicBezTo>
                      <a:pt x="336" y="1201"/>
                      <a:pt x="320" y="1104"/>
                      <a:pt x="325" y="1005"/>
                    </a:cubicBezTo>
                    <a:cubicBezTo>
                      <a:pt x="318" y="908"/>
                      <a:pt x="336" y="809"/>
                      <a:pt x="343" y="710"/>
                    </a:cubicBezTo>
                    <a:cubicBezTo>
                      <a:pt x="343" y="658"/>
                      <a:pt x="361" y="611"/>
                      <a:pt x="368" y="561"/>
                    </a:cubicBezTo>
                    <a:lnTo>
                      <a:pt x="395" y="410"/>
                    </a:lnTo>
                    <a:cubicBezTo>
                      <a:pt x="419" y="309"/>
                      <a:pt x="449" y="210"/>
                      <a:pt x="469" y="106"/>
                    </a:cubicBezTo>
                    <a:lnTo>
                      <a:pt x="471" y="97"/>
                    </a:lnTo>
                    <a:cubicBezTo>
                      <a:pt x="476" y="63"/>
                      <a:pt x="462" y="29"/>
                      <a:pt x="433" y="11"/>
                    </a:cubicBezTo>
                    <a:cubicBezTo>
                      <a:pt x="420" y="4"/>
                      <a:pt x="407" y="0"/>
                      <a:pt x="393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1"/>
              <p:cNvSpPr/>
              <p:nvPr/>
            </p:nvSpPr>
            <p:spPr>
              <a:xfrm>
                <a:off x="6107056" y="3498534"/>
                <a:ext cx="110587" cy="81856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2208" extrusionOk="0">
                    <a:moveTo>
                      <a:pt x="950" y="0"/>
                    </a:moveTo>
                    <a:cubicBezTo>
                      <a:pt x="636" y="0"/>
                      <a:pt x="327" y="77"/>
                      <a:pt x="50" y="206"/>
                    </a:cubicBezTo>
                    <a:cubicBezTo>
                      <a:pt x="18" y="222"/>
                      <a:pt x="0" y="258"/>
                      <a:pt x="9" y="294"/>
                    </a:cubicBezTo>
                    <a:cubicBezTo>
                      <a:pt x="17" y="327"/>
                      <a:pt x="50" y="350"/>
                      <a:pt x="83" y="350"/>
                    </a:cubicBezTo>
                    <a:cubicBezTo>
                      <a:pt x="89" y="350"/>
                      <a:pt x="94" y="349"/>
                      <a:pt x="100" y="348"/>
                    </a:cubicBezTo>
                    <a:lnTo>
                      <a:pt x="102" y="348"/>
                    </a:lnTo>
                    <a:cubicBezTo>
                      <a:pt x="316" y="294"/>
                      <a:pt x="533" y="264"/>
                      <a:pt x="747" y="264"/>
                    </a:cubicBezTo>
                    <a:cubicBezTo>
                      <a:pt x="844" y="264"/>
                      <a:pt x="940" y="270"/>
                      <a:pt x="1035" y="283"/>
                    </a:cubicBezTo>
                    <a:cubicBezTo>
                      <a:pt x="1339" y="323"/>
                      <a:pt x="1630" y="429"/>
                      <a:pt x="1882" y="598"/>
                    </a:cubicBezTo>
                    <a:cubicBezTo>
                      <a:pt x="2137" y="765"/>
                      <a:pt x="2349" y="990"/>
                      <a:pt x="2504" y="1254"/>
                    </a:cubicBezTo>
                    <a:cubicBezTo>
                      <a:pt x="2662" y="1518"/>
                      <a:pt x="2759" y="1820"/>
                      <a:pt x="2795" y="2135"/>
                    </a:cubicBezTo>
                    <a:cubicBezTo>
                      <a:pt x="2800" y="2174"/>
                      <a:pt x="2831" y="2203"/>
                      <a:pt x="2870" y="2208"/>
                    </a:cubicBezTo>
                    <a:cubicBezTo>
                      <a:pt x="2871" y="2208"/>
                      <a:pt x="2873" y="2208"/>
                      <a:pt x="2874" y="2208"/>
                    </a:cubicBezTo>
                    <a:cubicBezTo>
                      <a:pt x="2917" y="2208"/>
                      <a:pt x="2953" y="2177"/>
                      <a:pt x="2955" y="2133"/>
                    </a:cubicBezTo>
                    <a:cubicBezTo>
                      <a:pt x="2982" y="1791"/>
                      <a:pt x="2917" y="1434"/>
                      <a:pt x="2757" y="1119"/>
                    </a:cubicBezTo>
                    <a:cubicBezTo>
                      <a:pt x="2599" y="803"/>
                      <a:pt x="2353" y="528"/>
                      <a:pt x="2058" y="332"/>
                    </a:cubicBezTo>
                    <a:cubicBezTo>
                      <a:pt x="1761" y="139"/>
                      <a:pt x="1411" y="21"/>
                      <a:pt x="1060" y="3"/>
                    </a:cubicBezTo>
                    <a:cubicBezTo>
                      <a:pt x="1023" y="1"/>
                      <a:pt x="987" y="0"/>
                      <a:pt x="950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1"/>
              <p:cNvSpPr/>
              <p:nvPr/>
            </p:nvSpPr>
            <p:spPr>
              <a:xfrm>
                <a:off x="6064533" y="3553995"/>
                <a:ext cx="46489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2603" extrusionOk="0">
                    <a:moveTo>
                      <a:pt x="919" y="0"/>
                    </a:moveTo>
                    <a:cubicBezTo>
                      <a:pt x="914" y="0"/>
                      <a:pt x="909" y="1"/>
                      <a:pt x="904" y="2"/>
                    </a:cubicBezTo>
                    <a:cubicBezTo>
                      <a:pt x="863" y="11"/>
                      <a:pt x="836" y="51"/>
                      <a:pt x="845" y="92"/>
                    </a:cubicBezTo>
                    <a:lnTo>
                      <a:pt x="845" y="96"/>
                    </a:lnTo>
                    <a:cubicBezTo>
                      <a:pt x="893" y="324"/>
                      <a:pt x="927" y="561"/>
                      <a:pt x="938" y="790"/>
                    </a:cubicBezTo>
                    <a:cubicBezTo>
                      <a:pt x="947" y="1023"/>
                      <a:pt x="933" y="1250"/>
                      <a:pt x="879" y="1462"/>
                    </a:cubicBezTo>
                    <a:cubicBezTo>
                      <a:pt x="852" y="1570"/>
                      <a:pt x="814" y="1672"/>
                      <a:pt x="764" y="1769"/>
                    </a:cubicBezTo>
                    <a:cubicBezTo>
                      <a:pt x="717" y="1866"/>
                      <a:pt x="656" y="1956"/>
                      <a:pt x="584" y="2037"/>
                    </a:cubicBezTo>
                    <a:cubicBezTo>
                      <a:pt x="442" y="2204"/>
                      <a:pt x="255" y="2337"/>
                      <a:pt x="50" y="2452"/>
                    </a:cubicBezTo>
                    <a:lnTo>
                      <a:pt x="48" y="2454"/>
                    </a:lnTo>
                    <a:cubicBezTo>
                      <a:pt x="16" y="2470"/>
                      <a:pt x="0" y="2506"/>
                      <a:pt x="9" y="2542"/>
                    </a:cubicBezTo>
                    <a:cubicBezTo>
                      <a:pt x="19" y="2578"/>
                      <a:pt x="51" y="2603"/>
                      <a:pt x="86" y="2603"/>
                    </a:cubicBezTo>
                    <a:cubicBezTo>
                      <a:pt x="93" y="2603"/>
                      <a:pt x="100" y="2602"/>
                      <a:pt x="106" y="2600"/>
                    </a:cubicBezTo>
                    <a:cubicBezTo>
                      <a:pt x="352" y="2542"/>
                      <a:pt x="595" y="2422"/>
                      <a:pt x="789" y="2233"/>
                    </a:cubicBezTo>
                    <a:cubicBezTo>
                      <a:pt x="987" y="2050"/>
                      <a:pt x="1120" y="1800"/>
                      <a:pt x="1186" y="1541"/>
                    </a:cubicBezTo>
                    <a:cubicBezTo>
                      <a:pt x="1249" y="1282"/>
                      <a:pt x="1253" y="1018"/>
                      <a:pt x="1217" y="763"/>
                    </a:cubicBezTo>
                    <a:cubicBezTo>
                      <a:pt x="1177" y="511"/>
                      <a:pt x="1105" y="268"/>
                      <a:pt x="985" y="40"/>
                    </a:cubicBezTo>
                    <a:cubicBezTo>
                      <a:pt x="972" y="15"/>
                      <a:pt x="946" y="0"/>
                      <a:pt x="91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1"/>
              <p:cNvSpPr/>
              <p:nvPr/>
            </p:nvSpPr>
            <p:spPr>
              <a:xfrm>
                <a:off x="5974112" y="3506987"/>
                <a:ext cx="99540" cy="56128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514" extrusionOk="0">
                    <a:moveTo>
                      <a:pt x="1698" y="1"/>
                    </a:moveTo>
                    <a:cubicBezTo>
                      <a:pt x="1467" y="1"/>
                      <a:pt x="1234" y="52"/>
                      <a:pt x="1022" y="140"/>
                    </a:cubicBezTo>
                    <a:cubicBezTo>
                      <a:pt x="758" y="255"/>
                      <a:pt x="521" y="431"/>
                      <a:pt x="341" y="654"/>
                    </a:cubicBezTo>
                    <a:cubicBezTo>
                      <a:pt x="161" y="877"/>
                      <a:pt x="37" y="1146"/>
                      <a:pt x="5" y="1425"/>
                    </a:cubicBezTo>
                    <a:cubicBezTo>
                      <a:pt x="1" y="1461"/>
                      <a:pt x="21" y="1495"/>
                      <a:pt x="57" y="1509"/>
                    </a:cubicBezTo>
                    <a:cubicBezTo>
                      <a:pt x="66" y="1512"/>
                      <a:pt x="76" y="1514"/>
                      <a:pt x="86" y="1514"/>
                    </a:cubicBezTo>
                    <a:cubicBezTo>
                      <a:pt x="118" y="1514"/>
                      <a:pt x="148" y="1495"/>
                      <a:pt x="161" y="1463"/>
                    </a:cubicBezTo>
                    <a:cubicBezTo>
                      <a:pt x="251" y="1227"/>
                      <a:pt x="386" y="1017"/>
                      <a:pt x="555" y="844"/>
                    </a:cubicBezTo>
                    <a:cubicBezTo>
                      <a:pt x="724" y="668"/>
                      <a:pt x="927" y="528"/>
                      <a:pt x="1148" y="433"/>
                    </a:cubicBezTo>
                    <a:cubicBezTo>
                      <a:pt x="1362" y="339"/>
                      <a:pt x="1597" y="289"/>
                      <a:pt x="1833" y="289"/>
                    </a:cubicBezTo>
                    <a:cubicBezTo>
                      <a:pt x="1838" y="289"/>
                      <a:pt x="1843" y="289"/>
                      <a:pt x="1849" y="289"/>
                    </a:cubicBezTo>
                    <a:cubicBezTo>
                      <a:pt x="2090" y="291"/>
                      <a:pt x="2333" y="346"/>
                      <a:pt x="2570" y="442"/>
                    </a:cubicBezTo>
                    <a:lnTo>
                      <a:pt x="2572" y="445"/>
                    </a:lnTo>
                    <a:cubicBezTo>
                      <a:pt x="2580" y="448"/>
                      <a:pt x="2589" y="449"/>
                      <a:pt x="2599" y="449"/>
                    </a:cubicBezTo>
                    <a:cubicBezTo>
                      <a:pt x="2622" y="449"/>
                      <a:pt x="2646" y="439"/>
                      <a:pt x="2660" y="420"/>
                    </a:cubicBezTo>
                    <a:cubicBezTo>
                      <a:pt x="2685" y="386"/>
                      <a:pt x="2678" y="339"/>
                      <a:pt x="2647" y="314"/>
                    </a:cubicBezTo>
                    <a:cubicBezTo>
                      <a:pt x="2426" y="145"/>
                      <a:pt x="2151" y="39"/>
                      <a:pt x="1865" y="10"/>
                    </a:cubicBezTo>
                    <a:cubicBezTo>
                      <a:pt x="1809" y="4"/>
                      <a:pt x="1753" y="1"/>
                      <a:pt x="1698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1"/>
              <p:cNvSpPr/>
              <p:nvPr/>
            </p:nvSpPr>
            <p:spPr>
              <a:xfrm>
                <a:off x="5975706" y="3564153"/>
                <a:ext cx="68213" cy="86861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2343" extrusionOk="0">
                    <a:moveTo>
                      <a:pt x="1653" y="1"/>
                    </a:moveTo>
                    <a:cubicBezTo>
                      <a:pt x="1422" y="1"/>
                      <a:pt x="1185" y="54"/>
                      <a:pt x="972" y="165"/>
                    </a:cubicBezTo>
                    <a:cubicBezTo>
                      <a:pt x="722" y="291"/>
                      <a:pt x="512" y="492"/>
                      <a:pt x="359" y="722"/>
                    </a:cubicBezTo>
                    <a:cubicBezTo>
                      <a:pt x="208" y="954"/>
                      <a:pt x="106" y="1213"/>
                      <a:pt x="57" y="1479"/>
                    </a:cubicBezTo>
                    <a:cubicBezTo>
                      <a:pt x="7" y="1743"/>
                      <a:pt x="0" y="2015"/>
                      <a:pt x="48" y="2274"/>
                    </a:cubicBezTo>
                    <a:cubicBezTo>
                      <a:pt x="55" y="2310"/>
                      <a:pt x="84" y="2338"/>
                      <a:pt x="120" y="2342"/>
                    </a:cubicBezTo>
                    <a:cubicBezTo>
                      <a:pt x="121" y="2342"/>
                      <a:pt x="123" y="2342"/>
                      <a:pt x="124" y="2342"/>
                    </a:cubicBezTo>
                    <a:cubicBezTo>
                      <a:pt x="167" y="2342"/>
                      <a:pt x="203" y="2311"/>
                      <a:pt x="208" y="2268"/>
                    </a:cubicBezTo>
                    <a:cubicBezTo>
                      <a:pt x="228" y="2017"/>
                      <a:pt x="266" y="1776"/>
                      <a:pt x="334" y="1544"/>
                    </a:cubicBezTo>
                    <a:cubicBezTo>
                      <a:pt x="402" y="1314"/>
                      <a:pt x="494" y="1091"/>
                      <a:pt x="625" y="897"/>
                    </a:cubicBezTo>
                    <a:cubicBezTo>
                      <a:pt x="751" y="701"/>
                      <a:pt x="915" y="534"/>
                      <a:pt x="1109" y="408"/>
                    </a:cubicBezTo>
                    <a:cubicBezTo>
                      <a:pt x="1305" y="282"/>
                      <a:pt x="1531" y="203"/>
                      <a:pt x="1774" y="154"/>
                    </a:cubicBezTo>
                    <a:lnTo>
                      <a:pt x="1776" y="154"/>
                    </a:lnTo>
                    <a:cubicBezTo>
                      <a:pt x="1808" y="147"/>
                      <a:pt x="1833" y="120"/>
                      <a:pt x="1837" y="86"/>
                    </a:cubicBezTo>
                    <a:cubicBezTo>
                      <a:pt x="1840" y="43"/>
                      <a:pt x="1808" y="7"/>
                      <a:pt x="1767" y="5"/>
                    </a:cubicBezTo>
                    <a:lnTo>
                      <a:pt x="1765" y="5"/>
                    </a:lnTo>
                    <a:cubicBezTo>
                      <a:pt x="1728" y="2"/>
                      <a:pt x="1690" y="1"/>
                      <a:pt x="1653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1"/>
              <p:cNvSpPr/>
              <p:nvPr/>
            </p:nvSpPr>
            <p:spPr>
              <a:xfrm>
                <a:off x="5936928" y="3595665"/>
                <a:ext cx="20019" cy="73218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975" extrusionOk="0">
                    <a:moveTo>
                      <a:pt x="448" y="1"/>
                    </a:moveTo>
                    <a:cubicBezTo>
                      <a:pt x="429" y="1"/>
                      <a:pt x="410" y="8"/>
                      <a:pt x="395" y="23"/>
                    </a:cubicBezTo>
                    <a:cubicBezTo>
                      <a:pt x="267" y="151"/>
                      <a:pt x="179" y="300"/>
                      <a:pt x="111" y="464"/>
                    </a:cubicBezTo>
                    <a:cubicBezTo>
                      <a:pt x="43" y="627"/>
                      <a:pt x="10" y="805"/>
                      <a:pt x="5" y="985"/>
                    </a:cubicBezTo>
                    <a:cubicBezTo>
                      <a:pt x="1" y="1075"/>
                      <a:pt x="12" y="1165"/>
                      <a:pt x="23" y="1253"/>
                    </a:cubicBezTo>
                    <a:cubicBezTo>
                      <a:pt x="46" y="1341"/>
                      <a:pt x="61" y="1431"/>
                      <a:pt x="100" y="1512"/>
                    </a:cubicBezTo>
                    <a:cubicBezTo>
                      <a:pt x="163" y="1681"/>
                      <a:pt x="269" y="1828"/>
                      <a:pt x="391" y="1950"/>
                    </a:cubicBezTo>
                    <a:cubicBezTo>
                      <a:pt x="407" y="1966"/>
                      <a:pt x="427" y="1975"/>
                      <a:pt x="449" y="1975"/>
                    </a:cubicBezTo>
                    <a:cubicBezTo>
                      <a:pt x="458" y="1975"/>
                      <a:pt x="467" y="1973"/>
                      <a:pt x="476" y="1970"/>
                    </a:cubicBezTo>
                    <a:cubicBezTo>
                      <a:pt x="519" y="1954"/>
                      <a:pt x="539" y="1907"/>
                      <a:pt x="524" y="1866"/>
                    </a:cubicBezTo>
                    <a:lnTo>
                      <a:pt x="521" y="1857"/>
                    </a:lnTo>
                    <a:cubicBezTo>
                      <a:pt x="463" y="1708"/>
                      <a:pt x="402" y="1571"/>
                      <a:pt x="370" y="1424"/>
                    </a:cubicBezTo>
                    <a:cubicBezTo>
                      <a:pt x="334" y="1282"/>
                      <a:pt x="318" y="1136"/>
                      <a:pt x="323" y="989"/>
                    </a:cubicBezTo>
                    <a:cubicBezTo>
                      <a:pt x="323" y="843"/>
                      <a:pt x="343" y="696"/>
                      <a:pt x="377" y="550"/>
                    </a:cubicBezTo>
                    <a:cubicBezTo>
                      <a:pt x="413" y="403"/>
                      <a:pt x="463" y="252"/>
                      <a:pt x="517" y="110"/>
                    </a:cubicBezTo>
                    <a:lnTo>
                      <a:pt x="519" y="101"/>
                    </a:lnTo>
                    <a:cubicBezTo>
                      <a:pt x="530" y="74"/>
                      <a:pt x="524" y="43"/>
                      <a:pt x="501" y="23"/>
                    </a:cubicBezTo>
                    <a:cubicBezTo>
                      <a:pt x="486" y="8"/>
                      <a:pt x="467" y="1"/>
                      <a:pt x="448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1"/>
              <p:cNvSpPr/>
              <p:nvPr/>
            </p:nvSpPr>
            <p:spPr>
              <a:xfrm>
                <a:off x="6129188" y="3535978"/>
                <a:ext cx="28620" cy="70141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892" extrusionOk="0">
                    <a:moveTo>
                      <a:pt x="691" y="0"/>
                    </a:moveTo>
                    <a:cubicBezTo>
                      <a:pt x="680" y="0"/>
                      <a:pt x="669" y="2"/>
                      <a:pt x="659" y="8"/>
                    </a:cubicBezTo>
                    <a:cubicBezTo>
                      <a:pt x="490" y="89"/>
                      <a:pt x="368" y="215"/>
                      <a:pt x="267" y="359"/>
                    </a:cubicBezTo>
                    <a:cubicBezTo>
                      <a:pt x="165" y="501"/>
                      <a:pt x="98" y="666"/>
                      <a:pt x="53" y="835"/>
                    </a:cubicBezTo>
                    <a:cubicBezTo>
                      <a:pt x="14" y="1004"/>
                      <a:pt x="1" y="1177"/>
                      <a:pt x="12" y="1349"/>
                    </a:cubicBezTo>
                    <a:cubicBezTo>
                      <a:pt x="16" y="1434"/>
                      <a:pt x="34" y="1515"/>
                      <a:pt x="48" y="1599"/>
                    </a:cubicBezTo>
                    <a:cubicBezTo>
                      <a:pt x="68" y="1680"/>
                      <a:pt x="93" y="1761"/>
                      <a:pt x="122" y="1840"/>
                    </a:cubicBezTo>
                    <a:cubicBezTo>
                      <a:pt x="131" y="1867"/>
                      <a:pt x="158" y="1887"/>
                      <a:pt x="190" y="1892"/>
                    </a:cubicBezTo>
                    <a:cubicBezTo>
                      <a:pt x="192" y="1892"/>
                      <a:pt x="193" y="1892"/>
                      <a:pt x="195" y="1892"/>
                    </a:cubicBezTo>
                    <a:cubicBezTo>
                      <a:pt x="238" y="1892"/>
                      <a:pt x="274" y="1861"/>
                      <a:pt x="278" y="1817"/>
                    </a:cubicBezTo>
                    <a:lnTo>
                      <a:pt x="278" y="1811"/>
                    </a:lnTo>
                    <a:cubicBezTo>
                      <a:pt x="285" y="1729"/>
                      <a:pt x="282" y="1653"/>
                      <a:pt x="285" y="1576"/>
                    </a:cubicBezTo>
                    <a:cubicBezTo>
                      <a:pt x="291" y="1497"/>
                      <a:pt x="289" y="1423"/>
                      <a:pt x="296" y="1349"/>
                    </a:cubicBezTo>
                    <a:cubicBezTo>
                      <a:pt x="307" y="1272"/>
                      <a:pt x="307" y="1198"/>
                      <a:pt x="323" y="1125"/>
                    </a:cubicBezTo>
                    <a:cubicBezTo>
                      <a:pt x="330" y="1053"/>
                      <a:pt x="348" y="981"/>
                      <a:pt x="364" y="909"/>
                    </a:cubicBezTo>
                    <a:cubicBezTo>
                      <a:pt x="397" y="769"/>
                      <a:pt x="445" y="632"/>
                      <a:pt x="508" y="501"/>
                    </a:cubicBezTo>
                    <a:cubicBezTo>
                      <a:pt x="569" y="373"/>
                      <a:pt x="652" y="242"/>
                      <a:pt x="742" y="134"/>
                    </a:cubicBezTo>
                    <a:lnTo>
                      <a:pt x="749" y="122"/>
                    </a:lnTo>
                    <a:cubicBezTo>
                      <a:pt x="767" y="100"/>
                      <a:pt x="771" y="68"/>
                      <a:pt x="758" y="41"/>
                    </a:cubicBezTo>
                    <a:cubicBezTo>
                      <a:pt x="745" y="15"/>
                      <a:pt x="718" y="0"/>
                      <a:pt x="691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1"/>
              <p:cNvSpPr/>
              <p:nvPr/>
            </p:nvSpPr>
            <p:spPr>
              <a:xfrm>
                <a:off x="5698623" y="4156653"/>
                <a:ext cx="405128" cy="252167"/>
              </a:xfrm>
              <a:custGeom>
                <a:avLst/>
                <a:gdLst/>
                <a:ahLst/>
                <a:cxnLst/>
                <a:rect l="l" t="t" r="r" b="b"/>
                <a:pathLst>
                  <a:path w="10928" h="6802" extrusionOk="0">
                    <a:moveTo>
                      <a:pt x="997" y="0"/>
                    </a:moveTo>
                    <a:cubicBezTo>
                      <a:pt x="908" y="0"/>
                      <a:pt x="934" y="48"/>
                      <a:pt x="923" y="165"/>
                    </a:cubicBezTo>
                    <a:cubicBezTo>
                      <a:pt x="911" y="289"/>
                      <a:pt x="950" y="408"/>
                      <a:pt x="945" y="532"/>
                    </a:cubicBezTo>
                    <a:cubicBezTo>
                      <a:pt x="918" y="1648"/>
                      <a:pt x="884" y="2374"/>
                      <a:pt x="681" y="3586"/>
                    </a:cubicBezTo>
                    <a:cubicBezTo>
                      <a:pt x="332" y="5662"/>
                      <a:pt x="1" y="5626"/>
                      <a:pt x="341" y="5957"/>
                    </a:cubicBezTo>
                    <a:cubicBezTo>
                      <a:pt x="895" y="6494"/>
                      <a:pt x="1995" y="6771"/>
                      <a:pt x="2762" y="6798"/>
                    </a:cubicBezTo>
                    <a:cubicBezTo>
                      <a:pt x="2833" y="6800"/>
                      <a:pt x="2904" y="6802"/>
                      <a:pt x="2974" y="6802"/>
                    </a:cubicBezTo>
                    <a:cubicBezTo>
                      <a:pt x="3876" y="6802"/>
                      <a:pt x="4692" y="6592"/>
                      <a:pt x="5543" y="6295"/>
                    </a:cubicBezTo>
                    <a:cubicBezTo>
                      <a:pt x="6050" y="6118"/>
                      <a:pt x="6500" y="6061"/>
                      <a:pt x="6925" y="6061"/>
                    </a:cubicBezTo>
                    <a:cubicBezTo>
                      <a:pt x="7702" y="6061"/>
                      <a:pt x="8397" y="6252"/>
                      <a:pt x="9201" y="6252"/>
                    </a:cubicBezTo>
                    <a:cubicBezTo>
                      <a:pt x="9309" y="6252"/>
                      <a:pt x="9529" y="6263"/>
                      <a:pt x="9771" y="6263"/>
                    </a:cubicBezTo>
                    <a:cubicBezTo>
                      <a:pt x="10182" y="6263"/>
                      <a:pt x="10655" y="6233"/>
                      <a:pt x="10742" y="6074"/>
                    </a:cubicBezTo>
                    <a:cubicBezTo>
                      <a:pt x="10927" y="5738"/>
                      <a:pt x="9629" y="4862"/>
                      <a:pt x="9390" y="4724"/>
                    </a:cubicBezTo>
                    <a:cubicBezTo>
                      <a:pt x="8252" y="4068"/>
                      <a:pt x="6891" y="3913"/>
                      <a:pt x="5601" y="3879"/>
                    </a:cubicBezTo>
                    <a:cubicBezTo>
                      <a:pt x="5562" y="3878"/>
                      <a:pt x="5522" y="3878"/>
                      <a:pt x="5481" y="3878"/>
                    </a:cubicBezTo>
                    <a:cubicBezTo>
                      <a:pt x="5354" y="3878"/>
                      <a:pt x="5223" y="3881"/>
                      <a:pt x="5092" y="3881"/>
                    </a:cubicBezTo>
                    <a:cubicBezTo>
                      <a:pt x="4765" y="3881"/>
                      <a:pt x="4435" y="3860"/>
                      <a:pt x="4152" y="3708"/>
                    </a:cubicBezTo>
                    <a:cubicBezTo>
                      <a:pt x="2687" y="2921"/>
                      <a:pt x="2881" y="521"/>
                      <a:pt x="2861" y="343"/>
                    </a:cubicBezTo>
                    <a:cubicBezTo>
                      <a:pt x="2852" y="264"/>
                      <a:pt x="2791" y="268"/>
                      <a:pt x="2723" y="262"/>
                    </a:cubicBezTo>
                    <a:cubicBezTo>
                      <a:pt x="1529" y="111"/>
                      <a:pt x="1131" y="0"/>
                      <a:pt x="997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1"/>
              <p:cNvSpPr/>
              <p:nvPr/>
            </p:nvSpPr>
            <p:spPr>
              <a:xfrm>
                <a:off x="5737216" y="3841014"/>
                <a:ext cx="142952" cy="247422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6674" extrusionOk="0">
                    <a:moveTo>
                      <a:pt x="3733" y="1"/>
                    </a:moveTo>
                    <a:cubicBezTo>
                      <a:pt x="3625" y="1"/>
                      <a:pt x="3249" y="1112"/>
                      <a:pt x="1482" y="3878"/>
                    </a:cubicBezTo>
                    <a:cubicBezTo>
                      <a:pt x="1449" y="3929"/>
                      <a:pt x="1423" y="3951"/>
                      <a:pt x="1384" y="3951"/>
                    </a:cubicBezTo>
                    <a:cubicBezTo>
                      <a:pt x="1365" y="3951"/>
                      <a:pt x="1342" y="3945"/>
                      <a:pt x="1313" y="3934"/>
                    </a:cubicBezTo>
                    <a:cubicBezTo>
                      <a:pt x="1099" y="3853"/>
                      <a:pt x="880" y="3792"/>
                      <a:pt x="675" y="3696"/>
                    </a:cubicBezTo>
                    <a:cubicBezTo>
                      <a:pt x="628" y="3673"/>
                      <a:pt x="600" y="3660"/>
                      <a:pt x="578" y="3660"/>
                    </a:cubicBezTo>
                    <a:cubicBezTo>
                      <a:pt x="520" y="3660"/>
                      <a:pt x="507" y="3754"/>
                      <a:pt x="292" y="4020"/>
                    </a:cubicBezTo>
                    <a:cubicBezTo>
                      <a:pt x="141" y="4209"/>
                      <a:pt x="127" y="4401"/>
                      <a:pt x="44" y="5325"/>
                    </a:cubicBezTo>
                    <a:cubicBezTo>
                      <a:pt x="30" y="5487"/>
                      <a:pt x="42" y="5650"/>
                      <a:pt x="24" y="5814"/>
                    </a:cubicBezTo>
                    <a:cubicBezTo>
                      <a:pt x="1" y="6006"/>
                      <a:pt x="8" y="5997"/>
                      <a:pt x="206" y="6069"/>
                    </a:cubicBezTo>
                    <a:cubicBezTo>
                      <a:pt x="1063" y="6382"/>
                      <a:pt x="1558" y="6562"/>
                      <a:pt x="1840" y="6666"/>
                    </a:cubicBezTo>
                    <a:cubicBezTo>
                      <a:pt x="1855" y="6671"/>
                      <a:pt x="1868" y="6674"/>
                      <a:pt x="1879" y="6674"/>
                    </a:cubicBezTo>
                    <a:cubicBezTo>
                      <a:pt x="1906" y="6674"/>
                      <a:pt x="1919" y="6656"/>
                      <a:pt x="1926" y="6614"/>
                    </a:cubicBezTo>
                    <a:cubicBezTo>
                      <a:pt x="2115" y="5408"/>
                      <a:pt x="2485" y="4861"/>
                      <a:pt x="2814" y="4266"/>
                    </a:cubicBezTo>
                    <a:cubicBezTo>
                      <a:pt x="3429" y="3148"/>
                      <a:pt x="3851" y="2213"/>
                      <a:pt x="3837" y="905"/>
                    </a:cubicBezTo>
                    <a:cubicBezTo>
                      <a:pt x="3855" y="673"/>
                      <a:pt x="3805" y="396"/>
                      <a:pt x="3774" y="119"/>
                    </a:cubicBezTo>
                    <a:cubicBezTo>
                      <a:pt x="3765" y="41"/>
                      <a:pt x="3754" y="1"/>
                      <a:pt x="3733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>
                <a:off x="5566607" y="3470840"/>
                <a:ext cx="716760" cy="943199"/>
              </a:xfrm>
              <a:custGeom>
                <a:avLst/>
                <a:gdLst/>
                <a:ahLst/>
                <a:cxnLst/>
                <a:rect l="l" t="t" r="r" b="b"/>
                <a:pathLst>
                  <a:path w="19334" h="25442" extrusionOk="0">
                    <a:moveTo>
                      <a:pt x="15396" y="195"/>
                    </a:moveTo>
                    <a:cubicBezTo>
                      <a:pt x="16093" y="195"/>
                      <a:pt x="16770" y="446"/>
                      <a:pt x="17301" y="926"/>
                    </a:cubicBezTo>
                    <a:cubicBezTo>
                      <a:pt x="18065" y="1620"/>
                      <a:pt x="18360" y="2623"/>
                      <a:pt x="18083" y="3613"/>
                    </a:cubicBezTo>
                    <a:cubicBezTo>
                      <a:pt x="18052" y="3721"/>
                      <a:pt x="18079" y="3797"/>
                      <a:pt x="18162" y="3856"/>
                    </a:cubicBezTo>
                    <a:cubicBezTo>
                      <a:pt x="18266" y="3928"/>
                      <a:pt x="18356" y="4021"/>
                      <a:pt x="18444" y="4111"/>
                    </a:cubicBezTo>
                    <a:lnTo>
                      <a:pt x="18480" y="4147"/>
                    </a:lnTo>
                    <a:cubicBezTo>
                      <a:pt x="18953" y="4627"/>
                      <a:pt x="19133" y="5235"/>
                      <a:pt x="18960" y="5772"/>
                    </a:cubicBezTo>
                    <a:cubicBezTo>
                      <a:pt x="18798" y="6279"/>
                      <a:pt x="18336" y="6631"/>
                      <a:pt x="17695" y="6741"/>
                    </a:cubicBezTo>
                    <a:cubicBezTo>
                      <a:pt x="17688" y="6742"/>
                      <a:pt x="17681" y="6742"/>
                      <a:pt x="17676" y="6742"/>
                    </a:cubicBezTo>
                    <a:cubicBezTo>
                      <a:pt x="17660" y="6742"/>
                      <a:pt x="17656" y="6738"/>
                      <a:pt x="17653" y="6734"/>
                    </a:cubicBezTo>
                    <a:cubicBezTo>
                      <a:pt x="17551" y="6572"/>
                      <a:pt x="17400" y="6554"/>
                      <a:pt x="17213" y="6534"/>
                    </a:cubicBezTo>
                    <a:cubicBezTo>
                      <a:pt x="17094" y="6518"/>
                      <a:pt x="16954" y="6504"/>
                      <a:pt x="16796" y="6448"/>
                    </a:cubicBezTo>
                    <a:cubicBezTo>
                      <a:pt x="16061" y="6193"/>
                      <a:pt x="15683" y="5337"/>
                      <a:pt x="15552" y="4978"/>
                    </a:cubicBezTo>
                    <a:lnTo>
                      <a:pt x="15554" y="4978"/>
                    </a:lnTo>
                    <a:cubicBezTo>
                      <a:pt x="15412" y="4589"/>
                      <a:pt x="15379" y="4329"/>
                      <a:pt x="15361" y="4176"/>
                    </a:cubicBezTo>
                    <a:cubicBezTo>
                      <a:pt x="15342" y="4030"/>
                      <a:pt x="15331" y="3951"/>
                      <a:pt x="15248" y="3933"/>
                    </a:cubicBezTo>
                    <a:cubicBezTo>
                      <a:pt x="15237" y="3928"/>
                      <a:pt x="15228" y="3928"/>
                      <a:pt x="15221" y="3928"/>
                    </a:cubicBezTo>
                    <a:cubicBezTo>
                      <a:pt x="15160" y="3928"/>
                      <a:pt x="15126" y="3980"/>
                      <a:pt x="15108" y="4012"/>
                    </a:cubicBezTo>
                    <a:cubicBezTo>
                      <a:pt x="14826" y="4458"/>
                      <a:pt x="14220" y="4877"/>
                      <a:pt x="13799" y="5021"/>
                    </a:cubicBezTo>
                    <a:cubicBezTo>
                      <a:pt x="13677" y="5063"/>
                      <a:pt x="13531" y="5089"/>
                      <a:pt x="13392" y="5089"/>
                    </a:cubicBezTo>
                    <a:cubicBezTo>
                      <a:pt x="13255" y="5089"/>
                      <a:pt x="13125" y="5064"/>
                      <a:pt x="13035" y="5003"/>
                    </a:cubicBezTo>
                    <a:cubicBezTo>
                      <a:pt x="12987" y="4972"/>
                      <a:pt x="12960" y="4942"/>
                      <a:pt x="12958" y="4913"/>
                    </a:cubicBezTo>
                    <a:cubicBezTo>
                      <a:pt x="12951" y="4852"/>
                      <a:pt x="13030" y="4778"/>
                      <a:pt x="13129" y="4683"/>
                    </a:cubicBezTo>
                    <a:cubicBezTo>
                      <a:pt x="13276" y="4541"/>
                      <a:pt x="13481" y="4343"/>
                      <a:pt x="13560" y="4039"/>
                    </a:cubicBezTo>
                    <a:cubicBezTo>
                      <a:pt x="13630" y="3773"/>
                      <a:pt x="13533" y="3552"/>
                      <a:pt x="13276" y="3399"/>
                    </a:cubicBezTo>
                    <a:cubicBezTo>
                      <a:pt x="13169" y="3334"/>
                      <a:pt x="13049" y="3301"/>
                      <a:pt x="12923" y="3301"/>
                    </a:cubicBezTo>
                    <a:cubicBezTo>
                      <a:pt x="12854" y="3301"/>
                      <a:pt x="12784" y="3311"/>
                      <a:pt x="12712" y="3331"/>
                    </a:cubicBezTo>
                    <a:cubicBezTo>
                      <a:pt x="12440" y="3401"/>
                      <a:pt x="12180" y="3608"/>
                      <a:pt x="12034" y="3870"/>
                    </a:cubicBezTo>
                    <a:cubicBezTo>
                      <a:pt x="11944" y="4032"/>
                      <a:pt x="11894" y="4255"/>
                      <a:pt x="11845" y="4492"/>
                    </a:cubicBezTo>
                    <a:cubicBezTo>
                      <a:pt x="11725" y="5030"/>
                      <a:pt x="11592" y="5643"/>
                      <a:pt x="10911" y="5747"/>
                    </a:cubicBezTo>
                    <a:cubicBezTo>
                      <a:pt x="10834" y="5759"/>
                      <a:pt x="10758" y="5765"/>
                      <a:pt x="10685" y="5765"/>
                    </a:cubicBezTo>
                    <a:cubicBezTo>
                      <a:pt x="10283" y="5765"/>
                      <a:pt x="9941" y="5591"/>
                      <a:pt x="9724" y="5269"/>
                    </a:cubicBezTo>
                    <a:cubicBezTo>
                      <a:pt x="9570" y="5042"/>
                      <a:pt x="9496" y="4764"/>
                      <a:pt x="9496" y="4476"/>
                    </a:cubicBezTo>
                    <a:cubicBezTo>
                      <a:pt x="9496" y="4187"/>
                      <a:pt x="9579" y="3865"/>
                      <a:pt x="9744" y="3590"/>
                    </a:cubicBezTo>
                    <a:cubicBezTo>
                      <a:pt x="10008" y="3151"/>
                      <a:pt x="10201" y="2995"/>
                      <a:pt x="10316" y="2900"/>
                    </a:cubicBezTo>
                    <a:cubicBezTo>
                      <a:pt x="10395" y="2835"/>
                      <a:pt x="10445" y="2795"/>
                      <a:pt x="10436" y="2713"/>
                    </a:cubicBezTo>
                    <a:cubicBezTo>
                      <a:pt x="10332" y="1756"/>
                      <a:pt x="11135" y="536"/>
                      <a:pt x="12451" y="320"/>
                    </a:cubicBezTo>
                    <a:cubicBezTo>
                      <a:pt x="12576" y="300"/>
                      <a:pt x="12688" y="283"/>
                      <a:pt x="12800" y="283"/>
                    </a:cubicBezTo>
                    <a:cubicBezTo>
                      <a:pt x="12813" y="283"/>
                      <a:pt x="12826" y="283"/>
                      <a:pt x="12838" y="284"/>
                    </a:cubicBezTo>
                    <a:cubicBezTo>
                      <a:pt x="13287" y="300"/>
                      <a:pt x="13675" y="421"/>
                      <a:pt x="13857" y="536"/>
                    </a:cubicBezTo>
                    <a:cubicBezTo>
                      <a:pt x="13885" y="554"/>
                      <a:pt x="13910" y="561"/>
                      <a:pt x="13934" y="561"/>
                    </a:cubicBezTo>
                    <a:cubicBezTo>
                      <a:pt x="13977" y="561"/>
                      <a:pt x="14020" y="539"/>
                      <a:pt x="14083" y="509"/>
                    </a:cubicBezTo>
                    <a:cubicBezTo>
                      <a:pt x="14134" y="480"/>
                      <a:pt x="14209" y="442"/>
                      <a:pt x="14319" y="399"/>
                    </a:cubicBezTo>
                    <a:cubicBezTo>
                      <a:pt x="14671" y="262"/>
                      <a:pt x="15036" y="195"/>
                      <a:pt x="15396" y="195"/>
                    </a:cubicBezTo>
                    <a:close/>
                    <a:moveTo>
                      <a:pt x="17310" y="6784"/>
                    </a:moveTo>
                    <a:cubicBezTo>
                      <a:pt x="17369" y="6784"/>
                      <a:pt x="17414" y="6793"/>
                      <a:pt x="17441" y="6806"/>
                    </a:cubicBezTo>
                    <a:cubicBezTo>
                      <a:pt x="17461" y="6820"/>
                      <a:pt x="17470" y="6833"/>
                      <a:pt x="17468" y="6854"/>
                    </a:cubicBezTo>
                    <a:cubicBezTo>
                      <a:pt x="17468" y="6883"/>
                      <a:pt x="17445" y="6955"/>
                      <a:pt x="17285" y="7093"/>
                    </a:cubicBezTo>
                    <a:cubicBezTo>
                      <a:pt x="17123" y="7232"/>
                      <a:pt x="16823" y="7437"/>
                      <a:pt x="16267" y="7728"/>
                    </a:cubicBezTo>
                    <a:cubicBezTo>
                      <a:pt x="16254" y="7734"/>
                      <a:pt x="16224" y="7750"/>
                      <a:pt x="16214" y="7753"/>
                    </a:cubicBezTo>
                    <a:lnTo>
                      <a:pt x="16214" y="7753"/>
                    </a:lnTo>
                    <a:cubicBezTo>
                      <a:pt x="16208" y="7747"/>
                      <a:pt x="16199" y="7714"/>
                      <a:pt x="16194" y="7697"/>
                    </a:cubicBezTo>
                    <a:cubicBezTo>
                      <a:pt x="16156" y="7566"/>
                      <a:pt x="16129" y="7471"/>
                      <a:pt x="16107" y="7401"/>
                    </a:cubicBezTo>
                    <a:cubicBezTo>
                      <a:pt x="16075" y="7295"/>
                      <a:pt x="16073" y="7235"/>
                      <a:pt x="16104" y="7214"/>
                    </a:cubicBezTo>
                    <a:lnTo>
                      <a:pt x="16116" y="7208"/>
                    </a:lnTo>
                    <a:cubicBezTo>
                      <a:pt x="16600" y="6917"/>
                      <a:pt x="17071" y="6784"/>
                      <a:pt x="17310" y="6784"/>
                    </a:cubicBezTo>
                    <a:close/>
                    <a:moveTo>
                      <a:pt x="12921" y="3517"/>
                    </a:moveTo>
                    <a:cubicBezTo>
                      <a:pt x="12980" y="3517"/>
                      <a:pt x="13037" y="3525"/>
                      <a:pt x="13091" y="3541"/>
                    </a:cubicBezTo>
                    <a:cubicBezTo>
                      <a:pt x="13253" y="3588"/>
                      <a:pt x="13411" y="3721"/>
                      <a:pt x="13368" y="3951"/>
                    </a:cubicBezTo>
                    <a:cubicBezTo>
                      <a:pt x="13319" y="4219"/>
                      <a:pt x="13143" y="4386"/>
                      <a:pt x="12989" y="4537"/>
                    </a:cubicBezTo>
                    <a:cubicBezTo>
                      <a:pt x="12917" y="4604"/>
                      <a:pt x="12850" y="4670"/>
                      <a:pt x="12807" y="4735"/>
                    </a:cubicBezTo>
                    <a:cubicBezTo>
                      <a:pt x="12726" y="4857"/>
                      <a:pt x="12730" y="4983"/>
                      <a:pt x="12818" y="5089"/>
                    </a:cubicBezTo>
                    <a:cubicBezTo>
                      <a:pt x="12921" y="5214"/>
                      <a:pt x="13136" y="5296"/>
                      <a:pt x="13401" y="5296"/>
                    </a:cubicBezTo>
                    <a:cubicBezTo>
                      <a:pt x="13576" y="5296"/>
                      <a:pt x="13773" y="5260"/>
                      <a:pt x="13974" y="5177"/>
                    </a:cubicBezTo>
                    <a:cubicBezTo>
                      <a:pt x="14529" y="4949"/>
                      <a:pt x="14878" y="4593"/>
                      <a:pt x="15162" y="4298"/>
                    </a:cubicBezTo>
                    <a:cubicBezTo>
                      <a:pt x="15173" y="4325"/>
                      <a:pt x="15187" y="4390"/>
                      <a:pt x="15200" y="4456"/>
                    </a:cubicBezTo>
                    <a:cubicBezTo>
                      <a:pt x="15252" y="4715"/>
                      <a:pt x="15347" y="5199"/>
                      <a:pt x="15708" y="5770"/>
                    </a:cubicBezTo>
                    <a:cubicBezTo>
                      <a:pt x="16120" y="6421"/>
                      <a:pt x="16589" y="6594"/>
                      <a:pt x="16767" y="6658"/>
                    </a:cubicBezTo>
                    <a:cubicBezTo>
                      <a:pt x="16776" y="6662"/>
                      <a:pt x="16785" y="6667"/>
                      <a:pt x="16792" y="6669"/>
                    </a:cubicBezTo>
                    <a:cubicBezTo>
                      <a:pt x="16514" y="6764"/>
                      <a:pt x="16210" y="6924"/>
                      <a:pt x="16064" y="7000"/>
                    </a:cubicBezTo>
                    <a:cubicBezTo>
                      <a:pt x="16030" y="7018"/>
                      <a:pt x="16005" y="7032"/>
                      <a:pt x="15985" y="7036"/>
                    </a:cubicBezTo>
                    <a:cubicBezTo>
                      <a:pt x="15967" y="7029"/>
                      <a:pt x="15937" y="6962"/>
                      <a:pt x="15906" y="6887"/>
                    </a:cubicBezTo>
                    <a:cubicBezTo>
                      <a:pt x="15827" y="6703"/>
                      <a:pt x="15676" y="6356"/>
                      <a:pt x="15288" y="5952"/>
                    </a:cubicBezTo>
                    <a:cubicBezTo>
                      <a:pt x="15228" y="5888"/>
                      <a:pt x="15157" y="5855"/>
                      <a:pt x="15088" y="5855"/>
                    </a:cubicBezTo>
                    <a:cubicBezTo>
                      <a:pt x="15063" y="5855"/>
                      <a:pt x="15038" y="5860"/>
                      <a:pt x="15013" y="5869"/>
                    </a:cubicBezTo>
                    <a:cubicBezTo>
                      <a:pt x="14914" y="5907"/>
                      <a:pt x="14853" y="6013"/>
                      <a:pt x="14849" y="6155"/>
                    </a:cubicBezTo>
                    <a:cubicBezTo>
                      <a:pt x="14840" y="6407"/>
                      <a:pt x="14935" y="6671"/>
                      <a:pt x="15034" y="6948"/>
                    </a:cubicBezTo>
                    <a:cubicBezTo>
                      <a:pt x="15117" y="7187"/>
                      <a:pt x="15203" y="7431"/>
                      <a:pt x="15228" y="7674"/>
                    </a:cubicBezTo>
                    <a:cubicBezTo>
                      <a:pt x="15212" y="7638"/>
                      <a:pt x="15191" y="7595"/>
                      <a:pt x="15171" y="7548"/>
                    </a:cubicBezTo>
                    <a:cubicBezTo>
                      <a:pt x="15074" y="7331"/>
                      <a:pt x="14910" y="6964"/>
                      <a:pt x="14664" y="6628"/>
                    </a:cubicBezTo>
                    <a:cubicBezTo>
                      <a:pt x="14603" y="6545"/>
                      <a:pt x="14281" y="6117"/>
                      <a:pt x="14001" y="6013"/>
                    </a:cubicBezTo>
                    <a:cubicBezTo>
                      <a:pt x="13963" y="5999"/>
                      <a:pt x="13926" y="5992"/>
                      <a:pt x="13891" y="5992"/>
                    </a:cubicBezTo>
                    <a:cubicBezTo>
                      <a:pt x="13834" y="5992"/>
                      <a:pt x="13782" y="6010"/>
                      <a:pt x="13738" y="6045"/>
                    </a:cubicBezTo>
                    <a:cubicBezTo>
                      <a:pt x="13661" y="6103"/>
                      <a:pt x="13623" y="6205"/>
                      <a:pt x="13634" y="6313"/>
                    </a:cubicBezTo>
                    <a:cubicBezTo>
                      <a:pt x="13663" y="6567"/>
                      <a:pt x="13819" y="6867"/>
                      <a:pt x="13986" y="7183"/>
                    </a:cubicBezTo>
                    <a:cubicBezTo>
                      <a:pt x="14105" y="7406"/>
                      <a:pt x="14227" y="7640"/>
                      <a:pt x="14306" y="7863"/>
                    </a:cubicBezTo>
                    <a:cubicBezTo>
                      <a:pt x="14297" y="7852"/>
                      <a:pt x="14288" y="7839"/>
                      <a:pt x="14279" y="7827"/>
                    </a:cubicBezTo>
                    <a:cubicBezTo>
                      <a:pt x="14001" y="7449"/>
                      <a:pt x="13438" y="6849"/>
                      <a:pt x="13107" y="6773"/>
                    </a:cubicBezTo>
                    <a:cubicBezTo>
                      <a:pt x="13065" y="6762"/>
                      <a:pt x="13029" y="6758"/>
                      <a:pt x="12998" y="6758"/>
                    </a:cubicBezTo>
                    <a:cubicBezTo>
                      <a:pt x="12919" y="6758"/>
                      <a:pt x="12870" y="6786"/>
                      <a:pt x="12843" y="6813"/>
                    </a:cubicBezTo>
                    <a:cubicBezTo>
                      <a:pt x="12796" y="6860"/>
                      <a:pt x="12778" y="6933"/>
                      <a:pt x="12793" y="7011"/>
                    </a:cubicBezTo>
                    <a:cubicBezTo>
                      <a:pt x="12841" y="7237"/>
                      <a:pt x="12971" y="7455"/>
                      <a:pt x="13109" y="7688"/>
                    </a:cubicBezTo>
                    <a:cubicBezTo>
                      <a:pt x="13323" y="8048"/>
                      <a:pt x="13544" y="8420"/>
                      <a:pt x="13431" y="8817"/>
                    </a:cubicBezTo>
                    <a:cubicBezTo>
                      <a:pt x="13420" y="8857"/>
                      <a:pt x="13397" y="8882"/>
                      <a:pt x="13364" y="8893"/>
                    </a:cubicBezTo>
                    <a:cubicBezTo>
                      <a:pt x="13162" y="8966"/>
                      <a:pt x="12979" y="9003"/>
                      <a:pt x="12811" y="9003"/>
                    </a:cubicBezTo>
                    <a:cubicBezTo>
                      <a:pt x="12350" y="9003"/>
                      <a:pt x="12000" y="8724"/>
                      <a:pt x="11673" y="8132"/>
                    </a:cubicBezTo>
                    <a:cubicBezTo>
                      <a:pt x="11353" y="7555"/>
                      <a:pt x="11256" y="7108"/>
                      <a:pt x="11198" y="6842"/>
                    </a:cubicBezTo>
                    <a:cubicBezTo>
                      <a:pt x="11159" y="6671"/>
                      <a:pt x="11137" y="6576"/>
                      <a:pt x="11085" y="6545"/>
                    </a:cubicBezTo>
                    <a:cubicBezTo>
                      <a:pt x="11071" y="6538"/>
                      <a:pt x="11056" y="6534"/>
                      <a:pt x="11041" y="6534"/>
                    </a:cubicBezTo>
                    <a:cubicBezTo>
                      <a:pt x="11031" y="6534"/>
                      <a:pt x="11022" y="6536"/>
                      <a:pt x="11013" y="6538"/>
                    </a:cubicBezTo>
                    <a:cubicBezTo>
                      <a:pt x="10966" y="6554"/>
                      <a:pt x="10936" y="6597"/>
                      <a:pt x="10941" y="6642"/>
                    </a:cubicBezTo>
                    <a:cubicBezTo>
                      <a:pt x="10966" y="6838"/>
                      <a:pt x="11110" y="7392"/>
                      <a:pt x="11277" y="7782"/>
                    </a:cubicBezTo>
                    <a:cubicBezTo>
                      <a:pt x="11473" y="8253"/>
                      <a:pt x="11813" y="8864"/>
                      <a:pt x="12322" y="9108"/>
                    </a:cubicBezTo>
                    <a:cubicBezTo>
                      <a:pt x="12358" y="9123"/>
                      <a:pt x="12363" y="9132"/>
                      <a:pt x="12363" y="9132"/>
                    </a:cubicBezTo>
                    <a:cubicBezTo>
                      <a:pt x="12363" y="9135"/>
                      <a:pt x="12361" y="9139"/>
                      <a:pt x="12354" y="9155"/>
                    </a:cubicBezTo>
                    <a:cubicBezTo>
                      <a:pt x="12252" y="9328"/>
                      <a:pt x="11901" y="9926"/>
                      <a:pt x="11646" y="10246"/>
                    </a:cubicBezTo>
                    <a:lnTo>
                      <a:pt x="11630" y="10266"/>
                    </a:lnTo>
                    <a:cubicBezTo>
                      <a:pt x="11502" y="10426"/>
                      <a:pt x="11379" y="10580"/>
                      <a:pt x="11237" y="10580"/>
                    </a:cubicBezTo>
                    <a:cubicBezTo>
                      <a:pt x="11198" y="10580"/>
                      <a:pt x="11157" y="10568"/>
                      <a:pt x="11114" y="10541"/>
                    </a:cubicBezTo>
                    <a:cubicBezTo>
                      <a:pt x="10409" y="10086"/>
                      <a:pt x="9228" y="7561"/>
                      <a:pt x="9043" y="6112"/>
                    </a:cubicBezTo>
                    <a:lnTo>
                      <a:pt x="9041" y="6083"/>
                    </a:lnTo>
                    <a:cubicBezTo>
                      <a:pt x="9027" y="5990"/>
                      <a:pt x="9079" y="5934"/>
                      <a:pt x="9194" y="5918"/>
                    </a:cubicBezTo>
                    <a:lnTo>
                      <a:pt x="9199" y="5918"/>
                    </a:lnTo>
                    <a:lnTo>
                      <a:pt x="9199" y="5916"/>
                    </a:lnTo>
                    <a:cubicBezTo>
                      <a:pt x="9440" y="5878"/>
                      <a:pt x="9593" y="5835"/>
                      <a:pt x="9703" y="5801"/>
                    </a:cubicBezTo>
                    <a:cubicBezTo>
                      <a:pt x="9785" y="5779"/>
                      <a:pt x="9839" y="5761"/>
                      <a:pt x="9884" y="5761"/>
                    </a:cubicBezTo>
                    <a:cubicBezTo>
                      <a:pt x="9924" y="5761"/>
                      <a:pt x="9958" y="5774"/>
                      <a:pt x="10001" y="5803"/>
                    </a:cubicBezTo>
                    <a:cubicBezTo>
                      <a:pt x="10151" y="5905"/>
                      <a:pt x="10496" y="5974"/>
                      <a:pt x="10737" y="5974"/>
                    </a:cubicBezTo>
                    <a:cubicBezTo>
                      <a:pt x="10768" y="5974"/>
                      <a:pt x="10797" y="5972"/>
                      <a:pt x="10824" y="5970"/>
                    </a:cubicBezTo>
                    <a:cubicBezTo>
                      <a:pt x="11389" y="5925"/>
                      <a:pt x="11799" y="5549"/>
                      <a:pt x="11948" y="4936"/>
                    </a:cubicBezTo>
                    <a:cubicBezTo>
                      <a:pt x="11978" y="4816"/>
                      <a:pt x="12002" y="4708"/>
                      <a:pt x="12025" y="4611"/>
                    </a:cubicBezTo>
                    <a:cubicBezTo>
                      <a:pt x="12086" y="4354"/>
                      <a:pt x="12126" y="4185"/>
                      <a:pt x="12171" y="4072"/>
                    </a:cubicBezTo>
                    <a:cubicBezTo>
                      <a:pt x="12327" y="3690"/>
                      <a:pt x="12644" y="3517"/>
                      <a:pt x="12921" y="3517"/>
                    </a:cubicBezTo>
                    <a:close/>
                    <a:moveTo>
                      <a:pt x="17176" y="7442"/>
                    </a:moveTo>
                    <a:cubicBezTo>
                      <a:pt x="17182" y="7442"/>
                      <a:pt x="17190" y="7443"/>
                      <a:pt x="17200" y="7449"/>
                    </a:cubicBezTo>
                    <a:cubicBezTo>
                      <a:pt x="17294" y="7492"/>
                      <a:pt x="17425" y="7712"/>
                      <a:pt x="17547" y="8037"/>
                    </a:cubicBezTo>
                    <a:cubicBezTo>
                      <a:pt x="17668" y="8364"/>
                      <a:pt x="17779" y="8792"/>
                      <a:pt x="17826" y="9252"/>
                    </a:cubicBezTo>
                    <a:cubicBezTo>
                      <a:pt x="17928" y="10264"/>
                      <a:pt x="17925" y="10926"/>
                      <a:pt x="17925" y="11630"/>
                    </a:cubicBezTo>
                    <a:lnTo>
                      <a:pt x="17925" y="11787"/>
                    </a:lnTo>
                    <a:cubicBezTo>
                      <a:pt x="17925" y="11864"/>
                      <a:pt x="17923" y="11880"/>
                      <a:pt x="17898" y="11891"/>
                    </a:cubicBezTo>
                    <a:cubicBezTo>
                      <a:pt x="17813" y="11925"/>
                      <a:pt x="17335" y="12042"/>
                      <a:pt x="16965" y="12094"/>
                    </a:cubicBezTo>
                    <a:cubicBezTo>
                      <a:pt x="16726" y="12125"/>
                      <a:pt x="16471" y="12141"/>
                      <a:pt x="16195" y="12141"/>
                    </a:cubicBezTo>
                    <a:cubicBezTo>
                      <a:pt x="15967" y="12141"/>
                      <a:pt x="15725" y="12130"/>
                      <a:pt x="15466" y="12107"/>
                    </a:cubicBezTo>
                    <a:cubicBezTo>
                      <a:pt x="15408" y="12103"/>
                      <a:pt x="15376" y="12076"/>
                      <a:pt x="15361" y="12019"/>
                    </a:cubicBezTo>
                    <a:cubicBezTo>
                      <a:pt x="15358" y="12013"/>
                      <a:pt x="15356" y="12004"/>
                      <a:pt x="15354" y="11995"/>
                    </a:cubicBezTo>
                    <a:cubicBezTo>
                      <a:pt x="15347" y="11963"/>
                      <a:pt x="15304" y="11814"/>
                      <a:pt x="15056" y="10944"/>
                    </a:cubicBezTo>
                    <a:lnTo>
                      <a:pt x="14912" y="10433"/>
                    </a:lnTo>
                    <a:cubicBezTo>
                      <a:pt x="14901" y="10390"/>
                      <a:pt x="14962" y="10338"/>
                      <a:pt x="15065" y="10252"/>
                    </a:cubicBezTo>
                    <a:cubicBezTo>
                      <a:pt x="15266" y="10088"/>
                      <a:pt x="15597" y="9811"/>
                      <a:pt x="15953" y="9184"/>
                    </a:cubicBezTo>
                    <a:cubicBezTo>
                      <a:pt x="16224" y="8706"/>
                      <a:pt x="16269" y="8420"/>
                      <a:pt x="16255" y="8111"/>
                    </a:cubicBezTo>
                    <a:lnTo>
                      <a:pt x="16255" y="8111"/>
                    </a:lnTo>
                    <a:lnTo>
                      <a:pt x="16255" y="8075"/>
                    </a:lnTo>
                    <a:cubicBezTo>
                      <a:pt x="16251" y="8010"/>
                      <a:pt x="16271" y="7963"/>
                      <a:pt x="16321" y="7938"/>
                    </a:cubicBezTo>
                    <a:cubicBezTo>
                      <a:pt x="16334" y="7931"/>
                      <a:pt x="16352" y="7920"/>
                      <a:pt x="16372" y="7908"/>
                    </a:cubicBezTo>
                    <a:cubicBezTo>
                      <a:pt x="16566" y="7798"/>
                      <a:pt x="16688" y="7730"/>
                      <a:pt x="16776" y="7681"/>
                    </a:cubicBezTo>
                    <a:cubicBezTo>
                      <a:pt x="16945" y="7586"/>
                      <a:pt x="16983" y="7566"/>
                      <a:pt x="17159" y="7446"/>
                    </a:cubicBezTo>
                    <a:cubicBezTo>
                      <a:pt x="17163" y="7444"/>
                      <a:pt x="17168" y="7442"/>
                      <a:pt x="17176" y="7442"/>
                    </a:cubicBezTo>
                    <a:close/>
                    <a:moveTo>
                      <a:pt x="17910" y="12134"/>
                    </a:moveTo>
                    <a:lnTo>
                      <a:pt x="17910" y="12134"/>
                    </a:lnTo>
                    <a:cubicBezTo>
                      <a:pt x="17898" y="12283"/>
                      <a:pt x="17898" y="12678"/>
                      <a:pt x="17898" y="12896"/>
                    </a:cubicBezTo>
                    <a:lnTo>
                      <a:pt x="17898" y="13018"/>
                    </a:lnTo>
                    <a:cubicBezTo>
                      <a:pt x="17896" y="13065"/>
                      <a:pt x="17871" y="13095"/>
                      <a:pt x="17824" y="13106"/>
                    </a:cubicBezTo>
                    <a:cubicBezTo>
                      <a:pt x="17360" y="13207"/>
                      <a:pt x="16968" y="13254"/>
                      <a:pt x="16544" y="13254"/>
                    </a:cubicBezTo>
                    <a:cubicBezTo>
                      <a:pt x="16322" y="13254"/>
                      <a:pt x="16092" y="13241"/>
                      <a:pt x="15838" y="13216"/>
                    </a:cubicBezTo>
                    <a:cubicBezTo>
                      <a:pt x="15777" y="13212"/>
                      <a:pt x="15748" y="13185"/>
                      <a:pt x="15730" y="13126"/>
                    </a:cubicBezTo>
                    <a:cubicBezTo>
                      <a:pt x="15672" y="12941"/>
                      <a:pt x="15611" y="12765"/>
                      <a:pt x="15563" y="12623"/>
                    </a:cubicBezTo>
                    <a:cubicBezTo>
                      <a:pt x="15512" y="12472"/>
                      <a:pt x="15473" y="12355"/>
                      <a:pt x="15469" y="12326"/>
                    </a:cubicBezTo>
                    <a:cubicBezTo>
                      <a:pt x="15469" y="12326"/>
                      <a:pt x="15478" y="12321"/>
                      <a:pt x="15487" y="12321"/>
                    </a:cubicBezTo>
                    <a:lnTo>
                      <a:pt x="15489" y="12321"/>
                    </a:lnTo>
                    <a:cubicBezTo>
                      <a:pt x="15668" y="12348"/>
                      <a:pt x="15903" y="12361"/>
                      <a:pt x="16149" y="12361"/>
                    </a:cubicBezTo>
                    <a:cubicBezTo>
                      <a:pt x="16515" y="12361"/>
                      <a:pt x="16907" y="12332"/>
                      <a:pt x="17182" y="12279"/>
                    </a:cubicBezTo>
                    <a:cubicBezTo>
                      <a:pt x="17191" y="12279"/>
                      <a:pt x="17218" y="12272"/>
                      <a:pt x="17254" y="12265"/>
                    </a:cubicBezTo>
                    <a:cubicBezTo>
                      <a:pt x="17617" y="12186"/>
                      <a:pt x="17837" y="12143"/>
                      <a:pt x="17910" y="12134"/>
                    </a:cubicBezTo>
                    <a:close/>
                    <a:moveTo>
                      <a:pt x="2602" y="10543"/>
                    </a:moveTo>
                    <a:cubicBezTo>
                      <a:pt x="2620" y="10550"/>
                      <a:pt x="2665" y="10595"/>
                      <a:pt x="2714" y="10642"/>
                    </a:cubicBezTo>
                    <a:cubicBezTo>
                      <a:pt x="2870" y="10796"/>
                      <a:pt x="3192" y="11113"/>
                      <a:pt x="3891" y="11575"/>
                    </a:cubicBezTo>
                    <a:cubicBezTo>
                      <a:pt x="4743" y="12139"/>
                      <a:pt x="5574" y="12520"/>
                      <a:pt x="6505" y="12772"/>
                    </a:cubicBezTo>
                    <a:cubicBezTo>
                      <a:pt x="6555" y="12788"/>
                      <a:pt x="6582" y="12797"/>
                      <a:pt x="6589" y="12802"/>
                    </a:cubicBezTo>
                    <a:lnTo>
                      <a:pt x="6589" y="12804"/>
                    </a:lnTo>
                    <a:cubicBezTo>
                      <a:pt x="6584" y="12813"/>
                      <a:pt x="6582" y="12822"/>
                      <a:pt x="6575" y="12831"/>
                    </a:cubicBezTo>
                    <a:lnTo>
                      <a:pt x="6496" y="12964"/>
                    </a:lnTo>
                    <a:cubicBezTo>
                      <a:pt x="6370" y="13176"/>
                      <a:pt x="6363" y="13189"/>
                      <a:pt x="6000" y="13753"/>
                    </a:cubicBezTo>
                    <a:cubicBezTo>
                      <a:pt x="5986" y="13775"/>
                      <a:pt x="5968" y="13787"/>
                      <a:pt x="5946" y="13787"/>
                    </a:cubicBezTo>
                    <a:cubicBezTo>
                      <a:pt x="5940" y="13787"/>
                      <a:pt x="5933" y="13786"/>
                      <a:pt x="5926" y="13784"/>
                    </a:cubicBezTo>
                    <a:cubicBezTo>
                      <a:pt x="5538" y="13667"/>
                      <a:pt x="5139" y="13498"/>
                      <a:pt x="4671" y="13248"/>
                    </a:cubicBezTo>
                    <a:cubicBezTo>
                      <a:pt x="4062" y="12926"/>
                      <a:pt x="2933" y="12276"/>
                      <a:pt x="2203" y="11546"/>
                    </a:cubicBezTo>
                    <a:lnTo>
                      <a:pt x="2198" y="11544"/>
                    </a:lnTo>
                    <a:cubicBezTo>
                      <a:pt x="2162" y="11508"/>
                      <a:pt x="2171" y="11488"/>
                      <a:pt x="2498" y="10771"/>
                    </a:cubicBezTo>
                    <a:lnTo>
                      <a:pt x="2599" y="10550"/>
                    </a:lnTo>
                    <a:cubicBezTo>
                      <a:pt x="2602" y="10548"/>
                      <a:pt x="2602" y="10545"/>
                      <a:pt x="2602" y="10543"/>
                    </a:cubicBezTo>
                    <a:close/>
                    <a:moveTo>
                      <a:pt x="4585" y="14564"/>
                    </a:moveTo>
                    <a:lnTo>
                      <a:pt x="4585" y="14584"/>
                    </a:lnTo>
                    <a:cubicBezTo>
                      <a:pt x="4574" y="14636"/>
                      <a:pt x="4569" y="14695"/>
                      <a:pt x="4562" y="14756"/>
                    </a:cubicBezTo>
                    <a:cubicBezTo>
                      <a:pt x="4560" y="14794"/>
                      <a:pt x="4556" y="14834"/>
                      <a:pt x="4551" y="14873"/>
                    </a:cubicBezTo>
                    <a:cubicBezTo>
                      <a:pt x="4506" y="15222"/>
                      <a:pt x="4504" y="15592"/>
                      <a:pt x="4504" y="15813"/>
                    </a:cubicBezTo>
                    <a:lnTo>
                      <a:pt x="4504" y="15826"/>
                    </a:lnTo>
                    <a:cubicBezTo>
                      <a:pt x="4504" y="15849"/>
                      <a:pt x="4499" y="15855"/>
                      <a:pt x="4499" y="15858"/>
                    </a:cubicBezTo>
                    <a:cubicBezTo>
                      <a:pt x="4497" y="15858"/>
                      <a:pt x="4497" y="15858"/>
                      <a:pt x="4493" y="15853"/>
                    </a:cubicBezTo>
                    <a:cubicBezTo>
                      <a:pt x="4249" y="15765"/>
                      <a:pt x="4006" y="15677"/>
                      <a:pt x="3765" y="15590"/>
                    </a:cubicBezTo>
                    <a:cubicBezTo>
                      <a:pt x="3758" y="15585"/>
                      <a:pt x="3756" y="15585"/>
                      <a:pt x="3753" y="15585"/>
                    </a:cubicBezTo>
                    <a:cubicBezTo>
                      <a:pt x="3756" y="15581"/>
                      <a:pt x="3760" y="15574"/>
                      <a:pt x="3769" y="15562"/>
                    </a:cubicBezTo>
                    <a:cubicBezTo>
                      <a:pt x="4371" y="14857"/>
                      <a:pt x="4515" y="14663"/>
                      <a:pt x="4567" y="14591"/>
                    </a:cubicBezTo>
                    <a:cubicBezTo>
                      <a:pt x="4576" y="14580"/>
                      <a:pt x="4580" y="14573"/>
                      <a:pt x="4585" y="14564"/>
                    </a:cubicBezTo>
                    <a:close/>
                    <a:moveTo>
                      <a:pt x="15099" y="6081"/>
                    </a:moveTo>
                    <a:cubicBezTo>
                      <a:pt x="15107" y="6081"/>
                      <a:pt x="15117" y="6084"/>
                      <a:pt x="15128" y="6090"/>
                    </a:cubicBezTo>
                    <a:cubicBezTo>
                      <a:pt x="15243" y="6153"/>
                      <a:pt x="15475" y="6495"/>
                      <a:pt x="15561" y="6655"/>
                    </a:cubicBezTo>
                    <a:cubicBezTo>
                      <a:pt x="15879" y="7268"/>
                      <a:pt x="16215" y="8053"/>
                      <a:pt x="15958" y="8704"/>
                    </a:cubicBezTo>
                    <a:cubicBezTo>
                      <a:pt x="15814" y="9069"/>
                      <a:pt x="15561" y="9464"/>
                      <a:pt x="15266" y="9790"/>
                    </a:cubicBezTo>
                    <a:cubicBezTo>
                      <a:pt x="15176" y="9890"/>
                      <a:pt x="14847" y="10178"/>
                      <a:pt x="14768" y="10246"/>
                    </a:cubicBezTo>
                    <a:cubicBezTo>
                      <a:pt x="14696" y="10307"/>
                      <a:pt x="14678" y="10379"/>
                      <a:pt x="14705" y="10471"/>
                    </a:cubicBezTo>
                    <a:cubicBezTo>
                      <a:pt x="14856" y="10998"/>
                      <a:pt x="14935" y="11287"/>
                      <a:pt x="14991" y="11497"/>
                    </a:cubicBezTo>
                    <a:cubicBezTo>
                      <a:pt x="15086" y="11844"/>
                      <a:pt x="15349" y="12639"/>
                      <a:pt x="15784" y="13883"/>
                    </a:cubicBezTo>
                    <a:cubicBezTo>
                      <a:pt x="15928" y="14300"/>
                      <a:pt x="16107" y="14807"/>
                      <a:pt x="16323" y="15434"/>
                    </a:cubicBezTo>
                    <a:cubicBezTo>
                      <a:pt x="16341" y="15481"/>
                      <a:pt x="16361" y="15529"/>
                      <a:pt x="16384" y="15576"/>
                    </a:cubicBezTo>
                    <a:cubicBezTo>
                      <a:pt x="16403" y="15612"/>
                      <a:pt x="16437" y="15628"/>
                      <a:pt x="16470" y="15628"/>
                    </a:cubicBezTo>
                    <a:cubicBezTo>
                      <a:pt x="16483" y="15628"/>
                      <a:pt x="16496" y="15625"/>
                      <a:pt x="16508" y="15621"/>
                    </a:cubicBezTo>
                    <a:cubicBezTo>
                      <a:pt x="16548" y="15605"/>
                      <a:pt x="16580" y="15562"/>
                      <a:pt x="16564" y="15502"/>
                    </a:cubicBezTo>
                    <a:cubicBezTo>
                      <a:pt x="16512" y="15299"/>
                      <a:pt x="16140" y="14269"/>
                      <a:pt x="15922" y="13672"/>
                    </a:cubicBezTo>
                    <a:lnTo>
                      <a:pt x="15910" y="13638"/>
                    </a:lnTo>
                    <a:cubicBezTo>
                      <a:pt x="15877" y="13545"/>
                      <a:pt x="15841" y="13448"/>
                      <a:pt x="15852" y="13433"/>
                    </a:cubicBezTo>
                    <a:cubicBezTo>
                      <a:pt x="15855" y="13430"/>
                      <a:pt x="15864" y="13429"/>
                      <a:pt x="15877" y="13429"/>
                    </a:cubicBezTo>
                    <a:cubicBezTo>
                      <a:pt x="15904" y="13429"/>
                      <a:pt x="15946" y="13434"/>
                      <a:pt x="15974" y="13437"/>
                    </a:cubicBezTo>
                    <a:cubicBezTo>
                      <a:pt x="16138" y="13458"/>
                      <a:pt x="16304" y="13464"/>
                      <a:pt x="16468" y="13464"/>
                    </a:cubicBezTo>
                    <a:cubicBezTo>
                      <a:pt x="16591" y="13464"/>
                      <a:pt x="16714" y="13460"/>
                      <a:pt x="16835" y="13457"/>
                    </a:cubicBezTo>
                    <a:lnTo>
                      <a:pt x="16902" y="13453"/>
                    </a:lnTo>
                    <a:cubicBezTo>
                      <a:pt x="17013" y="13451"/>
                      <a:pt x="17118" y="13435"/>
                      <a:pt x="17204" y="13421"/>
                    </a:cubicBezTo>
                    <a:cubicBezTo>
                      <a:pt x="17252" y="13414"/>
                      <a:pt x="17313" y="13405"/>
                      <a:pt x="17354" y="13405"/>
                    </a:cubicBezTo>
                    <a:cubicBezTo>
                      <a:pt x="17376" y="13405"/>
                      <a:pt x="17392" y="13407"/>
                      <a:pt x="17398" y="13415"/>
                    </a:cubicBezTo>
                    <a:cubicBezTo>
                      <a:pt x="17360" y="13687"/>
                      <a:pt x="17175" y="14632"/>
                      <a:pt x="17031" y="15195"/>
                    </a:cubicBezTo>
                    <a:cubicBezTo>
                      <a:pt x="17008" y="15285"/>
                      <a:pt x="16986" y="15382"/>
                      <a:pt x="16958" y="15484"/>
                    </a:cubicBezTo>
                    <a:cubicBezTo>
                      <a:pt x="16681" y="16611"/>
                      <a:pt x="16217" y="18492"/>
                      <a:pt x="15219" y="18641"/>
                    </a:cubicBezTo>
                    <a:cubicBezTo>
                      <a:pt x="15198" y="18644"/>
                      <a:pt x="15178" y="18646"/>
                      <a:pt x="15157" y="18646"/>
                    </a:cubicBezTo>
                    <a:cubicBezTo>
                      <a:pt x="15087" y="18646"/>
                      <a:pt x="15012" y="18629"/>
                      <a:pt x="14928" y="18598"/>
                    </a:cubicBezTo>
                    <a:cubicBezTo>
                      <a:pt x="13893" y="18195"/>
                      <a:pt x="13670" y="15756"/>
                      <a:pt x="13537" y="14300"/>
                    </a:cubicBezTo>
                    <a:cubicBezTo>
                      <a:pt x="13524" y="14147"/>
                      <a:pt x="13510" y="14005"/>
                      <a:pt x="13497" y="13879"/>
                    </a:cubicBezTo>
                    <a:cubicBezTo>
                      <a:pt x="13409" y="12991"/>
                      <a:pt x="13393" y="11253"/>
                      <a:pt x="13395" y="10949"/>
                    </a:cubicBezTo>
                    <a:cubicBezTo>
                      <a:pt x="13395" y="10827"/>
                      <a:pt x="13352" y="10742"/>
                      <a:pt x="13307" y="10649"/>
                    </a:cubicBezTo>
                    <a:cubicBezTo>
                      <a:pt x="13237" y="10505"/>
                      <a:pt x="13159" y="10343"/>
                      <a:pt x="13213" y="9984"/>
                    </a:cubicBezTo>
                    <a:cubicBezTo>
                      <a:pt x="13253" y="9712"/>
                      <a:pt x="13321" y="9579"/>
                      <a:pt x="13411" y="9394"/>
                    </a:cubicBezTo>
                    <a:cubicBezTo>
                      <a:pt x="13467" y="9277"/>
                      <a:pt x="13530" y="9146"/>
                      <a:pt x="13607" y="8952"/>
                    </a:cubicBezTo>
                    <a:cubicBezTo>
                      <a:pt x="13799" y="8452"/>
                      <a:pt x="13528" y="7994"/>
                      <a:pt x="13291" y="7588"/>
                    </a:cubicBezTo>
                    <a:cubicBezTo>
                      <a:pt x="13161" y="7372"/>
                      <a:pt x="13039" y="7165"/>
                      <a:pt x="13001" y="6969"/>
                    </a:cubicBezTo>
                    <a:cubicBezTo>
                      <a:pt x="13001" y="6969"/>
                      <a:pt x="13003" y="6964"/>
                      <a:pt x="13012" y="6964"/>
                    </a:cubicBezTo>
                    <a:cubicBezTo>
                      <a:pt x="13019" y="6964"/>
                      <a:pt x="13026" y="6966"/>
                      <a:pt x="13035" y="6969"/>
                    </a:cubicBezTo>
                    <a:cubicBezTo>
                      <a:pt x="13224" y="7002"/>
                      <a:pt x="13731" y="7365"/>
                      <a:pt x="14288" y="8197"/>
                    </a:cubicBezTo>
                    <a:cubicBezTo>
                      <a:pt x="14319" y="8244"/>
                      <a:pt x="14342" y="8283"/>
                      <a:pt x="14358" y="8314"/>
                    </a:cubicBezTo>
                    <a:cubicBezTo>
                      <a:pt x="14394" y="8380"/>
                      <a:pt x="14418" y="8422"/>
                      <a:pt x="14486" y="8422"/>
                    </a:cubicBezTo>
                    <a:cubicBezTo>
                      <a:pt x="14518" y="8420"/>
                      <a:pt x="14549" y="8404"/>
                      <a:pt x="14569" y="8377"/>
                    </a:cubicBezTo>
                    <a:cubicBezTo>
                      <a:pt x="14603" y="8337"/>
                      <a:pt x="14612" y="8280"/>
                      <a:pt x="14608" y="8244"/>
                    </a:cubicBezTo>
                    <a:cubicBezTo>
                      <a:pt x="14536" y="7766"/>
                      <a:pt x="14326" y="7377"/>
                      <a:pt x="14141" y="7034"/>
                    </a:cubicBezTo>
                    <a:cubicBezTo>
                      <a:pt x="13972" y="6727"/>
                      <a:pt x="13828" y="6462"/>
                      <a:pt x="13857" y="6234"/>
                    </a:cubicBezTo>
                    <a:cubicBezTo>
                      <a:pt x="13859" y="6207"/>
                      <a:pt x="13873" y="6205"/>
                      <a:pt x="13877" y="6202"/>
                    </a:cubicBezTo>
                    <a:cubicBezTo>
                      <a:pt x="13881" y="6201"/>
                      <a:pt x="13886" y="6201"/>
                      <a:pt x="13890" y="6201"/>
                    </a:cubicBezTo>
                    <a:cubicBezTo>
                      <a:pt x="13999" y="6201"/>
                      <a:pt x="14304" y="6448"/>
                      <a:pt x="14572" y="6856"/>
                    </a:cubicBezTo>
                    <a:cubicBezTo>
                      <a:pt x="14806" y="7217"/>
                      <a:pt x="14973" y="7604"/>
                      <a:pt x="15072" y="7836"/>
                    </a:cubicBezTo>
                    <a:cubicBezTo>
                      <a:pt x="15113" y="7931"/>
                      <a:pt x="15140" y="7996"/>
                      <a:pt x="15158" y="8021"/>
                    </a:cubicBezTo>
                    <a:cubicBezTo>
                      <a:pt x="15187" y="8066"/>
                      <a:pt x="15227" y="8089"/>
                      <a:pt x="15267" y="8089"/>
                    </a:cubicBezTo>
                    <a:cubicBezTo>
                      <a:pt x="15282" y="8089"/>
                      <a:pt x="15297" y="8086"/>
                      <a:pt x="15311" y="8080"/>
                    </a:cubicBezTo>
                    <a:cubicBezTo>
                      <a:pt x="15417" y="8032"/>
                      <a:pt x="15484" y="7809"/>
                      <a:pt x="15397" y="7419"/>
                    </a:cubicBezTo>
                    <a:cubicBezTo>
                      <a:pt x="15345" y="7196"/>
                      <a:pt x="15273" y="6989"/>
                      <a:pt x="15207" y="6809"/>
                    </a:cubicBezTo>
                    <a:cubicBezTo>
                      <a:pt x="15108" y="6536"/>
                      <a:pt x="15025" y="6299"/>
                      <a:pt x="15058" y="6123"/>
                    </a:cubicBezTo>
                    <a:cubicBezTo>
                      <a:pt x="15063" y="6105"/>
                      <a:pt x="15072" y="6090"/>
                      <a:pt x="15083" y="6085"/>
                    </a:cubicBezTo>
                    <a:cubicBezTo>
                      <a:pt x="15088" y="6082"/>
                      <a:pt x="15093" y="6081"/>
                      <a:pt x="15099" y="6081"/>
                    </a:cubicBezTo>
                    <a:close/>
                    <a:moveTo>
                      <a:pt x="2429" y="12039"/>
                    </a:moveTo>
                    <a:cubicBezTo>
                      <a:pt x="2451" y="12039"/>
                      <a:pt x="2522" y="12099"/>
                      <a:pt x="2604" y="12164"/>
                    </a:cubicBezTo>
                    <a:cubicBezTo>
                      <a:pt x="2883" y="12389"/>
                      <a:pt x="3460" y="12856"/>
                      <a:pt x="4822" y="13550"/>
                    </a:cubicBezTo>
                    <a:lnTo>
                      <a:pt x="4880" y="13579"/>
                    </a:lnTo>
                    <a:cubicBezTo>
                      <a:pt x="4937" y="13608"/>
                      <a:pt x="4986" y="13631"/>
                      <a:pt x="4988" y="13644"/>
                    </a:cubicBezTo>
                    <a:cubicBezTo>
                      <a:pt x="4991" y="13656"/>
                      <a:pt x="4961" y="13696"/>
                      <a:pt x="4948" y="13717"/>
                    </a:cubicBezTo>
                    <a:lnTo>
                      <a:pt x="4831" y="13879"/>
                    </a:lnTo>
                    <a:cubicBezTo>
                      <a:pt x="4531" y="14298"/>
                      <a:pt x="4118" y="14873"/>
                      <a:pt x="3719" y="15306"/>
                    </a:cubicBezTo>
                    <a:cubicBezTo>
                      <a:pt x="3677" y="15353"/>
                      <a:pt x="3645" y="15389"/>
                      <a:pt x="3620" y="15418"/>
                    </a:cubicBezTo>
                    <a:cubicBezTo>
                      <a:pt x="3566" y="15482"/>
                      <a:pt x="3549" y="15500"/>
                      <a:pt x="3530" y="15500"/>
                    </a:cubicBezTo>
                    <a:cubicBezTo>
                      <a:pt x="3522" y="15500"/>
                      <a:pt x="3514" y="15497"/>
                      <a:pt x="3503" y="15493"/>
                    </a:cubicBezTo>
                    <a:cubicBezTo>
                      <a:pt x="3472" y="15481"/>
                      <a:pt x="3440" y="15472"/>
                      <a:pt x="3408" y="15461"/>
                    </a:cubicBezTo>
                    <a:cubicBezTo>
                      <a:pt x="3375" y="15450"/>
                      <a:pt x="3341" y="15439"/>
                      <a:pt x="3309" y="15427"/>
                    </a:cubicBezTo>
                    <a:cubicBezTo>
                      <a:pt x="3197" y="15384"/>
                      <a:pt x="3084" y="15342"/>
                      <a:pt x="2971" y="15301"/>
                    </a:cubicBezTo>
                    <a:lnTo>
                      <a:pt x="2699" y="15197"/>
                    </a:lnTo>
                    <a:cubicBezTo>
                      <a:pt x="2654" y="15181"/>
                      <a:pt x="2609" y="15165"/>
                      <a:pt x="2569" y="15165"/>
                    </a:cubicBezTo>
                    <a:cubicBezTo>
                      <a:pt x="2549" y="15165"/>
                      <a:pt x="2530" y="15169"/>
                      <a:pt x="2514" y="15179"/>
                    </a:cubicBezTo>
                    <a:cubicBezTo>
                      <a:pt x="2498" y="15186"/>
                      <a:pt x="2478" y="15204"/>
                      <a:pt x="2469" y="15242"/>
                    </a:cubicBezTo>
                    <a:cubicBezTo>
                      <a:pt x="2453" y="15333"/>
                      <a:pt x="2538" y="15364"/>
                      <a:pt x="2608" y="15389"/>
                    </a:cubicBezTo>
                    <a:lnTo>
                      <a:pt x="2631" y="15396"/>
                    </a:lnTo>
                    <a:cubicBezTo>
                      <a:pt x="3294" y="15641"/>
                      <a:pt x="7443" y="17154"/>
                      <a:pt x="8009" y="17359"/>
                    </a:cubicBezTo>
                    <a:cubicBezTo>
                      <a:pt x="8058" y="17377"/>
                      <a:pt x="8100" y="17385"/>
                      <a:pt x="8137" y="17385"/>
                    </a:cubicBezTo>
                    <a:cubicBezTo>
                      <a:pt x="8243" y="17385"/>
                      <a:pt x="8311" y="17316"/>
                      <a:pt x="8414" y="17208"/>
                    </a:cubicBezTo>
                    <a:cubicBezTo>
                      <a:pt x="8495" y="17127"/>
                      <a:pt x="8604" y="17014"/>
                      <a:pt x="8775" y="16885"/>
                    </a:cubicBezTo>
                    <a:cubicBezTo>
                      <a:pt x="9566" y="16294"/>
                      <a:pt x="10341" y="16075"/>
                      <a:pt x="10804" y="16075"/>
                    </a:cubicBezTo>
                    <a:cubicBezTo>
                      <a:pt x="10915" y="16075"/>
                      <a:pt x="11007" y="16087"/>
                      <a:pt x="11078" y="16110"/>
                    </a:cubicBezTo>
                    <a:cubicBezTo>
                      <a:pt x="11114" y="16121"/>
                      <a:pt x="11121" y="16153"/>
                      <a:pt x="11121" y="16178"/>
                    </a:cubicBezTo>
                    <a:cubicBezTo>
                      <a:pt x="11117" y="16306"/>
                      <a:pt x="10893" y="16602"/>
                      <a:pt x="10078" y="16809"/>
                    </a:cubicBezTo>
                    <a:cubicBezTo>
                      <a:pt x="10037" y="16818"/>
                      <a:pt x="9994" y="16827"/>
                      <a:pt x="9945" y="16834"/>
                    </a:cubicBezTo>
                    <a:cubicBezTo>
                      <a:pt x="9854" y="16847"/>
                      <a:pt x="9764" y="16861"/>
                      <a:pt x="9694" y="16897"/>
                    </a:cubicBezTo>
                    <a:cubicBezTo>
                      <a:pt x="9643" y="16924"/>
                      <a:pt x="9616" y="16964"/>
                      <a:pt x="9622" y="17007"/>
                    </a:cubicBezTo>
                    <a:cubicBezTo>
                      <a:pt x="9631" y="17057"/>
                      <a:pt x="9679" y="17091"/>
                      <a:pt x="9746" y="17100"/>
                    </a:cubicBezTo>
                    <a:cubicBezTo>
                      <a:pt x="9882" y="17117"/>
                      <a:pt x="10021" y="17126"/>
                      <a:pt x="10166" y="17126"/>
                    </a:cubicBezTo>
                    <a:cubicBezTo>
                      <a:pt x="10541" y="17126"/>
                      <a:pt x="10952" y="17066"/>
                      <a:pt x="11425" y="16944"/>
                    </a:cubicBezTo>
                    <a:cubicBezTo>
                      <a:pt x="11853" y="16834"/>
                      <a:pt x="12308" y="16748"/>
                      <a:pt x="12560" y="16748"/>
                    </a:cubicBezTo>
                    <a:cubicBezTo>
                      <a:pt x="12653" y="16748"/>
                      <a:pt x="12718" y="16760"/>
                      <a:pt x="12744" y="16786"/>
                    </a:cubicBezTo>
                    <a:cubicBezTo>
                      <a:pt x="12753" y="16793"/>
                      <a:pt x="12757" y="16804"/>
                      <a:pt x="12753" y="16825"/>
                    </a:cubicBezTo>
                    <a:cubicBezTo>
                      <a:pt x="12726" y="16917"/>
                      <a:pt x="12534" y="17048"/>
                      <a:pt x="12415" y="17115"/>
                    </a:cubicBezTo>
                    <a:cubicBezTo>
                      <a:pt x="11989" y="17348"/>
                      <a:pt x="11599" y="17460"/>
                      <a:pt x="11337" y="17535"/>
                    </a:cubicBezTo>
                    <a:cubicBezTo>
                      <a:pt x="11168" y="17582"/>
                      <a:pt x="11058" y="17616"/>
                      <a:pt x="11006" y="17656"/>
                    </a:cubicBezTo>
                    <a:cubicBezTo>
                      <a:pt x="10975" y="17681"/>
                      <a:pt x="10966" y="17719"/>
                      <a:pt x="10977" y="17758"/>
                    </a:cubicBezTo>
                    <a:cubicBezTo>
                      <a:pt x="10990" y="17798"/>
                      <a:pt x="11026" y="17828"/>
                      <a:pt x="11069" y="17828"/>
                    </a:cubicBezTo>
                    <a:cubicBezTo>
                      <a:pt x="11121" y="17828"/>
                      <a:pt x="11878" y="17593"/>
                      <a:pt x="12165" y="17465"/>
                    </a:cubicBezTo>
                    <a:cubicBezTo>
                      <a:pt x="12210" y="17445"/>
                      <a:pt x="12283" y="17433"/>
                      <a:pt x="12357" y="17433"/>
                    </a:cubicBezTo>
                    <a:cubicBezTo>
                      <a:pt x="12450" y="17433"/>
                      <a:pt x="12547" y="17452"/>
                      <a:pt x="12597" y="17499"/>
                    </a:cubicBezTo>
                    <a:cubicBezTo>
                      <a:pt x="12633" y="17530"/>
                      <a:pt x="12642" y="17575"/>
                      <a:pt x="12624" y="17632"/>
                    </a:cubicBezTo>
                    <a:cubicBezTo>
                      <a:pt x="12503" y="18006"/>
                      <a:pt x="11635" y="18186"/>
                      <a:pt x="11263" y="18263"/>
                    </a:cubicBezTo>
                    <a:cubicBezTo>
                      <a:pt x="11175" y="18281"/>
                      <a:pt x="11110" y="18294"/>
                      <a:pt x="11080" y="18305"/>
                    </a:cubicBezTo>
                    <a:cubicBezTo>
                      <a:pt x="11033" y="18321"/>
                      <a:pt x="11008" y="18366"/>
                      <a:pt x="11017" y="18414"/>
                    </a:cubicBezTo>
                    <a:cubicBezTo>
                      <a:pt x="11026" y="18453"/>
                      <a:pt x="11059" y="18493"/>
                      <a:pt x="11108" y="18493"/>
                    </a:cubicBezTo>
                    <a:cubicBezTo>
                      <a:pt x="11111" y="18493"/>
                      <a:pt x="11115" y="18493"/>
                      <a:pt x="11119" y="18492"/>
                    </a:cubicBezTo>
                    <a:cubicBezTo>
                      <a:pt x="11549" y="18450"/>
                      <a:pt x="11867" y="18337"/>
                      <a:pt x="12054" y="18269"/>
                    </a:cubicBezTo>
                    <a:cubicBezTo>
                      <a:pt x="12113" y="18249"/>
                      <a:pt x="12171" y="18227"/>
                      <a:pt x="12201" y="18222"/>
                    </a:cubicBezTo>
                    <a:lnTo>
                      <a:pt x="12201" y="18222"/>
                    </a:lnTo>
                    <a:cubicBezTo>
                      <a:pt x="12147" y="18547"/>
                      <a:pt x="11955" y="18682"/>
                      <a:pt x="11646" y="18803"/>
                    </a:cubicBezTo>
                    <a:cubicBezTo>
                      <a:pt x="11229" y="18966"/>
                      <a:pt x="10968" y="18986"/>
                      <a:pt x="10812" y="18997"/>
                    </a:cubicBezTo>
                    <a:cubicBezTo>
                      <a:pt x="10736" y="19004"/>
                      <a:pt x="10688" y="19006"/>
                      <a:pt x="10655" y="19024"/>
                    </a:cubicBezTo>
                    <a:cubicBezTo>
                      <a:pt x="10609" y="19047"/>
                      <a:pt x="10585" y="19090"/>
                      <a:pt x="10594" y="19133"/>
                    </a:cubicBezTo>
                    <a:cubicBezTo>
                      <a:pt x="10600" y="19173"/>
                      <a:pt x="10636" y="19200"/>
                      <a:pt x="10682" y="19205"/>
                    </a:cubicBezTo>
                    <a:cubicBezTo>
                      <a:pt x="10711" y="19206"/>
                      <a:pt x="10741" y="19207"/>
                      <a:pt x="10770" y="19207"/>
                    </a:cubicBezTo>
                    <a:cubicBezTo>
                      <a:pt x="11157" y="19207"/>
                      <a:pt x="11532" y="19064"/>
                      <a:pt x="11721" y="18995"/>
                    </a:cubicBezTo>
                    <a:cubicBezTo>
                      <a:pt x="11761" y="18979"/>
                      <a:pt x="11804" y="18964"/>
                      <a:pt x="11827" y="18957"/>
                    </a:cubicBezTo>
                    <a:lnTo>
                      <a:pt x="11827" y="18957"/>
                    </a:lnTo>
                    <a:cubicBezTo>
                      <a:pt x="11824" y="18961"/>
                      <a:pt x="11822" y="18968"/>
                      <a:pt x="11817" y="18979"/>
                    </a:cubicBezTo>
                    <a:cubicBezTo>
                      <a:pt x="11815" y="18991"/>
                      <a:pt x="11811" y="19000"/>
                      <a:pt x="11808" y="19009"/>
                    </a:cubicBezTo>
                    <a:cubicBezTo>
                      <a:pt x="11761" y="19238"/>
                      <a:pt x="11495" y="19405"/>
                      <a:pt x="10990" y="19516"/>
                    </a:cubicBezTo>
                    <a:cubicBezTo>
                      <a:pt x="10839" y="19549"/>
                      <a:pt x="10664" y="19564"/>
                      <a:pt x="10476" y="19564"/>
                    </a:cubicBezTo>
                    <a:cubicBezTo>
                      <a:pt x="9790" y="19564"/>
                      <a:pt x="8920" y="19364"/>
                      <a:pt x="8326" y="19115"/>
                    </a:cubicBezTo>
                    <a:cubicBezTo>
                      <a:pt x="8036" y="18993"/>
                      <a:pt x="7909" y="18921"/>
                      <a:pt x="7835" y="18880"/>
                    </a:cubicBezTo>
                    <a:cubicBezTo>
                      <a:pt x="7745" y="18828"/>
                      <a:pt x="7546" y="18783"/>
                      <a:pt x="7242" y="18747"/>
                    </a:cubicBezTo>
                    <a:cubicBezTo>
                      <a:pt x="7157" y="18736"/>
                      <a:pt x="7051" y="18725"/>
                      <a:pt x="6927" y="18709"/>
                    </a:cubicBezTo>
                    <a:cubicBezTo>
                      <a:pt x="5369" y="18520"/>
                      <a:pt x="2410" y="18055"/>
                      <a:pt x="1182" y="17530"/>
                    </a:cubicBezTo>
                    <a:cubicBezTo>
                      <a:pt x="1006" y="17456"/>
                      <a:pt x="778" y="17343"/>
                      <a:pt x="598" y="17160"/>
                    </a:cubicBezTo>
                    <a:cubicBezTo>
                      <a:pt x="375" y="16931"/>
                      <a:pt x="267" y="16676"/>
                      <a:pt x="269" y="16376"/>
                    </a:cubicBezTo>
                    <a:lnTo>
                      <a:pt x="269" y="16338"/>
                    </a:lnTo>
                    <a:cubicBezTo>
                      <a:pt x="264" y="16058"/>
                      <a:pt x="337" y="15804"/>
                      <a:pt x="402" y="15585"/>
                    </a:cubicBezTo>
                    <a:cubicBezTo>
                      <a:pt x="476" y="15355"/>
                      <a:pt x="573" y="15137"/>
                      <a:pt x="668" y="14934"/>
                    </a:cubicBezTo>
                    <a:cubicBezTo>
                      <a:pt x="1146" y="13899"/>
                      <a:pt x="1991" y="12554"/>
                      <a:pt x="2426" y="12040"/>
                    </a:cubicBezTo>
                    <a:cubicBezTo>
                      <a:pt x="2427" y="12039"/>
                      <a:pt x="2428" y="12039"/>
                      <a:pt x="2429" y="12039"/>
                    </a:cubicBezTo>
                    <a:close/>
                    <a:moveTo>
                      <a:pt x="8803" y="5985"/>
                    </a:moveTo>
                    <a:cubicBezTo>
                      <a:pt x="8804" y="5985"/>
                      <a:pt x="8806" y="5985"/>
                      <a:pt x="8806" y="5986"/>
                    </a:cubicBezTo>
                    <a:cubicBezTo>
                      <a:pt x="8820" y="5995"/>
                      <a:pt x="8833" y="6074"/>
                      <a:pt x="8845" y="6164"/>
                    </a:cubicBezTo>
                    <a:cubicBezTo>
                      <a:pt x="8890" y="6473"/>
                      <a:pt x="8980" y="7111"/>
                      <a:pt x="9501" y="8355"/>
                    </a:cubicBezTo>
                    <a:cubicBezTo>
                      <a:pt x="9800" y="9071"/>
                      <a:pt x="10456" y="10374"/>
                      <a:pt x="11015" y="10719"/>
                    </a:cubicBezTo>
                    <a:cubicBezTo>
                      <a:pt x="11092" y="10766"/>
                      <a:pt x="11169" y="10790"/>
                      <a:pt x="11244" y="10790"/>
                    </a:cubicBezTo>
                    <a:cubicBezTo>
                      <a:pt x="11320" y="10790"/>
                      <a:pt x="11394" y="10765"/>
                      <a:pt x="11468" y="10717"/>
                    </a:cubicBezTo>
                    <a:cubicBezTo>
                      <a:pt x="11727" y="10545"/>
                      <a:pt x="12045" y="10059"/>
                      <a:pt x="12261" y="9707"/>
                    </a:cubicBezTo>
                    <a:cubicBezTo>
                      <a:pt x="12347" y="9565"/>
                      <a:pt x="12410" y="9461"/>
                      <a:pt x="12455" y="9385"/>
                    </a:cubicBezTo>
                    <a:cubicBezTo>
                      <a:pt x="12548" y="9228"/>
                      <a:pt x="12567" y="9197"/>
                      <a:pt x="12584" y="9197"/>
                    </a:cubicBezTo>
                    <a:cubicBezTo>
                      <a:pt x="12586" y="9197"/>
                      <a:pt x="12588" y="9197"/>
                      <a:pt x="12591" y="9198"/>
                    </a:cubicBezTo>
                    <a:cubicBezTo>
                      <a:pt x="12628" y="9209"/>
                      <a:pt x="12701" y="9217"/>
                      <a:pt x="12791" y="9217"/>
                    </a:cubicBezTo>
                    <a:cubicBezTo>
                      <a:pt x="12916" y="9217"/>
                      <a:pt x="13074" y="9201"/>
                      <a:pt x="13213" y="9159"/>
                    </a:cubicBezTo>
                    <a:cubicBezTo>
                      <a:pt x="13242" y="9150"/>
                      <a:pt x="13271" y="9144"/>
                      <a:pt x="13301" y="9137"/>
                    </a:cubicBezTo>
                    <a:lnTo>
                      <a:pt x="13301" y="9137"/>
                    </a:lnTo>
                    <a:cubicBezTo>
                      <a:pt x="13294" y="9164"/>
                      <a:pt x="13267" y="9218"/>
                      <a:pt x="13244" y="9268"/>
                    </a:cubicBezTo>
                    <a:cubicBezTo>
                      <a:pt x="13113" y="9527"/>
                      <a:pt x="12845" y="10070"/>
                      <a:pt x="13095" y="10699"/>
                    </a:cubicBezTo>
                    <a:cubicBezTo>
                      <a:pt x="13109" y="10733"/>
                      <a:pt x="13125" y="10757"/>
                      <a:pt x="13138" y="10780"/>
                    </a:cubicBezTo>
                    <a:cubicBezTo>
                      <a:pt x="13168" y="10825"/>
                      <a:pt x="13190" y="10863"/>
                      <a:pt x="13190" y="10989"/>
                    </a:cubicBezTo>
                    <a:cubicBezTo>
                      <a:pt x="13179" y="12306"/>
                      <a:pt x="13186" y="12833"/>
                      <a:pt x="13323" y="14278"/>
                    </a:cubicBezTo>
                    <a:cubicBezTo>
                      <a:pt x="13440" y="15495"/>
                      <a:pt x="13598" y="17160"/>
                      <a:pt x="14159" y="18143"/>
                    </a:cubicBezTo>
                    <a:cubicBezTo>
                      <a:pt x="14446" y="18646"/>
                      <a:pt x="14847" y="18854"/>
                      <a:pt x="15166" y="18854"/>
                    </a:cubicBezTo>
                    <a:cubicBezTo>
                      <a:pt x="15218" y="18854"/>
                      <a:pt x="15268" y="18848"/>
                      <a:pt x="15315" y="18837"/>
                    </a:cubicBezTo>
                    <a:cubicBezTo>
                      <a:pt x="15336" y="18833"/>
                      <a:pt x="15354" y="18826"/>
                      <a:pt x="15372" y="18822"/>
                    </a:cubicBezTo>
                    <a:cubicBezTo>
                      <a:pt x="15401" y="18815"/>
                      <a:pt x="15433" y="18805"/>
                      <a:pt x="15452" y="18805"/>
                    </a:cubicBezTo>
                    <a:cubicBezTo>
                      <a:pt x="15457" y="18805"/>
                      <a:pt x="15462" y="18806"/>
                      <a:pt x="15464" y="18808"/>
                    </a:cubicBezTo>
                    <a:cubicBezTo>
                      <a:pt x="15469" y="18813"/>
                      <a:pt x="15471" y="18822"/>
                      <a:pt x="15473" y="18835"/>
                    </a:cubicBezTo>
                    <a:cubicBezTo>
                      <a:pt x="15685" y="20343"/>
                      <a:pt x="16183" y="21898"/>
                      <a:pt x="16810" y="22991"/>
                    </a:cubicBezTo>
                    <a:lnTo>
                      <a:pt x="16823" y="23014"/>
                    </a:lnTo>
                    <a:cubicBezTo>
                      <a:pt x="16853" y="23065"/>
                      <a:pt x="16853" y="23108"/>
                      <a:pt x="16819" y="23138"/>
                    </a:cubicBezTo>
                    <a:cubicBezTo>
                      <a:pt x="16807" y="23147"/>
                      <a:pt x="16798" y="23156"/>
                      <a:pt x="16785" y="23167"/>
                    </a:cubicBezTo>
                    <a:cubicBezTo>
                      <a:pt x="15987" y="23899"/>
                      <a:pt x="15419" y="24172"/>
                      <a:pt x="14711" y="24395"/>
                    </a:cubicBezTo>
                    <a:cubicBezTo>
                      <a:pt x="14040" y="24606"/>
                      <a:pt x="13414" y="24684"/>
                      <a:pt x="12770" y="24684"/>
                    </a:cubicBezTo>
                    <a:cubicBezTo>
                      <a:pt x="12353" y="24684"/>
                      <a:pt x="11928" y="24651"/>
                      <a:pt x="11479" y="24600"/>
                    </a:cubicBezTo>
                    <a:cubicBezTo>
                      <a:pt x="11319" y="24582"/>
                      <a:pt x="11180" y="24562"/>
                      <a:pt x="11056" y="24546"/>
                    </a:cubicBezTo>
                    <a:cubicBezTo>
                      <a:pt x="10818" y="24514"/>
                      <a:pt x="10633" y="24488"/>
                      <a:pt x="10429" y="24488"/>
                    </a:cubicBezTo>
                    <a:cubicBezTo>
                      <a:pt x="10027" y="24488"/>
                      <a:pt x="9551" y="24586"/>
                      <a:pt x="8450" y="24916"/>
                    </a:cubicBezTo>
                    <a:cubicBezTo>
                      <a:pt x="8135" y="25011"/>
                      <a:pt x="7756" y="25116"/>
                      <a:pt x="7366" y="25175"/>
                    </a:cubicBezTo>
                    <a:cubicBezTo>
                      <a:pt x="7129" y="25211"/>
                      <a:pt x="6891" y="25227"/>
                      <a:pt x="6656" y="25227"/>
                    </a:cubicBezTo>
                    <a:cubicBezTo>
                      <a:pt x="5429" y="25227"/>
                      <a:pt x="4297" y="24789"/>
                      <a:pt x="3956" y="24400"/>
                    </a:cubicBezTo>
                    <a:cubicBezTo>
                      <a:pt x="3859" y="24292"/>
                      <a:pt x="3823" y="24190"/>
                      <a:pt x="3850" y="24098"/>
                    </a:cubicBezTo>
                    <a:cubicBezTo>
                      <a:pt x="4082" y="23280"/>
                      <a:pt x="4321" y="22434"/>
                      <a:pt x="4466" y="21019"/>
                    </a:cubicBezTo>
                    <a:cubicBezTo>
                      <a:pt x="4596" y="19755"/>
                      <a:pt x="4578" y="19126"/>
                      <a:pt x="4569" y="18822"/>
                    </a:cubicBezTo>
                    <a:cubicBezTo>
                      <a:pt x="4567" y="18693"/>
                      <a:pt x="4565" y="18598"/>
                      <a:pt x="4580" y="18585"/>
                    </a:cubicBezTo>
                    <a:cubicBezTo>
                      <a:pt x="4583" y="18583"/>
                      <a:pt x="4587" y="18583"/>
                      <a:pt x="4594" y="18583"/>
                    </a:cubicBezTo>
                    <a:cubicBezTo>
                      <a:pt x="4601" y="18583"/>
                      <a:pt x="4610" y="18583"/>
                      <a:pt x="4621" y="18585"/>
                    </a:cubicBezTo>
                    <a:cubicBezTo>
                      <a:pt x="4657" y="18589"/>
                      <a:pt x="4727" y="18601"/>
                      <a:pt x="4824" y="18619"/>
                    </a:cubicBezTo>
                    <a:cubicBezTo>
                      <a:pt x="5317" y="18700"/>
                      <a:pt x="6474" y="18891"/>
                      <a:pt x="7542" y="18991"/>
                    </a:cubicBezTo>
                    <a:cubicBezTo>
                      <a:pt x="7646" y="19002"/>
                      <a:pt x="7729" y="19047"/>
                      <a:pt x="7851" y="19115"/>
                    </a:cubicBezTo>
                    <a:cubicBezTo>
                      <a:pt x="8015" y="19205"/>
                      <a:pt x="8241" y="19329"/>
                      <a:pt x="8676" y="19459"/>
                    </a:cubicBezTo>
                    <a:cubicBezTo>
                      <a:pt x="9068" y="19579"/>
                      <a:pt x="9426" y="19662"/>
                      <a:pt x="9757" y="19712"/>
                    </a:cubicBezTo>
                    <a:cubicBezTo>
                      <a:pt x="8802" y="20882"/>
                      <a:pt x="7628" y="21864"/>
                      <a:pt x="6314" y="22576"/>
                    </a:cubicBezTo>
                    <a:cubicBezTo>
                      <a:pt x="6266" y="22601"/>
                      <a:pt x="6251" y="22660"/>
                      <a:pt x="6275" y="22705"/>
                    </a:cubicBezTo>
                    <a:cubicBezTo>
                      <a:pt x="6293" y="22736"/>
                      <a:pt x="6325" y="22754"/>
                      <a:pt x="6359" y="22754"/>
                    </a:cubicBezTo>
                    <a:cubicBezTo>
                      <a:pt x="6375" y="22754"/>
                      <a:pt x="6390" y="22752"/>
                      <a:pt x="6404" y="22743"/>
                    </a:cubicBezTo>
                    <a:cubicBezTo>
                      <a:pt x="7774" y="22002"/>
                      <a:pt x="8996" y="20972"/>
                      <a:pt x="9978" y="19741"/>
                    </a:cubicBezTo>
                    <a:cubicBezTo>
                      <a:pt x="10145" y="19759"/>
                      <a:pt x="10304" y="19768"/>
                      <a:pt x="10455" y="19768"/>
                    </a:cubicBezTo>
                    <a:cubicBezTo>
                      <a:pt x="10812" y="19768"/>
                      <a:pt x="11127" y="19718"/>
                      <a:pt x="11403" y="19615"/>
                    </a:cubicBezTo>
                    <a:cubicBezTo>
                      <a:pt x="11806" y="19466"/>
                      <a:pt x="12018" y="19232"/>
                      <a:pt x="12032" y="18921"/>
                    </a:cubicBezTo>
                    <a:cubicBezTo>
                      <a:pt x="12034" y="18860"/>
                      <a:pt x="12054" y="18826"/>
                      <a:pt x="12106" y="18783"/>
                    </a:cubicBezTo>
                    <a:cubicBezTo>
                      <a:pt x="12295" y="18632"/>
                      <a:pt x="12397" y="18436"/>
                      <a:pt x="12408" y="18202"/>
                    </a:cubicBezTo>
                    <a:cubicBezTo>
                      <a:pt x="12410" y="18121"/>
                      <a:pt x="12431" y="18107"/>
                      <a:pt x="12496" y="18069"/>
                    </a:cubicBezTo>
                    <a:cubicBezTo>
                      <a:pt x="12543" y="18039"/>
                      <a:pt x="12609" y="17999"/>
                      <a:pt x="12692" y="17911"/>
                    </a:cubicBezTo>
                    <a:cubicBezTo>
                      <a:pt x="12753" y="17850"/>
                      <a:pt x="12796" y="17776"/>
                      <a:pt x="12823" y="17690"/>
                    </a:cubicBezTo>
                    <a:cubicBezTo>
                      <a:pt x="12879" y="17517"/>
                      <a:pt x="12823" y="17377"/>
                      <a:pt x="12658" y="17291"/>
                    </a:cubicBezTo>
                    <a:cubicBezTo>
                      <a:pt x="12645" y="17282"/>
                      <a:pt x="12627" y="17275"/>
                      <a:pt x="12611" y="17269"/>
                    </a:cubicBezTo>
                    <a:cubicBezTo>
                      <a:pt x="12600" y="17266"/>
                      <a:pt x="12588" y="17260"/>
                      <a:pt x="12579" y="17257"/>
                    </a:cubicBezTo>
                    <a:cubicBezTo>
                      <a:pt x="12579" y="17255"/>
                      <a:pt x="12582" y="17255"/>
                      <a:pt x="12584" y="17253"/>
                    </a:cubicBezTo>
                    <a:lnTo>
                      <a:pt x="12615" y="17233"/>
                    </a:lnTo>
                    <a:cubicBezTo>
                      <a:pt x="12739" y="17147"/>
                      <a:pt x="12895" y="17041"/>
                      <a:pt x="12951" y="16895"/>
                    </a:cubicBezTo>
                    <a:cubicBezTo>
                      <a:pt x="12983" y="16816"/>
                      <a:pt x="12978" y="16741"/>
                      <a:pt x="12942" y="16683"/>
                    </a:cubicBezTo>
                    <a:cubicBezTo>
                      <a:pt x="12890" y="16597"/>
                      <a:pt x="12778" y="16543"/>
                      <a:pt x="12627" y="16527"/>
                    </a:cubicBezTo>
                    <a:cubicBezTo>
                      <a:pt x="12590" y="16523"/>
                      <a:pt x="12552" y="16522"/>
                      <a:pt x="12513" y="16522"/>
                    </a:cubicBezTo>
                    <a:cubicBezTo>
                      <a:pt x="12293" y="16522"/>
                      <a:pt x="12038" y="16578"/>
                      <a:pt x="11757" y="16651"/>
                    </a:cubicBezTo>
                    <a:cubicBezTo>
                      <a:pt x="12115" y="15770"/>
                      <a:pt x="12433" y="14774"/>
                      <a:pt x="12721" y="13631"/>
                    </a:cubicBezTo>
                    <a:cubicBezTo>
                      <a:pt x="12733" y="13579"/>
                      <a:pt x="12703" y="13527"/>
                      <a:pt x="12651" y="13516"/>
                    </a:cubicBezTo>
                    <a:cubicBezTo>
                      <a:pt x="12643" y="13514"/>
                      <a:pt x="12635" y="13513"/>
                      <a:pt x="12627" y="13513"/>
                    </a:cubicBezTo>
                    <a:cubicBezTo>
                      <a:pt x="12584" y="13513"/>
                      <a:pt x="12546" y="13542"/>
                      <a:pt x="12536" y="13584"/>
                    </a:cubicBezTo>
                    <a:cubicBezTo>
                      <a:pt x="12234" y="14776"/>
                      <a:pt x="11903" y="15806"/>
                      <a:pt x="11524" y="16710"/>
                    </a:cubicBezTo>
                    <a:cubicBezTo>
                      <a:pt x="11299" y="16766"/>
                      <a:pt x="11069" y="16825"/>
                      <a:pt x="10821" y="16865"/>
                    </a:cubicBezTo>
                    <a:cubicBezTo>
                      <a:pt x="10729" y="16881"/>
                      <a:pt x="10564" y="16904"/>
                      <a:pt x="10461" y="16908"/>
                    </a:cubicBezTo>
                    <a:cubicBezTo>
                      <a:pt x="10549" y="16876"/>
                      <a:pt x="10682" y="16829"/>
                      <a:pt x="10826" y="16757"/>
                    </a:cubicBezTo>
                    <a:cubicBezTo>
                      <a:pt x="10968" y="16687"/>
                      <a:pt x="11092" y="16590"/>
                      <a:pt x="11207" y="16457"/>
                    </a:cubicBezTo>
                    <a:cubicBezTo>
                      <a:pt x="11295" y="16354"/>
                      <a:pt x="11340" y="16230"/>
                      <a:pt x="11324" y="16124"/>
                    </a:cubicBezTo>
                    <a:cubicBezTo>
                      <a:pt x="11315" y="16049"/>
                      <a:pt x="11277" y="15988"/>
                      <a:pt x="11211" y="15948"/>
                    </a:cubicBezTo>
                    <a:cubicBezTo>
                      <a:pt x="11129" y="15894"/>
                      <a:pt x="11004" y="15868"/>
                      <a:pt x="10848" y="15868"/>
                    </a:cubicBezTo>
                    <a:cubicBezTo>
                      <a:pt x="10263" y="15868"/>
                      <a:pt x="9251" y="16232"/>
                      <a:pt x="8518" y="16827"/>
                    </a:cubicBezTo>
                    <a:cubicBezTo>
                      <a:pt x="8380" y="16942"/>
                      <a:pt x="8299" y="17030"/>
                      <a:pt x="8245" y="17088"/>
                    </a:cubicBezTo>
                    <a:cubicBezTo>
                      <a:pt x="8186" y="17154"/>
                      <a:pt x="8162" y="17179"/>
                      <a:pt x="8128" y="17179"/>
                    </a:cubicBezTo>
                    <a:cubicBezTo>
                      <a:pt x="8116" y="17179"/>
                      <a:pt x="8102" y="17176"/>
                      <a:pt x="8085" y="17169"/>
                    </a:cubicBezTo>
                    <a:cubicBezTo>
                      <a:pt x="7323" y="16888"/>
                      <a:pt x="6174" y="16471"/>
                      <a:pt x="5414" y="16194"/>
                    </a:cubicBezTo>
                    <a:lnTo>
                      <a:pt x="4815" y="15975"/>
                    </a:lnTo>
                    <a:cubicBezTo>
                      <a:pt x="4734" y="15946"/>
                      <a:pt x="4704" y="15930"/>
                      <a:pt x="4707" y="15885"/>
                    </a:cubicBezTo>
                    <a:cubicBezTo>
                      <a:pt x="4709" y="15822"/>
                      <a:pt x="4709" y="15759"/>
                      <a:pt x="4709" y="15693"/>
                    </a:cubicBezTo>
                    <a:cubicBezTo>
                      <a:pt x="4709" y="15599"/>
                      <a:pt x="4709" y="15497"/>
                      <a:pt x="4722" y="15398"/>
                    </a:cubicBezTo>
                    <a:cubicBezTo>
                      <a:pt x="4729" y="15342"/>
                      <a:pt x="4731" y="15281"/>
                      <a:pt x="4734" y="15224"/>
                    </a:cubicBezTo>
                    <a:cubicBezTo>
                      <a:pt x="4734" y="15186"/>
                      <a:pt x="4734" y="15150"/>
                      <a:pt x="4738" y="15112"/>
                    </a:cubicBezTo>
                    <a:cubicBezTo>
                      <a:pt x="4752" y="14895"/>
                      <a:pt x="4813" y="14253"/>
                      <a:pt x="4896" y="14140"/>
                    </a:cubicBezTo>
                    <a:cubicBezTo>
                      <a:pt x="4961" y="14050"/>
                      <a:pt x="5013" y="13976"/>
                      <a:pt x="5052" y="13919"/>
                    </a:cubicBezTo>
                    <a:cubicBezTo>
                      <a:pt x="5132" y="13806"/>
                      <a:pt x="5191" y="13749"/>
                      <a:pt x="5232" y="13749"/>
                    </a:cubicBezTo>
                    <a:cubicBezTo>
                      <a:pt x="5239" y="13749"/>
                      <a:pt x="5244" y="13750"/>
                      <a:pt x="5250" y="13753"/>
                    </a:cubicBezTo>
                    <a:lnTo>
                      <a:pt x="5257" y="13755"/>
                    </a:lnTo>
                    <a:cubicBezTo>
                      <a:pt x="5410" y="13829"/>
                      <a:pt x="5874" y="13992"/>
                      <a:pt x="5926" y="14003"/>
                    </a:cubicBezTo>
                    <a:cubicBezTo>
                      <a:pt x="5948" y="14009"/>
                      <a:pt x="5968" y="14011"/>
                      <a:pt x="5987" y="14011"/>
                    </a:cubicBezTo>
                    <a:cubicBezTo>
                      <a:pt x="6052" y="14011"/>
                      <a:pt x="6102" y="13979"/>
                      <a:pt x="6142" y="13915"/>
                    </a:cubicBezTo>
                    <a:cubicBezTo>
                      <a:pt x="6205" y="13814"/>
                      <a:pt x="6271" y="13714"/>
                      <a:pt x="6336" y="13613"/>
                    </a:cubicBezTo>
                    <a:cubicBezTo>
                      <a:pt x="6417" y="13482"/>
                      <a:pt x="6505" y="13349"/>
                      <a:pt x="6586" y="13214"/>
                    </a:cubicBezTo>
                    <a:cubicBezTo>
                      <a:pt x="7195" y="12204"/>
                      <a:pt x="7425" y="11785"/>
                      <a:pt x="7546" y="11560"/>
                    </a:cubicBezTo>
                    <a:cubicBezTo>
                      <a:pt x="7569" y="11521"/>
                      <a:pt x="7585" y="11488"/>
                      <a:pt x="7603" y="11458"/>
                    </a:cubicBezTo>
                    <a:cubicBezTo>
                      <a:pt x="8392" y="10032"/>
                      <a:pt x="8387" y="10016"/>
                      <a:pt x="8371" y="9957"/>
                    </a:cubicBezTo>
                    <a:cubicBezTo>
                      <a:pt x="8360" y="9903"/>
                      <a:pt x="8329" y="9883"/>
                      <a:pt x="8302" y="9876"/>
                    </a:cubicBezTo>
                    <a:cubicBezTo>
                      <a:pt x="8291" y="9873"/>
                      <a:pt x="8281" y="9872"/>
                      <a:pt x="8271" y="9872"/>
                    </a:cubicBezTo>
                    <a:cubicBezTo>
                      <a:pt x="8213" y="9872"/>
                      <a:pt x="8188" y="9929"/>
                      <a:pt x="8169" y="9977"/>
                    </a:cubicBezTo>
                    <a:cubicBezTo>
                      <a:pt x="8160" y="9991"/>
                      <a:pt x="8153" y="10009"/>
                      <a:pt x="8144" y="10027"/>
                    </a:cubicBezTo>
                    <a:lnTo>
                      <a:pt x="8022" y="10250"/>
                    </a:lnTo>
                    <a:cubicBezTo>
                      <a:pt x="7659" y="10924"/>
                      <a:pt x="7055" y="12049"/>
                      <a:pt x="6744" y="12547"/>
                    </a:cubicBezTo>
                    <a:cubicBezTo>
                      <a:pt x="6724" y="12579"/>
                      <a:pt x="6700" y="12595"/>
                      <a:pt x="6669" y="12595"/>
                    </a:cubicBezTo>
                    <a:cubicBezTo>
                      <a:pt x="6661" y="12595"/>
                      <a:pt x="6653" y="12594"/>
                      <a:pt x="6645" y="12592"/>
                    </a:cubicBezTo>
                    <a:cubicBezTo>
                      <a:pt x="5360" y="12279"/>
                      <a:pt x="3988" y="11535"/>
                      <a:pt x="2971" y="10606"/>
                    </a:cubicBezTo>
                    <a:lnTo>
                      <a:pt x="2879" y="10523"/>
                    </a:lnTo>
                    <a:cubicBezTo>
                      <a:pt x="2762" y="10415"/>
                      <a:pt x="2710" y="10347"/>
                      <a:pt x="2728" y="10316"/>
                    </a:cubicBezTo>
                    <a:lnTo>
                      <a:pt x="2735" y="10300"/>
                    </a:lnTo>
                    <a:cubicBezTo>
                      <a:pt x="3294" y="9180"/>
                      <a:pt x="4035" y="7920"/>
                      <a:pt x="5304" y="7075"/>
                    </a:cubicBezTo>
                    <a:cubicBezTo>
                      <a:pt x="6253" y="6441"/>
                      <a:pt x="7414" y="6234"/>
                      <a:pt x="8344" y="6069"/>
                    </a:cubicBezTo>
                    <a:cubicBezTo>
                      <a:pt x="8502" y="6040"/>
                      <a:pt x="8653" y="6013"/>
                      <a:pt x="8797" y="5986"/>
                    </a:cubicBezTo>
                    <a:cubicBezTo>
                      <a:pt x="8797" y="5986"/>
                      <a:pt x="8800" y="5985"/>
                      <a:pt x="8803" y="5985"/>
                    </a:cubicBezTo>
                    <a:close/>
                    <a:moveTo>
                      <a:pt x="15378" y="1"/>
                    </a:moveTo>
                    <a:cubicBezTo>
                      <a:pt x="15150" y="1"/>
                      <a:pt x="14917" y="25"/>
                      <a:pt x="14684" y="74"/>
                    </a:cubicBezTo>
                    <a:cubicBezTo>
                      <a:pt x="14486" y="117"/>
                      <a:pt x="14326" y="164"/>
                      <a:pt x="14182" y="230"/>
                    </a:cubicBezTo>
                    <a:lnTo>
                      <a:pt x="14146" y="245"/>
                    </a:lnTo>
                    <a:cubicBezTo>
                      <a:pt x="14056" y="285"/>
                      <a:pt x="13998" y="311"/>
                      <a:pt x="13933" y="311"/>
                    </a:cubicBezTo>
                    <a:cubicBezTo>
                      <a:pt x="13885" y="311"/>
                      <a:pt x="13833" y="296"/>
                      <a:pt x="13760" y="263"/>
                    </a:cubicBezTo>
                    <a:cubicBezTo>
                      <a:pt x="13473" y="131"/>
                      <a:pt x="13161" y="66"/>
                      <a:pt x="12843" y="66"/>
                    </a:cubicBezTo>
                    <a:cubicBezTo>
                      <a:pt x="12369" y="66"/>
                      <a:pt x="11882" y="210"/>
                      <a:pt x="11441" y="493"/>
                    </a:cubicBezTo>
                    <a:cubicBezTo>
                      <a:pt x="10679" y="980"/>
                      <a:pt x="10224" y="1776"/>
                      <a:pt x="10222" y="2619"/>
                    </a:cubicBezTo>
                    <a:cubicBezTo>
                      <a:pt x="10222" y="2709"/>
                      <a:pt x="10174" y="2754"/>
                      <a:pt x="10078" y="2842"/>
                    </a:cubicBezTo>
                    <a:cubicBezTo>
                      <a:pt x="9954" y="2959"/>
                      <a:pt x="9764" y="3135"/>
                      <a:pt x="9528" y="3554"/>
                    </a:cubicBezTo>
                    <a:cubicBezTo>
                      <a:pt x="9153" y="4219"/>
                      <a:pt x="9228" y="5091"/>
                      <a:pt x="9703" y="5583"/>
                    </a:cubicBezTo>
                    <a:cubicBezTo>
                      <a:pt x="9703" y="5583"/>
                      <a:pt x="9706" y="5583"/>
                      <a:pt x="9706" y="5585"/>
                    </a:cubicBezTo>
                    <a:cubicBezTo>
                      <a:pt x="9694" y="5587"/>
                      <a:pt x="9679" y="5592"/>
                      <a:pt x="9665" y="5596"/>
                    </a:cubicBezTo>
                    <a:cubicBezTo>
                      <a:pt x="9654" y="5601"/>
                      <a:pt x="9640" y="5603"/>
                      <a:pt x="9629" y="5605"/>
                    </a:cubicBezTo>
                    <a:cubicBezTo>
                      <a:pt x="9401" y="5673"/>
                      <a:pt x="9221" y="5702"/>
                      <a:pt x="8921" y="5752"/>
                    </a:cubicBezTo>
                    <a:cubicBezTo>
                      <a:pt x="8608" y="5803"/>
                      <a:pt x="8180" y="5873"/>
                      <a:pt x="7456" y="6027"/>
                    </a:cubicBezTo>
                    <a:cubicBezTo>
                      <a:pt x="6084" y="6313"/>
                      <a:pt x="5162" y="6782"/>
                      <a:pt x="4278" y="7640"/>
                    </a:cubicBezTo>
                    <a:cubicBezTo>
                      <a:pt x="3408" y="8485"/>
                      <a:pt x="2448" y="10280"/>
                      <a:pt x="2074" y="11224"/>
                    </a:cubicBezTo>
                    <a:cubicBezTo>
                      <a:pt x="2061" y="11260"/>
                      <a:pt x="2043" y="11294"/>
                      <a:pt x="2029" y="11325"/>
                    </a:cubicBezTo>
                    <a:cubicBezTo>
                      <a:pt x="1968" y="11449"/>
                      <a:pt x="1912" y="11566"/>
                      <a:pt x="2040" y="11675"/>
                    </a:cubicBezTo>
                    <a:cubicBezTo>
                      <a:pt x="2094" y="11722"/>
                      <a:pt x="2144" y="11774"/>
                      <a:pt x="2194" y="11826"/>
                    </a:cubicBezTo>
                    <a:lnTo>
                      <a:pt x="2255" y="11886"/>
                    </a:lnTo>
                    <a:cubicBezTo>
                      <a:pt x="2259" y="11891"/>
                      <a:pt x="2264" y="11896"/>
                      <a:pt x="2264" y="11896"/>
                    </a:cubicBezTo>
                    <a:cubicBezTo>
                      <a:pt x="2259" y="11905"/>
                      <a:pt x="2239" y="11929"/>
                      <a:pt x="2216" y="11959"/>
                    </a:cubicBezTo>
                    <a:cubicBezTo>
                      <a:pt x="2117" y="12080"/>
                      <a:pt x="1858" y="12398"/>
                      <a:pt x="1319" y="13293"/>
                    </a:cubicBezTo>
                    <a:cubicBezTo>
                      <a:pt x="724" y="14282"/>
                      <a:pt x="330" y="15085"/>
                      <a:pt x="176" y="15612"/>
                    </a:cubicBezTo>
                    <a:cubicBezTo>
                      <a:pt x="1" y="16212"/>
                      <a:pt x="25" y="16680"/>
                      <a:pt x="249" y="17048"/>
                    </a:cubicBezTo>
                    <a:cubicBezTo>
                      <a:pt x="722" y="17825"/>
                      <a:pt x="2022" y="18078"/>
                      <a:pt x="3819" y="18429"/>
                    </a:cubicBezTo>
                    <a:cubicBezTo>
                      <a:pt x="3976" y="18461"/>
                      <a:pt x="4139" y="18492"/>
                      <a:pt x="4303" y="18524"/>
                    </a:cubicBezTo>
                    <a:cubicBezTo>
                      <a:pt x="4344" y="18533"/>
                      <a:pt x="4344" y="18535"/>
                      <a:pt x="4344" y="18567"/>
                    </a:cubicBezTo>
                    <a:cubicBezTo>
                      <a:pt x="4342" y="18689"/>
                      <a:pt x="4348" y="18790"/>
                      <a:pt x="4353" y="18905"/>
                    </a:cubicBezTo>
                    <a:cubicBezTo>
                      <a:pt x="4366" y="19128"/>
                      <a:pt x="4384" y="19405"/>
                      <a:pt x="4344" y="20005"/>
                    </a:cubicBezTo>
                    <a:cubicBezTo>
                      <a:pt x="4191" y="22218"/>
                      <a:pt x="3891" y="23198"/>
                      <a:pt x="3731" y="23726"/>
                    </a:cubicBezTo>
                    <a:cubicBezTo>
                      <a:pt x="3623" y="24080"/>
                      <a:pt x="3578" y="24226"/>
                      <a:pt x="3690" y="24395"/>
                    </a:cubicBezTo>
                    <a:cubicBezTo>
                      <a:pt x="3825" y="24598"/>
                      <a:pt x="4049" y="24749"/>
                      <a:pt x="4139" y="24805"/>
                    </a:cubicBezTo>
                    <a:cubicBezTo>
                      <a:pt x="4770" y="25200"/>
                      <a:pt x="5468" y="25331"/>
                      <a:pt x="6068" y="25405"/>
                    </a:cubicBezTo>
                    <a:cubicBezTo>
                      <a:pt x="6257" y="25430"/>
                      <a:pt x="6440" y="25441"/>
                      <a:pt x="6620" y="25441"/>
                    </a:cubicBezTo>
                    <a:cubicBezTo>
                      <a:pt x="7425" y="25441"/>
                      <a:pt x="8142" y="25222"/>
                      <a:pt x="8892" y="24997"/>
                    </a:cubicBezTo>
                    <a:cubicBezTo>
                      <a:pt x="9014" y="24959"/>
                      <a:pt x="9135" y="24923"/>
                      <a:pt x="9259" y="24887"/>
                    </a:cubicBezTo>
                    <a:cubicBezTo>
                      <a:pt x="9734" y="24747"/>
                      <a:pt x="10102" y="24699"/>
                      <a:pt x="10440" y="24699"/>
                    </a:cubicBezTo>
                    <a:cubicBezTo>
                      <a:pt x="10749" y="24699"/>
                      <a:pt x="11032" y="24739"/>
                      <a:pt x="11346" y="24783"/>
                    </a:cubicBezTo>
                    <a:cubicBezTo>
                      <a:pt x="11633" y="24823"/>
                      <a:pt x="11955" y="24869"/>
                      <a:pt x="12345" y="24889"/>
                    </a:cubicBezTo>
                    <a:cubicBezTo>
                      <a:pt x="12383" y="24890"/>
                      <a:pt x="12475" y="24891"/>
                      <a:pt x="12590" y="24891"/>
                    </a:cubicBezTo>
                    <a:cubicBezTo>
                      <a:pt x="12847" y="24891"/>
                      <a:pt x="13218" y="24886"/>
                      <a:pt x="13357" y="24871"/>
                    </a:cubicBezTo>
                    <a:cubicBezTo>
                      <a:pt x="14916" y="24702"/>
                      <a:pt x="15919" y="24262"/>
                      <a:pt x="16936" y="23302"/>
                    </a:cubicBezTo>
                    <a:lnTo>
                      <a:pt x="16956" y="23282"/>
                    </a:lnTo>
                    <a:cubicBezTo>
                      <a:pt x="17044" y="23203"/>
                      <a:pt x="17118" y="23133"/>
                      <a:pt x="17049" y="22996"/>
                    </a:cubicBezTo>
                    <a:cubicBezTo>
                      <a:pt x="17037" y="22971"/>
                      <a:pt x="17022" y="22944"/>
                      <a:pt x="16999" y="22910"/>
                    </a:cubicBezTo>
                    <a:cubicBezTo>
                      <a:pt x="16927" y="22786"/>
                      <a:pt x="16787" y="22558"/>
                      <a:pt x="16492" y="21862"/>
                    </a:cubicBezTo>
                    <a:cubicBezTo>
                      <a:pt x="16050" y="20809"/>
                      <a:pt x="15732" y="19387"/>
                      <a:pt x="15674" y="18765"/>
                    </a:cubicBezTo>
                    <a:cubicBezTo>
                      <a:pt x="15669" y="18716"/>
                      <a:pt x="15681" y="18691"/>
                      <a:pt x="15717" y="18668"/>
                    </a:cubicBezTo>
                    <a:cubicBezTo>
                      <a:pt x="16185" y="18355"/>
                      <a:pt x="16562" y="17537"/>
                      <a:pt x="16713" y="17100"/>
                    </a:cubicBezTo>
                    <a:cubicBezTo>
                      <a:pt x="17125" y="15898"/>
                      <a:pt x="17400" y="14562"/>
                      <a:pt x="17612" y="13415"/>
                    </a:cubicBezTo>
                    <a:cubicBezTo>
                      <a:pt x="17619" y="13376"/>
                      <a:pt x="17646" y="13354"/>
                      <a:pt x="17691" y="13347"/>
                    </a:cubicBezTo>
                    <a:cubicBezTo>
                      <a:pt x="17738" y="13340"/>
                      <a:pt x="17810" y="13331"/>
                      <a:pt x="17923" y="13304"/>
                    </a:cubicBezTo>
                    <a:cubicBezTo>
                      <a:pt x="18112" y="13255"/>
                      <a:pt x="18110" y="13153"/>
                      <a:pt x="18106" y="12903"/>
                    </a:cubicBezTo>
                    <a:cubicBezTo>
                      <a:pt x="18103" y="12763"/>
                      <a:pt x="18099" y="12572"/>
                      <a:pt x="18124" y="12299"/>
                    </a:cubicBezTo>
                    <a:cubicBezTo>
                      <a:pt x="18137" y="12139"/>
                      <a:pt x="18146" y="10663"/>
                      <a:pt x="18106" y="10201"/>
                    </a:cubicBezTo>
                    <a:cubicBezTo>
                      <a:pt x="18101" y="10142"/>
                      <a:pt x="18097" y="10070"/>
                      <a:pt x="18094" y="9989"/>
                    </a:cubicBezTo>
                    <a:cubicBezTo>
                      <a:pt x="18052" y="9331"/>
                      <a:pt x="17968" y="7963"/>
                      <a:pt x="17355" y="7307"/>
                    </a:cubicBezTo>
                    <a:cubicBezTo>
                      <a:pt x="17355" y="7295"/>
                      <a:pt x="17391" y="7268"/>
                      <a:pt x="17418" y="7248"/>
                    </a:cubicBezTo>
                    <a:cubicBezTo>
                      <a:pt x="17477" y="7199"/>
                      <a:pt x="17556" y="7133"/>
                      <a:pt x="17621" y="7025"/>
                    </a:cubicBezTo>
                    <a:cubicBezTo>
                      <a:pt x="17650" y="6971"/>
                      <a:pt x="17689" y="6946"/>
                      <a:pt x="17747" y="6942"/>
                    </a:cubicBezTo>
                    <a:cubicBezTo>
                      <a:pt x="17763" y="6942"/>
                      <a:pt x="17781" y="6937"/>
                      <a:pt x="17797" y="6933"/>
                    </a:cubicBezTo>
                    <a:cubicBezTo>
                      <a:pt x="17804" y="6930"/>
                      <a:pt x="17810" y="6928"/>
                      <a:pt x="17817" y="6926"/>
                    </a:cubicBezTo>
                    <a:cubicBezTo>
                      <a:pt x="18455" y="6793"/>
                      <a:pt x="18935" y="6423"/>
                      <a:pt x="19136" y="5912"/>
                    </a:cubicBezTo>
                    <a:cubicBezTo>
                      <a:pt x="19334" y="5400"/>
                      <a:pt x="19228" y="4796"/>
                      <a:pt x="18843" y="4260"/>
                    </a:cubicBezTo>
                    <a:cubicBezTo>
                      <a:pt x="18653" y="3991"/>
                      <a:pt x="18498" y="3867"/>
                      <a:pt x="18396" y="3786"/>
                    </a:cubicBezTo>
                    <a:cubicBezTo>
                      <a:pt x="18302" y="3710"/>
                      <a:pt x="18279" y="3687"/>
                      <a:pt x="18295" y="3635"/>
                    </a:cubicBezTo>
                    <a:cubicBezTo>
                      <a:pt x="18572" y="2749"/>
                      <a:pt x="18324" y="1737"/>
                      <a:pt x="17648" y="994"/>
                    </a:cubicBezTo>
                    <a:cubicBezTo>
                      <a:pt x="17063" y="350"/>
                      <a:pt x="16247" y="1"/>
                      <a:pt x="15378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>
                <a:off x="5900152" y="4169554"/>
                <a:ext cx="167679" cy="128567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3468" extrusionOk="0">
                    <a:moveTo>
                      <a:pt x="4416" y="0"/>
                    </a:moveTo>
                    <a:cubicBezTo>
                      <a:pt x="4377" y="0"/>
                      <a:pt x="4340" y="26"/>
                      <a:pt x="4326" y="65"/>
                    </a:cubicBezTo>
                    <a:cubicBezTo>
                      <a:pt x="3708" y="1775"/>
                      <a:pt x="2086" y="3006"/>
                      <a:pt x="89" y="3279"/>
                    </a:cubicBezTo>
                    <a:cubicBezTo>
                      <a:pt x="37" y="3285"/>
                      <a:pt x="1" y="3333"/>
                      <a:pt x="8" y="3387"/>
                    </a:cubicBezTo>
                    <a:cubicBezTo>
                      <a:pt x="14" y="3434"/>
                      <a:pt x="55" y="3468"/>
                      <a:pt x="102" y="3468"/>
                    </a:cubicBezTo>
                    <a:lnTo>
                      <a:pt x="116" y="3468"/>
                    </a:lnTo>
                    <a:cubicBezTo>
                      <a:pt x="2183" y="3186"/>
                      <a:pt x="3864" y="1906"/>
                      <a:pt x="4506" y="130"/>
                    </a:cubicBezTo>
                    <a:cubicBezTo>
                      <a:pt x="4522" y="80"/>
                      <a:pt x="4497" y="24"/>
                      <a:pt x="4448" y="6"/>
                    </a:cubicBezTo>
                    <a:cubicBezTo>
                      <a:pt x="4437" y="2"/>
                      <a:pt x="4427" y="0"/>
                      <a:pt x="4416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>
                <a:off x="6116398" y="3673889"/>
                <a:ext cx="39000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855" extrusionOk="0">
                    <a:moveTo>
                      <a:pt x="168" y="1"/>
                    </a:moveTo>
                    <a:cubicBezTo>
                      <a:pt x="150" y="1"/>
                      <a:pt x="132" y="1"/>
                      <a:pt x="114" y="2"/>
                    </a:cubicBezTo>
                    <a:cubicBezTo>
                      <a:pt x="71" y="4"/>
                      <a:pt x="32" y="33"/>
                      <a:pt x="19" y="76"/>
                    </a:cubicBezTo>
                    <a:cubicBezTo>
                      <a:pt x="1" y="133"/>
                      <a:pt x="32" y="191"/>
                      <a:pt x="86" y="209"/>
                    </a:cubicBezTo>
                    <a:lnTo>
                      <a:pt x="100" y="214"/>
                    </a:lnTo>
                    <a:cubicBezTo>
                      <a:pt x="181" y="241"/>
                      <a:pt x="258" y="261"/>
                      <a:pt x="328" y="297"/>
                    </a:cubicBezTo>
                    <a:cubicBezTo>
                      <a:pt x="398" y="329"/>
                      <a:pt x="465" y="371"/>
                      <a:pt x="526" y="421"/>
                    </a:cubicBezTo>
                    <a:cubicBezTo>
                      <a:pt x="587" y="471"/>
                      <a:pt x="643" y="527"/>
                      <a:pt x="695" y="590"/>
                    </a:cubicBezTo>
                    <a:cubicBezTo>
                      <a:pt x="747" y="653"/>
                      <a:pt x="796" y="728"/>
                      <a:pt x="835" y="791"/>
                    </a:cubicBezTo>
                    <a:lnTo>
                      <a:pt x="842" y="804"/>
                    </a:lnTo>
                    <a:cubicBezTo>
                      <a:pt x="862" y="835"/>
                      <a:pt x="895" y="855"/>
                      <a:pt x="933" y="855"/>
                    </a:cubicBezTo>
                    <a:cubicBezTo>
                      <a:pt x="941" y="855"/>
                      <a:pt x="950" y="854"/>
                      <a:pt x="959" y="852"/>
                    </a:cubicBezTo>
                    <a:cubicBezTo>
                      <a:pt x="1015" y="838"/>
                      <a:pt x="1051" y="782"/>
                      <a:pt x="1038" y="725"/>
                    </a:cubicBezTo>
                    <a:cubicBezTo>
                      <a:pt x="1011" y="615"/>
                      <a:pt x="970" y="525"/>
                      <a:pt x="914" y="435"/>
                    </a:cubicBezTo>
                    <a:cubicBezTo>
                      <a:pt x="860" y="347"/>
                      <a:pt x="790" y="268"/>
                      <a:pt x="706" y="198"/>
                    </a:cubicBezTo>
                    <a:cubicBezTo>
                      <a:pt x="627" y="128"/>
                      <a:pt x="531" y="74"/>
                      <a:pt x="427" y="40"/>
                    </a:cubicBezTo>
                    <a:cubicBezTo>
                      <a:pt x="343" y="10"/>
                      <a:pt x="255" y="1"/>
                      <a:pt x="168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6" name="Google Shape;1806;p31"/>
          <p:cNvSpPr/>
          <p:nvPr/>
        </p:nvSpPr>
        <p:spPr>
          <a:xfrm rot="6299837">
            <a:off x="1575107" y="1012709"/>
            <a:ext cx="2017179" cy="1617609"/>
          </a:xfrm>
          <a:custGeom>
            <a:avLst/>
            <a:gdLst/>
            <a:ahLst/>
            <a:cxnLst/>
            <a:rect l="l" t="t" r="r" b="b"/>
            <a:pathLst>
              <a:path w="62068" h="51042" extrusionOk="0">
                <a:moveTo>
                  <a:pt x="31450" y="1"/>
                </a:moveTo>
                <a:cubicBezTo>
                  <a:pt x="29104" y="1"/>
                  <a:pt x="26641" y="1447"/>
                  <a:pt x="25288" y="4734"/>
                </a:cubicBezTo>
                <a:cubicBezTo>
                  <a:pt x="24838" y="5827"/>
                  <a:pt x="24603" y="7087"/>
                  <a:pt x="24511" y="8367"/>
                </a:cubicBezTo>
                <a:cubicBezTo>
                  <a:pt x="22652" y="5567"/>
                  <a:pt x="19021" y="3497"/>
                  <a:pt x="16029" y="3497"/>
                </a:cubicBezTo>
                <a:cubicBezTo>
                  <a:pt x="13340" y="3497"/>
                  <a:pt x="11168" y="5170"/>
                  <a:pt x="11265" y="9487"/>
                </a:cubicBezTo>
                <a:cubicBezTo>
                  <a:pt x="11306" y="11311"/>
                  <a:pt x="11914" y="13199"/>
                  <a:pt x="12768" y="14804"/>
                </a:cubicBezTo>
                <a:cubicBezTo>
                  <a:pt x="11824" y="13540"/>
                  <a:pt x="10698" y="13009"/>
                  <a:pt x="9558" y="13009"/>
                </a:cubicBezTo>
                <a:cubicBezTo>
                  <a:pt x="5330" y="13009"/>
                  <a:pt x="923" y="20324"/>
                  <a:pt x="4999" y="24692"/>
                </a:cubicBezTo>
                <a:cubicBezTo>
                  <a:pt x="5982" y="25742"/>
                  <a:pt x="7071" y="26481"/>
                  <a:pt x="8500" y="26653"/>
                </a:cubicBezTo>
                <a:cubicBezTo>
                  <a:pt x="2022" y="27759"/>
                  <a:pt x="0" y="38706"/>
                  <a:pt x="7546" y="39824"/>
                </a:cubicBezTo>
                <a:cubicBezTo>
                  <a:pt x="7938" y="39882"/>
                  <a:pt x="8328" y="39913"/>
                  <a:pt x="8714" y="39913"/>
                </a:cubicBezTo>
                <a:cubicBezTo>
                  <a:pt x="9681" y="39913"/>
                  <a:pt x="10625" y="39722"/>
                  <a:pt x="11522" y="39301"/>
                </a:cubicBezTo>
                <a:lnTo>
                  <a:pt x="11522" y="39301"/>
                </a:lnTo>
                <a:cubicBezTo>
                  <a:pt x="8100" y="44448"/>
                  <a:pt x="10904" y="50351"/>
                  <a:pt x="15727" y="50351"/>
                </a:cubicBezTo>
                <a:cubicBezTo>
                  <a:pt x="17114" y="50351"/>
                  <a:pt x="18667" y="49863"/>
                  <a:pt x="20287" y="48729"/>
                </a:cubicBezTo>
                <a:cubicBezTo>
                  <a:pt x="21932" y="47575"/>
                  <a:pt x="23314" y="45990"/>
                  <a:pt x="24669" y="44514"/>
                </a:cubicBezTo>
                <a:lnTo>
                  <a:pt x="24669" y="44514"/>
                </a:lnTo>
                <a:cubicBezTo>
                  <a:pt x="24662" y="48719"/>
                  <a:pt x="26855" y="51042"/>
                  <a:pt x="29535" y="51042"/>
                </a:cubicBezTo>
                <a:cubicBezTo>
                  <a:pt x="31534" y="51042"/>
                  <a:pt x="33803" y="49749"/>
                  <a:pt x="35631" y="46982"/>
                </a:cubicBezTo>
                <a:cubicBezTo>
                  <a:pt x="36325" y="45930"/>
                  <a:pt x="36515" y="44807"/>
                  <a:pt x="36382" y="43888"/>
                </a:cubicBezTo>
                <a:lnTo>
                  <a:pt x="36382" y="43888"/>
                </a:lnTo>
                <a:cubicBezTo>
                  <a:pt x="37098" y="46813"/>
                  <a:pt x="38509" y="49675"/>
                  <a:pt x="41604" y="50532"/>
                </a:cubicBezTo>
                <a:cubicBezTo>
                  <a:pt x="42229" y="50705"/>
                  <a:pt x="42816" y="50787"/>
                  <a:pt x="43359" y="50787"/>
                </a:cubicBezTo>
                <a:cubicBezTo>
                  <a:pt x="45996" y="50787"/>
                  <a:pt x="47595" y="48858"/>
                  <a:pt x="47554" y="46144"/>
                </a:cubicBezTo>
                <a:cubicBezTo>
                  <a:pt x="47534" y="44897"/>
                  <a:pt x="46770" y="43362"/>
                  <a:pt x="46269" y="42222"/>
                </a:cubicBezTo>
                <a:lnTo>
                  <a:pt x="46269" y="42222"/>
                </a:lnTo>
                <a:cubicBezTo>
                  <a:pt x="47754" y="43624"/>
                  <a:pt x="49400" y="44208"/>
                  <a:pt x="50938" y="44208"/>
                </a:cubicBezTo>
                <a:cubicBezTo>
                  <a:pt x="55691" y="44208"/>
                  <a:pt x="59408" y="38629"/>
                  <a:pt x="54110" y="34390"/>
                </a:cubicBezTo>
                <a:lnTo>
                  <a:pt x="54112" y="34390"/>
                </a:lnTo>
                <a:cubicBezTo>
                  <a:pt x="52965" y="33473"/>
                  <a:pt x="51570" y="32862"/>
                  <a:pt x="50125" y="32625"/>
                </a:cubicBezTo>
                <a:lnTo>
                  <a:pt x="50125" y="32625"/>
                </a:lnTo>
                <a:cubicBezTo>
                  <a:pt x="50209" y="32627"/>
                  <a:pt x="50291" y="32628"/>
                  <a:pt x="50374" y="32628"/>
                </a:cubicBezTo>
                <a:cubicBezTo>
                  <a:pt x="57616" y="32628"/>
                  <a:pt x="62068" y="24477"/>
                  <a:pt x="54460" y="20831"/>
                </a:cubicBezTo>
                <a:cubicBezTo>
                  <a:pt x="53297" y="20274"/>
                  <a:pt x="52134" y="19911"/>
                  <a:pt x="50849" y="19864"/>
                </a:cubicBezTo>
                <a:cubicBezTo>
                  <a:pt x="55626" y="17395"/>
                  <a:pt x="58936" y="9706"/>
                  <a:pt x="53277" y="9706"/>
                </a:cubicBezTo>
                <a:cubicBezTo>
                  <a:pt x="52532" y="9706"/>
                  <a:pt x="51630" y="9840"/>
                  <a:pt x="50556" y="10136"/>
                </a:cubicBezTo>
                <a:cubicBezTo>
                  <a:pt x="49129" y="10531"/>
                  <a:pt x="47761" y="11387"/>
                  <a:pt x="46657" y="12361"/>
                </a:cubicBezTo>
                <a:cubicBezTo>
                  <a:pt x="49398" y="8257"/>
                  <a:pt x="47387" y="1304"/>
                  <a:pt x="43506" y="1304"/>
                </a:cubicBezTo>
                <a:cubicBezTo>
                  <a:pt x="42357" y="1304"/>
                  <a:pt x="41045" y="1913"/>
                  <a:pt x="39643" y="3386"/>
                </a:cubicBezTo>
                <a:cubicBezTo>
                  <a:pt x="38428" y="4664"/>
                  <a:pt x="37466" y="6492"/>
                  <a:pt x="37112" y="8209"/>
                </a:cubicBezTo>
                <a:cubicBezTo>
                  <a:pt x="38131" y="3164"/>
                  <a:pt x="34919" y="1"/>
                  <a:pt x="31450" y="1"/>
                </a:cubicBezTo>
                <a:close/>
              </a:path>
            </a:pathLst>
          </a:custGeom>
          <a:solidFill>
            <a:srgbClr val="FF8EDE">
              <a:alpha val="26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7" name="Google Shape;1807;p31"/>
          <p:cNvGrpSpPr/>
          <p:nvPr/>
        </p:nvGrpSpPr>
        <p:grpSpPr>
          <a:xfrm>
            <a:off x="2133622" y="1066974"/>
            <a:ext cx="985137" cy="1809759"/>
            <a:chOff x="1334779" y="1853693"/>
            <a:chExt cx="945429" cy="1736646"/>
          </a:xfrm>
        </p:grpSpPr>
        <p:sp>
          <p:nvSpPr>
            <p:cNvPr id="1808" name="Google Shape;1808;p31"/>
            <p:cNvSpPr/>
            <p:nvPr/>
          </p:nvSpPr>
          <p:spPr>
            <a:xfrm>
              <a:off x="1346927" y="1853741"/>
              <a:ext cx="893179" cy="1736598"/>
            </a:xfrm>
            <a:custGeom>
              <a:avLst/>
              <a:gdLst/>
              <a:ahLst/>
              <a:cxnLst/>
              <a:rect l="l" t="t" r="r" b="b"/>
              <a:pathLst>
                <a:path w="14020" h="27260" extrusionOk="0">
                  <a:moveTo>
                    <a:pt x="8090" y="0"/>
                  </a:moveTo>
                  <a:cubicBezTo>
                    <a:pt x="7460" y="0"/>
                    <a:pt x="6871" y="249"/>
                    <a:pt x="6461" y="647"/>
                  </a:cubicBezTo>
                  <a:lnTo>
                    <a:pt x="6459" y="649"/>
                  </a:lnTo>
                  <a:cubicBezTo>
                    <a:pt x="6421" y="600"/>
                    <a:pt x="6382" y="554"/>
                    <a:pt x="6338" y="512"/>
                  </a:cubicBezTo>
                  <a:cubicBezTo>
                    <a:pt x="6010" y="210"/>
                    <a:pt x="5573" y="72"/>
                    <a:pt x="5133" y="72"/>
                  </a:cubicBezTo>
                  <a:cubicBezTo>
                    <a:pt x="5089" y="72"/>
                    <a:pt x="5044" y="74"/>
                    <a:pt x="5000" y="77"/>
                  </a:cubicBezTo>
                  <a:lnTo>
                    <a:pt x="4997" y="77"/>
                  </a:lnTo>
                  <a:cubicBezTo>
                    <a:pt x="4902" y="77"/>
                    <a:pt x="4806" y="84"/>
                    <a:pt x="4716" y="100"/>
                  </a:cubicBezTo>
                  <a:cubicBezTo>
                    <a:pt x="4164" y="193"/>
                    <a:pt x="3671" y="514"/>
                    <a:pt x="3280" y="914"/>
                  </a:cubicBezTo>
                  <a:cubicBezTo>
                    <a:pt x="1399" y="2837"/>
                    <a:pt x="1614" y="5455"/>
                    <a:pt x="2100" y="7891"/>
                  </a:cubicBezTo>
                  <a:cubicBezTo>
                    <a:pt x="2146" y="8121"/>
                    <a:pt x="2256" y="8503"/>
                    <a:pt x="2312" y="8892"/>
                  </a:cubicBezTo>
                  <a:cubicBezTo>
                    <a:pt x="1716" y="9183"/>
                    <a:pt x="643" y="9851"/>
                    <a:pt x="241" y="11009"/>
                  </a:cubicBezTo>
                  <a:cubicBezTo>
                    <a:pt x="110" y="11379"/>
                    <a:pt x="61" y="11768"/>
                    <a:pt x="92" y="12175"/>
                  </a:cubicBezTo>
                  <a:cubicBezTo>
                    <a:pt x="89" y="12185"/>
                    <a:pt x="87" y="12196"/>
                    <a:pt x="87" y="12210"/>
                  </a:cubicBezTo>
                  <a:cubicBezTo>
                    <a:pt x="82" y="12289"/>
                    <a:pt x="117" y="12490"/>
                    <a:pt x="168" y="12671"/>
                  </a:cubicBezTo>
                  <a:cubicBezTo>
                    <a:pt x="266" y="13111"/>
                    <a:pt x="455" y="13567"/>
                    <a:pt x="727" y="14039"/>
                  </a:cubicBezTo>
                  <a:lnTo>
                    <a:pt x="713" y="14049"/>
                  </a:lnTo>
                  <a:lnTo>
                    <a:pt x="736" y="14081"/>
                  </a:lnTo>
                  <a:cubicBezTo>
                    <a:pt x="794" y="14174"/>
                    <a:pt x="853" y="14263"/>
                    <a:pt x="915" y="14356"/>
                  </a:cubicBezTo>
                  <a:cubicBezTo>
                    <a:pt x="894" y="15298"/>
                    <a:pt x="953" y="15799"/>
                    <a:pt x="1025" y="16422"/>
                  </a:cubicBezTo>
                  <a:cubicBezTo>
                    <a:pt x="1069" y="16797"/>
                    <a:pt x="1118" y="17223"/>
                    <a:pt x="1157" y="17819"/>
                  </a:cubicBezTo>
                  <a:cubicBezTo>
                    <a:pt x="1239" y="19017"/>
                    <a:pt x="1192" y="20232"/>
                    <a:pt x="1022" y="21426"/>
                  </a:cubicBezTo>
                  <a:cubicBezTo>
                    <a:pt x="776" y="23141"/>
                    <a:pt x="310" y="24351"/>
                    <a:pt x="54" y="24919"/>
                  </a:cubicBezTo>
                  <a:cubicBezTo>
                    <a:pt x="1" y="25037"/>
                    <a:pt x="24" y="25077"/>
                    <a:pt x="131" y="25165"/>
                  </a:cubicBezTo>
                  <a:lnTo>
                    <a:pt x="133" y="25165"/>
                  </a:lnTo>
                  <a:cubicBezTo>
                    <a:pt x="669" y="25589"/>
                    <a:pt x="1271" y="25940"/>
                    <a:pt x="2030" y="26266"/>
                  </a:cubicBezTo>
                  <a:cubicBezTo>
                    <a:pt x="3568" y="26927"/>
                    <a:pt x="5169" y="27260"/>
                    <a:pt x="6808" y="27260"/>
                  </a:cubicBezTo>
                  <a:cubicBezTo>
                    <a:pt x="7410" y="27260"/>
                    <a:pt x="8020" y="27216"/>
                    <a:pt x="8632" y="27125"/>
                  </a:cubicBezTo>
                  <a:cubicBezTo>
                    <a:pt x="10180" y="26897"/>
                    <a:pt x="12307" y="26185"/>
                    <a:pt x="13575" y="25114"/>
                  </a:cubicBezTo>
                  <a:cubicBezTo>
                    <a:pt x="13626" y="25070"/>
                    <a:pt x="13640" y="25012"/>
                    <a:pt x="13612" y="24954"/>
                  </a:cubicBezTo>
                  <a:cubicBezTo>
                    <a:pt x="13305" y="24290"/>
                    <a:pt x="12758" y="22848"/>
                    <a:pt x="12533" y="20653"/>
                  </a:cubicBezTo>
                  <a:cubicBezTo>
                    <a:pt x="12360" y="18985"/>
                    <a:pt x="12479" y="17865"/>
                    <a:pt x="12593" y="16783"/>
                  </a:cubicBezTo>
                  <a:cubicBezTo>
                    <a:pt x="12686" y="15913"/>
                    <a:pt x="12772" y="15087"/>
                    <a:pt x="12723" y="14004"/>
                  </a:cubicBezTo>
                  <a:cubicBezTo>
                    <a:pt x="13384" y="13371"/>
                    <a:pt x="13903" y="12559"/>
                    <a:pt x="13971" y="11740"/>
                  </a:cubicBezTo>
                  <a:cubicBezTo>
                    <a:pt x="14020" y="11154"/>
                    <a:pt x="13710" y="10523"/>
                    <a:pt x="13145" y="10058"/>
                  </a:cubicBezTo>
                  <a:cubicBezTo>
                    <a:pt x="13014" y="9953"/>
                    <a:pt x="12889" y="9865"/>
                    <a:pt x="12754" y="9788"/>
                  </a:cubicBezTo>
                  <a:cubicBezTo>
                    <a:pt x="12486" y="9383"/>
                    <a:pt x="12218" y="8992"/>
                    <a:pt x="11997" y="8552"/>
                  </a:cubicBezTo>
                  <a:cubicBezTo>
                    <a:pt x="11997" y="8547"/>
                    <a:pt x="11997" y="8545"/>
                    <a:pt x="11995" y="8543"/>
                  </a:cubicBezTo>
                  <a:cubicBezTo>
                    <a:pt x="11990" y="8536"/>
                    <a:pt x="11988" y="8529"/>
                    <a:pt x="11983" y="8522"/>
                  </a:cubicBezTo>
                  <a:cubicBezTo>
                    <a:pt x="11937" y="8422"/>
                    <a:pt x="11893" y="8322"/>
                    <a:pt x="11848" y="8219"/>
                  </a:cubicBezTo>
                  <a:cubicBezTo>
                    <a:pt x="11848" y="8217"/>
                    <a:pt x="11846" y="8215"/>
                    <a:pt x="11846" y="8212"/>
                  </a:cubicBezTo>
                  <a:cubicBezTo>
                    <a:pt x="11792" y="8082"/>
                    <a:pt x="11746" y="7952"/>
                    <a:pt x="11704" y="7817"/>
                  </a:cubicBezTo>
                  <a:cubicBezTo>
                    <a:pt x="11623" y="6988"/>
                    <a:pt x="11516" y="6060"/>
                    <a:pt x="11422" y="5401"/>
                  </a:cubicBezTo>
                  <a:cubicBezTo>
                    <a:pt x="11397" y="5227"/>
                    <a:pt x="11371" y="5047"/>
                    <a:pt x="11341" y="4861"/>
                  </a:cubicBezTo>
                  <a:cubicBezTo>
                    <a:pt x="11343" y="4670"/>
                    <a:pt x="11346" y="4484"/>
                    <a:pt x="11353" y="4300"/>
                  </a:cubicBezTo>
                  <a:cubicBezTo>
                    <a:pt x="11425" y="2306"/>
                    <a:pt x="10634" y="321"/>
                    <a:pt x="8402" y="21"/>
                  </a:cubicBezTo>
                  <a:cubicBezTo>
                    <a:pt x="8297" y="7"/>
                    <a:pt x="8193" y="0"/>
                    <a:pt x="809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9" name="Google Shape;1809;p31"/>
            <p:cNvGrpSpPr/>
            <p:nvPr/>
          </p:nvGrpSpPr>
          <p:grpSpPr>
            <a:xfrm>
              <a:off x="1334779" y="1853693"/>
              <a:ext cx="945429" cy="1736553"/>
              <a:chOff x="1457826" y="1299913"/>
              <a:chExt cx="643237" cy="1181489"/>
            </a:xfrm>
          </p:grpSpPr>
          <p:sp>
            <p:nvSpPr>
              <p:cNvPr id="1810" name="Google Shape;1810;p31"/>
              <p:cNvSpPr/>
              <p:nvPr/>
            </p:nvSpPr>
            <p:spPr>
              <a:xfrm>
                <a:off x="1458408" y="1684502"/>
                <a:ext cx="614597" cy="790911"/>
              </a:xfrm>
              <a:custGeom>
                <a:avLst/>
                <a:gdLst/>
                <a:ahLst/>
                <a:cxnLst/>
                <a:rect l="l" t="t" r="r" b="b"/>
                <a:pathLst>
                  <a:path w="13734" h="17674" extrusionOk="0">
                    <a:moveTo>
                      <a:pt x="2684" y="1"/>
                    </a:moveTo>
                    <a:cubicBezTo>
                      <a:pt x="2486" y="1"/>
                      <a:pt x="1702" y="473"/>
                      <a:pt x="1617" y="538"/>
                    </a:cubicBezTo>
                    <a:cubicBezTo>
                      <a:pt x="510" y="1393"/>
                      <a:pt x="1" y="2614"/>
                      <a:pt x="393" y="3865"/>
                    </a:cubicBezTo>
                    <a:cubicBezTo>
                      <a:pt x="531" y="4307"/>
                      <a:pt x="774" y="4780"/>
                      <a:pt x="1074" y="5256"/>
                    </a:cubicBezTo>
                    <a:cubicBezTo>
                      <a:pt x="1056" y="6901"/>
                      <a:pt x="1344" y="8499"/>
                      <a:pt x="1335" y="9310"/>
                    </a:cubicBezTo>
                    <a:cubicBezTo>
                      <a:pt x="1328" y="9811"/>
                      <a:pt x="1353" y="10309"/>
                      <a:pt x="1315" y="10809"/>
                    </a:cubicBezTo>
                    <a:cubicBezTo>
                      <a:pt x="1184" y="12488"/>
                      <a:pt x="916" y="14001"/>
                      <a:pt x="238" y="15556"/>
                    </a:cubicBezTo>
                    <a:cubicBezTo>
                      <a:pt x="211" y="15623"/>
                      <a:pt x="213" y="15632"/>
                      <a:pt x="269" y="15684"/>
                    </a:cubicBezTo>
                    <a:cubicBezTo>
                      <a:pt x="677" y="16067"/>
                      <a:pt x="1211" y="16333"/>
                      <a:pt x="1714" y="16568"/>
                    </a:cubicBezTo>
                    <a:cubicBezTo>
                      <a:pt x="3377" y="17344"/>
                      <a:pt x="5089" y="17673"/>
                      <a:pt x="6705" y="17673"/>
                    </a:cubicBezTo>
                    <a:cubicBezTo>
                      <a:pt x="9262" y="17673"/>
                      <a:pt x="11579" y="16850"/>
                      <a:pt x="13080" y="15677"/>
                    </a:cubicBezTo>
                    <a:cubicBezTo>
                      <a:pt x="13161" y="15614"/>
                      <a:pt x="13114" y="15599"/>
                      <a:pt x="12900" y="15053"/>
                    </a:cubicBezTo>
                    <a:cubicBezTo>
                      <a:pt x="12595" y="14273"/>
                      <a:pt x="12354" y="13309"/>
                      <a:pt x="12221" y="12495"/>
                    </a:cubicBezTo>
                    <a:cubicBezTo>
                      <a:pt x="11658" y="9058"/>
                      <a:pt x="12372" y="7199"/>
                      <a:pt x="12271" y="4920"/>
                    </a:cubicBezTo>
                    <a:cubicBezTo>
                      <a:pt x="13156" y="4090"/>
                      <a:pt x="13733" y="2959"/>
                      <a:pt x="13330" y="2019"/>
                    </a:cubicBezTo>
                    <a:cubicBezTo>
                      <a:pt x="13039" y="1336"/>
                      <a:pt x="12309" y="874"/>
                      <a:pt x="11586" y="662"/>
                    </a:cubicBezTo>
                    <a:cubicBezTo>
                      <a:pt x="11534" y="647"/>
                      <a:pt x="11499" y="638"/>
                      <a:pt x="11476" y="638"/>
                    </a:cubicBezTo>
                    <a:cubicBezTo>
                      <a:pt x="11431" y="638"/>
                      <a:pt x="11432" y="675"/>
                      <a:pt x="11437" y="777"/>
                    </a:cubicBezTo>
                    <a:cubicBezTo>
                      <a:pt x="11446" y="1016"/>
                      <a:pt x="11428" y="1257"/>
                      <a:pt x="11457" y="1496"/>
                    </a:cubicBezTo>
                    <a:cubicBezTo>
                      <a:pt x="11459" y="1532"/>
                      <a:pt x="11459" y="1652"/>
                      <a:pt x="11457" y="1821"/>
                    </a:cubicBezTo>
                    <a:cubicBezTo>
                      <a:pt x="11137" y="1372"/>
                      <a:pt x="10749" y="1147"/>
                      <a:pt x="10317" y="949"/>
                    </a:cubicBezTo>
                    <a:cubicBezTo>
                      <a:pt x="10296" y="939"/>
                      <a:pt x="10281" y="930"/>
                      <a:pt x="10267" y="930"/>
                    </a:cubicBezTo>
                    <a:cubicBezTo>
                      <a:pt x="10218" y="930"/>
                      <a:pt x="10186" y="1043"/>
                      <a:pt x="9913" y="1589"/>
                    </a:cubicBezTo>
                    <a:cubicBezTo>
                      <a:pt x="9420" y="2574"/>
                      <a:pt x="8680" y="3692"/>
                      <a:pt x="7795" y="4399"/>
                    </a:cubicBezTo>
                    <a:cubicBezTo>
                      <a:pt x="7408" y="4709"/>
                      <a:pt x="7057" y="4905"/>
                      <a:pt x="6673" y="4905"/>
                    </a:cubicBezTo>
                    <a:cubicBezTo>
                      <a:pt x="6234" y="4905"/>
                      <a:pt x="5752" y="4649"/>
                      <a:pt x="5124" y="4014"/>
                    </a:cubicBezTo>
                    <a:cubicBezTo>
                      <a:pt x="4545" y="3428"/>
                      <a:pt x="4065" y="2734"/>
                      <a:pt x="3657" y="2017"/>
                    </a:cubicBezTo>
                    <a:cubicBezTo>
                      <a:pt x="3645" y="1997"/>
                      <a:pt x="3634" y="1979"/>
                      <a:pt x="3623" y="1958"/>
                    </a:cubicBezTo>
                    <a:cubicBezTo>
                      <a:pt x="3618" y="1607"/>
                      <a:pt x="3600" y="1282"/>
                      <a:pt x="3546" y="1208"/>
                    </a:cubicBezTo>
                    <a:cubicBezTo>
                      <a:pt x="3127" y="647"/>
                      <a:pt x="3107" y="746"/>
                      <a:pt x="2726" y="18"/>
                    </a:cubicBezTo>
                    <a:cubicBezTo>
                      <a:pt x="2720" y="6"/>
                      <a:pt x="2705" y="1"/>
                      <a:pt x="2684" y="1"/>
                    </a:cubicBezTo>
                    <a:close/>
                  </a:path>
                </a:pathLst>
              </a:custGeom>
              <a:solidFill>
                <a:srgbClr val="00D5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>
                <a:off x="1995307" y="2046581"/>
                <a:ext cx="4072" cy="15663"/>
              </a:xfrm>
              <a:custGeom>
                <a:avLst/>
                <a:gdLst/>
                <a:ahLst/>
                <a:cxnLst/>
                <a:rect l="l" t="t" r="r" b="b"/>
                <a:pathLst>
                  <a:path w="91" h="350" extrusionOk="0">
                    <a:moveTo>
                      <a:pt x="90" y="0"/>
                    </a:moveTo>
                    <a:cubicBezTo>
                      <a:pt x="36" y="43"/>
                      <a:pt x="2" y="106"/>
                      <a:pt x="0" y="178"/>
                    </a:cubicBezTo>
                    <a:cubicBezTo>
                      <a:pt x="0" y="243"/>
                      <a:pt x="25" y="302"/>
                      <a:pt x="63" y="349"/>
                    </a:cubicBezTo>
                    <a:cubicBezTo>
                      <a:pt x="72" y="232"/>
                      <a:pt x="81" y="115"/>
                      <a:pt x="9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>
                <a:off x="1973514" y="1934301"/>
                <a:ext cx="28774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7" extrusionOk="0">
                    <a:moveTo>
                      <a:pt x="275" y="1"/>
                    </a:moveTo>
                    <a:cubicBezTo>
                      <a:pt x="131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1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6" y="7"/>
                      <a:pt x="284" y="3"/>
                    </a:cubicBezTo>
                    <a:cubicBezTo>
                      <a:pt x="282" y="3"/>
                      <a:pt x="277" y="1"/>
                      <a:pt x="27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>
                <a:off x="1995173" y="1970191"/>
                <a:ext cx="11053" cy="2286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11" extrusionOk="0">
                    <a:moveTo>
                      <a:pt x="246" y="1"/>
                    </a:moveTo>
                    <a:cubicBezTo>
                      <a:pt x="113" y="14"/>
                      <a:pt x="5" y="114"/>
                      <a:pt x="3" y="242"/>
                    </a:cubicBezTo>
                    <a:cubicBezTo>
                      <a:pt x="1" y="371"/>
                      <a:pt x="95" y="474"/>
                      <a:pt x="206" y="510"/>
                    </a:cubicBezTo>
                    <a:cubicBezTo>
                      <a:pt x="222" y="341"/>
                      <a:pt x="235" y="170"/>
                      <a:pt x="246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1"/>
              <p:cNvSpPr/>
              <p:nvPr/>
            </p:nvSpPr>
            <p:spPr>
              <a:xfrm>
                <a:off x="1995307" y="2194125"/>
                <a:ext cx="5460" cy="1767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95" extrusionOk="0">
                    <a:moveTo>
                      <a:pt x="79" y="0"/>
                    </a:moveTo>
                    <a:cubicBezTo>
                      <a:pt x="32" y="43"/>
                      <a:pt x="2" y="102"/>
                      <a:pt x="0" y="167"/>
                    </a:cubicBezTo>
                    <a:cubicBezTo>
                      <a:pt x="0" y="262"/>
                      <a:pt x="50" y="343"/>
                      <a:pt x="122" y="395"/>
                    </a:cubicBezTo>
                    <a:cubicBezTo>
                      <a:pt x="106" y="262"/>
                      <a:pt x="90" y="129"/>
                      <a:pt x="7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1"/>
              <p:cNvSpPr/>
              <p:nvPr/>
            </p:nvSpPr>
            <p:spPr>
              <a:xfrm>
                <a:off x="1995307" y="2126551"/>
                <a:ext cx="313" cy="3669"/>
              </a:xfrm>
              <a:custGeom>
                <a:avLst/>
                <a:gdLst/>
                <a:ahLst/>
                <a:cxnLst/>
                <a:rect l="l" t="t" r="r" b="b"/>
                <a:pathLst>
                  <a:path w="7" h="82" extrusionOk="0">
                    <a:moveTo>
                      <a:pt x="5" y="0"/>
                    </a:moveTo>
                    <a:cubicBezTo>
                      <a:pt x="5" y="12"/>
                      <a:pt x="2" y="23"/>
                      <a:pt x="2" y="34"/>
                    </a:cubicBezTo>
                    <a:cubicBezTo>
                      <a:pt x="0" y="47"/>
                      <a:pt x="2" y="60"/>
                      <a:pt x="5" y="73"/>
                    </a:cubicBezTo>
                    <a:lnTo>
                      <a:pt x="5" y="73"/>
                    </a:lnTo>
                    <a:lnTo>
                      <a:pt x="5" y="0"/>
                    </a:lnTo>
                    <a:close/>
                    <a:moveTo>
                      <a:pt x="5" y="73"/>
                    </a:moveTo>
                    <a:lnTo>
                      <a:pt x="5" y="81"/>
                    </a:lnTo>
                    <a:lnTo>
                      <a:pt x="7" y="81"/>
                    </a:lnTo>
                    <a:cubicBezTo>
                      <a:pt x="6" y="79"/>
                      <a:pt x="5" y="76"/>
                      <a:pt x="5" y="73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1"/>
              <p:cNvSpPr/>
              <p:nvPr/>
            </p:nvSpPr>
            <p:spPr>
              <a:xfrm>
                <a:off x="1995173" y="2337641"/>
                <a:ext cx="25060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3" extrusionOk="0">
                    <a:moveTo>
                      <a:pt x="282" y="1"/>
                    </a:moveTo>
                    <a:cubicBezTo>
                      <a:pt x="133" y="1"/>
                      <a:pt x="7" y="108"/>
                      <a:pt x="3" y="246"/>
                    </a:cubicBezTo>
                    <a:cubicBezTo>
                      <a:pt x="1" y="402"/>
                      <a:pt x="141" y="523"/>
                      <a:pt x="280" y="532"/>
                    </a:cubicBezTo>
                    <a:cubicBezTo>
                      <a:pt x="282" y="533"/>
                      <a:pt x="284" y="533"/>
                      <a:pt x="286" y="533"/>
                    </a:cubicBezTo>
                    <a:cubicBezTo>
                      <a:pt x="411" y="533"/>
                      <a:pt x="549" y="389"/>
                      <a:pt x="553" y="262"/>
                    </a:cubicBezTo>
                    <a:cubicBezTo>
                      <a:pt x="560" y="127"/>
                      <a:pt x="436" y="5"/>
                      <a:pt x="287" y="3"/>
                    </a:cubicBezTo>
                    <a:lnTo>
                      <a:pt x="287" y="1"/>
                    </a:ln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1"/>
              <p:cNvSpPr/>
              <p:nvPr/>
            </p:nvSpPr>
            <p:spPr>
              <a:xfrm>
                <a:off x="1995173" y="2264115"/>
                <a:ext cx="18526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33" extrusionOk="0">
                    <a:moveTo>
                      <a:pt x="282" y="1"/>
                    </a:moveTo>
                    <a:cubicBezTo>
                      <a:pt x="133" y="1"/>
                      <a:pt x="5" y="108"/>
                      <a:pt x="3" y="246"/>
                    </a:cubicBezTo>
                    <a:cubicBezTo>
                      <a:pt x="1" y="402"/>
                      <a:pt x="141" y="523"/>
                      <a:pt x="280" y="532"/>
                    </a:cubicBezTo>
                    <a:cubicBezTo>
                      <a:pt x="283" y="533"/>
                      <a:pt x="285" y="533"/>
                      <a:pt x="288" y="533"/>
                    </a:cubicBezTo>
                    <a:cubicBezTo>
                      <a:pt x="331" y="533"/>
                      <a:pt x="375" y="515"/>
                      <a:pt x="413" y="487"/>
                    </a:cubicBezTo>
                    <a:cubicBezTo>
                      <a:pt x="375" y="325"/>
                      <a:pt x="341" y="163"/>
                      <a:pt x="310" y="5"/>
                    </a:cubicBezTo>
                    <a:cubicBezTo>
                      <a:pt x="303" y="3"/>
                      <a:pt x="294" y="1"/>
                      <a:pt x="287" y="1"/>
                    </a:cubicBez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1"/>
              <p:cNvSpPr/>
              <p:nvPr/>
            </p:nvSpPr>
            <p:spPr>
              <a:xfrm>
                <a:off x="1973514" y="2375455"/>
                <a:ext cx="28774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8" extrusionOk="0">
                    <a:moveTo>
                      <a:pt x="275" y="1"/>
                    </a:moveTo>
                    <a:cubicBezTo>
                      <a:pt x="131" y="3"/>
                      <a:pt x="0" y="145"/>
                      <a:pt x="7" y="292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1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6" y="8"/>
                      <a:pt x="28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>
                <a:off x="2041577" y="2378901"/>
                <a:ext cx="4385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95" extrusionOk="0">
                    <a:moveTo>
                      <a:pt x="57" y="0"/>
                    </a:moveTo>
                    <a:lnTo>
                      <a:pt x="57" y="0"/>
                    </a:lnTo>
                    <a:cubicBezTo>
                      <a:pt x="23" y="41"/>
                      <a:pt x="3" y="91"/>
                      <a:pt x="1" y="145"/>
                    </a:cubicBezTo>
                    <a:cubicBezTo>
                      <a:pt x="1" y="163"/>
                      <a:pt x="3" y="178"/>
                      <a:pt x="5" y="194"/>
                    </a:cubicBezTo>
                    <a:cubicBezTo>
                      <a:pt x="19" y="183"/>
                      <a:pt x="34" y="172"/>
                      <a:pt x="48" y="160"/>
                    </a:cubicBezTo>
                    <a:cubicBezTo>
                      <a:pt x="93" y="127"/>
                      <a:pt x="97" y="104"/>
                      <a:pt x="57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>
                <a:off x="1955749" y="1749748"/>
                <a:ext cx="25060" cy="2340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3" extrusionOk="0">
                    <a:moveTo>
                      <a:pt x="339" y="0"/>
                    </a:moveTo>
                    <a:lnTo>
                      <a:pt x="339" y="0"/>
                    </a:lnTo>
                    <a:cubicBezTo>
                      <a:pt x="341" y="14"/>
                      <a:pt x="341" y="25"/>
                      <a:pt x="343" y="38"/>
                    </a:cubicBezTo>
                    <a:cubicBezTo>
                      <a:pt x="345" y="74"/>
                      <a:pt x="345" y="194"/>
                      <a:pt x="343" y="363"/>
                    </a:cubicBezTo>
                    <a:cubicBezTo>
                      <a:pt x="262" y="250"/>
                      <a:pt x="179" y="151"/>
                      <a:pt x="88" y="63"/>
                    </a:cubicBezTo>
                    <a:cubicBezTo>
                      <a:pt x="37" y="108"/>
                      <a:pt x="5" y="169"/>
                      <a:pt x="3" y="239"/>
                    </a:cubicBezTo>
                    <a:cubicBezTo>
                      <a:pt x="1" y="383"/>
                      <a:pt x="129" y="521"/>
                      <a:pt x="273" y="523"/>
                    </a:cubicBezTo>
                    <a:cubicBezTo>
                      <a:pt x="296" y="523"/>
                      <a:pt x="318" y="518"/>
                      <a:pt x="341" y="512"/>
                    </a:cubicBezTo>
                    <a:cubicBezTo>
                      <a:pt x="350" y="509"/>
                      <a:pt x="357" y="507"/>
                      <a:pt x="363" y="503"/>
                    </a:cubicBezTo>
                    <a:cubicBezTo>
                      <a:pt x="379" y="498"/>
                      <a:pt x="393" y="489"/>
                      <a:pt x="408" y="482"/>
                    </a:cubicBezTo>
                    <a:cubicBezTo>
                      <a:pt x="411" y="480"/>
                      <a:pt x="415" y="478"/>
                      <a:pt x="420" y="476"/>
                    </a:cubicBezTo>
                    <a:cubicBezTo>
                      <a:pt x="494" y="426"/>
                      <a:pt x="550" y="343"/>
                      <a:pt x="553" y="255"/>
                    </a:cubicBezTo>
                    <a:cubicBezTo>
                      <a:pt x="559" y="135"/>
                      <a:pt x="463" y="27"/>
                      <a:pt x="33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1"/>
              <p:cNvSpPr/>
              <p:nvPr/>
            </p:nvSpPr>
            <p:spPr>
              <a:xfrm>
                <a:off x="1893324" y="1751225"/>
                <a:ext cx="21838" cy="2336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522" extrusionOk="0">
                    <a:moveTo>
                      <a:pt x="244" y="1"/>
                    </a:moveTo>
                    <a:lnTo>
                      <a:pt x="244" y="1"/>
                    </a:lnTo>
                    <a:cubicBezTo>
                      <a:pt x="228" y="30"/>
                      <a:pt x="212" y="62"/>
                      <a:pt x="194" y="98"/>
                    </a:cubicBezTo>
                    <a:cubicBezTo>
                      <a:pt x="133" y="219"/>
                      <a:pt x="68" y="343"/>
                      <a:pt x="0" y="470"/>
                    </a:cubicBezTo>
                    <a:cubicBezTo>
                      <a:pt x="45" y="502"/>
                      <a:pt x="100" y="522"/>
                      <a:pt x="158" y="522"/>
                    </a:cubicBezTo>
                    <a:cubicBezTo>
                      <a:pt x="161" y="522"/>
                      <a:pt x="164" y="522"/>
                      <a:pt x="167" y="521"/>
                    </a:cubicBezTo>
                    <a:cubicBezTo>
                      <a:pt x="487" y="503"/>
                      <a:pt x="487" y="82"/>
                      <a:pt x="24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1"/>
              <p:cNvSpPr/>
              <p:nvPr/>
            </p:nvSpPr>
            <p:spPr>
              <a:xfrm>
                <a:off x="1913282" y="1726120"/>
                <a:ext cx="17408" cy="1033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1" extrusionOk="0">
                    <a:moveTo>
                      <a:pt x="102" y="1"/>
                    </a:moveTo>
                    <a:cubicBezTo>
                      <a:pt x="76" y="1"/>
                      <a:pt x="56" y="32"/>
                      <a:pt x="1" y="140"/>
                    </a:cubicBezTo>
                    <a:cubicBezTo>
                      <a:pt x="53" y="194"/>
                      <a:pt x="125" y="226"/>
                      <a:pt x="197" y="231"/>
                    </a:cubicBezTo>
                    <a:cubicBezTo>
                      <a:pt x="200" y="231"/>
                      <a:pt x="203" y="231"/>
                      <a:pt x="206" y="231"/>
                    </a:cubicBezTo>
                    <a:cubicBezTo>
                      <a:pt x="269" y="231"/>
                      <a:pt x="337" y="189"/>
                      <a:pt x="388" y="134"/>
                    </a:cubicBezTo>
                    <a:cubicBezTo>
                      <a:pt x="312" y="93"/>
                      <a:pt x="233" y="55"/>
                      <a:pt x="152" y="19"/>
                    </a:cubicBezTo>
                    <a:cubicBezTo>
                      <a:pt x="130" y="9"/>
                      <a:pt x="116" y="1"/>
                      <a:pt x="10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1"/>
              <p:cNvSpPr/>
              <p:nvPr/>
            </p:nvSpPr>
            <p:spPr>
              <a:xfrm>
                <a:off x="1887775" y="1897605"/>
                <a:ext cx="28908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35" extrusionOk="0">
                    <a:moveTo>
                      <a:pt x="280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4"/>
                      <a:pt x="9" y="289"/>
                    </a:cubicBezTo>
                    <a:cubicBezTo>
                      <a:pt x="16" y="421"/>
                      <a:pt x="140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6" y="516"/>
                      <a:pt x="607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>
                <a:off x="1806690" y="1866101"/>
                <a:ext cx="21928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19" extrusionOk="0">
                    <a:moveTo>
                      <a:pt x="395" y="1"/>
                    </a:moveTo>
                    <a:lnTo>
                      <a:pt x="395" y="1"/>
                    </a:lnTo>
                    <a:cubicBezTo>
                      <a:pt x="325" y="69"/>
                      <a:pt x="253" y="136"/>
                      <a:pt x="181" y="199"/>
                    </a:cubicBezTo>
                    <a:cubicBezTo>
                      <a:pt x="127" y="249"/>
                      <a:pt x="70" y="296"/>
                      <a:pt x="12" y="341"/>
                    </a:cubicBezTo>
                    <a:cubicBezTo>
                      <a:pt x="7" y="346"/>
                      <a:pt x="5" y="348"/>
                      <a:pt x="0" y="353"/>
                    </a:cubicBezTo>
                    <a:cubicBezTo>
                      <a:pt x="48" y="392"/>
                      <a:pt x="110" y="418"/>
                      <a:pt x="173" y="418"/>
                    </a:cubicBezTo>
                    <a:cubicBezTo>
                      <a:pt x="176" y="418"/>
                      <a:pt x="178" y="418"/>
                      <a:pt x="181" y="418"/>
                    </a:cubicBezTo>
                    <a:lnTo>
                      <a:pt x="187" y="418"/>
                    </a:lnTo>
                    <a:cubicBezTo>
                      <a:pt x="433" y="407"/>
                      <a:pt x="489" y="154"/>
                      <a:pt x="39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>
                <a:off x="1823829" y="1896576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5" y="0"/>
                    </a:moveTo>
                    <a:cubicBezTo>
                      <a:pt x="128" y="0"/>
                      <a:pt x="5" y="107"/>
                      <a:pt x="3" y="244"/>
                    </a:cubicBezTo>
                    <a:cubicBezTo>
                      <a:pt x="1" y="400"/>
                      <a:pt x="138" y="521"/>
                      <a:pt x="280" y="530"/>
                    </a:cubicBezTo>
                    <a:cubicBezTo>
                      <a:pt x="283" y="530"/>
                      <a:pt x="285" y="530"/>
                      <a:pt x="288" y="530"/>
                    </a:cubicBezTo>
                    <a:cubicBezTo>
                      <a:pt x="410" y="530"/>
                      <a:pt x="546" y="385"/>
                      <a:pt x="553" y="260"/>
                    </a:cubicBezTo>
                    <a:cubicBezTo>
                      <a:pt x="559" y="125"/>
                      <a:pt x="436" y="3"/>
                      <a:pt x="287" y="1"/>
                    </a:cubicBezTo>
                    <a:lnTo>
                      <a:pt x="285" y="1"/>
                    </a:lnTo>
                    <a:cubicBezTo>
                      <a:pt x="281" y="0"/>
                      <a:pt x="278" y="0"/>
                      <a:pt x="275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1"/>
              <p:cNvSpPr/>
              <p:nvPr/>
            </p:nvSpPr>
            <p:spPr>
              <a:xfrm>
                <a:off x="1955749" y="1823050"/>
                <a:ext cx="24836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28" extrusionOk="0">
                    <a:moveTo>
                      <a:pt x="278" y="0"/>
                    </a:moveTo>
                    <a:cubicBezTo>
                      <a:pt x="131" y="0"/>
                      <a:pt x="5" y="107"/>
                      <a:pt x="3" y="244"/>
                    </a:cubicBezTo>
                    <a:cubicBezTo>
                      <a:pt x="1" y="388"/>
                      <a:pt x="129" y="526"/>
                      <a:pt x="273" y="528"/>
                    </a:cubicBezTo>
                    <a:cubicBezTo>
                      <a:pt x="413" y="528"/>
                      <a:pt x="548" y="399"/>
                      <a:pt x="553" y="260"/>
                    </a:cubicBezTo>
                    <a:cubicBezTo>
                      <a:pt x="555" y="244"/>
                      <a:pt x="553" y="226"/>
                      <a:pt x="550" y="210"/>
                    </a:cubicBezTo>
                    <a:cubicBezTo>
                      <a:pt x="548" y="203"/>
                      <a:pt x="546" y="197"/>
                      <a:pt x="544" y="190"/>
                    </a:cubicBezTo>
                    <a:cubicBezTo>
                      <a:pt x="541" y="181"/>
                      <a:pt x="539" y="172"/>
                      <a:pt x="537" y="165"/>
                    </a:cubicBezTo>
                    <a:cubicBezTo>
                      <a:pt x="532" y="154"/>
                      <a:pt x="526" y="145"/>
                      <a:pt x="519" y="134"/>
                    </a:cubicBezTo>
                    <a:cubicBezTo>
                      <a:pt x="517" y="131"/>
                      <a:pt x="514" y="127"/>
                      <a:pt x="512" y="122"/>
                    </a:cubicBezTo>
                    <a:cubicBezTo>
                      <a:pt x="503" y="109"/>
                      <a:pt x="494" y="97"/>
                      <a:pt x="485" y="88"/>
                    </a:cubicBezTo>
                    <a:cubicBezTo>
                      <a:pt x="483" y="86"/>
                      <a:pt x="483" y="86"/>
                      <a:pt x="481" y="84"/>
                    </a:cubicBezTo>
                    <a:cubicBezTo>
                      <a:pt x="433" y="37"/>
                      <a:pt x="368" y="5"/>
                      <a:pt x="296" y="1"/>
                    </a:cubicBezTo>
                    <a:lnTo>
                      <a:pt x="287" y="1"/>
                    </a:ln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>
                <a:off x="1887775" y="1824080"/>
                <a:ext cx="28908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35" extrusionOk="0">
                    <a:moveTo>
                      <a:pt x="280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4"/>
                      <a:pt x="9" y="289"/>
                    </a:cubicBezTo>
                    <a:cubicBezTo>
                      <a:pt x="16" y="421"/>
                      <a:pt x="140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6" y="516"/>
                      <a:pt x="607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>
                <a:off x="1909568" y="1859746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0" y="1"/>
                    </a:moveTo>
                    <a:cubicBezTo>
                      <a:pt x="131" y="1"/>
                      <a:pt x="5" y="106"/>
                      <a:pt x="3" y="247"/>
                    </a:cubicBezTo>
                    <a:cubicBezTo>
                      <a:pt x="0" y="402"/>
                      <a:pt x="138" y="524"/>
                      <a:pt x="280" y="531"/>
                    </a:cubicBezTo>
                    <a:cubicBezTo>
                      <a:pt x="282" y="531"/>
                      <a:pt x="285" y="531"/>
                      <a:pt x="288" y="531"/>
                    </a:cubicBezTo>
                    <a:cubicBezTo>
                      <a:pt x="410" y="531"/>
                      <a:pt x="546" y="386"/>
                      <a:pt x="552" y="262"/>
                    </a:cubicBezTo>
                    <a:cubicBezTo>
                      <a:pt x="559" y="125"/>
                      <a:pt x="433" y="5"/>
                      <a:pt x="284" y="1"/>
                    </a:cubicBezTo>
                    <a:cubicBezTo>
                      <a:pt x="283" y="1"/>
                      <a:pt x="281" y="1"/>
                      <a:pt x="280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>
                <a:off x="1870010" y="1859746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82" y="1"/>
                    </a:moveTo>
                    <a:cubicBezTo>
                      <a:pt x="133" y="1"/>
                      <a:pt x="8" y="106"/>
                      <a:pt x="5" y="247"/>
                    </a:cubicBezTo>
                    <a:cubicBezTo>
                      <a:pt x="1" y="391"/>
                      <a:pt x="129" y="526"/>
                      <a:pt x="273" y="528"/>
                    </a:cubicBezTo>
                    <a:cubicBezTo>
                      <a:pt x="275" y="528"/>
                      <a:pt x="276" y="528"/>
                      <a:pt x="277" y="528"/>
                    </a:cubicBezTo>
                    <a:cubicBezTo>
                      <a:pt x="416" y="528"/>
                      <a:pt x="549" y="399"/>
                      <a:pt x="555" y="262"/>
                    </a:cubicBezTo>
                    <a:cubicBezTo>
                      <a:pt x="560" y="125"/>
                      <a:pt x="436" y="3"/>
                      <a:pt x="287" y="1"/>
                    </a:cubicBez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1"/>
              <p:cNvSpPr/>
              <p:nvPr/>
            </p:nvSpPr>
            <p:spPr>
              <a:xfrm>
                <a:off x="1909568" y="1786220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0" y="1"/>
                    </a:moveTo>
                    <a:cubicBezTo>
                      <a:pt x="131" y="1"/>
                      <a:pt x="5" y="106"/>
                      <a:pt x="3" y="247"/>
                    </a:cubicBezTo>
                    <a:cubicBezTo>
                      <a:pt x="0" y="402"/>
                      <a:pt x="138" y="524"/>
                      <a:pt x="280" y="531"/>
                    </a:cubicBezTo>
                    <a:cubicBezTo>
                      <a:pt x="283" y="531"/>
                      <a:pt x="285" y="531"/>
                      <a:pt x="288" y="531"/>
                    </a:cubicBezTo>
                    <a:cubicBezTo>
                      <a:pt x="410" y="531"/>
                      <a:pt x="546" y="388"/>
                      <a:pt x="552" y="262"/>
                    </a:cubicBezTo>
                    <a:cubicBezTo>
                      <a:pt x="559" y="125"/>
                      <a:pt x="433" y="5"/>
                      <a:pt x="284" y="1"/>
                    </a:cubicBezTo>
                    <a:cubicBezTo>
                      <a:pt x="283" y="1"/>
                      <a:pt x="281" y="1"/>
                      <a:pt x="280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1"/>
              <p:cNvSpPr/>
              <p:nvPr/>
            </p:nvSpPr>
            <p:spPr>
              <a:xfrm>
                <a:off x="1873366" y="1786534"/>
                <a:ext cx="21704" cy="2336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22" extrusionOk="0">
                    <a:moveTo>
                      <a:pt x="264" y="1"/>
                    </a:moveTo>
                    <a:cubicBezTo>
                      <a:pt x="178" y="140"/>
                      <a:pt x="93" y="282"/>
                      <a:pt x="0" y="422"/>
                    </a:cubicBezTo>
                    <a:cubicBezTo>
                      <a:pt x="50" y="481"/>
                      <a:pt x="122" y="521"/>
                      <a:pt x="198" y="521"/>
                    </a:cubicBezTo>
                    <a:cubicBezTo>
                      <a:pt x="200" y="521"/>
                      <a:pt x="201" y="521"/>
                      <a:pt x="202" y="521"/>
                    </a:cubicBezTo>
                    <a:cubicBezTo>
                      <a:pt x="341" y="521"/>
                      <a:pt x="474" y="392"/>
                      <a:pt x="480" y="253"/>
                    </a:cubicBezTo>
                    <a:lnTo>
                      <a:pt x="480" y="255"/>
                    </a:lnTo>
                    <a:cubicBezTo>
                      <a:pt x="485" y="134"/>
                      <a:pt x="388" y="25"/>
                      <a:pt x="26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1"/>
              <p:cNvSpPr/>
              <p:nvPr/>
            </p:nvSpPr>
            <p:spPr>
              <a:xfrm>
                <a:off x="1973514" y="2007827"/>
                <a:ext cx="28774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7" extrusionOk="0">
                    <a:moveTo>
                      <a:pt x="275" y="1"/>
                    </a:moveTo>
                    <a:cubicBezTo>
                      <a:pt x="131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1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6" y="7"/>
                      <a:pt x="284" y="3"/>
                    </a:cubicBezTo>
                    <a:cubicBezTo>
                      <a:pt x="280" y="3"/>
                      <a:pt x="277" y="1"/>
                      <a:pt x="27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1"/>
              <p:cNvSpPr/>
              <p:nvPr/>
            </p:nvSpPr>
            <p:spPr>
              <a:xfrm>
                <a:off x="1955749" y="2043627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78" y="1"/>
                    </a:moveTo>
                    <a:cubicBezTo>
                      <a:pt x="131" y="1"/>
                      <a:pt x="5" y="107"/>
                      <a:pt x="3" y="244"/>
                    </a:cubicBezTo>
                    <a:cubicBezTo>
                      <a:pt x="1" y="388"/>
                      <a:pt x="129" y="526"/>
                      <a:pt x="273" y="528"/>
                    </a:cubicBezTo>
                    <a:cubicBezTo>
                      <a:pt x="413" y="528"/>
                      <a:pt x="548" y="400"/>
                      <a:pt x="553" y="260"/>
                    </a:cubicBezTo>
                    <a:cubicBezTo>
                      <a:pt x="559" y="125"/>
                      <a:pt x="436" y="3"/>
                      <a:pt x="287" y="1"/>
                    </a:cubicBezTo>
                    <a:cubicBezTo>
                      <a:pt x="284" y="1"/>
                      <a:pt x="281" y="1"/>
                      <a:pt x="278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1"/>
              <p:cNvSpPr/>
              <p:nvPr/>
            </p:nvSpPr>
            <p:spPr>
              <a:xfrm>
                <a:off x="1887775" y="2044657"/>
                <a:ext cx="28908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35" extrusionOk="0">
                    <a:moveTo>
                      <a:pt x="280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4"/>
                      <a:pt x="9" y="289"/>
                    </a:cubicBezTo>
                    <a:cubicBezTo>
                      <a:pt x="16" y="421"/>
                      <a:pt x="140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6" y="516"/>
                      <a:pt x="607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1"/>
              <p:cNvSpPr/>
              <p:nvPr/>
            </p:nvSpPr>
            <p:spPr>
              <a:xfrm>
                <a:off x="1802125" y="2007827"/>
                <a:ext cx="28729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37" extrusionOk="0">
                    <a:moveTo>
                      <a:pt x="274" y="1"/>
                    </a:moveTo>
                    <a:cubicBezTo>
                      <a:pt x="132" y="3"/>
                      <a:pt x="1" y="145"/>
                      <a:pt x="8" y="291"/>
                    </a:cubicBezTo>
                    <a:cubicBezTo>
                      <a:pt x="14" y="423"/>
                      <a:pt x="143" y="537"/>
                      <a:pt x="279" y="537"/>
                    </a:cubicBezTo>
                    <a:cubicBezTo>
                      <a:pt x="280" y="537"/>
                      <a:pt x="281" y="537"/>
                      <a:pt x="283" y="537"/>
                    </a:cubicBezTo>
                    <a:lnTo>
                      <a:pt x="289" y="537"/>
                    </a:lnTo>
                    <a:cubicBezTo>
                      <a:pt x="641" y="519"/>
                      <a:pt x="607" y="7"/>
                      <a:pt x="283" y="3"/>
                    </a:cubicBezTo>
                    <a:lnTo>
                      <a:pt x="285" y="3"/>
                    </a:lnTo>
                    <a:cubicBezTo>
                      <a:pt x="280" y="3"/>
                      <a:pt x="278" y="1"/>
                      <a:pt x="27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1"/>
              <p:cNvSpPr/>
              <p:nvPr/>
            </p:nvSpPr>
            <p:spPr>
              <a:xfrm>
                <a:off x="1823829" y="2043627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5" y="1"/>
                    </a:moveTo>
                    <a:cubicBezTo>
                      <a:pt x="128" y="1"/>
                      <a:pt x="5" y="107"/>
                      <a:pt x="3" y="244"/>
                    </a:cubicBezTo>
                    <a:cubicBezTo>
                      <a:pt x="1" y="400"/>
                      <a:pt x="138" y="521"/>
                      <a:pt x="280" y="530"/>
                    </a:cubicBezTo>
                    <a:cubicBezTo>
                      <a:pt x="283" y="530"/>
                      <a:pt x="285" y="531"/>
                      <a:pt x="288" y="531"/>
                    </a:cubicBezTo>
                    <a:cubicBezTo>
                      <a:pt x="410" y="531"/>
                      <a:pt x="546" y="386"/>
                      <a:pt x="553" y="260"/>
                    </a:cubicBezTo>
                    <a:cubicBezTo>
                      <a:pt x="559" y="125"/>
                      <a:pt x="436" y="3"/>
                      <a:pt x="287" y="1"/>
                    </a:cubicBezTo>
                    <a:lnTo>
                      <a:pt x="285" y="1"/>
                    </a:lnTo>
                    <a:cubicBezTo>
                      <a:pt x="281" y="1"/>
                      <a:pt x="278" y="1"/>
                      <a:pt x="27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1"/>
              <p:cNvSpPr/>
              <p:nvPr/>
            </p:nvSpPr>
            <p:spPr>
              <a:xfrm>
                <a:off x="1955749" y="1970102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78" y="0"/>
                    </a:moveTo>
                    <a:cubicBezTo>
                      <a:pt x="131" y="0"/>
                      <a:pt x="5" y="107"/>
                      <a:pt x="3" y="244"/>
                    </a:cubicBezTo>
                    <a:cubicBezTo>
                      <a:pt x="1" y="388"/>
                      <a:pt x="129" y="526"/>
                      <a:pt x="273" y="528"/>
                    </a:cubicBezTo>
                    <a:cubicBezTo>
                      <a:pt x="413" y="528"/>
                      <a:pt x="548" y="400"/>
                      <a:pt x="553" y="260"/>
                    </a:cubicBezTo>
                    <a:cubicBezTo>
                      <a:pt x="559" y="125"/>
                      <a:pt x="436" y="3"/>
                      <a:pt x="287" y="1"/>
                    </a:cubicBezTo>
                    <a:cubicBezTo>
                      <a:pt x="284" y="1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1"/>
              <p:cNvSpPr/>
              <p:nvPr/>
            </p:nvSpPr>
            <p:spPr>
              <a:xfrm>
                <a:off x="1887775" y="1971131"/>
                <a:ext cx="28908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35" extrusionOk="0">
                    <a:moveTo>
                      <a:pt x="280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4"/>
                      <a:pt x="9" y="289"/>
                    </a:cubicBezTo>
                    <a:cubicBezTo>
                      <a:pt x="16" y="421"/>
                      <a:pt x="140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6" y="516"/>
                      <a:pt x="607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1"/>
              <p:cNvSpPr/>
              <p:nvPr/>
            </p:nvSpPr>
            <p:spPr>
              <a:xfrm>
                <a:off x="1909568" y="2006797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0" y="1"/>
                    </a:moveTo>
                    <a:cubicBezTo>
                      <a:pt x="131" y="1"/>
                      <a:pt x="5" y="106"/>
                      <a:pt x="3" y="244"/>
                    </a:cubicBezTo>
                    <a:cubicBezTo>
                      <a:pt x="0" y="402"/>
                      <a:pt x="138" y="524"/>
                      <a:pt x="280" y="531"/>
                    </a:cubicBezTo>
                    <a:cubicBezTo>
                      <a:pt x="282" y="531"/>
                      <a:pt x="285" y="531"/>
                      <a:pt x="288" y="531"/>
                    </a:cubicBezTo>
                    <a:cubicBezTo>
                      <a:pt x="410" y="531"/>
                      <a:pt x="546" y="386"/>
                      <a:pt x="552" y="262"/>
                    </a:cubicBezTo>
                    <a:cubicBezTo>
                      <a:pt x="559" y="125"/>
                      <a:pt x="433" y="3"/>
                      <a:pt x="284" y="1"/>
                    </a:cubicBezTo>
                    <a:cubicBezTo>
                      <a:pt x="283" y="1"/>
                      <a:pt x="281" y="1"/>
                      <a:pt x="280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1"/>
              <p:cNvSpPr/>
              <p:nvPr/>
            </p:nvSpPr>
            <p:spPr>
              <a:xfrm>
                <a:off x="1870010" y="2006797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82" y="1"/>
                    </a:moveTo>
                    <a:cubicBezTo>
                      <a:pt x="133" y="1"/>
                      <a:pt x="8" y="106"/>
                      <a:pt x="5" y="247"/>
                    </a:cubicBezTo>
                    <a:cubicBezTo>
                      <a:pt x="1" y="391"/>
                      <a:pt x="129" y="526"/>
                      <a:pt x="273" y="528"/>
                    </a:cubicBezTo>
                    <a:cubicBezTo>
                      <a:pt x="275" y="528"/>
                      <a:pt x="276" y="528"/>
                      <a:pt x="277" y="528"/>
                    </a:cubicBezTo>
                    <a:cubicBezTo>
                      <a:pt x="416" y="528"/>
                      <a:pt x="549" y="399"/>
                      <a:pt x="555" y="262"/>
                    </a:cubicBezTo>
                    <a:cubicBezTo>
                      <a:pt x="560" y="125"/>
                      <a:pt x="436" y="3"/>
                      <a:pt x="287" y="1"/>
                    </a:cubicBez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1"/>
              <p:cNvSpPr/>
              <p:nvPr/>
            </p:nvSpPr>
            <p:spPr>
              <a:xfrm>
                <a:off x="1802125" y="1934301"/>
                <a:ext cx="28729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37" extrusionOk="0">
                    <a:moveTo>
                      <a:pt x="274" y="1"/>
                    </a:moveTo>
                    <a:cubicBezTo>
                      <a:pt x="132" y="3"/>
                      <a:pt x="1" y="145"/>
                      <a:pt x="8" y="291"/>
                    </a:cubicBezTo>
                    <a:cubicBezTo>
                      <a:pt x="14" y="423"/>
                      <a:pt x="143" y="537"/>
                      <a:pt x="279" y="537"/>
                    </a:cubicBezTo>
                    <a:cubicBezTo>
                      <a:pt x="280" y="537"/>
                      <a:pt x="281" y="537"/>
                      <a:pt x="283" y="537"/>
                    </a:cubicBezTo>
                    <a:lnTo>
                      <a:pt x="289" y="537"/>
                    </a:lnTo>
                    <a:cubicBezTo>
                      <a:pt x="641" y="519"/>
                      <a:pt x="607" y="7"/>
                      <a:pt x="283" y="3"/>
                    </a:cubicBezTo>
                    <a:lnTo>
                      <a:pt x="285" y="3"/>
                    </a:lnTo>
                    <a:cubicBezTo>
                      <a:pt x="280" y="3"/>
                      <a:pt x="278" y="1"/>
                      <a:pt x="27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1"/>
              <p:cNvSpPr/>
              <p:nvPr/>
            </p:nvSpPr>
            <p:spPr>
              <a:xfrm>
                <a:off x="1823829" y="1970102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5" y="0"/>
                    </a:moveTo>
                    <a:cubicBezTo>
                      <a:pt x="128" y="0"/>
                      <a:pt x="5" y="107"/>
                      <a:pt x="3" y="244"/>
                    </a:cubicBezTo>
                    <a:cubicBezTo>
                      <a:pt x="1" y="400"/>
                      <a:pt x="138" y="521"/>
                      <a:pt x="280" y="530"/>
                    </a:cubicBezTo>
                    <a:cubicBezTo>
                      <a:pt x="283" y="530"/>
                      <a:pt x="285" y="531"/>
                      <a:pt x="288" y="531"/>
                    </a:cubicBezTo>
                    <a:cubicBezTo>
                      <a:pt x="410" y="531"/>
                      <a:pt x="546" y="385"/>
                      <a:pt x="553" y="260"/>
                    </a:cubicBezTo>
                    <a:cubicBezTo>
                      <a:pt x="559" y="125"/>
                      <a:pt x="436" y="3"/>
                      <a:pt x="287" y="1"/>
                    </a:cubicBezTo>
                    <a:lnTo>
                      <a:pt x="285" y="1"/>
                    </a:lnTo>
                    <a:cubicBezTo>
                      <a:pt x="281" y="1"/>
                      <a:pt x="278" y="0"/>
                      <a:pt x="275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1"/>
              <p:cNvSpPr/>
              <p:nvPr/>
            </p:nvSpPr>
            <p:spPr>
              <a:xfrm>
                <a:off x="1909568" y="1933272"/>
                <a:ext cx="24747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31" extrusionOk="0">
                    <a:moveTo>
                      <a:pt x="280" y="1"/>
                    </a:moveTo>
                    <a:cubicBezTo>
                      <a:pt x="131" y="1"/>
                      <a:pt x="5" y="106"/>
                      <a:pt x="3" y="244"/>
                    </a:cubicBezTo>
                    <a:cubicBezTo>
                      <a:pt x="0" y="312"/>
                      <a:pt x="27" y="373"/>
                      <a:pt x="68" y="422"/>
                    </a:cubicBezTo>
                    <a:cubicBezTo>
                      <a:pt x="70" y="425"/>
                      <a:pt x="70" y="425"/>
                      <a:pt x="72" y="427"/>
                    </a:cubicBezTo>
                    <a:cubicBezTo>
                      <a:pt x="88" y="445"/>
                      <a:pt x="104" y="461"/>
                      <a:pt x="122" y="474"/>
                    </a:cubicBezTo>
                    <a:cubicBezTo>
                      <a:pt x="169" y="506"/>
                      <a:pt x="223" y="528"/>
                      <a:pt x="280" y="531"/>
                    </a:cubicBezTo>
                    <a:cubicBezTo>
                      <a:pt x="282" y="531"/>
                      <a:pt x="285" y="531"/>
                      <a:pt x="287" y="531"/>
                    </a:cubicBezTo>
                    <a:cubicBezTo>
                      <a:pt x="371" y="531"/>
                      <a:pt x="462" y="460"/>
                      <a:pt x="512" y="377"/>
                    </a:cubicBezTo>
                    <a:cubicBezTo>
                      <a:pt x="523" y="359"/>
                      <a:pt x="532" y="341"/>
                      <a:pt x="539" y="323"/>
                    </a:cubicBezTo>
                    <a:cubicBezTo>
                      <a:pt x="539" y="321"/>
                      <a:pt x="539" y="321"/>
                      <a:pt x="541" y="319"/>
                    </a:cubicBezTo>
                    <a:cubicBezTo>
                      <a:pt x="546" y="298"/>
                      <a:pt x="550" y="280"/>
                      <a:pt x="552" y="262"/>
                    </a:cubicBezTo>
                    <a:cubicBezTo>
                      <a:pt x="552" y="244"/>
                      <a:pt x="552" y="229"/>
                      <a:pt x="548" y="213"/>
                    </a:cubicBezTo>
                    <a:cubicBezTo>
                      <a:pt x="546" y="199"/>
                      <a:pt x="541" y="188"/>
                      <a:pt x="537" y="177"/>
                    </a:cubicBezTo>
                    <a:cubicBezTo>
                      <a:pt x="537" y="172"/>
                      <a:pt x="537" y="170"/>
                      <a:pt x="534" y="168"/>
                    </a:cubicBezTo>
                    <a:cubicBezTo>
                      <a:pt x="496" y="73"/>
                      <a:pt x="397" y="3"/>
                      <a:pt x="284" y="1"/>
                    </a:cubicBezTo>
                    <a:cubicBezTo>
                      <a:pt x="283" y="1"/>
                      <a:pt x="281" y="1"/>
                      <a:pt x="280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1"/>
              <p:cNvSpPr/>
              <p:nvPr/>
            </p:nvSpPr>
            <p:spPr>
              <a:xfrm>
                <a:off x="1870010" y="1933272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82" y="1"/>
                    </a:moveTo>
                    <a:cubicBezTo>
                      <a:pt x="133" y="1"/>
                      <a:pt x="8" y="106"/>
                      <a:pt x="5" y="247"/>
                    </a:cubicBezTo>
                    <a:cubicBezTo>
                      <a:pt x="1" y="391"/>
                      <a:pt x="129" y="526"/>
                      <a:pt x="273" y="528"/>
                    </a:cubicBezTo>
                    <a:cubicBezTo>
                      <a:pt x="275" y="528"/>
                      <a:pt x="276" y="528"/>
                      <a:pt x="277" y="528"/>
                    </a:cubicBezTo>
                    <a:cubicBezTo>
                      <a:pt x="416" y="528"/>
                      <a:pt x="549" y="399"/>
                      <a:pt x="555" y="262"/>
                    </a:cubicBezTo>
                    <a:cubicBezTo>
                      <a:pt x="560" y="125"/>
                      <a:pt x="436" y="3"/>
                      <a:pt x="287" y="1"/>
                    </a:cubicBez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1"/>
              <p:cNvSpPr/>
              <p:nvPr/>
            </p:nvSpPr>
            <p:spPr>
              <a:xfrm>
                <a:off x="1973514" y="2154878"/>
                <a:ext cx="23538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8" extrusionOk="0">
                    <a:moveTo>
                      <a:pt x="275" y="1"/>
                    </a:moveTo>
                    <a:cubicBezTo>
                      <a:pt x="131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1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417" y="530"/>
                      <a:pt x="494" y="458"/>
                      <a:pt x="525" y="370"/>
                    </a:cubicBezTo>
                    <a:cubicBezTo>
                      <a:pt x="521" y="296"/>
                      <a:pt x="514" y="222"/>
                      <a:pt x="512" y="149"/>
                    </a:cubicBezTo>
                    <a:cubicBezTo>
                      <a:pt x="474" y="66"/>
                      <a:pt x="397" y="3"/>
                      <a:pt x="28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1"/>
              <p:cNvSpPr/>
              <p:nvPr/>
            </p:nvSpPr>
            <p:spPr>
              <a:xfrm>
                <a:off x="1955749" y="2190589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0"/>
                    </a:moveTo>
                    <a:cubicBezTo>
                      <a:pt x="133" y="0"/>
                      <a:pt x="5" y="108"/>
                      <a:pt x="3" y="246"/>
                    </a:cubicBezTo>
                    <a:cubicBezTo>
                      <a:pt x="1" y="390"/>
                      <a:pt x="129" y="528"/>
                      <a:pt x="273" y="530"/>
                    </a:cubicBezTo>
                    <a:cubicBezTo>
                      <a:pt x="413" y="530"/>
                      <a:pt x="548" y="402"/>
                      <a:pt x="553" y="262"/>
                    </a:cubicBezTo>
                    <a:cubicBezTo>
                      <a:pt x="559" y="127"/>
                      <a:pt x="436" y="5"/>
                      <a:pt x="287" y="1"/>
                    </a:cubicBezTo>
                    <a:cubicBezTo>
                      <a:pt x="285" y="0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1"/>
              <p:cNvSpPr/>
              <p:nvPr/>
            </p:nvSpPr>
            <p:spPr>
              <a:xfrm>
                <a:off x="1887775" y="2191708"/>
                <a:ext cx="28908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35" extrusionOk="0">
                    <a:moveTo>
                      <a:pt x="280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5"/>
                      <a:pt x="9" y="289"/>
                    </a:cubicBezTo>
                    <a:cubicBezTo>
                      <a:pt x="16" y="421"/>
                      <a:pt x="140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6" y="517"/>
                      <a:pt x="607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1"/>
              <p:cNvSpPr/>
              <p:nvPr/>
            </p:nvSpPr>
            <p:spPr>
              <a:xfrm>
                <a:off x="1802125" y="2154878"/>
                <a:ext cx="28729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38" extrusionOk="0">
                    <a:moveTo>
                      <a:pt x="274" y="1"/>
                    </a:moveTo>
                    <a:cubicBezTo>
                      <a:pt x="132" y="3"/>
                      <a:pt x="1" y="145"/>
                      <a:pt x="8" y="291"/>
                    </a:cubicBezTo>
                    <a:cubicBezTo>
                      <a:pt x="14" y="423"/>
                      <a:pt x="143" y="537"/>
                      <a:pt x="279" y="537"/>
                    </a:cubicBezTo>
                    <a:cubicBezTo>
                      <a:pt x="280" y="537"/>
                      <a:pt x="281" y="537"/>
                      <a:pt x="283" y="537"/>
                    </a:cubicBezTo>
                    <a:lnTo>
                      <a:pt x="289" y="537"/>
                    </a:lnTo>
                    <a:cubicBezTo>
                      <a:pt x="641" y="519"/>
                      <a:pt x="607" y="7"/>
                      <a:pt x="283" y="3"/>
                    </a:cubicBezTo>
                    <a:lnTo>
                      <a:pt x="285" y="3"/>
                    </a:lnTo>
                    <a:cubicBezTo>
                      <a:pt x="280" y="3"/>
                      <a:pt x="278" y="1"/>
                      <a:pt x="27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1"/>
              <p:cNvSpPr/>
              <p:nvPr/>
            </p:nvSpPr>
            <p:spPr>
              <a:xfrm>
                <a:off x="1823829" y="2190589"/>
                <a:ext cx="25060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3" extrusionOk="0">
                    <a:moveTo>
                      <a:pt x="280" y="0"/>
                    </a:moveTo>
                    <a:cubicBezTo>
                      <a:pt x="131" y="0"/>
                      <a:pt x="5" y="108"/>
                      <a:pt x="3" y="246"/>
                    </a:cubicBezTo>
                    <a:cubicBezTo>
                      <a:pt x="1" y="402"/>
                      <a:pt x="138" y="523"/>
                      <a:pt x="280" y="532"/>
                    </a:cubicBezTo>
                    <a:cubicBezTo>
                      <a:pt x="282" y="532"/>
                      <a:pt x="284" y="533"/>
                      <a:pt x="286" y="533"/>
                    </a:cubicBezTo>
                    <a:cubicBezTo>
                      <a:pt x="408" y="533"/>
                      <a:pt x="546" y="388"/>
                      <a:pt x="553" y="262"/>
                    </a:cubicBezTo>
                    <a:cubicBezTo>
                      <a:pt x="559" y="127"/>
                      <a:pt x="436" y="5"/>
                      <a:pt x="287" y="3"/>
                    </a:cubicBezTo>
                    <a:lnTo>
                      <a:pt x="285" y="1"/>
                    </a:lnTo>
                    <a:cubicBezTo>
                      <a:pt x="283" y="0"/>
                      <a:pt x="281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1"/>
              <p:cNvSpPr/>
              <p:nvPr/>
            </p:nvSpPr>
            <p:spPr>
              <a:xfrm>
                <a:off x="1973514" y="2081352"/>
                <a:ext cx="22912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512" h="538" extrusionOk="0">
                    <a:moveTo>
                      <a:pt x="275" y="1"/>
                    </a:moveTo>
                    <a:cubicBezTo>
                      <a:pt x="131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1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395" y="533"/>
                      <a:pt x="462" y="483"/>
                      <a:pt x="503" y="418"/>
                    </a:cubicBezTo>
                    <a:cubicBezTo>
                      <a:pt x="505" y="327"/>
                      <a:pt x="510" y="240"/>
                      <a:pt x="512" y="152"/>
                    </a:cubicBezTo>
                    <a:cubicBezTo>
                      <a:pt x="476" y="68"/>
                      <a:pt x="397" y="3"/>
                      <a:pt x="28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1"/>
              <p:cNvSpPr/>
              <p:nvPr/>
            </p:nvSpPr>
            <p:spPr>
              <a:xfrm>
                <a:off x="1955749" y="2117064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0"/>
                    </a:moveTo>
                    <a:cubicBezTo>
                      <a:pt x="133" y="0"/>
                      <a:pt x="5" y="108"/>
                      <a:pt x="3" y="246"/>
                    </a:cubicBezTo>
                    <a:cubicBezTo>
                      <a:pt x="1" y="390"/>
                      <a:pt x="129" y="528"/>
                      <a:pt x="273" y="530"/>
                    </a:cubicBezTo>
                    <a:cubicBezTo>
                      <a:pt x="413" y="530"/>
                      <a:pt x="548" y="402"/>
                      <a:pt x="553" y="262"/>
                    </a:cubicBezTo>
                    <a:cubicBezTo>
                      <a:pt x="559" y="127"/>
                      <a:pt x="436" y="5"/>
                      <a:pt x="287" y="0"/>
                    </a:cubicBezTo>
                    <a:cubicBezTo>
                      <a:pt x="285" y="0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1"/>
              <p:cNvSpPr/>
              <p:nvPr/>
            </p:nvSpPr>
            <p:spPr>
              <a:xfrm>
                <a:off x="1887775" y="2118182"/>
                <a:ext cx="28908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35" extrusionOk="0">
                    <a:moveTo>
                      <a:pt x="280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4"/>
                      <a:pt x="9" y="289"/>
                    </a:cubicBezTo>
                    <a:cubicBezTo>
                      <a:pt x="16" y="421"/>
                      <a:pt x="140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6" y="516"/>
                      <a:pt x="607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1"/>
              <p:cNvSpPr/>
              <p:nvPr/>
            </p:nvSpPr>
            <p:spPr>
              <a:xfrm>
                <a:off x="1909568" y="2153849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5" y="1"/>
                    </a:moveTo>
                    <a:cubicBezTo>
                      <a:pt x="128" y="1"/>
                      <a:pt x="5" y="108"/>
                      <a:pt x="3" y="245"/>
                    </a:cubicBezTo>
                    <a:cubicBezTo>
                      <a:pt x="0" y="402"/>
                      <a:pt x="138" y="524"/>
                      <a:pt x="280" y="531"/>
                    </a:cubicBezTo>
                    <a:cubicBezTo>
                      <a:pt x="282" y="531"/>
                      <a:pt x="285" y="531"/>
                      <a:pt x="288" y="531"/>
                    </a:cubicBezTo>
                    <a:cubicBezTo>
                      <a:pt x="410" y="531"/>
                      <a:pt x="546" y="386"/>
                      <a:pt x="552" y="263"/>
                    </a:cubicBezTo>
                    <a:cubicBezTo>
                      <a:pt x="559" y="125"/>
                      <a:pt x="433" y="3"/>
                      <a:pt x="284" y="1"/>
                    </a:cubicBezTo>
                    <a:cubicBezTo>
                      <a:pt x="281" y="1"/>
                      <a:pt x="278" y="1"/>
                      <a:pt x="27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1"/>
              <p:cNvSpPr/>
              <p:nvPr/>
            </p:nvSpPr>
            <p:spPr>
              <a:xfrm>
                <a:off x="1870010" y="2153849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78" y="1"/>
                    </a:moveTo>
                    <a:cubicBezTo>
                      <a:pt x="131" y="1"/>
                      <a:pt x="7" y="108"/>
                      <a:pt x="5" y="245"/>
                    </a:cubicBezTo>
                    <a:cubicBezTo>
                      <a:pt x="1" y="389"/>
                      <a:pt x="129" y="526"/>
                      <a:pt x="273" y="529"/>
                    </a:cubicBezTo>
                    <a:cubicBezTo>
                      <a:pt x="275" y="529"/>
                      <a:pt x="276" y="529"/>
                      <a:pt x="277" y="529"/>
                    </a:cubicBezTo>
                    <a:cubicBezTo>
                      <a:pt x="416" y="529"/>
                      <a:pt x="549" y="399"/>
                      <a:pt x="555" y="260"/>
                    </a:cubicBezTo>
                    <a:cubicBezTo>
                      <a:pt x="560" y="125"/>
                      <a:pt x="436" y="3"/>
                      <a:pt x="287" y="1"/>
                    </a:cubicBezTo>
                    <a:cubicBezTo>
                      <a:pt x="284" y="1"/>
                      <a:pt x="281" y="1"/>
                      <a:pt x="278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1"/>
              <p:cNvSpPr/>
              <p:nvPr/>
            </p:nvSpPr>
            <p:spPr>
              <a:xfrm>
                <a:off x="1802125" y="2081352"/>
                <a:ext cx="28729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38" extrusionOk="0">
                    <a:moveTo>
                      <a:pt x="274" y="1"/>
                    </a:moveTo>
                    <a:cubicBezTo>
                      <a:pt x="132" y="3"/>
                      <a:pt x="1" y="145"/>
                      <a:pt x="8" y="291"/>
                    </a:cubicBezTo>
                    <a:cubicBezTo>
                      <a:pt x="14" y="423"/>
                      <a:pt x="143" y="537"/>
                      <a:pt x="279" y="537"/>
                    </a:cubicBezTo>
                    <a:cubicBezTo>
                      <a:pt x="280" y="537"/>
                      <a:pt x="281" y="537"/>
                      <a:pt x="283" y="537"/>
                    </a:cubicBezTo>
                    <a:lnTo>
                      <a:pt x="289" y="537"/>
                    </a:lnTo>
                    <a:cubicBezTo>
                      <a:pt x="641" y="519"/>
                      <a:pt x="607" y="7"/>
                      <a:pt x="283" y="3"/>
                    </a:cubicBezTo>
                    <a:lnTo>
                      <a:pt x="285" y="3"/>
                    </a:lnTo>
                    <a:cubicBezTo>
                      <a:pt x="280" y="3"/>
                      <a:pt x="278" y="1"/>
                      <a:pt x="27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1"/>
              <p:cNvSpPr/>
              <p:nvPr/>
            </p:nvSpPr>
            <p:spPr>
              <a:xfrm>
                <a:off x="1823829" y="2117064"/>
                <a:ext cx="25060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3" extrusionOk="0">
                    <a:moveTo>
                      <a:pt x="280" y="0"/>
                    </a:moveTo>
                    <a:cubicBezTo>
                      <a:pt x="131" y="0"/>
                      <a:pt x="5" y="108"/>
                      <a:pt x="3" y="246"/>
                    </a:cubicBezTo>
                    <a:cubicBezTo>
                      <a:pt x="1" y="402"/>
                      <a:pt x="138" y="523"/>
                      <a:pt x="280" y="532"/>
                    </a:cubicBezTo>
                    <a:cubicBezTo>
                      <a:pt x="282" y="532"/>
                      <a:pt x="284" y="532"/>
                      <a:pt x="286" y="532"/>
                    </a:cubicBezTo>
                    <a:cubicBezTo>
                      <a:pt x="408" y="532"/>
                      <a:pt x="546" y="388"/>
                      <a:pt x="553" y="262"/>
                    </a:cubicBezTo>
                    <a:cubicBezTo>
                      <a:pt x="559" y="127"/>
                      <a:pt x="436" y="5"/>
                      <a:pt x="287" y="3"/>
                    </a:cubicBezTo>
                    <a:lnTo>
                      <a:pt x="285" y="0"/>
                    </a:lnTo>
                    <a:cubicBezTo>
                      <a:pt x="283" y="0"/>
                      <a:pt x="281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1"/>
              <p:cNvSpPr/>
              <p:nvPr/>
            </p:nvSpPr>
            <p:spPr>
              <a:xfrm>
                <a:off x="1909568" y="2080368"/>
                <a:ext cx="25060" cy="2371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0" extrusionOk="0">
                    <a:moveTo>
                      <a:pt x="280" y="0"/>
                    </a:moveTo>
                    <a:cubicBezTo>
                      <a:pt x="131" y="0"/>
                      <a:pt x="5" y="105"/>
                      <a:pt x="3" y="246"/>
                    </a:cubicBezTo>
                    <a:cubicBezTo>
                      <a:pt x="0" y="401"/>
                      <a:pt x="138" y="523"/>
                      <a:pt x="280" y="530"/>
                    </a:cubicBezTo>
                    <a:cubicBezTo>
                      <a:pt x="282" y="530"/>
                      <a:pt x="285" y="530"/>
                      <a:pt x="288" y="530"/>
                    </a:cubicBezTo>
                    <a:cubicBezTo>
                      <a:pt x="410" y="530"/>
                      <a:pt x="546" y="385"/>
                      <a:pt x="552" y="262"/>
                    </a:cubicBezTo>
                    <a:cubicBezTo>
                      <a:pt x="559" y="124"/>
                      <a:pt x="433" y="5"/>
                      <a:pt x="284" y="0"/>
                    </a:cubicBezTo>
                    <a:cubicBezTo>
                      <a:pt x="283" y="0"/>
                      <a:pt x="281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1"/>
              <p:cNvSpPr/>
              <p:nvPr/>
            </p:nvSpPr>
            <p:spPr>
              <a:xfrm>
                <a:off x="1870010" y="2080368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82" y="0"/>
                    </a:moveTo>
                    <a:cubicBezTo>
                      <a:pt x="133" y="0"/>
                      <a:pt x="8" y="105"/>
                      <a:pt x="5" y="246"/>
                    </a:cubicBezTo>
                    <a:cubicBezTo>
                      <a:pt x="1" y="390"/>
                      <a:pt x="129" y="525"/>
                      <a:pt x="273" y="527"/>
                    </a:cubicBezTo>
                    <a:cubicBezTo>
                      <a:pt x="275" y="527"/>
                      <a:pt x="276" y="527"/>
                      <a:pt x="277" y="527"/>
                    </a:cubicBezTo>
                    <a:cubicBezTo>
                      <a:pt x="416" y="527"/>
                      <a:pt x="549" y="398"/>
                      <a:pt x="555" y="262"/>
                    </a:cubicBezTo>
                    <a:cubicBezTo>
                      <a:pt x="560" y="124"/>
                      <a:pt x="436" y="2"/>
                      <a:pt x="287" y="0"/>
                    </a:cubicBezTo>
                    <a:cubicBezTo>
                      <a:pt x="285" y="0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1"/>
              <p:cNvSpPr/>
              <p:nvPr/>
            </p:nvSpPr>
            <p:spPr>
              <a:xfrm>
                <a:off x="1973514" y="2301929"/>
                <a:ext cx="28774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8" extrusionOk="0">
                    <a:moveTo>
                      <a:pt x="275" y="1"/>
                    </a:moveTo>
                    <a:cubicBezTo>
                      <a:pt x="131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1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6" y="7"/>
                      <a:pt x="284" y="3"/>
                    </a:cubicBezTo>
                    <a:cubicBezTo>
                      <a:pt x="280" y="3"/>
                      <a:pt x="277" y="1"/>
                      <a:pt x="27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1"/>
              <p:cNvSpPr/>
              <p:nvPr/>
            </p:nvSpPr>
            <p:spPr>
              <a:xfrm>
                <a:off x="1955749" y="2337641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1"/>
                    </a:moveTo>
                    <a:cubicBezTo>
                      <a:pt x="133" y="1"/>
                      <a:pt x="5" y="108"/>
                      <a:pt x="3" y="246"/>
                    </a:cubicBezTo>
                    <a:cubicBezTo>
                      <a:pt x="1" y="391"/>
                      <a:pt x="129" y="528"/>
                      <a:pt x="273" y="530"/>
                    </a:cubicBezTo>
                    <a:cubicBezTo>
                      <a:pt x="413" y="530"/>
                      <a:pt x="548" y="402"/>
                      <a:pt x="553" y="262"/>
                    </a:cubicBezTo>
                    <a:cubicBezTo>
                      <a:pt x="559" y="127"/>
                      <a:pt x="436" y="5"/>
                      <a:pt x="287" y="1"/>
                    </a:cubicBez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1"/>
              <p:cNvSpPr/>
              <p:nvPr/>
            </p:nvSpPr>
            <p:spPr>
              <a:xfrm>
                <a:off x="1887775" y="2338759"/>
                <a:ext cx="28908" cy="2398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36" extrusionOk="0">
                    <a:moveTo>
                      <a:pt x="280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5"/>
                      <a:pt x="9" y="289"/>
                    </a:cubicBezTo>
                    <a:cubicBezTo>
                      <a:pt x="16" y="421"/>
                      <a:pt x="140" y="535"/>
                      <a:pt x="276" y="535"/>
                    </a:cubicBezTo>
                    <a:cubicBezTo>
                      <a:pt x="281" y="535"/>
                      <a:pt x="286" y="535"/>
                      <a:pt x="291" y="535"/>
                    </a:cubicBezTo>
                    <a:cubicBezTo>
                      <a:pt x="646" y="517"/>
                      <a:pt x="607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1"/>
              <p:cNvSpPr/>
              <p:nvPr/>
            </p:nvSpPr>
            <p:spPr>
              <a:xfrm>
                <a:off x="1802125" y="2301929"/>
                <a:ext cx="28729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38" extrusionOk="0">
                    <a:moveTo>
                      <a:pt x="274" y="1"/>
                    </a:moveTo>
                    <a:cubicBezTo>
                      <a:pt x="132" y="3"/>
                      <a:pt x="1" y="145"/>
                      <a:pt x="8" y="291"/>
                    </a:cubicBezTo>
                    <a:cubicBezTo>
                      <a:pt x="14" y="423"/>
                      <a:pt x="143" y="537"/>
                      <a:pt x="279" y="537"/>
                    </a:cubicBezTo>
                    <a:cubicBezTo>
                      <a:pt x="280" y="537"/>
                      <a:pt x="281" y="537"/>
                      <a:pt x="283" y="537"/>
                    </a:cubicBezTo>
                    <a:lnTo>
                      <a:pt x="289" y="537"/>
                    </a:lnTo>
                    <a:cubicBezTo>
                      <a:pt x="641" y="519"/>
                      <a:pt x="607" y="7"/>
                      <a:pt x="283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1"/>
              <p:cNvSpPr/>
              <p:nvPr/>
            </p:nvSpPr>
            <p:spPr>
              <a:xfrm>
                <a:off x="1823829" y="2337641"/>
                <a:ext cx="25060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3" extrusionOk="0">
                    <a:moveTo>
                      <a:pt x="280" y="1"/>
                    </a:moveTo>
                    <a:cubicBezTo>
                      <a:pt x="131" y="1"/>
                      <a:pt x="5" y="108"/>
                      <a:pt x="3" y="246"/>
                    </a:cubicBezTo>
                    <a:cubicBezTo>
                      <a:pt x="1" y="402"/>
                      <a:pt x="138" y="523"/>
                      <a:pt x="280" y="532"/>
                    </a:cubicBezTo>
                    <a:cubicBezTo>
                      <a:pt x="282" y="533"/>
                      <a:pt x="284" y="533"/>
                      <a:pt x="286" y="533"/>
                    </a:cubicBezTo>
                    <a:cubicBezTo>
                      <a:pt x="408" y="533"/>
                      <a:pt x="546" y="389"/>
                      <a:pt x="553" y="262"/>
                    </a:cubicBezTo>
                    <a:cubicBezTo>
                      <a:pt x="559" y="127"/>
                      <a:pt x="436" y="5"/>
                      <a:pt x="287" y="3"/>
                    </a:cubicBezTo>
                    <a:lnTo>
                      <a:pt x="285" y="1"/>
                    </a:lnTo>
                    <a:cubicBezTo>
                      <a:pt x="283" y="1"/>
                      <a:pt x="281" y="1"/>
                      <a:pt x="280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1"/>
              <p:cNvSpPr/>
              <p:nvPr/>
            </p:nvSpPr>
            <p:spPr>
              <a:xfrm>
                <a:off x="1973514" y="2228404"/>
                <a:ext cx="28774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8" extrusionOk="0">
                    <a:moveTo>
                      <a:pt x="275" y="1"/>
                    </a:moveTo>
                    <a:cubicBezTo>
                      <a:pt x="131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1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6" y="7"/>
                      <a:pt x="284" y="3"/>
                    </a:cubicBezTo>
                    <a:cubicBezTo>
                      <a:pt x="280" y="3"/>
                      <a:pt x="277" y="1"/>
                      <a:pt x="27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1"/>
              <p:cNvSpPr/>
              <p:nvPr/>
            </p:nvSpPr>
            <p:spPr>
              <a:xfrm>
                <a:off x="1955749" y="2264115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1"/>
                    </a:moveTo>
                    <a:cubicBezTo>
                      <a:pt x="133" y="1"/>
                      <a:pt x="5" y="108"/>
                      <a:pt x="3" y="246"/>
                    </a:cubicBezTo>
                    <a:cubicBezTo>
                      <a:pt x="1" y="390"/>
                      <a:pt x="129" y="528"/>
                      <a:pt x="273" y="530"/>
                    </a:cubicBezTo>
                    <a:cubicBezTo>
                      <a:pt x="413" y="530"/>
                      <a:pt x="548" y="402"/>
                      <a:pt x="553" y="262"/>
                    </a:cubicBezTo>
                    <a:cubicBezTo>
                      <a:pt x="559" y="127"/>
                      <a:pt x="436" y="5"/>
                      <a:pt x="287" y="1"/>
                    </a:cubicBez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1"/>
              <p:cNvSpPr/>
              <p:nvPr/>
            </p:nvSpPr>
            <p:spPr>
              <a:xfrm>
                <a:off x="1887775" y="2265234"/>
                <a:ext cx="28908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35" extrusionOk="0">
                    <a:moveTo>
                      <a:pt x="280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5"/>
                      <a:pt x="9" y="289"/>
                    </a:cubicBezTo>
                    <a:cubicBezTo>
                      <a:pt x="16" y="421"/>
                      <a:pt x="140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6" y="517"/>
                      <a:pt x="607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1"/>
              <p:cNvSpPr/>
              <p:nvPr/>
            </p:nvSpPr>
            <p:spPr>
              <a:xfrm>
                <a:off x="1909568" y="2300945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5" y="0"/>
                    </a:moveTo>
                    <a:cubicBezTo>
                      <a:pt x="128" y="0"/>
                      <a:pt x="5" y="107"/>
                      <a:pt x="3" y="244"/>
                    </a:cubicBezTo>
                    <a:cubicBezTo>
                      <a:pt x="0" y="401"/>
                      <a:pt x="138" y="523"/>
                      <a:pt x="280" y="530"/>
                    </a:cubicBezTo>
                    <a:cubicBezTo>
                      <a:pt x="282" y="530"/>
                      <a:pt x="285" y="530"/>
                      <a:pt x="288" y="530"/>
                    </a:cubicBezTo>
                    <a:cubicBezTo>
                      <a:pt x="410" y="530"/>
                      <a:pt x="546" y="385"/>
                      <a:pt x="552" y="262"/>
                    </a:cubicBezTo>
                    <a:cubicBezTo>
                      <a:pt x="559" y="124"/>
                      <a:pt x="433" y="2"/>
                      <a:pt x="284" y="0"/>
                    </a:cubicBezTo>
                    <a:cubicBezTo>
                      <a:pt x="281" y="0"/>
                      <a:pt x="278" y="0"/>
                      <a:pt x="275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1"/>
              <p:cNvSpPr/>
              <p:nvPr/>
            </p:nvSpPr>
            <p:spPr>
              <a:xfrm>
                <a:off x="1870010" y="2300945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78" y="0"/>
                    </a:moveTo>
                    <a:cubicBezTo>
                      <a:pt x="131" y="0"/>
                      <a:pt x="7" y="107"/>
                      <a:pt x="5" y="244"/>
                    </a:cubicBezTo>
                    <a:cubicBezTo>
                      <a:pt x="1" y="388"/>
                      <a:pt x="129" y="525"/>
                      <a:pt x="273" y="528"/>
                    </a:cubicBezTo>
                    <a:cubicBezTo>
                      <a:pt x="275" y="528"/>
                      <a:pt x="276" y="528"/>
                      <a:pt x="277" y="528"/>
                    </a:cubicBezTo>
                    <a:cubicBezTo>
                      <a:pt x="416" y="528"/>
                      <a:pt x="549" y="398"/>
                      <a:pt x="555" y="259"/>
                    </a:cubicBezTo>
                    <a:cubicBezTo>
                      <a:pt x="560" y="124"/>
                      <a:pt x="436" y="2"/>
                      <a:pt x="287" y="0"/>
                    </a:cubicBez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1"/>
              <p:cNvSpPr/>
              <p:nvPr/>
            </p:nvSpPr>
            <p:spPr>
              <a:xfrm>
                <a:off x="1802125" y="2228404"/>
                <a:ext cx="28729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38" extrusionOk="0">
                    <a:moveTo>
                      <a:pt x="274" y="1"/>
                    </a:moveTo>
                    <a:cubicBezTo>
                      <a:pt x="132" y="3"/>
                      <a:pt x="1" y="145"/>
                      <a:pt x="8" y="291"/>
                    </a:cubicBezTo>
                    <a:cubicBezTo>
                      <a:pt x="14" y="423"/>
                      <a:pt x="143" y="537"/>
                      <a:pt x="279" y="537"/>
                    </a:cubicBezTo>
                    <a:cubicBezTo>
                      <a:pt x="280" y="537"/>
                      <a:pt x="281" y="537"/>
                      <a:pt x="283" y="537"/>
                    </a:cubicBezTo>
                    <a:lnTo>
                      <a:pt x="289" y="537"/>
                    </a:lnTo>
                    <a:cubicBezTo>
                      <a:pt x="641" y="519"/>
                      <a:pt x="607" y="7"/>
                      <a:pt x="283" y="3"/>
                    </a:cubicBezTo>
                    <a:lnTo>
                      <a:pt x="285" y="3"/>
                    </a:lnTo>
                    <a:cubicBezTo>
                      <a:pt x="280" y="3"/>
                      <a:pt x="278" y="1"/>
                      <a:pt x="27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1"/>
              <p:cNvSpPr/>
              <p:nvPr/>
            </p:nvSpPr>
            <p:spPr>
              <a:xfrm>
                <a:off x="1823829" y="2264115"/>
                <a:ext cx="25060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3" extrusionOk="0">
                    <a:moveTo>
                      <a:pt x="280" y="1"/>
                    </a:moveTo>
                    <a:cubicBezTo>
                      <a:pt x="131" y="1"/>
                      <a:pt x="5" y="108"/>
                      <a:pt x="3" y="246"/>
                    </a:cubicBezTo>
                    <a:cubicBezTo>
                      <a:pt x="1" y="402"/>
                      <a:pt x="138" y="523"/>
                      <a:pt x="280" y="532"/>
                    </a:cubicBezTo>
                    <a:cubicBezTo>
                      <a:pt x="282" y="533"/>
                      <a:pt x="284" y="533"/>
                      <a:pt x="286" y="533"/>
                    </a:cubicBezTo>
                    <a:cubicBezTo>
                      <a:pt x="408" y="533"/>
                      <a:pt x="546" y="389"/>
                      <a:pt x="553" y="262"/>
                    </a:cubicBezTo>
                    <a:cubicBezTo>
                      <a:pt x="559" y="127"/>
                      <a:pt x="436" y="5"/>
                      <a:pt x="287" y="3"/>
                    </a:cubicBezTo>
                    <a:lnTo>
                      <a:pt x="285" y="1"/>
                    </a:lnTo>
                    <a:cubicBezTo>
                      <a:pt x="283" y="1"/>
                      <a:pt x="281" y="1"/>
                      <a:pt x="280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1"/>
              <p:cNvSpPr/>
              <p:nvPr/>
            </p:nvSpPr>
            <p:spPr>
              <a:xfrm>
                <a:off x="1909568" y="2227419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5" y="0"/>
                    </a:moveTo>
                    <a:cubicBezTo>
                      <a:pt x="128" y="0"/>
                      <a:pt x="5" y="107"/>
                      <a:pt x="3" y="244"/>
                    </a:cubicBezTo>
                    <a:cubicBezTo>
                      <a:pt x="0" y="401"/>
                      <a:pt x="138" y="523"/>
                      <a:pt x="280" y="530"/>
                    </a:cubicBezTo>
                    <a:cubicBezTo>
                      <a:pt x="282" y="530"/>
                      <a:pt x="285" y="530"/>
                      <a:pt x="288" y="530"/>
                    </a:cubicBezTo>
                    <a:cubicBezTo>
                      <a:pt x="410" y="530"/>
                      <a:pt x="546" y="385"/>
                      <a:pt x="552" y="262"/>
                    </a:cubicBezTo>
                    <a:cubicBezTo>
                      <a:pt x="559" y="124"/>
                      <a:pt x="433" y="2"/>
                      <a:pt x="284" y="0"/>
                    </a:cubicBezTo>
                    <a:cubicBezTo>
                      <a:pt x="281" y="0"/>
                      <a:pt x="278" y="0"/>
                      <a:pt x="275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1"/>
              <p:cNvSpPr/>
              <p:nvPr/>
            </p:nvSpPr>
            <p:spPr>
              <a:xfrm>
                <a:off x="1870010" y="2227419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78" y="0"/>
                    </a:moveTo>
                    <a:cubicBezTo>
                      <a:pt x="131" y="0"/>
                      <a:pt x="7" y="107"/>
                      <a:pt x="5" y="244"/>
                    </a:cubicBezTo>
                    <a:cubicBezTo>
                      <a:pt x="1" y="388"/>
                      <a:pt x="129" y="525"/>
                      <a:pt x="273" y="528"/>
                    </a:cubicBezTo>
                    <a:cubicBezTo>
                      <a:pt x="275" y="528"/>
                      <a:pt x="276" y="528"/>
                      <a:pt x="277" y="528"/>
                    </a:cubicBezTo>
                    <a:cubicBezTo>
                      <a:pt x="416" y="528"/>
                      <a:pt x="549" y="398"/>
                      <a:pt x="555" y="259"/>
                    </a:cubicBezTo>
                    <a:cubicBezTo>
                      <a:pt x="560" y="124"/>
                      <a:pt x="436" y="2"/>
                      <a:pt x="287" y="0"/>
                    </a:cubicBez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1"/>
              <p:cNvSpPr/>
              <p:nvPr/>
            </p:nvSpPr>
            <p:spPr>
              <a:xfrm>
                <a:off x="1909568" y="2374471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0" y="0"/>
                    </a:moveTo>
                    <a:cubicBezTo>
                      <a:pt x="131" y="0"/>
                      <a:pt x="5" y="105"/>
                      <a:pt x="3" y="244"/>
                    </a:cubicBezTo>
                    <a:cubicBezTo>
                      <a:pt x="0" y="401"/>
                      <a:pt x="138" y="523"/>
                      <a:pt x="280" y="530"/>
                    </a:cubicBezTo>
                    <a:cubicBezTo>
                      <a:pt x="282" y="530"/>
                      <a:pt x="285" y="530"/>
                      <a:pt x="288" y="530"/>
                    </a:cubicBezTo>
                    <a:cubicBezTo>
                      <a:pt x="410" y="530"/>
                      <a:pt x="546" y="385"/>
                      <a:pt x="552" y="262"/>
                    </a:cubicBezTo>
                    <a:cubicBezTo>
                      <a:pt x="559" y="124"/>
                      <a:pt x="433" y="2"/>
                      <a:pt x="284" y="0"/>
                    </a:cubicBezTo>
                    <a:cubicBezTo>
                      <a:pt x="283" y="0"/>
                      <a:pt x="281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1"/>
              <p:cNvSpPr/>
              <p:nvPr/>
            </p:nvSpPr>
            <p:spPr>
              <a:xfrm>
                <a:off x="1870010" y="2374471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82" y="0"/>
                    </a:moveTo>
                    <a:cubicBezTo>
                      <a:pt x="133" y="0"/>
                      <a:pt x="8" y="105"/>
                      <a:pt x="5" y="244"/>
                    </a:cubicBezTo>
                    <a:cubicBezTo>
                      <a:pt x="1" y="388"/>
                      <a:pt x="129" y="525"/>
                      <a:pt x="273" y="528"/>
                    </a:cubicBezTo>
                    <a:cubicBezTo>
                      <a:pt x="275" y="528"/>
                      <a:pt x="276" y="528"/>
                      <a:pt x="277" y="528"/>
                    </a:cubicBezTo>
                    <a:cubicBezTo>
                      <a:pt x="416" y="528"/>
                      <a:pt x="549" y="398"/>
                      <a:pt x="555" y="259"/>
                    </a:cubicBezTo>
                    <a:cubicBezTo>
                      <a:pt x="560" y="124"/>
                      <a:pt x="436" y="2"/>
                      <a:pt x="287" y="0"/>
                    </a:cubicBezTo>
                    <a:cubicBezTo>
                      <a:pt x="285" y="0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1"/>
              <p:cNvSpPr/>
              <p:nvPr/>
            </p:nvSpPr>
            <p:spPr>
              <a:xfrm>
                <a:off x="1784405" y="1896576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77" y="0"/>
                    </a:moveTo>
                    <a:cubicBezTo>
                      <a:pt x="128" y="0"/>
                      <a:pt x="5" y="107"/>
                      <a:pt x="3" y="244"/>
                    </a:cubicBezTo>
                    <a:cubicBezTo>
                      <a:pt x="0" y="388"/>
                      <a:pt x="126" y="526"/>
                      <a:pt x="273" y="528"/>
                    </a:cubicBezTo>
                    <a:cubicBezTo>
                      <a:pt x="410" y="528"/>
                      <a:pt x="546" y="400"/>
                      <a:pt x="552" y="260"/>
                    </a:cubicBezTo>
                    <a:cubicBezTo>
                      <a:pt x="559" y="125"/>
                      <a:pt x="433" y="3"/>
                      <a:pt x="287" y="1"/>
                    </a:cubicBezTo>
                    <a:cubicBezTo>
                      <a:pt x="283" y="0"/>
                      <a:pt x="280" y="0"/>
                      <a:pt x="277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1"/>
              <p:cNvSpPr/>
              <p:nvPr/>
            </p:nvSpPr>
            <p:spPr>
              <a:xfrm>
                <a:off x="1716431" y="1897605"/>
                <a:ext cx="27163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537" extrusionOk="0">
                    <a:moveTo>
                      <a:pt x="275" y="0"/>
                    </a:moveTo>
                    <a:cubicBezTo>
                      <a:pt x="133" y="0"/>
                      <a:pt x="0" y="144"/>
                      <a:pt x="7" y="289"/>
                    </a:cubicBezTo>
                    <a:cubicBezTo>
                      <a:pt x="14" y="422"/>
                      <a:pt x="142" y="537"/>
                      <a:pt x="279" y="537"/>
                    </a:cubicBezTo>
                    <a:cubicBezTo>
                      <a:pt x="283" y="537"/>
                      <a:pt x="287" y="537"/>
                      <a:pt x="291" y="537"/>
                    </a:cubicBezTo>
                    <a:cubicBezTo>
                      <a:pt x="579" y="521"/>
                      <a:pt x="606" y="171"/>
                      <a:pt x="426" y="45"/>
                    </a:cubicBezTo>
                    <a:cubicBezTo>
                      <a:pt x="399" y="34"/>
                      <a:pt x="370" y="20"/>
                      <a:pt x="341" y="7"/>
                    </a:cubicBezTo>
                    <a:cubicBezTo>
                      <a:pt x="320" y="2"/>
                      <a:pt x="298" y="0"/>
                      <a:pt x="275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1"/>
              <p:cNvSpPr/>
              <p:nvPr/>
            </p:nvSpPr>
            <p:spPr>
              <a:xfrm>
                <a:off x="1652395" y="1896576"/>
                <a:ext cx="25015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31" extrusionOk="0">
                    <a:moveTo>
                      <a:pt x="277" y="0"/>
                    </a:moveTo>
                    <a:cubicBezTo>
                      <a:pt x="130" y="0"/>
                      <a:pt x="7" y="107"/>
                      <a:pt x="5" y="244"/>
                    </a:cubicBezTo>
                    <a:cubicBezTo>
                      <a:pt x="0" y="400"/>
                      <a:pt x="140" y="521"/>
                      <a:pt x="282" y="530"/>
                    </a:cubicBezTo>
                    <a:cubicBezTo>
                      <a:pt x="284" y="530"/>
                      <a:pt x="287" y="530"/>
                      <a:pt x="290" y="530"/>
                    </a:cubicBezTo>
                    <a:cubicBezTo>
                      <a:pt x="412" y="530"/>
                      <a:pt x="548" y="385"/>
                      <a:pt x="554" y="260"/>
                    </a:cubicBezTo>
                    <a:cubicBezTo>
                      <a:pt x="559" y="125"/>
                      <a:pt x="435" y="3"/>
                      <a:pt x="286" y="1"/>
                    </a:cubicBezTo>
                    <a:cubicBezTo>
                      <a:pt x="283" y="0"/>
                      <a:pt x="280" y="0"/>
                      <a:pt x="277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1"/>
              <p:cNvSpPr/>
              <p:nvPr/>
            </p:nvSpPr>
            <p:spPr>
              <a:xfrm>
                <a:off x="1699963" y="1875812"/>
                <a:ext cx="8637" cy="7294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3" extrusionOk="0">
                    <a:moveTo>
                      <a:pt x="1" y="0"/>
                    </a:moveTo>
                    <a:cubicBezTo>
                      <a:pt x="37" y="79"/>
                      <a:pt x="109" y="142"/>
                      <a:pt x="192" y="163"/>
                    </a:cubicBezTo>
                    <a:cubicBezTo>
                      <a:pt x="129" y="113"/>
                      <a:pt x="66" y="59"/>
                      <a:pt x="1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1"/>
              <p:cNvSpPr/>
              <p:nvPr/>
            </p:nvSpPr>
            <p:spPr>
              <a:xfrm>
                <a:off x="1652395" y="1826675"/>
                <a:ext cx="17990" cy="2004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48" extrusionOk="0">
                    <a:moveTo>
                      <a:pt x="77" y="1"/>
                    </a:moveTo>
                    <a:cubicBezTo>
                      <a:pt x="34" y="44"/>
                      <a:pt x="5" y="100"/>
                      <a:pt x="5" y="163"/>
                    </a:cubicBezTo>
                    <a:cubicBezTo>
                      <a:pt x="0" y="318"/>
                      <a:pt x="140" y="440"/>
                      <a:pt x="282" y="447"/>
                    </a:cubicBezTo>
                    <a:cubicBezTo>
                      <a:pt x="285" y="447"/>
                      <a:pt x="287" y="447"/>
                      <a:pt x="290" y="447"/>
                    </a:cubicBezTo>
                    <a:cubicBezTo>
                      <a:pt x="326" y="447"/>
                      <a:pt x="366" y="434"/>
                      <a:pt x="401" y="411"/>
                    </a:cubicBezTo>
                    <a:cubicBezTo>
                      <a:pt x="289" y="278"/>
                      <a:pt x="180" y="140"/>
                      <a:pt x="77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1"/>
              <p:cNvSpPr/>
              <p:nvPr/>
            </p:nvSpPr>
            <p:spPr>
              <a:xfrm>
                <a:off x="1784405" y="2043627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77" y="1"/>
                    </a:moveTo>
                    <a:cubicBezTo>
                      <a:pt x="128" y="1"/>
                      <a:pt x="5" y="107"/>
                      <a:pt x="3" y="244"/>
                    </a:cubicBezTo>
                    <a:cubicBezTo>
                      <a:pt x="0" y="388"/>
                      <a:pt x="126" y="526"/>
                      <a:pt x="273" y="528"/>
                    </a:cubicBezTo>
                    <a:cubicBezTo>
                      <a:pt x="410" y="528"/>
                      <a:pt x="546" y="400"/>
                      <a:pt x="552" y="260"/>
                    </a:cubicBezTo>
                    <a:cubicBezTo>
                      <a:pt x="559" y="125"/>
                      <a:pt x="433" y="3"/>
                      <a:pt x="287" y="1"/>
                    </a:cubicBezTo>
                    <a:cubicBezTo>
                      <a:pt x="283" y="1"/>
                      <a:pt x="280" y="1"/>
                      <a:pt x="277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1"/>
              <p:cNvSpPr/>
              <p:nvPr/>
            </p:nvSpPr>
            <p:spPr>
              <a:xfrm>
                <a:off x="1716431" y="2044657"/>
                <a:ext cx="28819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35" extrusionOk="0">
                    <a:moveTo>
                      <a:pt x="279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4"/>
                      <a:pt x="7" y="289"/>
                    </a:cubicBezTo>
                    <a:cubicBezTo>
                      <a:pt x="13" y="421"/>
                      <a:pt x="139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3" y="516"/>
                      <a:pt x="607" y="0"/>
                      <a:pt x="27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1"/>
              <p:cNvSpPr/>
              <p:nvPr/>
            </p:nvSpPr>
            <p:spPr>
              <a:xfrm>
                <a:off x="1630692" y="2007827"/>
                <a:ext cx="27790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37" extrusionOk="0">
                    <a:moveTo>
                      <a:pt x="275" y="1"/>
                    </a:moveTo>
                    <a:cubicBezTo>
                      <a:pt x="133" y="3"/>
                      <a:pt x="0" y="145"/>
                      <a:pt x="9" y="291"/>
                    </a:cubicBezTo>
                    <a:cubicBezTo>
                      <a:pt x="16" y="423"/>
                      <a:pt x="142" y="537"/>
                      <a:pt x="280" y="537"/>
                    </a:cubicBezTo>
                    <a:cubicBezTo>
                      <a:pt x="282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320" y="535"/>
                      <a:pt x="345" y="530"/>
                      <a:pt x="370" y="521"/>
                    </a:cubicBezTo>
                    <a:cubicBezTo>
                      <a:pt x="375" y="519"/>
                      <a:pt x="379" y="519"/>
                      <a:pt x="384" y="517"/>
                    </a:cubicBezTo>
                    <a:cubicBezTo>
                      <a:pt x="620" y="424"/>
                      <a:pt x="580" y="48"/>
                      <a:pt x="325" y="7"/>
                    </a:cubicBezTo>
                    <a:cubicBezTo>
                      <a:pt x="325" y="7"/>
                      <a:pt x="325" y="5"/>
                      <a:pt x="325" y="5"/>
                    </a:cubicBezTo>
                    <a:cubicBezTo>
                      <a:pt x="311" y="3"/>
                      <a:pt x="298" y="3"/>
                      <a:pt x="284" y="3"/>
                    </a:cubicBezTo>
                    <a:cubicBezTo>
                      <a:pt x="282" y="3"/>
                      <a:pt x="280" y="1"/>
                      <a:pt x="27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1"/>
              <p:cNvSpPr/>
              <p:nvPr/>
            </p:nvSpPr>
            <p:spPr>
              <a:xfrm>
                <a:off x="1652574" y="2043627"/>
                <a:ext cx="24836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31" extrusionOk="0">
                    <a:moveTo>
                      <a:pt x="275" y="1"/>
                    </a:moveTo>
                    <a:cubicBezTo>
                      <a:pt x="179" y="1"/>
                      <a:pt x="92" y="45"/>
                      <a:pt x="43" y="116"/>
                    </a:cubicBezTo>
                    <a:cubicBezTo>
                      <a:pt x="43" y="118"/>
                      <a:pt x="43" y="118"/>
                      <a:pt x="41" y="118"/>
                    </a:cubicBezTo>
                    <a:cubicBezTo>
                      <a:pt x="34" y="129"/>
                      <a:pt x="28" y="143"/>
                      <a:pt x="21" y="154"/>
                    </a:cubicBezTo>
                    <a:cubicBezTo>
                      <a:pt x="19" y="158"/>
                      <a:pt x="19" y="163"/>
                      <a:pt x="16" y="167"/>
                    </a:cubicBezTo>
                    <a:cubicBezTo>
                      <a:pt x="12" y="176"/>
                      <a:pt x="10" y="185"/>
                      <a:pt x="5" y="197"/>
                    </a:cubicBezTo>
                    <a:cubicBezTo>
                      <a:pt x="3" y="213"/>
                      <a:pt x="1" y="228"/>
                      <a:pt x="1" y="244"/>
                    </a:cubicBezTo>
                    <a:cubicBezTo>
                      <a:pt x="1" y="262"/>
                      <a:pt x="1" y="280"/>
                      <a:pt x="5" y="298"/>
                    </a:cubicBezTo>
                    <a:cubicBezTo>
                      <a:pt x="5" y="303"/>
                      <a:pt x="7" y="309"/>
                      <a:pt x="10" y="314"/>
                    </a:cubicBezTo>
                    <a:cubicBezTo>
                      <a:pt x="14" y="325"/>
                      <a:pt x="16" y="336"/>
                      <a:pt x="21" y="348"/>
                    </a:cubicBezTo>
                    <a:cubicBezTo>
                      <a:pt x="23" y="355"/>
                      <a:pt x="25" y="359"/>
                      <a:pt x="30" y="366"/>
                    </a:cubicBezTo>
                    <a:cubicBezTo>
                      <a:pt x="34" y="375"/>
                      <a:pt x="39" y="384"/>
                      <a:pt x="43" y="393"/>
                    </a:cubicBezTo>
                    <a:cubicBezTo>
                      <a:pt x="48" y="400"/>
                      <a:pt x="52" y="404"/>
                      <a:pt x="57" y="411"/>
                    </a:cubicBezTo>
                    <a:cubicBezTo>
                      <a:pt x="64" y="418"/>
                      <a:pt x="68" y="424"/>
                      <a:pt x="75" y="431"/>
                    </a:cubicBezTo>
                    <a:cubicBezTo>
                      <a:pt x="79" y="438"/>
                      <a:pt x="86" y="445"/>
                      <a:pt x="91" y="449"/>
                    </a:cubicBezTo>
                    <a:cubicBezTo>
                      <a:pt x="97" y="456"/>
                      <a:pt x="104" y="460"/>
                      <a:pt x="111" y="465"/>
                    </a:cubicBezTo>
                    <a:cubicBezTo>
                      <a:pt x="118" y="472"/>
                      <a:pt x="124" y="476"/>
                      <a:pt x="131" y="481"/>
                    </a:cubicBezTo>
                    <a:cubicBezTo>
                      <a:pt x="138" y="485"/>
                      <a:pt x="147" y="490"/>
                      <a:pt x="154" y="492"/>
                    </a:cubicBezTo>
                    <a:cubicBezTo>
                      <a:pt x="174" y="503"/>
                      <a:pt x="197" y="515"/>
                      <a:pt x="219" y="521"/>
                    </a:cubicBezTo>
                    <a:lnTo>
                      <a:pt x="221" y="521"/>
                    </a:lnTo>
                    <a:cubicBezTo>
                      <a:pt x="239" y="526"/>
                      <a:pt x="257" y="528"/>
                      <a:pt x="275" y="530"/>
                    </a:cubicBezTo>
                    <a:cubicBezTo>
                      <a:pt x="278" y="530"/>
                      <a:pt x="281" y="531"/>
                      <a:pt x="284" y="531"/>
                    </a:cubicBezTo>
                    <a:cubicBezTo>
                      <a:pt x="408" y="531"/>
                      <a:pt x="544" y="386"/>
                      <a:pt x="550" y="260"/>
                    </a:cubicBezTo>
                    <a:cubicBezTo>
                      <a:pt x="555" y="125"/>
                      <a:pt x="431" y="3"/>
                      <a:pt x="282" y="1"/>
                    </a:cubicBezTo>
                    <a:cubicBezTo>
                      <a:pt x="280" y="1"/>
                      <a:pt x="278" y="1"/>
                      <a:pt x="27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1"/>
              <p:cNvSpPr/>
              <p:nvPr/>
            </p:nvSpPr>
            <p:spPr>
              <a:xfrm>
                <a:off x="1784405" y="1970102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77" y="0"/>
                    </a:moveTo>
                    <a:cubicBezTo>
                      <a:pt x="128" y="0"/>
                      <a:pt x="5" y="107"/>
                      <a:pt x="3" y="244"/>
                    </a:cubicBezTo>
                    <a:cubicBezTo>
                      <a:pt x="0" y="388"/>
                      <a:pt x="126" y="526"/>
                      <a:pt x="273" y="528"/>
                    </a:cubicBezTo>
                    <a:cubicBezTo>
                      <a:pt x="410" y="528"/>
                      <a:pt x="546" y="400"/>
                      <a:pt x="552" y="260"/>
                    </a:cubicBezTo>
                    <a:cubicBezTo>
                      <a:pt x="559" y="125"/>
                      <a:pt x="433" y="3"/>
                      <a:pt x="287" y="1"/>
                    </a:cubicBezTo>
                    <a:cubicBezTo>
                      <a:pt x="283" y="1"/>
                      <a:pt x="280" y="0"/>
                      <a:pt x="277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1"/>
              <p:cNvSpPr/>
              <p:nvPr/>
            </p:nvSpPr>
            <p:spPr>
              <a:xfrm>
                <a:off x="1716431" y="1971131"/>
                <a:ext cx="28819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35" extrusionOk="0">
                    <a:moveTo>
                      <a:pt x="279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4"/>
                      <a:pt x="7" y="289"/>
                    </a:cubicBezTo>
                    <a:cubicBezTo>
                      <a:pt x="13" y="421"/>
                      <a:pt x="139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3" y="516"/>
                      <a:pt x="607" y="0"/>
                      <a:pt x="27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1"/>
              <p:cNvSpPr/>
              <p:nvPr/>
            </p:nvSpPr>
            <p:spPr>
              <a:xfrm>
                <a:off x="1738089" y="2006797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1"/>
                    </a:moveTo>
                    <a:cubicBezTo>
                      <a:pt x="133" y="1"/>
                      <a:pt x="7" y="106"/>
                      <a:pt x="3" y="244"/>
                    </a:cubicBezTo>
                    <a:cubicBezTo>
                      <a:pt x="1" y="402"/>
                      <a:pt x="141" y="524"/>
                      <a:pt x="280" y="531"/>
                    </a:cubicBezTo>
                    <a:cubicBezTo>
                      <a:pt x="283" y="531"/>
                      <a:pt x="286" y="531"/>
                      <a:pt x="289" y="531"/>
                    </a:cubicBezTo>
                    <a:cubicBezTo>
                      <a:pt x="413" y="531"/>
                      <a:pt x="549" y="386"/>
                      <a:pt x="553" y="262"/>
                    </a:cubicBezTo>
                    <a:cubicBezTo>
                      <a:pt x="560" y="125"/>
                      <a:pt x="436" y="3"/>
                      <a:pt x="287" y="1"/>
                    </a:cubicBez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1"/>
              <p:cNvSpPr/>
              <p:nvPr/>
            </p:nvSpPr>
            <p:spPr>
              <a:xfrm>
                <a:off x="1698666" y="2006797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82" y="1"/>
                    </a:moveTo>
                    <a:cubicBezTo>
                      <a:pt x="133" y="1"/>
                      <a:pt x="5" y="106"/>
                      <a:pt x="3" y="247"/>
                    </a:cubicBezTo>
                    <a:cubicBezTo>
                      <a:pt x="1" y="391"/>
                      <a:pt x="129" y="526"/>
                      <a:pt x="273" y="528"/>
                    </a:cubicBezTo>
                    <a:cubicBezTo>
                      <a:pt x="274" y="528"/>
                      <a:pt x="276" y="528"/>
                      <a:pt x="277" y="528"/>
                    </a:cubicBezTo>
                    <a:cubicBezTo>
                      <a:pt x="415" y="528"/>
                      <a:pt x="546" y="399"/>
                      <a:pt x="553" y="262"/>
                    </a:cubicBezTo>
                    <a:cubicBezTo>
                      <a:pt x="559" y="125"/>
                      <a:pt x="436" y="3"/>
                      <a:pt x="287" y="1"/>
                    </a:cubicBez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1"/>
              <p:cNvSpPr/>
              <p:nvPr/>
            </p:nvSpPr>
            <p:spPr>
              <a:xfrm>
                <a:off x="1631005" y="1934301"/>
                <a:ext cx="28461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538" extrusionOk="0">
                    <a:moveTo>
                      <a:pt x="268" y="1"/>
                    </a:moveTo>
                    <a:cubicBezTo>
                      <a:pt x="151" y="3"/>
                      <a:pt x="41" y="102"/>
                      <a:pt x="9" y="217"/>
                    </a:cubicBezTo>
                    <a:cubicBezTo>
                      <a:pt x="9" y="221"/>
                      <a:pt x="9" y="224"/>
                      <a:pt x="7" y="226"/>
                    </a:cubicBezTo>
                    <a:cubicBezTo>
                      <a:pt x="2" y="246"/>
                      <a:pt x="0" y="269"/>
                      <a:pt x="0" y="291"/>
                    </a:cubicBezTo>
                    <a:cubicBezTo>
                      <a:pt x="2" y="307"/>
                      <a:pt x="5" y="323"/>
                      <a:pt x="9" y="339"/>
                    </a:cubicBezTo>
                    <a:cubicBezTo>
                      <a:pt x="11" y="350"/>
                      <a:pt x="16" y="361"/>
                      <a:pt x="20" y="372"/>
                    </a:cubicBezTo>
                    <a:cubicBezTo>
                      <a:pt x="23" y="375"/>
                      <a:pt x="23" y="379"/>
                      <a:pt x="25" y="381"/>
                    </a:cubicBezTo>
                    <a:cubicBezTo>
                      <a:pt x="32" y="395"/>
                      <a:pt x="41" y="408"/>
                      <a:pt x="50" y="420"/>
                    </a:cubicBezTo>
                    <a:cubicBezTo>
                      <a:pt x="59" y="433"/>
                      <a:pt x="68" y="445"/>
                      <a:pt x="79" y="456"/>
                    </a:cubicBezTo>
                    <a:lnTo>
                      <a:pt x="81" y="456"/>
                    </a:lnTo>
                    <a:cubicBezTo>
                      <a:pt x="132" y="504"/>
                      <a:pt x="199" y="537"/>
                      <a:pt x="270" y="537"/>
                    </a:cubicBezTo>
                    <a:cubicBezTo>
                      <a:pt x="273" y="537"/>
                      <a:pt x="275" y="537"/>
                      <a:pt x="277" y="537"/>
                    </a:cubicBezTo>
                    <a:lnTo>
                      <a:pt x="284" y="537"/>
                    </a:lnTo>
                    <a:cubicBezTo>
                      <a:pt x="636" y="519"/>
                      <a:pt x="600" y="7"/>
                      <a:pt x="277" y="3"/>
                    </a:cubicBezTo>
                    <a:cubicBezTo>
                      <a:pt x="275" y="3"/>
                      <a:pt x="273" y="1"/>
                      <a:pt x="268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1"/>
              <p:cNvSpPr/>
              <p:nvPr/>
            </p:nvSpPr>
            <p:spPr>
              <a:xfrm>
                <a:off x="1652395" y="1970102"/>
                <a:ext cx="25015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31" extrusionOk="0">
                    <a:moveTo>
                      <a:pt x="277" y="0"/>
                    </a:moveTo>
                    <a:cubicBezTo>
                      <a:pt x="130" y="0"/>
                      <a:pt x="7" y="107"/>
                      <a:pt x="5" y="244"/>
                    </a:cubicBezTo>
                    <a:cubicBezTo>
                      <a:pt x="0" y="400"/>
                      <a:pt x="140" y="521"/>
                      <a:pt x="282" y="530"/>
                    </a:cubicBezTo>
                    <a:cubicBezTo>
                      <a:pt x="284" y="530"/>
                      <a:pt x="287" y="531"/>
                      <a:pt x="290" y="531"/>
                    </a:cubicBezTo>
                    <a:cubicBezTo>
                      <a:pt x="412" y="531"/>
                      <a:pt x="548" y="385"/>
                      <a:pt x="554" y="260"/>
                    </a:cubicBezTo>
                    <a:cubicBezTo>
                      <a:pt x="559" y="125"/>
                      <a:pt x="435" y="3"/>
                      <a:pt x="286" y="1"/>
                    </a:cubicBezTo>
                    <a:cubicBezTo>
                      <a:pt x="283" y="1"/>
                      <a:pt x="280" y="0"/>
                      <a:pt x="277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1"/>
              <p:cNvSpPr/>
              <p:nvPr/>
            </p:nvSpPr>
            <p:spPr>
              <a:xfrm>
                <a:off x="1738089" y="1933272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1"/>
                    </a:moveTo>
                    <a:cubicBezTo>
                      <a:pt x="133" y="1"/>
                      <a:pt x="7" y="106"/>
                      <a:pt x="3" y="247"/>
                    </a:cubicBezTo>
                    <a:cubicBezTo>
                      <a:pt x="1" y="402"/>
                      <a:pt x="141" y="524"/>
                      <a:pt x="280" y="531"/>
                    </a:cubicBezTo>
                    <a:cubicBezTo>
                      <a:pt x="283" y="531"/>
                      <a:pt x="286" y="531"/>
                      <a:pt x="289" y="531"/>
                    </a:cubicBezTo>
                    <a:cubicBezTo>
                      <a:pt x="413" y="531"/>
                      <a:pt x="549" y="388"/>
                      <a:pt x="553" y="262"/>
                    </a:cubicBezTo>
                    <a:cubicBezTo>
                      <a:pt x="560" y="125"/>
                      <a:pt x="436" y="5"/>
                      <a:pt x="287" y="1"/>
                    </a:cubicBez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1"/>
              <p:cNvSpPr/>
              <p:nvPr/>
            </p:nvSpPr>
            <p:spPr>
              <a:xfrm>
                <a:off x="1698666" y="1933272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82" y="1"/>
                    </a:moveTo>
                    <a:cubicBezTo>
                      <a:pt x="133" y="1"/>
                      <a:pt x="5" y="106"/>
                      <a:pt x="3" y="247"/>
                    </a:cubicBezTo>
                    <a:cubicBezTo>
                      <a:pt x="1" y="391"/>
                      <a:pt x="129" y="526"/>
                      <a:pt x="273" y="528"/>
                    </a:cubicBezTo>
                    <a:cubicBezTo>
                      <a:pt x="274" y="528"/>
                      <a:pt x="276" y="528"/>
                      <a:pt x="277" y="528"/>
                    </a:cubicBezTo>
                    <a:cubicBezTo>
                      <a:pt x="415" y="528"/>
                      <a:pt x="546" y="399"/>
                      <a:pt x="553" y="262"/>
                    </a:cubicBezTo>
                    <a:cubicBezTo>
                      <a:pt x="559" y="125"/>
                      <a:pt x="436" y="3"/>
                      <a:pt x="287" y="1"/>
                    </a:cubicBez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1"/>
              <p:cNvSpPr/>
              <p:nvPr/>
            </p:nvSpPr>
            <p:spPr>
              <a:xfrm>
                <a:off x="1784405" y="2190589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0"/>
                    </a:moveTo>
                    <a:cubicBezTo>
                      <a:pt x="131" y="0"/>
                      <a:pt x="5" y="108"/>
                      <a:pt x="3" y="246"/>
                    </a:cubicBezTo>
                    <a:cubicBezTo>
                      <a:pt x="0" y="390"/>
                      <a:pt x="126" y="528"/>
                      <a:pt x="273" y="530"/>
                    </a:cubicBezTo>
                    <a:cubicBezTo>
                      <a:pt x="410" y="530"/>
                      <a:pt x="546" y="402"/>
                      <a:pt x="552" y="262"/>
                    </a:cubicBezTo>
                    <a:cubicBezTo>
                      <a:pt x="559" y="127"/>
                      <a:pt x="433" y="5"/>
                      <a:pt x="287" y="1"/>
                    </a:cubicBezTo>
                    <a:cubicBezTo>
                      <a:pt x="285" y="0"/>
                      <a:pt x="283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1"/>
              <p:cNvSpPr/>
              <p:nvPr/>
            </p:nvSpPr>
            <p:spPr>
              <a:xfrm>
                <a:off x="1716431" y="2191708"/>
                <a:ext cx="28819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35" extrusionOk="0">
                    <a:moveTo>
                      <a:pt x="279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5"/>
                      <a:pt x="7" y="289"/>
                    </a:cubicBezTo>
                    <a:cubicBezTo>
                      <a:pt x="13" y="421"/>
                      <a:pt x="139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3" y="517"/>
                      <a:pt x="607" y="0"/>
                      <a:pt x="27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1"/>
              <p:cNvSpPr/>
              <p:nvPr/>
            </p:nvSpPr>
            <p:spPr>
              <a:xfrm>
                <a:off x="1630692" y="2154878"/>
                <a:ext cx="28774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8" extrusionOk="0">
                    <a:moveTo>
                      <a:pt x="275" y="1"/>
                    </a:moveTo>
                    <a:cubicBezTo>
                      <a:pt x="133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2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7" y="7"/>
                      <a:pt x="284" y="3"/>
                    </a:cubicBezTo>
                    <a:cubicBezTo>
                      <a:pt x="282" y="3"/>
                      <a:pt x="280" y="1"/>
                      <a:pt x="27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1"/>
              <p:cNvSpPr/>
              <p:nvPr/>
            </p:nvSpPr>
            <p:spPr>
              <a:xfrm>
                <a:off x="1652395" y="2190589"/>
                <a:ext cx="25015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33" extrusionOk="0">
                    <a:moveTo>
                      <a:pt x="282" y="0"/>
                    </a:moveTo>
                    <a:cubicBezTo>
                      <a:pt x="133" y="0"/>
                      <a:pt x="7" y="108"/>
                      <a:pt x="5" y="246"/>
                    </a:cubicBezTo>
                    <a:cubicBezTo>
                      <a:pt x="0" y="402"/>
                      <a:pt x="140" y="523"/>
                      <a:pt x="282" y="532"/>
                    </a:cubicBezTo>
                    <a:cubicBezTo>
                      <a:pt x="284" y="532"/>
                      <a:pt x="285" y="533"/>
                      <a:pt x="287" y="533"/>
                    </a:cubicBezTo>
                    <a:cubicBezTo>
                      <a:pt x="410" y="533"/>
                      <a:pt x="548" y="388"/>
                      <a:pt x="554" y="262"/>
                    </a:cubicBezTo>
                    <a:cubicBezTo>
                      <a:pt x="559" y="127"/>
                      <a:pt x="435" y="5"/>
                      <a:pt x="286" y="3"/>
                    </a:cubicBezTo>
                    <a:lnTo>
                      <a:pt x="286" y="1"/>
                    </a:lnTo>
                    <a:cubicBezTo>
                      <a:pt x="285" y="0"/>
                      <a:pt x="283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1"/>
              <p:cNvSpPr/>
              <p:nvPr/>
            </p:nvSpPr>
            <p:spPr>
              <a:xfrm>
                <a:off x="1784405" y="2117064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0"/>
                    </a:moveTo>
                    <a:cubicBezTo>
                      <a:pt x="131" y="0"/>
                      <a:pt x="5" y="108"/>
                      <a:pt x="3" y="246"/>
                    </a:cubicBezTo>
                    <a:cubicBezTo>
                      <a:pt x="0" y="390"/>
                      <a:pt x="126" y="528"/>
                      <a:pt x="273" y="530"/>
                    </a:cubicBezTo>
                    <a:cubicBezTo>
                      <a:pt x="410" y="530"/>
                      <a:pt x="546" y="402"/>
                      <a:pt x="552" y="262"/>
                    </a:cubicBezTo>
                    <a:cubicBezTo>
                      <a:pt x="559" y="127"/>
                      <a:pt x="433" y="5"/>
                      <a:pt x="287" y="0"/>
                    </a:cubicBezTo>
                    <a:cubicBezTo>
                      <a:pt x="285" y="0"/>
                      <a:pt x="283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1"/>
              <p:cNvSpPr/>
              <p:nvPr/>
            </p:nvSpPr>
            <p:spPr>
              <a:xfrm>
                <a:off x="1716431" y="2118182"/>
                <a:ext cx="28819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35" extrusionOk="0">
                    <a:moveTo>
                      <a:pt x="279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4"/>
                      <a:pt x="7" y="289"/>
                    </a:cubicBezTo>
                    <a:cubicBezTo>
                      <a:pt x="13" y="421"/>
                      <a:pt x="139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3" y="516"/>
                      <a:pt x="607" y="0"/>
                      <a:pt x="27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1"/>
              <p:cNvSpPr/>
              <p:nvPr/>
            </p:nvSpPr>
            <p:spPr>
              <a:xfrm>
                <a:off x="1738089" y="2153849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8" y="1"/>
                    </a:moveTo>
                    <a:cubicBezTo>
                      <a:pt x="131" y="1"/>
                      <a:pt x="7" y="108"/>
                      <a:pt x="3" y="245"/>
                    </a:cubicBezTo>
                    <a:cubicBezTo>
                      <a:pt x="1" y="402"/>
                      <a:pt x="141" y="524"/>
                      <a:pt x="280" y="531"/>
                    </a:cubicBezTo>
                    <a:cubicBezTo>
                      <a:pt x="283" y="531"/>
                      <a:pt x="286" y="531"/>
                      <a:pt x="289" y="531"/>
                    </a:cubicBezTo>
                    <a:cubicBezTo>
                      <a:pt x="413" y="531"/>
                      <a:pt x="549" y="386"/>
                      <a:pt x="553" y="263"/>
                    </a:cubicBezTo>
                    <a:cubicBezTo>
                      <a:pt x="560" y="125"/>
                      <a:pt x="436" y="3"/>
                      <a:pt x="287" y="1"/>
                    </a:cubicBezTo>
                    <a:cubicBezTo>
                      <a:pt x="284" y="1"/>
                      <a:pt x="281" y="1"/>
                      <a:pt x="278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1"/>
              <p:cNvSpPr/>
              <p:nvPr/>
            </p:nvSpPr>
            <p:spPr>
              <a:xfrm>
                <a:off x="1698666" y="2153849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78" y="1"/>
                    </a:moveTo>
                    <a:cubicBezTo>
                      <a:pt x="131" y="1"/>
                      <a:pt x="5" y="108"/>
                      <a:pt x="3" y="245"/>
                    </a:cubicBezTo>
                    <a:cubicBezTo>
                      <a:pt x="1" y="389"/>
                      <a:pt x="129" y="526"/>
                      <a:pt x="273" y="529"/>
                    </a:cubicBezTo>
                    <a:cubicBezTo>
                      <a:pt x="274" y="529"/>
                      <a:pt x="276" y="529"/>
                      <a:pt x="277" y="529"/>
                    </a:cubicBezTo>
                    <a:cubicBezTo>
                      <a:pt x="415" y="529"/>
                      <a:pt x="546" y="399"/>
                      <a:pt x="553" y="260"/>
                    </a:cubicBezTo>
                    <a:cubicBezTo>
                      <a:pt x="559" y="125"/>
                      <a:pt x="436" y="3"/>
                      <a:pt x="287" y="1"/>
                    </a:cubicBezTo>
                    <a:cubicBezTo>
                      <a:pt x="284" y="1"/>
                      <a:pt x="281" y="1"/>
                      <a:pt x="278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1"/>
              <p:cNvSpPr/>
              <p:nvPr/>
            </p:nvSpPr>
            <p:spPr>
              <a:xfrm>
                <a:off x="1630692" y="2081352"/>
                <a:ext cx="28774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8" extrusionOk="0">
                    <a:moveTo>
                      <a:pt x="275" y="1"/>
                    </a:moveTo>
                    <a:cubicBezTo>
                      <a:pt x="133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2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7" y="7"/>
                      <a:pt x="284" y="3"/>
                    </a:cubicBezTo>
                    <a:cubicBezTo>
                      <a:pt x="282" y="3"/>
                      <a:pt x="280" y="1"/>
                      <a:pt x="27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1"/>
              <p:cNvSpPr/>
              <p:nvPr/>
            </p:nvSpPr>
            <p:spPr>
              <a:xfrm>
                <a:off x="1652395" y="2117064"/>
                <a:ext cx="25015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33" extrusionOk="0">
                    <a:moveTo>
                      <a:pt x="282" y="0"/>
                    </a:moveTo>
                    <a:cubicBezTo>
                      <a:pt x="133" y="0"/>
                      <a:pt x="7" y="108"/>
                      <a:pt x="5" y="246"/>
                    </a:cubicBezTo>
                    <a:cubicBezTo>
                      <a:pt x="0" y="402"/>
                      <a:pt x="140" y="523"/>
                      <a:pt x="282" y="532"/>
                    </a:cubicBezTo>
                    <a:cubicBezTo>
                      <a:pt x="284" y="532"/>
                      <a:pt x="285" y="532"/>
                      <a:pt x="287" y="532"/>
                    </a:cubicBezTo>
                    <a:cubicBezTo>
                      <a:pt x="410" y="532"/>
                      <a:pt x="548" y="388"/>
                      <a:pt x="554" y="262"/>
                    </a:cubicBezTo>
                    <a:cubicBezTo>
                      <a:pt x="559" y="127"/>
                      <a:pt x="435" y="5"/>
                      <a:pt x="286" y="3"/>
                    </a:cubicBezTo>
                    <a:lnTo>
                      <a:pt x="286" y="0"/>
                    </a:lnTo>
                    <a:cubicBezTo>
                      <a:pt x="285" y="0"/>
                      <a:pt x="283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1"/>
              <p:cNvSpPr/>
              <p:nvPr/>
            </p:nvSpPr>
            <p:spPr>
              <a:xfrm>
                <a:off x="1738089" y="2080368"/>
                <a:ext cx="25060" cy="2371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0" extrusionOk="0">
                    <a:moveTo>
                      <a:pt x="282" y="0"/>
                    </a:moveTo>
                    <a:cubicBezTo>
                      <a:pt x="133" y="0"/>
                      <a:pt x="7" y="105"/>
                      <a:pt x="3" y="246"/>
                    </a:cubicBezTo>
                    <a:cubicBezTo>
                      <a:pt x="1" y="401"/>
                      <a:pt x="141" y="523"/>
                      <a:pt x="280" y="530"/>
                    </a:cubicBezTo>
                    <a:cubicBezTo>
                      <a:pt x="283" y="530"/>
                      <a:pt x="286" y="530"/>
                      <a:pt x="289" y="530"/>
                    </a:cubicBezTo>
                    <a:cubicBezTo>
                      <a:pt x="413" y="530"/>
                      <a:pt x="549" y="385"/>
                      <a:pt x="553" y="262"/>
                    </a:cubicBezTo>
                    <a:cubicBezTo>
                      <a:pt x="560" y="124"/>
                      <a:pt x="436" y="5"/>
                      <a:pt x="287" y="0"/>
                    </a:cubicBezTo>
                    <a:cubicBezTo>
                      <a:pt x="285" y="0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1"/>
              <p:cNvSpPr/>
              <p:nvPr/>
            </p:nvSpPr>
            <p:spPr>
              <a:xfrm>
                <a:off x="1698666" y="2080368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82" y="0"/>
                    </a:moveTo>
                    <a:cubicBezTo>
                      <a:pt x="133" y="0"/>
                      <a:pt x="5" y="105"/>
                      <a:pt x="3" y="246"/>
                    </a:cubicBezTo>
                    <a:cubicBezTo>
                      <a:pt x="1" y="390"/>
                      <a:pt x="129" y="525"/>
                      <a:pt x="273" y="527"/>
                    </a:cubicBezTo>
                    <a:cubicBezTo>
                      <a:pt x="274" y="527"/>
                      <a:pt x="276" y="527"/>
                      <a:pt x="277" y="527"/>
                    </a:cubicBezTo>
                    <a:cubicBezTo>
                      <a:pt x="415" y="527"/>
                      <a:pt x="546" y="398"/>
                      <a:pt x="553" y="262"/>
                    </a:cubicBezTo>
                    <a:cubicBezTo>
                      <a:pt x="559" y="124"/>
                      <a:pt x="436" y="2"/>
                      <a:pt x="287" y="0"/>
                    </a:cubicBezTo>
                    <a:cubicBezTo>
                      <a:pt x="285" y="0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1"/>
              <p:cNvSpPr/>
              <p:nvPr/>
            </p:nvSpPr>
            <p:spPr>
              <a:xfrm>
                <a:off x="1784405" y="2337641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1"/>
                    </a:moveTo>
                    <a:cubicBezTo>
                      <a:pt x="131" y="1"/>
                      <a:pt x="5" y="108"/>
                      <a:pt x="3" y="246"/>
                    </a:cubicBezTo>
                    <a:cubicBezTo>
                      <a:pt x="0" y="391"/>
                      <a:pt x="126" y="528"/>
                      <a:pt x="273" y="530"/>
                    </a:cubicBezTo>
                    <a:cubicBezTo>
                      <a:pt x="410" y="530"/>
                      <a:pt x="546" y="402"/>
                      <a:pt x="552" y="262"/>
                    </a:cubicBezTo>
                    <a:cubicBezTo>
                      <a:pt x="559" y="127"/>
                      <a:pt x="433" y="5"/>
                      <a:pt x="287" y="1"/>
                    </a:cubicBezTo>
                    <a:cubicBezTo>
                      <a:pt x="285" y="1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1"/>
              <p:cNvSpPr/>
              <p:nvPr/>
            </p:nvSpPr>
            <p:spPr>
              <a:xfrm>
                <a:off x="1716431" y="2338759"/>
                <a:ext cx="28819" cy="23986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36" extrusionOk="0">
                    <a:moveTo>
                      <a:pt x="279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5"/>
                      <a:pt x="7" y="289"/>
                    </a:cubicBezTo>
                    <a:cubicBezTo>
                      <a:pt x="13" y="421"/>
                      <a:pt x="139" y="535"/>
                      <a:pt x="276" y="535"/>
                    </a:cubicBezTo>
                    <a:cubicBezTo>
                      <a:pt x="281" y="535"/>
                      <a:pt x="286" y="535"/>
                      <a:pt x="291" y="535"/>
                    </a:cubicBezTo>
                    <a:cubicBezTo>
                      <a:pt x="643" y="517"/>
                      <a:pt x="607" y="0"/>
                      <a:pt x="27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1"/>
              <p:cNvSpPr/>
              <p:nvPr/>
            </p:nvSpPr>
            <p:spPr>
              <a:xfrm>
                <a:off x="1630692" y="2301929"/>
                <a:ext cx="28774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8" extrusionOk="0">
                    <a:moveTo>
                      <a:pt x="275" y="1"/>
                    </a:moveTo>
                    <a:cubicBezTo>
                      <a:pt x="133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2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7" y="7"/>
                      <a:pt x="28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1"/>
              <p:cNvSpPr/>
              <p:nvPr/>
            </p:nvSpPr>
            <p:spPr>
              <a:xfrm>
                <a:off x="1652395" y="2337641"/>
                <a:ext cx="25015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33" extrusionOk="0">
                    <a:moveTo>
                      <a:pt x="282" y="1"/>
                    </a:moveTo>
                    <a:cubicBezTo>
                      <a:pt x="133" y="1"/>
                      <a:pt x="7" y="108"/>
                      <a:pt x="5" y="246"/>
                    </a:cubicBezTo>
                    <a:cubicBezTo>
                      <a:pt x="0" y="402"/>
                      <a:pt x="140" y="523"/>
                      <a:pt x="282" y="532"/>
                    </a:cubicBezTo>
                    <a:cubicBezTo>
                      <a:pt x="284" y="533"/>
                      <a:pt x="285" y="533"/>
                      <a:pt x="287" y="533"/>
                    </a:cubicBezTo>
                    <a:cubicBezTo>
                      <a:pt x="410" y="533"/>
                      <a:pt x="548" y="389"/>
                      <a:pt x="554" y="262"/>
                    </a:cubicBezTo>
                    <a:cubicBezTo>
                      <a:pt x="559" y="127"/>
                      <a:pt x="435" y="5"/>
                      <a:pt x="286" y="3"/>
                    </a:cubicBezTo>
                    <a:lnTo>
                      <a:pt x="286" y="1"/>
                    </a:lnTo>
                    <a:cubicBezTo>
                      <a:pt x="285" y="1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1"/>
              <p:cNvSpPr/>
              <p:nvPr/>
            </p:nvSpPr>
            <p:spPr>
              <a:xfrm>
                <a:off x="1784405" y="2264115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1"/>
                    </a:moveTo>
                    <a:cubicBezTo>
                      <a:pt x="131" y="1"/>
                      <a:pt x="5" y="108"/>
                      <a:pt x="3" y="246"/>
                    </a:cubicBezTo>
                    <a:cubicBezTo>
                      <a:pt x="0" y="390"/>
                      <a:pt x="126" y="528"/>
                      <a:pt x="273" y="530"/>
                    </a:cubicBezTo>
                    <a:cubicBezTo>
                      <a:pt x="410" y="530"/>
                      <a:pt x="546" y="402"/>
                      <a:pt x="552" y="262"/>
                    </a:cubicBezTo>
                    <a:cubicBezTo>
                      <a:pt x="559" y="127"/>
                      <a:pt x="433" y="5"/>
                      <a:pt x="287" y="1"/>
                    </a:cubicBezTo>
                    <a:cubicBezTo>
                      <a:pt x="285" y="1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1"/>
              <p:cNvSpPr/>
              <p:nvPr/>
            </p:nvSpPr>
            <p:spPr>
              <a:xfrm>
                <a:off x="1716431" y="2265234"/>
                <a:ext cx="28819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35" extrusionOk="0">
                    <a:moveTo>
                      <a:pt x="279" y="0"/>
                    </a:moveTo>
                    <a:cubicBezTo>
                      <a:pt x="278" y="0"/>
                      <a:pt x="277" y="0"/>
                      <a:pt x="275" y="0"/>
                    </a:cubicBezTo>
                    <a:cubicBezTo>
                      <a:pt x="133" y="0"/>
                      <a:pt x="0" y="145"/>
                      <a:pt x="7" y="289"/>
                    </a:cubicBezTo>
                    <a:cubicBezTo>
                      <a:pt x="13" y="421"/>
                      <a:pt x="139" y="535"/>
                      <a:pt x="276" y="535"/>
                    </a:cubicBezTo>
                    <a:cubicBezTo>
                      <a:pt x="281" y="535"/>
                      <a:pt x="286" y="535"/>
                      <a:pt x="291" y="534"/>
                    </a:cubicBezTo>
                    <a:cubicBezTo>
                      <a:pt x="643" y="517"/>
                      <a:pt x="607" y="0"/>
                      <a:pt x="27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1"/>
              <p:cNvSpPr/>
              <p:nvPr/>
            </p:nvSpPr>
            <p:spPr>
              <a:xfrm>
                <a:off x="1738089" y="2300945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8" y="0"/>
                    </a:moveTo>
                    <a:cubicBezTo>
                      <a:pt x="131" y="0"/>
                      <a:pt x="7" y="107"/>
                      <a:pt x="3" y="244"/>
                    </a:cubicBezTo>
                    <a:cubicBezTo>
                      <a:pt x="1" y="401"/>
                      <a:pt x="141" y="523"/>
                      <a:pt x="280" y="530"/>
                    </a:cubicBezTo>
                    <a:cubicBezTo>
                      <a:pt x="283" y="530"/>
                      <a:pt x="286" y="530"/>
                      <a:pt x="289" y="530"/>
                    </a:cubicBezTo>
                    <a:cubicBezTo>
                      <a:pt x="413" y="530"/>
                      <a:pt x="549" y="385"/>
                      <a:pt x="553" y="262"/>
                    </a:cubicBezTo>
                    <a:cubicBezTo>
                      <a:pt x="560" y="124"/>
                      <a:pt x="436" y="2"/>
                      <a:pt x="287" y="0"/>
                    </a:cubicBez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1"/>
              <p:cNvSpPr/>
              <p:nvPr/>
            </p:nvSpPr>
            <p:spPr>
              <a:xfrm>
                <a:off x="1698666" y="2300945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78" y="0"/>
                    </a:moveTo>
                    <a:cubicBezTo>
                      <a:pt x="131" y="0"/>
                      <a:pt x="5" y="107"/>
                      <a:pt x="3" y="244"/>
                    </a:cubicBezTo>
                    <a:cubicBezTo>
                      <a:pt x="1" y="388"/>
                      <a:pt x="129" y="525"/>
                      <a:pt x="273" y="528"/>
                    </a:cubicBezTo>
                    <a:cubicBezTo>
                      <a:pt x="274" y="528"/>
                      <a:pt x="276" y="528"/>
                      <a:pt x="277" y="528"/>
                    </a:cubicBezTo>
                    <a:cubicBezTo>
                      <a:pt x="415" y="528"/>
                      <a:pt x="546" y="398"/>
                      <a:pt x="553" y="259"/>
                    </a:cubicBezTo>
                    <a:cubicBezTo>
                      <a:pt x="559" y="124"/>
                      <a:pt x="436" y="2"/>
                      <a:pt x="287" y="0"/>
                    </a:cubicBez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1"/>
              <p:cNvSpPr/>
              <p:nvPr/>
            </p:nvSpPr>
            <p:spPr>
              <a:xfrm>
                <a:off x="1630692" y="2228404"/>
                <a:ext cx="28774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8" extrusionOk="0">
                    <a:moveTo>
                      <a:pt x="275" y="1"/>
                    </a:moveTo>
                    <a:cubicBezTo>
                      <a:pt x="133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2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7" y="7"/>
                      <a:pt x="284" y="3"/>
                    </a:cubicBezTo>
                    <a:cubicBezTo>
                      <a:pt x="282" y="3"/>
                      <a:pt x="280" y="1"/>
                      <a:pt x="275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1"/>
              <p:cNvSpPr/>
              <p:nvPr/>
            </p:nvSpPr>
            <p:spPr>
              <a:xfrm>
                <a:off x="1652395" y="2264115"/>
                <a:ext cx="25015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33" extrusionOk="0">
                    <a:moveTo>
                      <a:pt x="282" y="1"/>
                    </a:moveTo>
                    <a:cubicBezTo>
                      <a:pt x="133" y="1"/>
                      <a:pt x="7" y="108"/>
                      <a:pt x="5" y="246"/>
                    </a:cubicBezTo>
                    <a:cubicBezTo>
                      <a:pt x="0" y="402"/>
                      <a:pt x="140" y="523"/>
                      <a:pt x="282" y="532"/>
                    </a:cubicBezTo>
                    <a:cubicBezTo>
                      <a:pt x="284" y="533"/>
                      <a:pt x="285" y="533"/>
                      <a:pt x="287" y="533"/>
                    </a:cubicBezTo>
                    <a:cubicBezTo>
                      <a:pt x="410" y="533"/>
                      <a:pt x="548" y="389"/>
                      <a:pt x="554" y="262"/>
                    </a:cubicBezTo>
                    <a:cubicBezTo>
                      <a:pt x="559" y="127"/>
                      <a:pt x="435" y="5"/>
                      <a:pt x="286" y="3"/>
                    </a:cubicBezTo>
                    <a:lnTo>
                      <a:pt x="286" y="1"/>
                    </a:lnTo>
                    <a:cubicBezTo>
                      <a:pt x="285" y="1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1"/>
              <p:cNvSpPr/>
              <p:nvPr/>
            </p:nvSpPr>
            <p:spPr>
              <a:xfrm>
                <a:off x="1738089" y="2227419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8" y="0"/>
                    </a:moveTo>
                    <a:cubicBezTo>
                      <a:pt x="131" y="0"/>
                      <a:pt x="7" y="107"/>
                      <a:pt x="3" y="244"/>
                    </a:cubicBezTo>
                    <a:cubicBezTo>
                      <a:pt x="1" y="401"/>
                      <a:pt x="141" y="523"/>
                      <a:pt x="280" y="530"/>
                    </a:cubicBezTo>
                    <a:cubicBezTo>
                      <a:pt x="283" y="530"/>
                      <a:pt x="286" y="530"/>
                      <a:pt x="289" y="530"/>
                    </a:cubicBezTo>
                    <a:cubicBezTo>
                      <a:pt x="413" y="530"/>
                      <a:pt x="549" y="385"/>
                      <a:pt x="553" y="262"/>
                    </a:cubicBezTo>
                    <a:cubicBezTo>
                      <a:pt x="560" y="124"/>
                      <a:pt x="436" y="2"/>
                      <a:pt x="287" y="0"/>
                    </a:cubicBez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1"/>
              <p:cNvSpPr/>
              <p:nvPr/>
            </p:nvSpPr>
            <p:spPr>
              <a:xfrm>
                <a:off x="1698666" y="2227419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78" y="0"/>
                    </a:moveTo>
                    <a:cubicBezTo>
                      <a:pt x="131" y="0"/>
                      <a:pt x="5" y="107"/>
                      <a:pt x="3" y="244"/>
                    </a:cubicBezTo>
                    <a:cubicBezTo>
                      <a:pt x="1" y="388"/>
                      <a:pt x="129" y="525"/>
                      <a:pt x="273" y="528"/>
                    </a:cubicBezTo>
                    <a:cubicBezTo>
                      <a:pt x="274" y="528"/>
                      <a:pt x="276" y="528"/>
                      <a:pt x="277" y="528"/>
                    </a:cubicBezTo>
                    <a:cubicBezTo>
                      <a:pt x="415" y="528"/>
                      <a:pt x="546" y="398"/>
                      <a:pt x="553" y="259"/>
                    </a:cubicBezTo>
                    <a:cubicBezTo>
                      <a:pt x="559" y="124"/>
                      <a:pt x="436" y="2"/>
                      <a:pt x="287" y="0"/>
                    </a:cubicBez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1"/>
              <p:cNvSpPr/>
              <p:nvPr/>
            </p:nvSpPr>
            <p:spPr>
              <a:xfrm>
                <a:off x="1802125" y="2375455"/>
                <a:ext cx="28729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38" extrusionOk="0">
                    <a:moveTo>
                      <a:pt x="276" y="1"/>
                    </a:moveTo>
                    <a:cubicBezTo>
                      <a:pt x="132" y="3"/>
                      <a:pt x="1" y="145"/>
                      <a:pt x="8" y="292"/>
                    </a:cubicBezTo>
                    <a:cubicBezTo>
                      <a:pt x="14" y="423"/>
                      <a:pt x="143" y="537"/>
                      <a:pt x="279" y="537"/>
                    </a:cubicBezTo>
                    <a:cubicBezTo>
                      <a:pt x="280" y="537"/>
                      <a:pt x="281" y="537"/>
                      <a:pt x="283" y="537"/>
                    </a:cubicBezTo>
                    <a:lnTo>
                      <a:pt x="289" y="537"/>
                    </a:lnTo>
                    <a:cubicBezTo>
                      <a:pt x="641" y="519"/>
                      <a:pt x="607" y="8"/>
                      <a:pt x="283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1"/>
              <p:cNvSpPr/>
              <p:nvPr/>
            </p:nvSpPr>
            <p:spPr>
              <a:xfrm>
                <a:off x="1738089" y="2374471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0"/>
                    </a:moveTo>
                    <a:cubicBezTo>
                      <a:pt x="133" y="0"/>
                      <a:pt x="7" y="105"/>
                      <a:pt x="3" y="244"/>
                    </a:cubicBezTo>
                    <a:cubicBezTo>
                      <a:pt x="1" y="401"/>
                      <a:pt x="141" y="523"/>
                      <a:pt x="280" y="530"/>
                    </a:cubicBezTo>
                    <a:cubicBezTo>
                      <a:pt x="283" y="530"/>
                      <a:pt x="286" y="530"/>
                      <a:pt x="289" y="530"/>
                    </a:cubicBezTo>
                    <a:cubicBezTo>
                      <a:pt x="413" y="530"/>
                      <a:pt x="549" y="385"/>
                      <a:pt x="553" y="262"/>
                    </a:cubicBezTo>
                    <a:cubicBezTo>
                      <a:pt x="560" y="124"/>
                      <a:pt x="436" y="2"/>
                      <a:pt x="287" y="0"/>
                    </a:cubicBezTo>
                    <a:cubicBezTo>
                      <a:pt x="285" y="0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1"/>
              <p:cNvSpPr/>
              <p:nvPr/>
            </p:nvSpPr>
            <p:spPr>
              <a:xfrm>
                <a:off x="1698666" y="2374471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82" y="0"/>
                    </a:moveTo>
                    <a:cubicBezTo>
                      <a:pt x="133" y="0"/>
                      <a:pt x="5" y="105"/>
                      <a:pt x="3" y="244"/>
                    </a:cubicBezTo>
                    <a:cubicBezTo>
                      <a:pt x="1" y="388"/>
                      <a:pt x="129" y="525"/>
                      <a:pt x="273" y="528"/>
                    </a:cubicBezTo>
                    <a:cubicBezTo>
                      <a:pt x="274" y="528"/>
                      <a:pt x="276" y="528"/>
                      <a:pt x="277" y="528"/>
                    </a:cubicBezTo>
                    <a:cubicBezTo>
                      <a:pt x="415" y="528"/>
                      <a:pt x="546" y="398"/>
                      <a:pt x="553" y="259"/>
                    </a:cubicBezTo>
                    <a:cubicBezTo>
                      <a:pt x="559" y="124"/>
                      <a:pt x="436" y="2"/>
                      <a:pt x="287" y="0"/>
                    </a:cubicBezTo>
                    <a:cubicBezTo>
                      <a:pt x="285" y="0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1"/>
              <p:cNvSpPr/>
              <p:nvPr/>
            </p:nvSpPr>
            <p:spPr>
              <a:xfrm>
                <a:off x="1630692" y="1860775"/>
                <a:ext cx="28774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7" extrusionOk="0">
                    <a:moveTo>
                      <a:pt x="275" y="0"/>
                    </a:moveTo>
                    <a:cubicBezTo>
                      <a:pt x="133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2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7" y="7"/>
                      <a:pt x="284" y="3"/>
                    </a:cubicBezTo>
                    <a:cubicBezTo>
                      <a:pt x="282" y="3"/>
                      <a:pt x="278" y="0"/>
                      <a:pt x="275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1"/>
              <p:cNvSpPr/>
              <p:nvPr/>
            </p:nvSpPr>
            <p:spPr>
              <a:xfrm>
                <a:off x="1630871" y="1793201"/>
                <a:ext cx="13783" cy="18079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04" extrusionOk="0">
                    <a:moveTo>
                      <a:pt x="48" y="0"/>
                    </a:moveTo>
                    <a:cubicBezTo>
                      <a:pt x="19" y="48"/>
                      <a:pt x="1" y="102"/>
                      <a:pt x="3" y="158"/>
                    </a:cubicBezTo>
                    <a:cubicBezTo>
                      <a:pt x="10" y="290"/>
                      <a:pt x="138" y="404"/>
                      <a:pt x="276" y="404"/>
                    </a:cubicBezTo>
                    <a:cubicBezTo>
                      <a:pt x="278" y="404"/>
                      <a:pt x="279" y="404"/>
                      <a:pt x="280" y="404"/>
                    </a:cubicBezTo>
                    <a:lnTo>
                      <a:pt x="287" y="404"/>
                    </a:lnTo>
                    <a:cubicBezTo>
                      <a:pt x="294" y="404"/>
                      <a:pt x="301" y="402"/>
                      <a:pt x="307" y="402"/>
                    </a:cubicBezTo>
                    <a:cubicBezTo>
                      <a:pt x="298" y="388"/>
                      <a:pt x="289" y="375"/>
                      <a:pt x="280" y="361"/>
                    </a:cubicBezTo>
                    <a:cubicBezTo>
                      <a:pt x="202" y="244"/>
                      <a:pt x="125" y="122"/>
                      <a:pt x="4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1"/>
              <p:cNvSpPr/>
              <p:nvPr/>
            </p:nvSpPr>
            <p:spPr>
              <a:xfrm>
                <a:off x="1613061" y="2043627"/>
                <a:ext cx="24926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29" extrusionOk="0">
                    <a:moveTo>
                      <a:pt x="272" y="0"/>
                    </a:moveTo>
                    <a:cubicBezTo>
                      <a:pt x="253" y="0"/>
                      <a:pt x="235" y="4"/>
                      <a:pt x="219" y="7"/>
                    </a:cubicBezTo>
                    <a:cubicBezTo>
                      <a:pt x="214" y="7"/>
                      <a:pt x="207" y="10"/>
                      <a:pt x="203" y="10"/>
                    </a:cubicBezTo>
                    <a:cubicBezTo>
                      <a:pt x="185" y="14"/>
                      <a:pt x="169" y="21"/>
                      <a:pt x="156" y="28"/>
                    </a:cubicBezTo>
                    <a:cubicBezTo>
                      <a:pt x="151" y="30"/>
                      <a:pt x="147" y="30"/>
                      <a:pt x="142" y="32"/>
                    </a:cubicBezTo>
                    <a:cubicBezTo>
                      <a:pt x="104" y="53"/>
                      <a:pt x="70" y="80"/>
                      <a:pt x="45" y="116"/>
                    </a:cubicBezTo>
                    <a:cubicBezTo>
                      <a:pt x="20" y="152"/>
                      <a:pt x="2" y="197"/>
                      <a:pt x="2" y="244"/>
                    </a:cubicBezTo>
                    <a:cubicBezTo>
                      <a:pt x="0" y="388"/>
                      <a:pt x="126" y="526"/>
                      <a:pt x="273" y="528"/>
                    </a:cubicBezTo>
                    <a:cubicBezTo>
                      <a:pt x="329" y="528"/>
                      <a:pt x="388" y="506"/>
                      <a:pt x="435" y="469"/>
                    </a:cubicBezTo>
                    <a:cubicBezTo>
                      <a:pt x="451" y="456"/>
                      <a:pt x="464" y="442"/>
                      <a:pt x="478" y="429"/>
                    </a:cubicBezTo>
                    <a:cubicBezTo>
                      <a:pt x="480" y="427"/>
                      <a:pt x="480" y="424"/>
                      <a:pt x="482" y="424"/>
                    </a:cubicBezTo>
                    <a:cubicBezTo>
                      <a:pt x="494" y="411"/>
                      <a:pt x="503" y="397"/>
                      <a:pt x="512" y="382"/>
                    </a:cubicBezTo>
                    <a:cubicBezTo>
                      <a:pt x="514" y="379"/>
                      <a:pt x="516" y="375"/>
                      <a:pt x="518" y="373"/>
                    </a:cubicBezTo>
                    <a:cubicBezTo>
                      <a:pt x="525" y="359"/>
                      <a:pt x="532" y="343"/>
                      <a:pt x="536" y="330"/>
                    </a:cubicBezTo>
                    <a:cubicBezTo>
                      <a:pt x="539" y="325"/>
                      <a:pt x="541" y="321"/>
                      <a:pt x="541" y="316"/>
                    </a:cubicBezTo>
                    <a:cubicBezTo>
                      <a:pt x="548" y="298"/>
                      <a:pt x="550" y="280"/>
                      <a:pt x="552" y="260"/>
                    </a:cubicBezTo>
                    <a:cubicBezTo>
                      <a:pt x="557" y="125"/>
                      <a:pt x="433" y="3"/>
                      <a:pt x="284" y="1"/>
                    </a:cubicBezTo>
                    <a:cubicBezTo>
                      <a:pt x="280" y="0"/>
                      <a:pt x="276" y="0"/>
                      <a:pt x="27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1"/>
              <p:cNvSpPr/>
              <p:nvPr/>
            </p:nvSpPr>
            <p:spPr>
              <a:xfrm>
                <a:off x="1545042" y="2044657"/>
                <a:ext cx="28864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35" extrusionOk="0">
                    <a:moveTo>
                      <a:pt x="280" y="0"/>
                    </a:moveTo>
                    <a:cubicBezTo>
                      <a:pt x="279" y="0"/>
                      <a:pt x="277" y="0"/>
                      <a:pt x="276" y="0"/>
                    </a:cubicBezTo>
                    <a:cubicBezTo>
                      <a:pt x="132" y="0"/>
                      <a:pt x="1" y="144"/>
                      <a:pt x="8" y="289"/>
                    </a:cubicBezTo>
                    <a:cubicBezTo>
                      <a:pt x="14" y="421"/>
                      <a:pt x="138" y="535"/>
                      <a:pt x="274" y="535"/>
                    </a:cubicBezTo>
                    <a:cubicBezTo>
                      <a:pt x="279" y="535"/>
                      <a:pt x="284" y="535"/>
                      <a:pt x="289" y="534"/>
                    </a:cubicBezTo>
                    <a:cubicBezTo>
                      <a:pt x="644" y="516"/>
                      <a:pt x="608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1"/>
              <p:cNvSpPr/>
              <p:nvPr/>
            </p:nvSpPr>
            <p:spPr>
              <a:xfrm>
                <a:off x="1545176" y="1971131"/>
                <a:ext cx="24255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37" extrusionOk="0">
                    <a:moveTo>
                      <a:pt x="273" y="0"/>
                    </a:moveTo>
                    <a:cubicBezTo>
                      <a:pt x="253" y="0"/>
                      <a:pt x="232" y="2"/>
                      <a:pt x="214" y="9"/>
                    </a:cubicBezTo>
                    <a:cubicBezTo>
                      <a:pt x="210" y="9"/>
                      <a:pt x="205" y="11"/>
                      <a:pt x="201" y="14"/>
                    </a:cubicBezTo>
                    <a:cubicBezTo>
                      <a:pt x="185" y="18"/>
                      <a:pt x="171" y="25"/>
                      <a:pt x="158" y="32"/>
                    </a:cubicBezTo>
                    <a:lnTo>
                      <a:pt x="147" y="38"/>
                    </a:lnTo>
                    <a:cubicBezTo>
                      <a:pt x="131" y="47"/>
                      <a:pt x="117" y="59"/>
                      <a:pt x="104" y="70"/>
                    </a:cubicBezTo>
                    <a:cubicBezTo>
                      <a:pt x="104" y="72"/>
                      <a:pt x="102" y="75"/>
                      <a:pt x="99" y="75"/>
                    </a:cubicBezTo>
                    <a:cubicBezTo>
                      <a:pt x="41" y="131"/>
                      <a:pt x="0" y="210"/>
                      <a:pt x="5" y="289"/>
                    </a:cubicBezTo>
                    <a:cubicBezTo>
                      <a:pt x="11" y="422"/>
                      <a:pt x="139" y="537"/>
                      <a:pt x="277" y="537"/>
                    </a:cubicBezTo>
                    <a:cubicBezTo>
                      <a:pt x="281" y="537"/>
                      <a:pt x="285" y="537"/>
                      <a:pt x="289" y="537"/>
                    </a:cubicBezTo>
                    <a:cubicBezTo>
                      <a:pt x="327" y="534"/>
                      <a:pt x="361" y="525"/>
                      <a:pt x="390" y="512"/>
                    </a:cubicBezTo>
                    <a:cubicBezTo>
                      <a:pt x="404" y="505"/>
                      <a:pt x="417" y="498"/>
                      <a:pt x="431" y="489"/>
                    </a:cubicBezTo>
                    <a:lnTo>
                      <a:pt x="433" y="489"/>
                    </a:lnTo>
                    <a:cubicBezTo>
                      <a:pt x="444" y="480"/>
                      <a:pt x="455" y="471"/>
                      <a:pt x="464" y="462"/>
                    </a:cubicBezTo>
                    <a:cubicBezTo>
                      <a:pt x="464" y="460"/>
                      <a:pt x="467" y="460"/>
                      <a:pt x="467" y="460"/>
                    </a:cubicBezTo>
                    <a:cubicBezTo>
                      <a:pt x="476" y="449"/>
                      <a:pt x="485" y="437"/>
                      <a:pt x="494" y="426"/>
                    </a:cubicBezTo>
                    <a:lnTo>
                      <a:pt x="492" y="426"/>
                    </a:lnTo>
                    <a:cubicBezTo>
                      <a:pt x="492" y="426"/>
                      <a:pt x="494" y="426"/>
                      <a:pt x="494" y="424"/>
                    </a:cubicBezTo>
                    <a:cubicBezTo>
                      <a:pt x="501" y="413"/>
                      <a:pt x="507" y="401"/>
                      <a:pt x="514" y="388"/>
                    </a:cubicBezTo>
                    <a:cubicBezTo>
                      <a:pt x="537" y="336"/>
                      <a:pt x="541" y="277"/>
                      <a:pt x="532" y="223"/>
                    </a:cubicBezTo>
                    <a:lnTo>
                      <a:pt x="532" y="217"/>
                    </a:lnTo>
                    <a:cubicBezTo>
                      <a:pt x="530" y="208"/>
                      <a:pt x="528" y="199"/>
                      <a:pt x="525" y="189"/>
                    </a:cubicBezTo>
                    <a:cubicBezTo>
                      <a:pt x="523" y="183"/>
                      <a:pt x="521" y="176"/>
                      <a:pt x="519" y="169"/>
                    </a:cubicBezTo>
                    <a:cubicBezTo>
                      <a:pt x="516" y="162"/>
                      <a:pt x="512" y="156"/>
                      <a:pt x="510" y="149"/>
                    </a:cubicBezTo>
                    <a:cubicBezTo>
                      <a:pt x="505" y="142"/>
                      <a:pt x="503" y="133"/>
                      <a:pt x="498" y="126"/>
                    </a:cubicBezTo>
                    <a:cubicBezTo>
                      <a:pt x="494" y="120"/>
                      <a:pt x="492" y="115"/>
                      <a:pt x="487" y="108"/>
                    </a:cubicBezTo>
                    <a:cubicBezTo>
                      <a:pt x="483" y="102"/>
                      <a:pt x="476" y="95"/>
                      <a:pt x="471" y="88"/>
                    </a:cubicBezTo>
                    <a:cubicBezTo>
                      <a:pt x="467" y="84"/>
                      <a:pt x="462" y="77"/>
                      <a:pt x="458" y="72"/>
                    </a:cubicBezTo>
                    <a:cubicBezTo>
                      <a:pt x="451" y="66"/>
                      <a:pt x="444" y="61"/>
                      <a:pt x="435" y="54"/>
                    </a:cubicBezTo>
                    <a:cubicBezTo>
                      <a:pt x="431" y="50"/>
                      <a:pt x="426" y="45"/>
                      <a:pt x="422" y="43"/>
                    </a:cubicBezTo>
                    <a:cubicBezTo>
                      <a:pt x="413" y="36"/>
                      <a:pt x="404" y="32"/>
                      <a:pt x="395" y="27"/>
                    </a:cubicBezTo>
                    <a:cubicBezTo>
                      <a:pt x="390" y="25"/>
                      <a:pt x="383" y="23"/>
                      <a:pt x="377" y="20"/>
                    </a:cubicBezTo>
                    <a:cubicBezTo>
                      <a:pt x="368" y="16"/>
                      <a:pt x="356" y="11"/>
                      <a:pt x="345" y="9"/>
                    </a:cubicBezTo>
                    <a:cubicBezTo>
                      <a:pt x="338" y="7"/>
                      <a:pt x="334" y="5"/>
                      <a:pt x="329" y="5"/>
                    </a:cubicBezTo>
                    <a:cubicBezTo>
                      <a:pt x="311" y="0"/>
                      <a:pt x="293" y="0"/>
                      <a:pt x="273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1"/>
              <p:cNvSpPr/>
              <p:nvPr/>
            </p:nvSpPr>
            <p:spPr>
              <a:xfrm>
                <a:off x="1527321" y="2006797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82" y="1"/>
                    </a:moveTo>
                    <a:cubicBezTo>
                      <a:pt x="133" y="1"/>
                      <a:pt x="5" y="106"/>
                      <a:pt x="3" y="247"/>
                    </a:cubicBezTo>
                    <a:cubicBezTo>
                      <a:pt x="0" y="391"/>
                      <a:pt x="126" y="526"/>
                      <a:pt x="273" y="528"/>
                    </a:cubicBezTo>
                    <a:cubicBezTo>
                      <a:pt x="274" y="528"/>
                      <a:pt x="275" y="528"/>
                      <a:pt x="277" y="528"/>
                    </a:cubicBezTo>
                    <a:cubicBezTo>
                      <a:pt x="413" y="528"/>
                      <a:pt x="546" y="399"/>
                      <a:pt x="552" y="262"/>
                    </a:cubicBezTo>
                    <a:cubicBezTo>
                      <a:pt x="559" y="125"/>
                      <a:pt x="435" y="3"/>
                      <a:pt x="287" y="1"/>
                    </a:cubicBezTo>
                    <a:cubicBezTo>
                      <a:pt x="285" y="1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1"/>
              <p:cNvSpPr/>
              <p:nvPr/>
            </p:nvSpPr>
            <p:spPr>
              <a:xfrm>
                <a:off x="1613061" y="2190589"/>
                <a:ext cx="24926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31" extrusionOk="0">
                    <a:moveTo>
                      <a:pt x="279" y="0"/>
                    </a:moveTo>
                    <a:cubicBezTo>
                      <a:pt x="130" y="0"/>
                      <a:pt x="5" y="108"/>
                      <a:pt x="2" y="246"/>
                    </a:cubicBezTo>
                    <a:cubicBezTo>
                      <a:pt x="0" y="390"/>
                      <a:pt x="126" y="528"/>
                      <a:pt x="273" y="530"/>
                    </a:cubicBezTo>
                    <a:cubicBezTo>
                      <a:pt x="410" y="530"/>
                      <a:pt x="545" y="402"/>
                      <a:pt x="552" y="262"/>
                    </a:cubicBezTo>
                    <a:cubicBezTo>
                      <a:pt x="557" y="127"/>
                      <a:pt x="433" y="5"/>
                      <a:pt x="284" y="1"/>
                    </a:cubicBezTo>
                    <a:cubicBezTo>
                      <a:pt x="282" y="0"/>
                      <a:pt x="281" y="0"/>
                      <a:pt x="27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1"/>
              <p:cNvSpPr/>
              <p:nvPr/>
            </p:nvSpPr>
            <p:spPr>
              <a:xfrm>
                <a:off x="1545042" y="2191708"/>
                <a:ext cx="28864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35" extrusionOk="0">
                    <a:moveTo>
                      <a:pt x="280" y="0"/>
                    </a:moveTo>
                    <a:cubicBezTo>
                      <a:pt x="279" y="0"/>
                      <a:pt x="277" y="0"/>
                      <a:pt x="276" y="0"/>
                    </a:cubicBezTo>
                    <a:cubicBezTo>
                      <a:pt x="132" y="0"/>
                      <a:pt x="1" y="145"/>
                      <a:pt x="8" y="289"/>
                    </a:cubicBezTo>
                    <a:cubicBezTo>
                      <a:pt x="14" y="421"/>
                      <a:pt x="138" y="535"/>
                      <a:pt x="274" y="535"/>
                    </a:cubicBezTo>
                    <a:cubicBezTo>
                      <a:pt x="279" y="535"/>
                      <a:pt x="284" y="535"/>
                      <a:pt x="289" y="534"/>
                    </a:cubicBezTo>
                    <a:cubicBezTo>
                      <a:pt x="644" y="517"/>
                      <a:pt x="608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1"/>
              <p:cNvSpPr/>
              <p:nvPr/>
            </p:nvSpPr>
            <p:spPr>
              <a:xfrm>
                <a:off x="1613061" y="2117064"/>
                <a:ext cx="24926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31" extrusionOk="0">
                    <a:moveTo>
                      <a:pt x="279" y="0"/>
                    </a:moveTo>
                    <a:cubicBezTo>
                      <a:pt x="130" y="0"/>
                      <a:pt x="5" y="108"/>
                      <a:pt x="2" y="246"/>
                    </a:cubicBezTo>
                    <a:cubicBezTo>
                      <a:pt x="0" y="390"/>
                      <a:pt x="126" y="528"/>
                      <a:pt x="273" y="530"/>
                    </a:cubicBezTo>
                    <a:cubicBezTo>
                      <a:pt x="410" y="530"/>
                      <a:pt x="545" y="402"/>
                      <a:pt x="552" y="262"/>
                    </a:cubicBezTo>
                    <a:cubicBezTo>
                      <a:pt x="557" y="127"/>
                      <a:pt x="433" y="5"/>
                      <a:pt x="284" y="0"/>
                    </a:cubicBezTo>
                    <a:cubicBezTo>
                      <a:pt x="282" y="0"/>
                      <a:pt x="281" y="0"/>
                      <a:pt x="27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1"/>
              <p:cNvSpPr/>
              <p:nvPr/>
            </p:nvSpPr>
            <p:spPr>
              <a:xfrm>
                <a:off x="1545042" y="2118182"/>
                <a:ext cx="28864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35" extrusionOk="0">
                    <a:moveTo>
                      <a:pt x="280" y="0"/>
                    </a:moveTo>
                    <a:cubicBezTo>
                      <a:pt x="279" y="0"/>
                      <a:pt x="277" y="0"/>
                      <a:pt x="276" y="0"/>
                    </a:cubicBezTo>
                    <a:cubicBezTo>
                      <a:pt x="132" y="0"/>
                      <a:pt x="1" y="144"/>
                      <a:pt x="8" y="289"/>
                    </a:cubicBezTo>
                    <a:cubicBezTo>
                      <a:pt x="14" y="421"/>
                      <a:pt x="138" y="535"/>
                      <a:pt x="274" y="535"/>
                    </a:cubicBezTo>
                    <a:cubicBezTo>
                      <a:pt x="279" y="535"/>
                      <a:pt x="284" y="535"/>
                      <a:pt x="289" y="534"/>
                    </a:cubicBezTo>
                    <a:cubicBezTo>
                      <a:pt x="644" y="516"/>
                      <a:pt x="608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1"/>
              <p:cNvSpPr/>
              <p:nvPr/>
            </p:nvSpPr>
            <p:spPr>
              <a:xfrm>
                <a:off x="1566745" y="2153849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8" y="1"/>
                    </a:moveTo>
                    <a:cubicBezTo>
                      <a:pt x="131" y="1"/>
                      <a:pt x="5" y="108"/>
                      <a:pt x="3" y="245"/>
                    </a:cubicBezTo>
                    <a:cubicBezTo>
                      <a:pt x="1" y="402"/>
                      <a:pt x="138" y="524"/>
                      <a:pt x="280" y="531"/>
                    </a:cubicBezTo>
                    <a:cubicBezTo>
                      <a:pt x="283" y="531"/>
                      <a:pt x="285" y="531"/>
                      <a:pt x="288" y="531"/>
                    </a:cubicBezTo>
                    <a:cubicBezTo>
                      <a:pt x="410" y="531"/>
                      <a:pt x="546" y="386"/>
                      <a:pt x="553" y="263"/>
                    </a:cubicBezTo>
                    <a:cubicBezTo>
                      <a:pt x="559" y="125"/>
                      <a:pt x="433" y="3"/>
                      <a:pt x="285" y="1"/>
                    </a:cubicBezTo>
                    <a:lnTo>
                      <a:pt x="287" y="1"/>
                    </a:lnTo>
                    <a:cubicBezTo>
                      <a:pt x="284" y="1"/>
                      <a:pt x="281" y="1"/>
                      <a:pt x="278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1"/>
              <p:cNvSpPr/>
              <p:nvPr/>
            </p:nvSpPr>
            <p:spPr>
              <a:xfrm>
                <a:off x="1527321" y="2153849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77" y="1"/>
                    </a:moveTo>
                    <a:cubicBezTo>
                      <a:pt x="130" y="1"/>
                      <a:pt x="5" y="108"/>
                      <a:pt x="3" y="245"/>
                    </a:cubicBezTo>
                    <a:cubicBezTo>
                      <a:pt x="0" y="389"/>
                      <a:pt x="126" y="526"/>
                      <a:pt x="273" y="529"/>
                    </a:cubicBezTo>
                    <a:cubicBezTo>
                      <a:pt x="274" y="529"/>
                      <a:pt x="275" y="529"/>
                      <a:pt x="277" y="529"/>
                    </a:cubicBezTo>
                    <a:cubicBezTo>
                      <a:pt x="413" y="529"/>
                      <a:pt x="546" y="399"/>
                      <a:pt x="552" y="260"/>
                    </a:cubicBezTo>
                    <a:cubicBezTo>
                      <a:pt x="559" y="125"/>
                      <a:pt x="435" y="3"/>
                      <a:pt x="287" y="1"/>
                    </a:cubicBezTo>
                    <a:cubicBezTo>
                      <a:pt x="283" y="1"/>
                      <a:pt x="280" y="1"/>
                      <a:pt x="277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1"/>
              <p:cNvSpPr/>
              <p:nvPr/>
            </p:nvSpPr>
            <p:spPr>
              <a:xfrm>
                <a:off x="1566745" y="2080368"/>
                <a:ext cx="25060" cy="2371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0" extrusionOk="0">
                    <a:moveTo>
                      <a:pt x="282" y="0"/>
                    </a:moveTo>
                    <a:cubicBezTo>
                      <a:pt x="133" y="0"/>
                      <a:pt x="5" y="105"/>
                      <a:pt x="3" y="246"/>
                    </a:cubicBezTo>
                    <a:cubicBezTo>
                      <a:pt x="1" y="401"/>
                      <a:pt x="138" y="523"/>
                      <a:pt x="280" y="530"/>
                    </a:cubicBezTo>
                    <a:cubicBezTo>
                      <a:pt x="283" y="530"/>
                      <a:pt x="285" y="530"/>
                      <a:pt x="288" y="530"/>
                    </a:cubicBezTo>
                    <a:cubicBezTo>
                      <a:pt x="410" y="530"/>
                      <a:pt x="546" y="385"/>
                      <a:pt x="553" y="262"/>
                    </a:cubicBezTo>
                    <a:cubicBezTo>
                      <a:pt x="559" y="124"/>
                      <a:pt x="433" y="5"/>
                      <a:pt x="285" y="0"/>
                    </a:cubicBezTo>
                    <a:lnTo>
                      <a:pt x="287" y="0"/>
                    </a:lnTo>
                    <a:cubicBezTo>
                      <a:pt x="285" y="0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1"/>
              <p:cNvSpPr/>
              <p:nvPr/>
            </p:nvSpPr>
            <p:spPr>
              <a:xfrm>
                <a:off x="1527321" y="2080368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82" y="0"/>
                    </a:moveTo>
                    <a:cubicBezTo>
                      <a:pt x="133" y="0"/>
                      <a:pt x="5" y="105"/>
                      <a:pt x="3" y="246"/>
                    </a:cubicBezTo>
                    <a:cubicBezTo>
                      <a:pt x="0" y="390"/>
                      <a:pt x="126" y="525"/>
                      <a:pt x="273" y="527"/>
                    </a:cubicBezTo>
                    <a:cubicBezTo>
                      <a:pt x="274" y="527"/>
                      <a:pt x="275" y="527"/>
                      <a:pt x="277" y="527"/>
                    </a:cubicBezTo>
                    <a:cubicBezTo>
                      <a:pt x="413" y="527"/>
                      <a:pt x="546" y="398"/>
                      <a:pt x="552" y="262"/>
                    </a:cubicBezTo>
                    <a:cubicBezTo>
                      <a:pt x="559" y="124"/>
                      <a:pt x="435" y="2"/>
                      <a:pt x="287" y="0"/>
                    </a:cubicBezTo>
                    <a:cubicBezTo>
                      <a:pt x="285" y="0"/>
                      <a:pt x="283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1"/>
              <p:cNvSpPr/>
              <p:nvPr/>
            </p:nvSpPr>
            <p:spPr>
              <a:xfrm>
                <a:off x="1613061" y="2337641"/>
                <a:ext cx="24926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31" extrusionOk="0">
                    <a:moveTo>
                      <a:pt x="279" y="1"/>
                    </a:moveTo>
                    <a:cubicBezTo>
                      <a:pt x="130" y="1"/>
                      <a:pt x="5" y="108"/>
                      <a:pt x="2" y="246"/>
                    </a:cubicBezTo>
                    <a:cubicBezTo>
                      <a:pt x="0" y="391"/>
                      <a:pt x="126" y="528"/>
                      <a:pt x="273" y="530"/>
                    </a:cubicBezTo>
                    <a:cubicBezTo>
                      <a:pt x="410" y="530"/>
                      <a:pt x="545" y="402"/>
                      <a:pt x="552" y="262"/>
                    </a:cubicBezTo>
                    <a:cubicBezTo>
                      <a:pt x="557" y="127"/>
                      <a:pt x="433" y="5"/>
                      <a:pt x="284" y="1"/>
                    </a:cubicBezTo>
                    <a:cubicBezTo>
                      <a:pt x="282" y="1"/>
                      <a:pt x="281" y="1"/>
                      <a:pt x="279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1"/>
              <p:cNvSpPr/>
              <p:nvPr/>
            </p:nvSpPr>
            <p:spPr>
              <a:xfrm>
                <a:off x="1545042" y="2338759"/>
                <a:ext cx="28864" cy="23986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36" extrusionOk="0">
                    <a:moveTo>
                      <a:pt x="280" y="0"/>
                    </a:moveTo>
                    <a:cubicBezTo>
                      <a:pt x="279" y="0"/>
                      <a:pt x="277" y="0"/>
                      <a:pt x="276" y="0"/>
                    </a:cubicBezTo>
                    <a:cubicBezTo>
                      <a:pt x="132" y="0"/>
                      <a:pt x="1" y="145"/>
                      <a:pt x="8" y="289"/>
                    </a:cubicBezTo>
                    <a:cubicBezTo>
                      <a:pt x="14" y="421"/>
                      <a:pt x="138" y="535"/>
                      <a:pt x="274" y="535"/>
                    </a:cubicBezTo>
                    <a:cubicBezTo>
                      <a:pt x="279" y="535"/>
                      <a:pt x="284" y="535"/>
                      <a:pt x="289" y="535"/>
                    </a:cubicBezTo>
                    <a:cubicBezTo>
                      <a:pt x="644" y="517"/>
                      <a:pt x="608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1"/>
              <p:cNvSpPr/>
              <p:nvPr/>
            </p:nvSpPr>
            <p:spPr>
              <a:xfrm>
                <a:off x="1613061" y="2264115"/>
                <a:ext cx="24926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31" extrusionOk="0">
                    <a:moveTo>
                      <a:pt x="279" y="1"/>
                    </a:moveTo>
                    <a:cubicBezTo>
                      <a:pt x="130" y="1"/>
                      <a:pt x="5" y="108"/>
                      <a:pt x="2" y="246"/>
                    </a:cubicBezTo>
                    <a:cubicBezTo>
                      <a:pt x="0" y="390"/>
                      <a:pt x="126" y="528"/>
                      <a:pt x="273" y="530"/>
                    </a:cubicBezTo>
                    <a:cubicBezTo>
                      <a:pt x="410" y="530"/>
                      <a:pt x="545" y="402"/>
                      <a:pt x="552" y="262"/>
                    </a:cubicBezTo>
                    <a:cubicBezTo>
                      <a:pt x="557" y="127"/>
                      <a:pt x="433" y="5"/>
                      <a:pt x="284" y="1"/>
                    </a:cubicBezTo>
                    <a:cubicBezTo>
                      <a:pt x="282" y="1"/>
                      <a:pt x="281" y="1"/>
                      <a:pt x="279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1"/>
              <p:cNvSpPr/>
              <p:nvPr/>
            </p:nvSpPr>
            <p:spPr>
              <a:xfrm>
                <a:off x="1545042" y="2265234"/>
                <a:ext cx="28864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35" extrusionOk="0">
                    <a:moveTo>
                      <a:pt x="280" y="0"/>
                    </a:moveTo>
                    <a:cubicBezTo>
                      <a:pt x="279" y="0"/>
                      <a:pt x="277" y="0"/>
                      <a:pt x="276" y="0"/>
                    </a:cubicBezTo>
                    <a:cubicBezTo>
                      <a:pt x="132" y="0"/>
                      <a:pt x="1" y="145"/>
                      <a:pt x="8" y="289"/>
                    </a:cubicBezTo>
                    <a:cubicBezTo>
                      <a:pt x="14" y="421"/>
                      <a:pt x="138" y="535"/>
                      <a:pt x="274" y="535"/>
                    </a:cubicBezTo>
                    <a:cubicBezTo>
                      <a:pt x="279" y="535"/>
                      <a:pt x="284" y="535"/>
                      <a:pt x="289" y="534"/>
                    </a:cubicBezTo>
                    <a:cubicBezTo>
                      <a:pt x="644" y="517"/>
                      <a:pt x="608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1"/>
              <p:cNvSpPr/>
              <p:nvPr/>
            </p:nvSpPr>
            <p:spPr>
              <a:xfrm>
                <a:off x="1566745" y="2300945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8" y="0"/>
                    </a:moveTo>
                    <a:cubicBezTo>
                      <a:pt x="131" y="0"/>
                      <a:pt x="5" y="107"/>
                      <a:pt x="3" y="244"/>
                    </a:cubicBezTo>
                    <a:cubicBezTo>
                      <a:pt x="1" y="401"/>
                      <a:pt x="138" y="523"/>
                      <a:pt x="280" y="530"/>
                    </a:cubicBezTo>
                    <a:cubicBezTo>
                      <a:pt x="283" y="530"/>
                      <a:pt x="285" y="530"/>
                      <a:pt x="288" y="530"/>
                    </a:cubicBezTo>
                    <a:cubicBezTo>
                      <a:pt x="410" y="530"/>
                      <a:pt x="546" y="385"/>
                      <a:pt x="553" y="262"/>
                    </a:cubicBezTo>
                    <a:cubicBezTo>
                      <a:pt x="559" y="124"/>
                      <a:pt x="433" y="2"/>
                      <a:pt x="285" y="0"/>
                    </a:cubicBezTo>
                    <a:lnTo>
                      <a:pt x="287" y="0"/>
                    </a:ln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1"/>
              <p:cNvSpPr/>
              <p:nvPr/>
            </p:nvSpPr>
            <p:spPr>
              <a:xfrm>
                <a:off x="1527321" y="2300945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77" y="0"/>
                    </a:moveTo>
                    <a:cubicBezTo>
                      <a:pt x="130" y="0"/>
                      <a:pt x="5" y="107"/>
                      <a:pt x="3" y="244"/>
                    </a:cubicBezTo>
                    <a:cubicBezTo>
                      <a:pt x="0" y="388"/>
                      <a:pt x="126" y="525"/>
                      <a:pt x="273" y="528"/>
                    </a:cubicBezTo>
                    <a:cubicBezTo>
                      <a:pt x="274" y="528"/>
                      <a:pt x="275" y="528"/>
                      <a:pt x="277" y="528"/>
                    </a:cubicBezTo>
                    <a:cubicBezTo>
                      <a:pt x="413" y="528"/>
                      <a:pt x="546" y="398"/>
                      <a:pt x="552" y="259"/>
                    </a:cubicBezTo>
                    <a:cubicBezTo>
                      <a:pt x="559" y="124"/>
                      <a:pt x="435" y="2"/>
                      <a:pt x="287" y="0"/>
                    </a:cubicBezTo>
                    <a:cubicBezTo>
                      <a:pt x="283" y="0"/>
                      <a:pt x="280" y="0"/>
                      <a:pt x="277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1"/>
              <p:cNvSpPr/>
              <p:nvPr/>
            </p:nvSpPr>
            <p:spPr>
              <a:xfrm>
                <a:off x="1566745" y="2227419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8" y="0"/>
                    </a:moveTo>
                    <a:cubicBezTo>
                      <a:pt x="131" y="0"/>
                      <a:pt x="5" y="107"/>
                      <a:pt x="3" y="244"/>
                    </a:cubicBezTo>
                    <a:cubicBezTo>
                      <a:pt x="1" y="401"/>
                      <a:pt x="138" y="523"/>
                      <a:pt x="280" y="530"/>
                    </a:cubicBezTo>
                    <a:cubicBezTo>
                      <a:pt x="283" y="530"/>
                      <a:pt x="285" y="530"/>
                      <a:pt x="288" y="530"/>
                    </a:cubicBezTo>
                    <a:cubicBezTo>
                      <a:pt x="410" y="530"/>
                      <a:pt x="546" y="385"/>
                      <a:pt x="553" y="262"/>
                    </a:cubicBezTo>
                    <a:cubicBezTo>
                      <a:pt x="559" y="124"/>
                      <a:pt x="433" y="2"/>
                      <a:pt x="285" y="0"/>
                    </a:cubicBezTo>
                    <a:lnTo>
                      <a:pt x="287" y="0"/>
                    </a:ln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1"/>
              <p:cNvSpPr/>
              <p:nvPr/>
            </p:nvSpPr>
            <p:spPr>
              <a:xfrm>
                <a:off x="1527321" y="2227419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77" y="0"/>
                    </a:moveTo>
                    <a:cubicBezTo>
                      <a:pt x="130" y="0"/>
                      <a:pt x="5" y="107"/>
                      <a:pt x="3" y="244"/>
                    </a:cubicBezTo>
                    <a:cubicBezTo>
                      <a:pt x="0" y="388"/>
                      <a:pt x="126" y="525"/>
                      <a:pt x="273" y="528"/>
                    </a:cubicBezTo>
                    <a:cubicBezTo>
                      <a:pt x="274" y="528"/>
                      <a:pt x="275" y="528"/>
                      <a:pt x="277" y="528"/>
                    </a:cubicBezTo>
                    <a:cubicBezTo>
                      <a:pt x="413" y="528"/>
                      <a:pt x="546" y="398"/>
                      <a:pt x="552" y="259"/>
                    </a:cubicBezTo>
                    <a:cubicBezTo>
                      <a:pt x="559" y="124"/>
                      <a:pt x="435" y="2"/>
                      <a:pt x="287" y="0"/>
                    </a:cubicBezTo>
                    <a:cubicBezTo>
                      <a:pt x="283" y="0"/>
                      <a:pt x="280" y="0"/>
                      <a:pt x="277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1"/>
              <p:cNvSpPr/>
              <p:nvPr/>
            </p:nvSpPr>
            <p:spPr>
              <a:xfrm>
                <a:off x="1630692" y="2375455"/>
                <a:ext cx="28774" cy="2407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8" extrusionOk="0">
                    <a:moveTo>
                      <a:pt x="275" y="1"/>
                    </a:moveTo>
                    <a:cubicBezTo>
                      <a:pt x="133" y="3"/>
                      <a:pt x="0" y="145"/>
                      <a:pt x="7" y="292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2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7" y="8"/>
                      <a:pt x="284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1"/>
              <p:cNvSpPr/>
              <p:nvPr/>
            </p:nvSpPr>
            <p:spPr>
              <a:xfrm>
                <a:off x="1566745" y="2374471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0"/>
                    </a:moveTo>
                    <a:cubicBezTo>
                      <a:pt x="133" y="0"/>
                      <a:pt x="5" y="105"/>
                      <a:pt x="3" y="244"/>
                    </a:cubicBezTo>
                    <a:cubicBezTo>
                      <a:pt x="1" y="401"/>
                      <a:pt x="138" y="523"/>
                      <a:pt x="280" y="530"/>
                    </a:cubicBezTo>
                    <a:cubicBezTo>
                      <a:pt x="283" y="530"/>
                      <a:pt x="285" y="530"/>
                      <a:pt x="288" y="530"/>
                    </a:cubicBezTo>
                    <a:cubicBezTo>
                      <a:pt x="410" y="530"/>
                      <a:pt x="546" y="385"/>
                      <a:pt x="553" y="262"/>
                    </a:cubicBezTo>
                    <a:cubicBezTo>
                      <a:pt x="559" y="124"/>
                      <a:pt x="433" y="2"/>
                      <a:pt x="285" y="0"/>
                    </a:cubicBezTo>
                    <a:lnTo>
                      <a:pt x="287" y="0"/>
                    </a:lnTo>
                    <a:cubicBezTo>
                      <a:pt x="285" y="0"/>
                      <a:pt x="284" y="0"/>
                      <a:pt x="2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1"/>
              <p:cNvSpPr/>
              <p:nvPr/>
            </p:nvSpPr>
            <p:spPr>
              <a:xfrm>
                <a:off x="1527321" y="2374471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80" y="0"/>
                    </a:moveTo>
                    <a:cubicBezTo>
                      <a:pt x="131" y="0"/>
                      <a:pt x="5" y="105"/>
                      <a:pt x="3" y="244"/>
                    </a:cubicBezTo>
                    <a:cubicBezTo>
                      <a:pt x="0" y="388"/>
                      <a:pt x="126" y="525"/>
                      <a:pt x="273" y="528"/>
                    </a:cubicBezTo>
                    <a:cubicBezTo>
                      <a:pt x="274" y="528"/>
                      <a:pt x="275" y="528"/>
                      <a:pt x="277" y="528"/>
                    </a:cubicBezTo>
                    <a:cubicBezTo>
                      <a:pt x="413" y="528"/>
                      <a:pt x="546" y="398"/>
                      <a:pt x="552" y="259"/>
                    </a:cubicBezTo>
                    <a:cubicBezTo>
                      <a:pt x="559" y="124"/>
                      <a:pt x="433" y="2"/>
                      <a:pt x="284" y="0"/>
                    </a:cubicBezTo>
                    <a:cubicBezTo>
                      <a:pt x="283" y="0"/>
                      <a:pt x="281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1"/>
              <p:cNvSpPr/>
              <p:nvPr/>
            </p:nvSpPr>
            <p:spPr>
              <a:xfrm>
                <a:off x="1613061" y="1750822"/>
                <a:ext cx="7473" cy="21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75" extrusionOk="0">
                    <a:moveTo>
                      <a:pt x="147" y="1"/>
                    </a:moveTo>
                    <a:cubicBezTo>
                      <a:pt x="72" y="37"/>
                      <a:pt x="20" y="102"/>
                      <a:pt x="7" y="183"/>
                    </a:cubicBezTo>
                    <a:cubicBezTo>
                      <a:pt x="7" y="181"/>
                      <a:pt x="7" y="181"/>
                      <a:pt x="5" y="181"/>
                    </a:cubicBezTo>
                    <a:cubicBezTo>
                      <a:pt x="5" y="192"/>
                      <a:pt x="2" y="204"/>
                      <a:pt x="0" y="215"/>
                    </a:cubicBezTo>
                    <a:cubicBezTo>
                      <a:pt x="0" y="242"/>
                      <a:pt x="5" y="269"/>
                      <a:pt x="14" y="294"/>
                    </a:cubicBezTo>
                    <a:cubicBezTo>
                      <a:pt x="18" y="310"/>
                      <a:pt x="25" y="323"/>
                      <a:pt x="32" y="337"/>
                    </a:cubicBezTo>
                    <a:lnTo>
                      <a:pt x="34" y="337"/>
                    </a:lnTo>
                    <a:cubicBezTo>
                      <a:pt x="38" y="346"/>
                      <a:pt x="41" y="357"/>
                      <a:pt x="47" y="366"/>
                    </a:cubicBezTo>
                    <a:cubicBezTo>
                      <a:pt x="59" y="384"/>
                      <a:pt x="72" y="400"/>
                      <a:pt x="88" y="416"/>
                    </a:cubicBezTo>
                    <a:cubicBezTo>
                      <a:pt x="92" y="418"/>
                      <a:pt x="95" y="425"/>
                      <a:pt x="99" y="427"/>
                    </a:cubicBezTo>
                    <a:cubicBezTo>
                      <a:pt x="115" y="440"/>
                      <a:pt x="133" y="452"/>
                      <a:pt x="151" y="463"/>
                    </a:cubicBezTo>
                    <a:cubicBezTo>
                      <a:pt x="156" y="465"/>
                      <a:pt x="160" y="470"/>
                      <a:pt x="165" y="472"/>
                    </a:cubicBezTo>
                    <a:lnTo>
                      <a:pt x="167" y="474"/>
                    </a:lnTo>
                    <a:cubicBezTo>
                      <a:pt x="165" y="301"/>
                      <a:pt x="160" y="134"/>
                      <a:pt x="147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1"/>
              <p:cNvSpPr/>
              <p:nvPr/>
            </p:nvSpPr>
            <p:spPr>
              <a:xfrm>
                <a:off x="1545355" y="1750554"/>
                <a:ext cx="28550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38" h="535" extrusionOk="0">
                    <a:moveTo>
                      <a:pt x="273" y="0"/>
                    </a:moveTo>
                    <a:cubicBezTo>
                      <a:pt x="272" y="0"/>
                      <a:pt x="270" y="0"/>
                      <a:pt x="269" y="0"/>
                    </a:cubicBezTo>
                    <a:cubicBezTo>
                      <a:pt x="258" y="0"/>
                      <a:pt x="249" y="2"/>
                      <a:pt x="240" y="2"/>
                    </a:cubicBezTo>
                    <a:cubicBezTo>
                      <a:pt x="118" y="20"/>
                      <a:pt x="12" y="135"/>
                      <a:pt x="3" y="261"/>
                    </a:cubicBezTo>
                    <a:cubicBezTo>
                      <a:pt x="1" y="270"/>
                      <a:pt x="1" y="280"/>
                      <a:pt x="1" y="289"/>
                    </a:cubicBezTo>
                    <a:cubicBezTo>
                      <a:pt x="7" y="421"/>
                      <a:pt x="131" y="535"/>
                      <a:pt x="267" y="535"/>
                    </a:cubicBezTo>
                    <a:cubicBezTo>
                      <a:pt x="272" y="535"/>
                      <a:pt x="277" y="535"/>
                      <a:pt x="282" y="534"/>
                    </a:cubicBezTo>
                    <a:cubicBezTo>
                      <a:pt x="637" y="516"/>
                      <a:pt x="601" y="0"/>
                      <a:pt x="273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1"/>
              <p:cNvSpPr/>
              <p:nvPr/>
            </p:nvSpPr>
            <p:spPr>
              <a:xfrm>
                <a:off x="1548980" y="1687276"/>
                <a:ext cx="21033" cy="13783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08" extrusionOk="0">
                    <a:moveTo>
                      <a:pt x="449" y="1"/>
                    </a:moveTo>
                    <a:lnTo>
                      <a:pt x="449" y="1"/>
                    </a:lnTo>
                    <a:cubicBezTo>
                      <a:pt x="316" y="57"/>
                      <a:pt x="152" y="143"/>
                      <a:pt x="1" y="229"/>
                    </a:cubicBezTo>
                    <a:cubicBezTo>
                      <a:pt x="53" y="276"/>
                      <a:pt x="122" y="308"/>
                      <a:pt x="194" y="308"/>
                    </a:cubicBezTo>
                    <a:cubicBezTo>
                      <a:pt x="196" y="308"/>
                      <a:pt x="199" y="307"/>
                      <a:pt x="201" y="307"/>
                    </a:cubicBezTo>
                    <a:cubicBezTo>
                      <a:pt x="393" y="296"/>
                      <a:pt x="470" y="143"/>
                      <a:pt x="449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1"/>
              <p:cNvSpPr/>
              <p:nvPr/>
            </p:nvSpPr>
            <p:spPr>
              <a:xfrm>
                <a:off x="1566745" y="1712695"/>
                <a:ext cx="25060" cy="2380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2" extrusionOk="0">
                    <a:moveTo>
                      <a:pt x="282" y="1"/>
                    </a:moveTo>
                    <a:cubicBezTo>
                      <a:pt x="133" y="1"/>
                      <a:pt x="5" y="106"/>
                      <a:pt x="3" y="247"/>
                    </a:cubicBezTo>
                    <a:cubicBezTo>
                      <a:pt x="1" y="402"/>
                      <a:pt x="138" y="524"/>
                      <a:pt x="280" y="531"/>
                    </a:cubicBezTo>
                    <a:cubicBezTo>
                      <a:pt x="284" y="531"/>
                      <a:pt x="287" y="531"/>
                      <a:pt x="291" y="531"/>
                    </a:cubicBezTo>
                    <a:cubicBezTo>
                      <a:pt x="301" y="531"/>
                      <a:pt x="311" y="529"/>
                      <a:pt x="323" y="526"/>
                    </a:cubicBezTo>
                    <a:cubicBezTo>
                      <a:pt x="327" y="526"/>
                      <a:pt x="332" y="524"/>
                      <a:pt x="336" y="524"/>
                    </a:cubicBezTo>
                    <a:cubicBezTo>
                      <a:pt x="345" y="521"/>
                      <a:pt x="357" y="517"/>
                      <a:pt x="366" y="512"/>
                    </a:cubicBezTo>
                    <a:cubicBezTo>
                      <a:pt x="370" y="510"/>
                      <a:pt x="375" y="508"/>
                      <a:pt x="379" y="506"/>
                    </a:cubicBezTo>
                    <a:cubicBezTo>
                      <a:pt x="390" y="501"/>
                      <a:pt x="402" y="494"/>
                      <a:pt x="411" y="488"/>
                    </a:cubicBezTo>
                    <a:cubicBezTo>
                      <a:pt x="415" y="485"/>
                      <a:pt x="417" y="483"/>
                      <a:pt x="422" y="481"/>
                    </a:cubicBezTo>
                    <a:cubicBezTo>
                      <a:pt x="433" y="472"/>
                      <a:pt x="445" y="461"/>
                      <a:pt x="456" y="452"/>
                    </a:cubicBezTo>
                    <a:cubicBezTo>
                      <a:pt x="460" y="445"/>
                      <a:pt x="467" y="440"/>
                      <a:pt x="472" y="434"/>
                    </a:cubicBezTo>
                    <a:cubicBezTo>
                      <a:pt x="476" y="427"/>
                      <a:pt x="483" y="422"/>
                      <a:pt x="487" y="416"/>
                    </a:cubicBezTo>
                    <a:cubicBezTo>
                      <a:pt x="494" y="409"/>
                      <a:pt x="499" y="402"/>
                      <a:pt x="503" y="395"/>
                    </a:cubicBezTo>
                    <a:cubicBezTo>
                      <a:pt x="508" y="389"/>
                      <a:pt x="510" y="382"/>
                      <a:pt x="514" y="377"/>
                    </a:cubicBezTo>
                    <a:cubicBezTo>
                      <a:pt x="537" y="339"/>
                      <a:pt x="550" y="301"/>
                      <a:pt x="553" y="262"/>
                    </a:cubicBezTo>
                    <a:cubicBezTo>
                      <a:pt x="559" y="125"/>
                      <a:pt x="433" y="5"/>
                      <a:pt x="285" y="1"/>
                    </a:cubicBezTo>
                    <a:lnTo>
                      <a:pt x="287" y="1"/>
                    </a:ln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1"/>
              <p:cNvSpPr/>
              <p:nvPr/>
            </p:nvSpPr>
            <p:spPr>
              <a:xfrm>
                <a:off x="1527321" y="1712695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82" y="1"/>
                    </a:moveTo>
                    <a:cubicBezTo>
                      <a:pt x="133" y="1"/>
                      <a:pt x="5" y="106"/>
                      <a:pt x="3" y="247"/>
                    </a:cubicBezTo>
                    <a:cubicBezTo>
                      <a:pt x="0" y="391"/>
                      <a:pt x="126" y="526"/>
                      <a:pt x="273" y="528"/>
                    </a:cubicBezTo>
                    <a:cubicBezTo>
                      <a:pt x="274" y="528"/>
                      <a:pt x="275" y="528"/>
                      <a:pt x="277" y="528"/>
                    </a:cubicBezTo>
                    <a:cubicBezTo>
                      <a:pt x="413" y="528"/>
                      <a:pt x="546" y="399"/>
                      <a:pt x="552" y="262"/>
                    </a:cubicBezTo>
                    <a:cubicBezTo>
                      <a:pt x="559" y="125"/>
                      <a:pt x="435" y="3"/>
                      <a:pt x="287" y="1"/>
                    </a:cubicBezTo>
                    <a:cubicBezTo>
                      <a:pt x="285" y="1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1"/>
              <p:cNvSpPr/>
              <p:nvPr/>
            </p:nvSpPr>
            <p:spPr>
              <a:xfrm>
                <a:off x="1612926" y="1896576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78" y="0"/>
                    </a:moveTo>
                    <a:cubicBezTo>
                      <a:pt x="131" y="0"/>
                      <a:pt x="7" y="107"/>
                      <a:pt x="5" y="244"/>
                    </a:cubicBezTo>
                    <a:cubicBezTo>
                      <a:pt x="1" y="388"/>
                      <a:pt x="129" y="526"/>
                      <a:pt x="273" y="528"/>
                    </a:cubicBezTo>
                    <a:lnTo>
                      <a:pt x="276" y="528"/>
                    </a:lnTo>
                    <a:cubicBezTo>
                      <a:pt x="292" y="528"/>
                      <a:pt x="307" y="526"/>
                      <a:pt x="321" y="523"/>
                    </a:cubicBezTo>
                    <a:cubicBezTo>
                      <a:pt x="337" y="519"/>
                      <a:pt x="352" y="514"/>
                      <a:pt x="366" y="510"/>
                    </a:cubicBezTo>
                    <a:cubicBezTo>
                      <a:pt x="467" y="469"/>
                      <a:pt x="548" y="368"/>
                      <a:pt x="555" y="260"/>
                    </a:cubicBezTo>
                    <a:cubicBezTo>
                      <a:pt x="560" y="129"/>
                      <a:pt x="445" y="14"/>
                      <a:pt x="305" y="3"/>
                    </a:cubicBezTo>
                    <a:cubicBezTo>
                      <a:pt x="298" y="1"/>
                      <a:pt x="294" y="1"/>
                      <a:pt x="287" y="1"/>
                    </a:cubicBez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1"/>
              <p:cNvSpPr/>
              <p:nvPr/>
            </p:nvSpPr>
            <p:spPr>
              <a:xfrm>
                <a:off x="1545042" y="1897605"/>
                <a:ext cx="28864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35" extrusionOk="0">
                    <a:moveTo>
                      <a:pt x="280" y="0"/>
                    </a:moveTo>
                    <a:cubicBezTo>
                      <a:pt x="279" y="0"/>
                      <a:pt x="277" y="0"/>
                      <a:pt x="276" y="0"/>
                    </a:cubicBezTo>
                    <a:cubicBezTo>
                      <a:pt x="132" y="0"/>
                      <a:pt x="1" y="144"/>
                      <a:pt x="8" y="289"/>
                    </a:cubicBezTo>
                    <a:cubicBezTo>
                      <a:pt x="14" y="421"/>
                      <a:pt x="138" y="535"/>
                      <a:pt x="274" y="535"/>
                    </a:cubicBezTo>
                    <a:cubicBezTo>
                      <a:pt x="279" y="535"/>
                      <a:pt x="284" y="535"/>
                      <a:pt x="289" y="534"/>
                    </a:cubicBezTo>
                    <a:cubicBezTo>
                      <a:pt x="644" y="516"/>
                      <a:pt x="608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1"/>
              <p:cNvSpPr/>
              <p:nvPr/>
            </p:nvSpPr>
            <p:spPr>
              <a:xfrm>
                <a:off x="1613061" y="1823050"/>
                <a:ext cx="24926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28" extrusionOk="0">
                    <a:moveTo>
                      <a:pt x="274" y="0"/>
                    </a:moveTo>
                    <a:cubicBezTo>
                      <a:pt x="208" y="0"/>
                      <a:pt x="149" y="23"/>
                      <a:pt x="101" y="59"/>
                    </a:cubicBezTo>
                    <a:lnTo>
                      <a:pt x="99" y="59"/>
                    </a:lnTo>
                    <a:cubicBezTo>
                      <a:pt x="79" y="75"/>
                      <a:pt x="63" y="91"/>
                      <a:pt x="50" y="109"/>
                    </a:cubicBezTo>
                    <a:cubicBezTo>
                      <a:pt x="50" y="111"/>
                      <a:pt x="47" y="111"/>
                      <a:pt x="47" y="113"/>
                    </a:cubicBezTo>
                    <a:cubicBezTo>
                      <a:pt x="36" y="129"/>
                      <a:pt x="27" y="147"/>
                      <a:pt x="18" y="165"/>
                    </a:cubicBezTo>
                    <a:cubicBezTo>
                      <a:pt x="16" y="170"/>
                      <a:pt x="16" y="174"/>
                      <a:pt x="14" y="179"/>
                    </a:cubicBezTo>
                    <a:cubicBezTo>
                      <a:pt x="7" y="201"/>
                      <a:pt x="2" y="221"/>
                      <a:pt x="2" y="244"/>
                    </a:cubicBezTo>
                    <a:cubicBezTo>
                      <a:pt x="0" y="271"/>
                      <a:pt x="7" y="298"/>
                      <a:pt x="14" y="323"/>
                    </a:cubicBezTo>
                    <a:cubicBezTo>
                      <a:pt x="16" y="327"/>
                      <a:pt x="16" y="332"/>
                      <a:pt x="18" y="336"/>
                    </a:cubicBezTo>
                    <a:cubicBezTo>
                      <a:pt x="27" y="361"/>
                      <a:pt x="41" y="384"/>
                      <a:pt x="56" y="406"/>
                    </a:cubicBezTo>
                    <a:lnTo>
                      <a:pt x="59" y="411"/>
                    </a:lnTo>
                    <a:cubicBezTo>
                      <a:pt x="92" y="458"/>
                      <a:pt x="142" y="494"/>
                      <a:pt x="196" y="512"/>
                    </a:cubicBezTo>
                    <a:cubicBezTo>
                      <a:pt x="221" y="521"/>
                      <a:pt x="246" y="528"/>
                      <a:pt x="273" y="528"/>
                    </a:cubicBezTo>
                    <a:cubicBezTo>
                      <a:pt x="410" y="528"/>
                      <a:pt x="545" y="399"/>
                      <a:pt x="552" y="260"/>
                    </a:cubicBezTo>
                    <a:cubicBezTo>
                      <a:pt x="557" y="125"/>
                      <a:pt x="433" y="3"/>
                      <a:pt x="284" y="1"/>
                    </a:cubicBezTo>
                    <a:cubicBezTo>
                      <a:pt x="281" y="0"/>
                      <a:pt x="278" y="0"/>
                      <a:pt x="274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1"/>
              <p:cNvSpPr/>
              <p:nvPr/>
            </p:nvSpPr>
            <p:spPr>
              <a:xfrm>
                <a:off x="1545042" y="1824080"/>
                <a:ext cx="28864" cy="2394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35" extrusionOk="0">
                    <a:moveTo>
                      <a:pt x="280" y="0"/>
                    </a:moveTo>
                    <a:cubicBezTo>
                      <a:pt x="279" y="0"/>
                      <a:pt x="277" y="0"/>
                      <a:pt x="276" y="0"/>
                    </a:cubicBezTo>
                    <a:cubicBezTo>
                      <a:pt x="132" y="0"/>
                      <a:pt x="1" y="144"/>
                      <a:pt x="8" y="289"/>
                    </a:cubicBezTo>
                    <a:cubicBezTo>
                      <a:pt x="14" y="421"/>
                      <a:pt x="138" y="535"/>
                      <a:pt x="274" y="535"/>
                    </a:cubicBezTo>
                    <a:cubicBezTo>
                      <a:pt x="279" y="535"/>
                      <a:pt x="284" y="535"/>
                      <a:pt x="289" y="534"/>
                    </a:cubicBezTo>
                    <a:cubicBezTo>
                      <a:pt x="644" y="516"/>
                      <a:pt x="608" y="0"/>
                      <a:pt x="2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1"/>
              <p:cNvSpPr/>
              <p:nvPr/>
            </p:nvSpPr>
            <p:spPr>
              <a:xfrm>
                <a:off x="1566745" y="1859746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1"/>
                    </a:moveTo>
                    <a:cubicBezTo>
                      <a:pt x="133" y="1"/>
                      <a:pt x="5" y="106"/>
                      <a:pt x="3" y="247"/>
                    </a:cubicBezTo>
                    <a:cubicBezTo>
                      <a:pt x="1" y="402"/>
                      <a:pt x="138" y="524"/>
                      <a:pt x="280" y="531"/>
                    </a:cubicBezTo>
                    <a:cubicBezTo>
                      <a:pt x="283" y="531"/>
                      <a:pt x="285" y="531"/>
                      <a:pt x="288" y="531"/>
                    </a:cubicBezTo>
                    <a:cubicBezTo>
                      <a:pt x="410" y="531"/>
                      <a:pt x="546" y="386"/>
                      <a:pt x="553" y="262"/>
                    </a:cubicBezTo>
                    <a:cubicBezTo>
                      <a:pt x="559" y="125"/>
                      <a:pt x="433" y="5"/>
                      <a:pt x="285" y="1"/>
                    </a:cubicBezTo>
                    <a:lnTo>
                      <a:pt x="287" y="1"/>
                    </a:ln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1"/>
              <p:cNvSpPr/>
              <p:nvPr/>
            </p:nvSpPr>
            <p:spPr>
              <a:xfrm>
                <a:off x="1527321" y="1859746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82" y="1"/>
                    </a:moveTo>
                    <a:cubicBezTo>
                      <a:pt x="133" y="1"/>
                      <a:pt x="5" y="106"/>
                      <a:pt x="3" y="247"/>
                    </a:cubicBezTo>
                    <a:cubicBezTo>
                      <a:pt x="0" y="391"/>
                      <a:pt x="126" y="526"/>
                      <a:pt x="273" y="528"/>
                    </a:cubicBezTo>
                    <a:cubicBezTo>
                      <a:pt x="274" y="528"/>
                      <a:pt x="275" y="528"/>
                      <a:pt x="277" y="528"/>
                    </a:cubicBezTo>
                    <a:cubicBezTo>
                      <a:pt x="413" y="528"/>
                      <a:pt x="546" y="399"/>
                      <a:pt x="552" y="262"/>
                    </a:cubicBezTo>
                    <a:cubicBezTo>
                      <a:pt x="559" y="125"/>
                      <a:pt x="435" y="3"/>
                      <a:pt x="287" y="1"/>
                    </a:cubicBezTo>
                    <a:cubicBezTo>
                      <a:pt x="285" y="1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1"/>
              <p:cNvSpPr/>
              <p:nvPr/>
            </p:nvSpPr>
            <p:spPr>
              <a:xfrm>
                <a:off x="1566745" y="1786220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1"/>
                    </a:moveTo>
                    <a:cubicBezTo>
                      <a:pt x="133" y="1"/>
                      <a:pt x="5" y="106"/>
                      <a:pt x="3" y="247"/>
                    </a:cubicBezTo>
                    <a:cubicBezTo>
                      <a:pt x="1" y="402"/>
                      <a:pt x="138" y="524"/>
                      <a:pt x="280" y="531"/>
                    </a:cubicBezTo>
                    <a:cubicBezTo>
                      <a:pt x="283" y="531"/>
                      <a:pt x="286" y="531"/>
                      <a:pt x="288" y="531"/>
                    </a:cubicBezTo>
                    <a:cubicBezTo>
                      <a:pt x="410" y="531"/>
                      <a:pt x="546" y="388"/>
                      <a:pt x="553" y="262"/>
                    </a:cubicBezTo>
                    <a:cubicBezTo>
                      <a:pt x="559" y="125"/>
                      <a:pt x="433" y="5"/>
                      <a:pt x="285" y="1"/>
                    </a:cubicBezTo>
                    <a:lnTo>
                      <a:pt x="287" y="1"/>
                    </a:ln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1"/>
              <p:cNvSpPr/>
              <p:nvPr/>
            </p:nvSpPr>
            <p:spPr>
              <a:xfrm>
                <a:off x="1527321" y="1786220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82" y="1"/>
                    </a:moveTo>
                    <a:cubicBezTo>
                      <a:pt x="133" y="1"/>
                      <a:pt x="5" y="106"/>
                      <a:pt x="3" y="247"/>
                    </a:cubicBezTo>
                    <a:cubicBezTo>
                      <a:pt x="0" y="391"/>
                      <a:pt x="126" y="526"/>
                      <a:pt x="273" y="528"/>
                    </a:cubicBezTo>
                    <a:cubicBezTo>
                      <a:pt x="274" y="528"/>
                      <a:pt x="275" y="528"/>
                      <a:pt x="277" y="528"/>
                    </a:cubicBezTo>
                    <a:cubicBezTo>
                      <a:pt x="413" y="528"/>
                      <a:pt x="546" y="399"/>
                      <a:pt x="552" y="262"/>
                    </a:cubicBezTo>
                    <a:cubicBezTo>
                      <a:pt x="559" y="125"/>
                      <a:pt x="435" y="3"/>
                      <a:pt x="287" y="1"/>
                    </a:cubicBezTo>
                    <a:cubicBezTo>
                      <a:pt x="285" y="1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1"/>
              <p:cNvSpPr/>
              <p:nvPr/>
            </p:nvSpPr>
            <p:spPr>
              <a:xfrm>
                <a:off x="1613061" y="1970102"/>
                <a:ext cx="24926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29" extrusionOk="0">
                    <a:moveTo>
                      <a:pt x="275" y="0"/>
                    </a:moveTo>
                    <a:cubicBezTo>
                      <a:pt x="128" y="0"/>
                      <a:pt x="4" y="107"/>
                      <a:pt x="2" y="244"/>
                    </a:cubicBezTo>
                    <a:cubicBezTo>
                      <a:pt x="0" y="388"/>
                      <a:pt x="126" y="526"/>
                      <a:pt x="273" y="528"/>
                    </a:cubicBezTo>
                    <a:cubicBezTo>
                      <a:pt x="410" y="528"/>
                      <a:pt x="545" y="400"/>
                      <a:pt x="552" y="260"/>
                    </a:cubicBezTo>
                    <a:cubicBezTo>
                      <a:pt x="557" y="125"/>
                      <a:pt x="433" y="3"/>
                      <a:pt x="284" y="1"/>
                    </a:cubicBezTo>
                    <a:cubicBezTo>
                      <a:pt x="281" y="1"/>
                      <a:pt x="278" y="0"/>
                      <a:pt x="275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1"/>
              <p:cNvSpPr/>
              <p:nvPr/>
            </p:nvSpPr>
            <p:spPr>
              <a:xfrm>
                <a:off x="1566745" y="2006842"/>
                <a:ext cx="25060" cy="2371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0" extrusionOk="0">
                    <a:moveTo>
                      <a:pt x="287" y="0"/>
                    </a:moveTo>
                    <a:cubicBezTo>
                      <a:pt x="266" y="0"/>
                      <a:pt x="248" y="0"/>
                      <a:pt x="230" y="5"/>
                    </a:cubicBezTo>
                    <a:cubicBezTo>
                      <a:pt x="212" y="7"/>
                      <a:pt x="194" y="11"/>
                      <a:pt x="179" y="18"/>
                    </a:cubicBezTo>
                    <a:cubicBezTo>
                      <a:pt x="77" y="52"/>
                      <a:pt x="5" y="140"/>
                      <a:pt x="3" y="243"/>
                    </a:cubicBezTo>
                    <a:cubicBezTo>
                      <a:pt x="1" y="401"/>
                      <a:pt x="140" y="523"/>
                      <a:pt x="280" y="530"/>
                    </a:cubicBezTo>
                    <a:cubicBezTo>
                      <a:pt x="282" y="530"/>
                      <a:pt x="284" y="530"/>
                      <a:pt x="287" y="530"/>
                    </a:cubicBezTo>
                    <a:cubicBezTo>
                      <a:pt x="391" y="530"/>
                      <a:pt x="502" y="428"/>
                      <a:pt x="539" y="322"/>
                    </a:cubicBezTo>
                    <a:cubicBezTo>
                      <a:pt x="539" y="320"/>
                      <a:pt x="541" y="318"/>
                      <a:pt x="541" y="318"/>
                    </a:cubicBezTo>
                    <a:cubicBezTo>
                      <a:pt x="548" y="298"/>
                      <a:pt x="553" y="279"/>
                      <a:pt x="553" y="259"/>
                    </a:cubicBezTo>
                    <a:cubicBezTo>
                      <a:pt x="559" y="124"/>
                      <a:pt x="436" y="2"/>
                      <a:pt x="287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1"/>
              <p:cNvSpPr/>
              <p:nvPr/>
            </p:nvSpPr>
            <p:spPr>
              <a:xfrm>
                <a:off x="1566745" y="1933272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82" y="1"/>
                    </a:moveTo>
                    <a:cubicBezTo>
                      <a:pt x="133" y="1"/>
                      <a:pt x="5" y="106"/>
                      <a:pt x="3" y="247"/>
                    </a:cubicBezTo>
                    <a:cubicBezTo>
                      <a:pt x="1" y="402"/>
                      <a:pt x="138" y="524"/>
                      <a:pt x="280" y="531"/>
                    </a:cubicBezTo>
                    <a:cubicBezTo>
                      <a:pt x="283" y="531"/>
                      <a:pt x="286" y="531"/>
                      <a:pt x="288" y="531"/>
                    </a:cubicBezTo>
                    <a:cubicBezTo>
                      <a:pt x="410" y="531"/>
                      <a:pt x="546" y="388"/>
                      <a:pt x="553" y="262"/>
                    </a:cubicBezTo>
                    <a:cubicBezTo>
                      <a:pt x="559" y="125"/>
                      <a:pt x="433" y="5"/>
                      <a:pt x="285" y="1"/>
                    </a:cubicBezTo>
                    <a:lnTo>
                      <a:pt x="287" y="1"/>
                    </a:lnTo>
                    <a:cubicBezTo>
                      <a:pt x="285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1"/>
              <p:cNvSpPr/>
              <p:nvPr/>
            </p:nvSpPr>
            <p:spPr>
              <a:xfrm>
                <a:off x="1527321" y="1933272"/>
                <a:ext cx="25060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9" extrusionOk="0">
                    <a:moveTo>
                      <a:pt x="282" y="1"/>
                    </a:moveTo>
                    <a:cubicBezTo>
                      <a:pt x="133" y="1"/>
                      <a:pt x="5" y="106"/>
                      <a:pt x="3" y="247"/>
                    </a:cubicBezTo>
                    <a:cubicBezTo>
                      <a:pt x="0" y="391"/>
                      <a:pt x="126" y="526"/>
                      <a:pt x="273" y="528"/>
                    </a:cubicBezTo>
                    <a:cubicBezTo>
                      <a:pt x="274" y="528"/>
                      <a:pt x="275" y="528"/>
                      <a:pt x="277" y="528"/>
                    </a:cubicBezTo>
                    <a:cubicBezTo>
                      <a:pt x="413" y="528"/>
                      <a:pt x="546" y="399"/>
                      <a:pt x="552" y="262"/>
                    </a:cubicBezTo>
                    <a:cubicBezTo>
                      <a:pt x="559" y="125"/>
                      <a:pt x="435" y="3"/>
                      <a:pt x="287" y="1"/>
                    </a:cubicBezTo>
                    <a:cubicBezTo>
                      <a:pt x="285" y="1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1"/>
              <p:cNvSpPr/>
              <p:nvPr/>
            </p:nvSpPr>
            <p:spPr>
              <a:xfrm>
                <a:off x="1995173" y="1749525"/>
                <a:ext cx="25060" cy="2376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1" extrusionOk="0">
                    <a:moveTo>
                      <a:pt x="278" y="0"/>
                    </a:moveTo>
                    <a:cubicBezTo>
                      <a:pt x="131" y="0"/>
                      <a:pt x="7" y="107"/>
                      <a:pt x="3" y="244"/>
                    </a:cubicBezTo>
                    <a:cubicBezTo>
                      <a:pt x="1" y="399"/>
                      <a:pt x="141" y="521"/>
                      <a:pt x="280" y="530"/>
                    </a:cubicBezTo>
                    <a:cubicBezTo>
                      <a:pt x="283" y="530"/>
                      <a:pt x="286" y="530"/>
                      <a:pt x="289" y="530"/>
                    </a:cubicBezTo>
                    <a:cubicBezTo>
                      <a:pt x="413" y="530"/>
                      <a:pt x="549" y="385"/>
                      <a:pt x="553" y="260"/>
                    </a:cubicBezTo>
                    <a:cubicBezTo>
                      <a:pt x="560" y="124"/>
                      <a:pt x="436" y="3"/>
                      <a:pt x="287" y="0"/>
                    </a:cubicBez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1"/>
              <p:cNvSpPr/>
              <p:nvPr/>
            </p:nvSpPr>
            <p:spPr>
              <a:xfrm>
                <a:off x="1973514" y="1860775"/>
                <a:ext cx="28774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37" extrusionOk="0">
                    <a:moveTo>
                      <a:pt x="275" y="0"/>
                    </a:moveTo>
                    <a:cubicBezTo>
                      <a:pt x="131" y="3"/>
                      <a:pt x="0" y="145"/>
                      <a:pt x="7" y="291"/>
                    </a:cubicBezTo>
                    <a:cubicBezTo>
                      <a:pt x="14" y="423"/>
                      <a:pt x="142" y="537"/>
                      <a:pt x="280" y="537"/>
                    </a:cubicBezTo>
                    <a:cubicBezTo>
                      <a:pt x="281" y="537"/>
                      <a:pt x="283" y="537"/>
                      <a:pt x="284" y="537"/>
                    </a:cubicBezTo>
                    <a:lnTo>
                      <a:pt x="291" y="537"/>
                    </a:lnTo>
                    <a:cubicBezTo>
                      <a:pt x="643" y="519"/>
                      <a:pt x="606" y="7"/>
                      <a:pt x="284" y="3"/>
                    </a:cubicBezTo>
                    <a:cubicBezTo>
                      <a:pt x="282" y="3"/>
                      <a:pt x="277" y="0"/>
                      <a:pt x="275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1"/>
              <p:cNvSpPr/>
              <p:nvPr/>
            </p:nvSpPr>
            <p:spPr>
              <a:xfrm>
                <a:off x="1995307" y="1896486"/>
                <a:ext cx="18661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533" extrusionOk="0">
                    <a:moveTo>
                      <a:pt x="284" y="0"/>
                    </a:moveTo>
                    <a:lnTo>
                      <a:pt x="284" y="3"/>
                    </a:lnTo>
                    <a:cubicBezTo>
                      <a:pt x="281" y="2"/>
                      <a:pt x="277" y="2"/>
                      <a:pt x="274" y="2"/>
                    </a:cubicBezTo>
                    <a:cubicBezTo>
                      <a:pt x="217" y="2"/>
                      <a:pt x="164" y="20"/>
                      <a:pt x="119" y="48"/>
                    </a:cubicBezTo>
                    <a:cubicBezTo>
                      <a:pt x="117" y="48"/>
                      <a:pt x="117" y="50"/>
                      <a:pt x="115" y="50"/>
                    </a:cubicBezTo>
                    <a:cubicBezTo>
                      <a:pt x="104" y="57"/>
                      <a:pt x="92" y="66"/>
                      <a:pt x="81" y="77"/>
                    </a:cubicBezTo>
                    <a:cubicBezTo>
                      <a:pt x="79" y="79"/>
                      <a:pt x="77" y="81"/>
                      <a:pt x="74" y="84"/>
                    </a:cubicBezTo>
                    <a:cubicBezTo>
                      <a:pt x="65" y="93"/>
                      <a:pt x="56" y="102"/>
                      <a:pt x="50" y="111"/>
                    </a:cubicBezTo>
                    <a:cubicBezTo>
                      <a:pt x="45" y="115"/>
                      <a:pt x="43" y="122"/>
                      <a:pt x="38" y="127"/>
                    </a:cubicBezTo>
                    <a:cubicBezTo>
                      <a:pt x="34" y="136"/>
                      <a:pt x="29" y="142"/>
                      <a:pt x="25" y="151"/>
                    </a:cubicBezTo>
                    <a:cubicBezTo>
                      <a:pt x="20" y="160"/>
                      <a:pt x="18" y="169"/>
                      <a:pt x="14" y="178"/>
                    </a:cubicBezTo>
                    <a:cubicBezTo>
                      <a:pt x="11" y="183"/>
                      <a:pt x="9" y="190"/>
                      <a:pt x="7" y="196"/>
                    </a:cubicBezTo>
                    <a:cubicBezTo>
                      <a:pt x="5" y="212"/>
                      <a:pt x="2" y="228"/>
                      <a:pt x="0" y="246"/>
                    </a:cubicBezTo>
                    <a:cubicBezTo>
                      <a:pt x="0" y="271"/>
                      <a:pt x="5" y="293"/>
                      <a:pt x="11" y="316"/>
                    </a:cubicBezTo>
                    <a:cubicBezTo>
                      <a:pt x="11" y="318"/>
                      <a:pt x="14" y="323"/>
                      <a:pt x="14" y="325"/>
                    </a:cubicBezTo>
                    <a:cubicBezTo>
                      <a:pt x="50" y="442"/>
                      <a:pt x="162" y="525"/>
                      <a:pt x="277" y="532"/>
                    </a:cubicBezTo>
                    <a:cubicBezTo>
                      <a:pt x="280" y="532"/>
                      <a:pt x="282" y="530"/>
                      <a:pt x="282" y="530"/>
                    </a:cubicBezTo>
                    <a:cubicBezTo>
                      <a:pt x="282" y="417"/>
                      <a:pt x="275" y="300"/>
                      <a:pt x="268" y="183"/>
                    </a:cubicBezTo>
                    <a:cubicBezTo>
                      <a:pt x="320" y="136"/>
                      <a:pt x="370" y="88"/>
                      <a:pt x="417" y="41"/>
                    </a:cubicBezTo>
                    <a:cubicBezTo>
                      <a:pt x="379" y="16"/>
                      <a:pt x="331" y="3"/>
                      <a:pt x="284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1"/>
              <p:cNvSpPr/>
              <p:nvPr/>
            </p:nvSpPr>
            <p:spPr>
              <a:xfrm>
                <a:off x="1995307" y="1823050"/>
                <a:ext cx="24926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29" extrusionOk="0">
                    <a:moveTo>
                      <a:pt x="277" y="0"/>
                    </a:moveTo>
                    <a:cubicBezTo>
                      <a:pt x="176" y="0"/>
                      <a:pt x="85" y="50"/>
                      <a:pt x="38" y="127"/>
                    </a:cubicBezTo>
                    <a:cubicBezTo>
                      <a:pt x="27" y="143"/>
                      <a:pt x="18" y="161"/>
                      <a:pt x="14" y="179"/>
                    </a:cubicBezTo>
                    <a:cubicBezTo>
                      <a:pt x="14" y="181"/>
                      <a:pt x="11" y="183"/>
                      <a:pt x="11" y="183"/>
                    </a:cubicBezTo>
                    <a:cubicBezTo>
                      <a:pt x="5" y="203"/>
                      <a:pt x="2" y="224"/>
                      <a:pt x="0" y="244"/>
                    </a:cubicBezTo>
                    <a:cubicBezTo>
                      <a:pt x="0" y="266"/>
                      <a:pt x="2" y="287"/>
                      <a:pt x="7" y="305"/>
                    </a:cubicBezTo>
                    <a:cubicBezTo>
                      <a:pt x="9" y="309"/>
                      <a:pt x="11" y="314"/>
                      <a:pt x="11" y="318"/>
                    </a:cubicBezTo>
                    <a:cubicBezTo>
                      <a:pt x="16" y="334"/>
                      <a:pt x="23" y="350"/>
                      <a:pt x="29" y="363"/>
                    </a:cubicBezTo>
                    <a:cubicBezTo>
                      <a:pt x="29" y="366"/>
                      <a:pt x="32" y="370"/>
                      <a:pt x="34" y="372"/>
                    </a:cubicBezTo>
                    <a:cubicBezTo>
                      <a:pt x="43" y="388"/>
                      <a:pt x="52" y="402"/>
                      <a:pt x="63" y="415"/>
                    </a:cubicBezTo>
                    <a:cubicBezTo>
                      <a:pt x="65" y="418"/>
                      <a:pt x="65" y="418"/>
                      <a:pt x="68" y="420"/>
                    </a:cubicBezTo>
                    <a:cubicBezTo>
                      <a:pt x="79" y="436"/>
                      <a:pt x="92" y="449"/>
                      <a:pt x="108" y="460"/>
                    </a:cubicBezTo>
                    <a:cubicBezTo>
                      <a:pt x="158" y="501"/>
                      <a:pt x="216" y="526"/>
                      <a:pt x="277" y="528"/>
                    </a:cubicBezTo>
                    <a:cubicBezTo>
                      <a:pt x="280" y="528"/>
                      <a:pt x="283" y="528"/>
                      <a:pt x="286" y="528"/>
                    </a:cubicBezTo>
                    <a:cubicBezTo>
                      <a:pt x="410" y="528"/>
                      <a:pt x="546" y="385"/>
                      <a:pt x="552" y="260"/>
                    </a:cubicBezTo>
                    <a:cubicBezTo>
                      <a:pt x="557" y="125"/>
                      <a:pt x="433" y="3"/>
                      <a:pt x="284" y="1"/>
                    </a:cubicBezTo>
                    <a:cubicBezTo>
                      <a:pt x="282" y="0"/>
                      <a:pt x="279" y="0"/>
                      <a:pt x="277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1"/>
              <p:cNvSpPr/>
              <p:nvPr/>
            </p:nvSpPr>
            <p:spPr>
              <a:xfrm>
                <a:off x="2041488" y="1786220"/>
                <a:ext cx="19511" cy="2367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529" extrusionOk="0">
                    <a:moveTo>
                      <a:pt x="282" y="1"/>
                    </a:moveTo>
                    <a:cubicBezTo>
                      <a:pt x="131" y="1"/>
                      <a:pt x="5" y="106"/>
                      <a:pt x="3" y="244"/>
                    </a:cubicBezTo>
                    <a:cubicBezTo>
                      <a:pt x="0" y="389"/>
                      <a:pt x="126" y="526"/>
                      <a:pt x="273" y="528"/>
                    </a:cubicBezTo>
                    <a:cubicBezTo>
                      <a:pt x="327" y="528"/>
                      <a:pt x="381" y="508"/>
                      <a:pt x="429" y="476"/>
                    </a:cubicBezTo>
                    <a:cubicBezTo>
                      <a:pt x="435" y="323"/>
                      <a:pt x="422" y="170"/>
                      <a:pt x="390" y="23"/>
                    </a:cubicBezTo>
                    <a:cubicBezTo>
                      <a:pt x="356" y="10"/>
                      <a:pt x="323" y="1"/>
                      <a:pt x="287" y="1"/>
                    </a:cubicBezTo>
                    <a:cubicBezTo>
                      <a:pt x="285" y="1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1"/>
              <p:cNvSpPr/>
              <p:nvPr/>
            </p:nvSpPr>
            <p:spPr>
              <a:xfrm>
                <a:off x="1973604" y="1715335"/>
                <a:ext cx="25776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01" extrusionOk="0">
                    <a:moveTo>
                      <a:pt x="156" y="0"/>
                    </a:moveTo>
                    <a:cubicBezTo>
                      <a:pt x="66" y="50"/>
                      <a:pt x="0" y="151"/>
                      <a:pt x="5" y="255"/>
                    </a:cubicBezTo>
                    <a:cubicBezTo>
                      <a:pt x="12" y="389"/>
                      <a:pt x="140" y="501"/>
                      <a:pt x="278" y="501"/>
                    </a:cubicBezTo>
                    <a:cubicBezTo>
                      <a:pt x="279" y="501"/>
                      <a:pt x="281" y="501"/>
                      <a:pt x="282" y="501"/>
                    </a:cubicBezTo>
                    <a:lnTo>
                      <a:pt x="289" y="501"/>
                    </a:lnTo>
                    <a:cubicBezTo>
                      <a:pt x="505" y="490"/>
                      <a:pt x="575" y="291"/>
                      <a:pt x="521" y="138"/>
                    </a:cubicBezTo>
                    <a:cubicBezTo>
                      <a:pt x="442" y="104"/>
                      <a:pt x="361" y="73"/>
                      <a:pt x="282" y="43"/>
                    </a:cubicBezTo>
                    <a:cubicBezTo>
                      <a:pt x="239" y="27"/>
                      <a:pt x="197" y="14"/>
                      <a:pt x="156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1"/>
              <p:cNvSpPr/>
              <p:nvPr/>
            </p:nvSpPr>
            <p:spPr>
              <a:xfrm>
                <a:off x="1955749" y="1896576"/>
                <a:ext cx="2506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8" extrusionOk="0">
                    <a:moveTo>
                      <a:pt x="278" y="0"/>
                    </a:moveTo>
                    <a:cubicBezTo>
                      <a:pt x="131" y="0"/>
                      <a:pt x="5" y="107"/>
                      <a:pt x="3" y="244"/>
                    </a:cubicBezTo>
                    <a:cubicBezTo>
                      <a:pt x="1" y="388"/>
                      <a:pt x="129" y="526"/>
                      <a:pt x="273" y="528"/>
                    </a:cubicBezTo>
                    <a:cubicBezTo>
                      <a:pt x="413" y="528"/>
                      <a:pt x="548" y="400"/>
                      <a:pt x="553" y="260"/>
                    </a:cubicBezTo>
                    <a:cubicBezTo>
                      <a:pt x="559" y="125"/>
                      <a:pt x="436" y="3"/>
                      <a:pt x="287" y="1"/>
                    </a:cubicBezTo>
                    <a:cubicBezTo>
                      <a:pt x="284" y="0"/>
                      <a:pt x="281" y="0"/>
                      <a:pt x="27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1"/>
              <p:cNvSpPr/>
              <p:nvPr/>
            </p:nvSpPr>
            <p:spPr>
              <a:xfrm>
                <a:off x="1973783" y="1787250"/>
                <a:ext cx="27790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37" extrusionOk="0">
                    <a:moveTo>
                      <a:pt x="269" y="0"/>
                    </a:moveTo>
                    <a:cubicBezTo>
                      <a:pt x="251" y="0"/>
                      <a:pt x="233" y="3"/>
                      <a:pt x="215" y="7"/>
                    </a:cubicBezTo>
                    <a:cubicBezTo>
                      <a:pt x="199" y="12"/>
                      <a:pt x="184" y="18"/>
                      <a:pt x="170" y="25"/>
                    </a:cubicBezTo>
                    <a:cubicBezTo>
                      <a:pt x="163" y="27"/>
                      <a:pt x="159" y="32"/>
                      <a:pt x="152" y="34"/>
                    </a:cubicBezTo>
                    <a:cubicBezTo>
                      <a:pt x="143" y="39"/>
                      <a:pt x="134" y="46"/>
                      <a:pt x="125" y="52"/>
                    </a:cubicBezTo>
                    <a:cubicBezTo>
                      <a:pt x="118" y="57"/>
                      <a:pt x="114" y="61"/>
                      <a:pt x="109" y="66"/>
                    </a:cubicBezTo>
                    <a:cubicBezTo>
                      <a:pt x="100" y="73"/>
                      <a:pt x="93" y="77"/>
                      <a:pt x="87" y="86"/>
                    </a:cubicBezTo>
                    <a:cubicBezTo>
                      <a:pt x="80" y="91"/>
                      <a:pt x="75" y="95"/>
                      <a:pt x="71" y="102"/>
                    </a:cubicBezTo>
                    <a:cubicBezTo>
                      <a:pt x="64" y="109"/>
                      <a:pt x="57" y="118"/>
                      <a:pt x="53" y="127"/>
                    </a:cubicBezTo>
                    <a:cubicBezTo>
                      <a:pt x="48" y="131"/>
                      <a:pt x="44" y="138"/>
                      <a:pt x="42" y="145"/>
                    </a:cubicBezTo>
                    <a:cubicBezTo>
                      <a:pt x="35" y="154"/>
                      <a:pt x="30" y="163"/>
                      <a:pt x="26" y="172"/>
                    </a:cubicBezTo>
                    <a:cubicBezTo>
                      <a:pt x="24" y="178"/>
                      <a:pt x="21" y="183"/>
                      <a:pt x="19" y="190"/>
                    </a:cubicBezTo>
                    <a:cubicBezTo>
                      <a:pt x="14" y="201"/>
                      <a:pt x="12" y="212"/>
                      <a:pt x="8" y="224"/>
                    </a:cubicBezTo>
                    <a:cubicBezTo>
                      <a:pt x="8" y="228"/>
                      <a:pt x="5" y="235"/>
                      <a:pt x="5" y="239"/>
                    </a:cubicBezTo>
                    <a:cubicBezTo>
                      <a:pt x="1" y="257"/>
                      <a:pt x="1" y="273"/>
                      <a:pt x="1" y="291"/>
                    </a:cubicBezTo>
                    <a:cubicBezTo>
                      <a:pt x="8" y="423"/>
                      <a:pt x="136" y="537"/>
                      <a:pt x="274" y="537"/>
                    </a:cubicBezTo>
                    <a:cubicBezTo>
                      <a:pt x="275" y="537"/>
                      <a:pt x="277" y="537"/>
                      <a:pt x="278" y="537"/>
                    </a:cubicBezTo>
                    <a:lnTo>
                      <a:pt x="285" y="537"/>
                    </a:lnTo>
                    <a:cubicBezTo>
                      <a:pt x="307" y="535"/>
                      <a:pt x="328" y="532"/>
                      <a:pt x="348" y="526"/>
                    </a:cubicBezTo>
                    <a:lnTo>
                      <a:pt x="353" y="526"/>
                    </a:lnTo>
                    <a:cubicBezTo>
                      <a:pt x="371" y="521"/>
                      <a:pt x="386" y="514"/>
                      <a:pt x="402" y="505"/>
                    </a:cubicBezTo>
                    <a:cubicBezTo>
                      <a:pt x="621" y="393"/>
                      <a:pt x="558" y="7"/>
                      <a:pt x="278" y="0"/>
                    </a:cubicBezTo>
                    <a:lnTo>
                      <a:pt x="278" y="3"/>
                    </a:lnTo>
                    <a:cubicBezTo>
                      <a:pt x="276" y="3"/>
                      <a:pt x="271" y="0"/>
                      <a:pt x="269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1"/>
              <p:cNvSpPr/>
              <p:nvPr/>
            </p:nvSpPr>
            <p:spPr>
              <a:xfrm>
                <a:off x="1540433" y="1330522"/>
                <a:ext cx="430182" cy="804292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17973" extrusionOk="0">
                    <a:moveTo>
                      <a:pt x="6518" y="1462"/>
                    </a:moveTo>
                    <a:lnTo>
                      <a:pt x="6518" y="1462"/>
                    </a:lnTo>
                    <a:cubicBezTo>
                      <a:pt x="6608" y="1520"/>
                      <a:pt x="6699" y="1590"/>
                      <a:pt x="6784" y="1669"/>
                    </a:cubicBezTo>
                    <a:cubicBezTo>
                      <a:pt x="6805" y="1688"/>
                      <a:pt x="6792" y="1700"/>
                      <a:pt x="6777" y="1700"/>
                    </a:cubicBezTo>
                    <a:cubicBezTo>
                      <a:pt x="6773" y="1700"/>
                      <a:pt x="6768" y="1699"/>
                      <a:pt x="6764" y="1696"/>
                    </a:cubicBezTo>
                    <a:cubicBezTo>
                      <a:pt x="6739" y="1676"/>
                      <a:pt x="6714" y="1655"/>
                      <a:pt x="6690" y="1635"/>
                    </a:cubicBezTo>
                    <a:cubicBezTo>
                      <a:pt x="6683" y="1631"/>
                      <a:pt x="6676" y="1624"/>
                      <a:pt x="6667" y="1619"/>
                    </a:cubicBezTo>
                    <a:cubicBezTo>
                      <a:pt x="6620" y="1563"/>
                      <a:pt x="6570" y="1511"/>
                      <a:pt x="6518" y="1462"/>
                    </a:cubicBezTo>
                    <a:close/>
                    <a:moveTo>
                      <a:pt x="2247" y="5079"/>
                    </a:moveTo>
                    <a:cubicBezTo>
                      <a:pt x="2308" y="5539"/>
                      <a:pt x="2430" y="5962"/>
                      <a:pt x="2628" y="6287"/>
                    </a:cubicBezTo>
                    <a:cubicBezTo>
                      <a:pt x="2813" y="6591"/>
                      <a:pt x="3138" y="6965"/>
                      <a:pt x="3564" y="7247"/>
                    </a:cubicBezTo>
                    <a:cubicBezTo>
                      <a:pt x="3577" y="7258"/>
                      <a:pt x="3595" y="7267"/>
                      <a:pt x="3611" y="7276"/>
                    </a:cubicBezTo>
                    <a:cubicBezTo>
                      <a:pt x="3611" y="7276"/>
                      <a:pt x="3611" y="7276"/>
                      <a:pt x="3611" y="7279"/>
                    </a:cubicBezTo>
                    <a:cubicBezTo>
                      <a:pt x="3611" y="7285"/>
                      <a:pt x="3611" y="7292"/>
                      <a:pt x="3611" y="7292"/>
                    </a:cubicBezTo>
                    <a:cubicBezTo>
                      <a:pt x="3602" y="7367"/>
                      <a:pt x="3597" y="7617"/>
                      <a:pt x="3546" y="8052"/>
                    </a:cubicBezTo>
                    <a:cubicBezTo>
                      <a:pt x="3537" y="8115"/>
                      <a:pt x="3528" y="8185"/>
                      <a:pt x="3518" y="8257"/>
                    </a:cubicBezTo>
                    <a:cubicBezTo>
                      <a:pt x="3386" y="8273"/>
                      <a:pt x="3257" y="8288"/>
                      <a:pt x="3129" y="8309"/>
                    </a:cubicBezTo>
                    <a:cubicBezTo>
                      <a:pt x="3135" y="8004"/>
                      <a:pt x="3088" y="7698"/>
                      <a:pt x="3005" y="7398"/>
                    </a:cubicBezTo>
                    <a:cubicBezTo>
                      <a:pt x="2942" y="7171"/>
                      <a:pt x="2860" y="6945"/>
                      <a:pt x="2768" y="6729"/>
                    </a:cubicBezTo>
                    <a:cubicBezTo>
                      <a:pt x="2398" y="5843"/>
                      <a:pt x="2234" y="5888"/>
                      <a:pt x="2220" y="5336"/>
                    </a:cubicBezTo>
                    <a:cubicBezTo>
                      <a:pt x="2218" y="5243"/>
                      <a:pt x="2229" y="5158"/>
                      <a:pt x="2247" y="5079"/>
                    </a:cubicBezTo>
                    <a:close/>
                    <a:moveTo>
                      <a:pt x="7469" y="4579"/>
                    </a:moveTo>
                    <a:cubicBezTo>
                      <a:pt x="7526" y="4630"/>
                      <a:pt x="7589" y="4682"/>
                      <a:pt x="7654" y="4732"/>
                    </a:cubicBezTo>
                    <a:cubicBezTo>
                      <a:pt x="7733" y="4795"/>
                      <a:pt x="7693" y="4822"/>
                      <a:pt x="7618" y="5088"/>
                    </a:cubicBezTo>
                    <a:cubicBezTo>
                      <a:pt x="7339" y="6093"/>
                      <a:pt x="7055" y="7220"/>
                      <a:pt x="6847" y="8363"/>
                    </a:cubicBezTo>
                    <a:cubicBezTo>
                      <a:pt x="6620" y="8320"/>
                      <a:pt x="6390" y="8286"/>
                      <a:pt x="6158" y="8259"/>
                    </a:cubicBezTo>
                    <a:cubicBezTo>
                      <a:pt x="6149" y="8192"/>
                      <a:pt x="6140" y="8124"/>
                      <a:pt x="6131" y="8059"/>
                    </a:cubicBezTo>
                    <a:cubicBezTo>
                      <a:pt x="6095" y="7781"/>
                      <a:pt x="6070" y="7513"/>
                      <a:pt x="6070" y="7290"/>
                    </a:cubicBezTo>
                    <a:cubicBezTo>
                      <a:pt x="6070" y="7285"/>
                      <a:pt x="6070" y="7279"/>
                      <a:pt x="6070" y="7274"/>
                    </a:cubicBezTo>
                    <a:cubicBezTo>
                      <a:pt x="6083" y="7267"/>
                      <a:pt x="6095" y="7258"/>
                      <a:pt x="6108" y="7249"/>
                    </a:cubicBezTo>
                    <a:cubicBezTo>
                      <a:pt x="6536" y="6970"/>
                      <a:pt x="6863" y="6591"/>
                      <a:pt x="7050" y="6287"/>
                    </a:cubicBezTo>
                    <a:cubicBezTo>
                      <a:pt x="7321" y="5848"/>
                      <a:pt x="7447" y="5225"/>
                      <a:pt x="7469" y="4579"/>
                    </a:cubicBezTo>
                    <a:close/>
                    <a:moveTo>
                      <a:pt x="6190" y="1"/>
                    </a:moveTo>
                    <a:cubicBezTo>
                      <a:pt x="5961" y="1"/>
                      <a:pt x="5747" y="57"/>
                      <a:pt x="5574" y="188"/>
                    </a:cubicBezTo>
                    <a:cubicBezTo>
                      <a:pt x="5427" y="301"/>
                      <a:pt x="5326" y="450"/>
                      <a:pt x="5231" y="603"/>
                    </a:cubicBezTo>
                    <a:cubicBezTo>
                      <a:pt x="5220" y="623"/>
                      <a:pt x="5207" y="648"/>
                      <a:pt x="5225" y="670"/>
                    </a:cubicBezTo>
                    <a:cubicBezTo>
                      <a:pt x="5232" y="679"/>
                      <a:pt x="5240" y="683"/>
                      <a:pt x="5251" y="683"/>
                    </a:cubicBezTo>
                    <a:cubicBezTo>
                      <a:pt x="5309" y="683"/>
                      <a:pt x="5427" y="571"/>
                      <a:pt x="5680" y="522"/>
                    </a:cubicBezTo>
                    <a:cubicBezTo>
                      <a:pt x="5757" y="506"/>
                      <a:pt x="5834" y="486"/>
                      <a:pt x="5912" y="486"/>
                    </a:cubicBezTo>
                    <a:cubicBezTo>
                      <a:pt x="5926" y="486"/>
                      <a:pt x="5939" y="487"/>
                      <a:pt x="5953" y="488"/>
                    </a:cubicBezTo>
                    <a:cubicBezTo>
                      <a:pt x="6122" y="504"/>
                      <a:pt x="6284" y="544"/>
                      <a:pt x="6437" y="616"/>
                    </a:cubicBezTo>
                    <a:cubicBezTo>
                      <a:pt x="6823" y="799"/>
                      <a:pt x="7192" y="1137"/>
                      <a:pt x="7309" y="1320"/>
                    </a:cubicBezTo>
                    <a:cubicBezTo>
                      <a:pt x="7316" y="1331"/>
                      <a:pt x="7339" y="1344"/>
                      <a:pt x="7316" y="1358"/>
                    </a:cubicBezTo>
                    <a:cubicBezTo>
                      <a:pt x="7314" y="1359"/>
                      <a:pt x="7311" y="1360"/>
                      <a:pt x="7309" y="1360"/>
                    </a:cubicBezTo>
                    <a:cubicBezTo>
                      <a:pt x="7298" y="1360"/>
                      <a:pt x="7287" y="1345"/>
                      <a:pt x="7278" y="1335"/>
                    </a:cubicBezTo>
                    <a:cubicBezTo>
                      <a:pt x="7240" y="1290"/>
                      <a:pt x="7204" y="1241"/>
                      <a:pt x="7163" y="1198"/>
                    </a:cubicBezTo>
                    <a:cubicBezTo>
                      <a:pt x="6935" y="954"/>
                      <a:pt x="6674" y="758"/>
                      <a:pt x="6367" y="628"/>
                    </a:cubicBezTo>
                    <a:cubicBezTo>
                      <a:pt x="6216" y="563"/>
                      <a:pt x="6070" y="533"/>
                      <a:pt x="5926" y="533"/>
                    </a:cubicBezTo>
                    <a:cubicBezTo>
                      <a:pt x="5661" y="533"/>
                      <a:pt x="5406" y="635"/>
                      <a:pt x="5153" y="808"/>
                    </a:cubicBezTo>
                    <a:cubicBezTo>
                      <a:pt x="5053" y="794"/>
                      <a:pt x="4952" y="785"/>
                      <a:pt x="4848" y="783"/>
                    </a:cubicBezTo>
                    <a:lnTo>
                      <a:pt x="4828" y="783"/>
                    </a:lnTo>
                    <a:cubicBezTo>
                      <a:pt x="3863" y="806"/>
                      <a:pt x="3052" y="1304"/>
                      <a:pt x="2603" y="2248"/>
                    </a:cubicBezTo>
                    <a:cubicBezTo>
                      <a:pt x="2387" y="2706"/>
                      <a:pt x="2241" y="3395"/>
                      <a:pt x="2211" y="4103"/>
                    </a:cubicBezTo>
                    <a:cubicBezTo>
                      <a:pt x="2074" y="4189"/>
                      <a:pt x="1912" y="4378"/>
                      <a:pt x="1781" y="4633"/>
                    </a:cubicBezTo>
                    <a:cubicBezTo>
                      <a:pt x="1612" y="4964"/>
                      <a:pt x="1495" y="5401"/>
                      <a:pt x="1555" y="5845"/>
                    </a:cubicBezTo>
                    <a:cubicBezTo>
                      <a:pt x="1555" y="5861"/>
                      <a:pt x="1558" y="5877"/>
                      <a:pt x="1558" y="5893"/>
                    </a:cubicBezTo>
                    <a:cubicBezTo>
                      <a:pt x="1558" y="5906"/>
                      <a:pt x="1564" y="5926"/>
                      <a:pt x="1540" y="5926"/>
                    </a:cubicBezTo>
                    <a:cubicBezTo>
                      <a:pt x="1479" y="5926"/>
                      <a:pt x="1443" y="5372"/>
                      <a:pt x="1603" y="4935"/>
                    </a:cubicBezTo>
                    <a:cubicBezTo>
                      <a:pt x="1661" y="4779"/>
                      <a:pt x="1576" y="4689"/>
                      <a:pt x="1594" y="4556"/>
                    </a:cubicBezTo>
                    <a:cubicBezTo>
                      <a:pt x="1619" y="4369"/>
                      <a:pt x="1661" y="4261"/>
                      <a:pt x="1729" y="4148"/>
                    </a:cubicBezTo>
                    <a:cubicBezTo>
                      <a:pt x="1772" y="4076"/>
                      <a:pt x="1824" y="4004"/>
                      <a:pt x="1889" y="3911"/>
                    </a:cubicBezTo>
                    <a:cubicBezTo>
                      <a:pt x="2076" y="3643"/>
                      <a:pt x="2218" y="3479"/>
                      <a:pt x="2250" y="3294"/>
                    </a:cubicBezTo>
                    <a:cubicBezTo>
                      <a:pt x="2268" y="3175"/>
                      <a:pt x="2190" y="3098"/>
                      <a:pt x="2078" y="3098"/>
                    </a:cubicBezTo>
                    <a:cubicBezTo>
                      <a:pt x="2016" y="3098"/>
                      <a:pt x="1943" y="3122"/>
                      <a:pt x="1871" y="3177"/>
                    </a:cubicBezTo>
                    <a:cubicBezTo>
                      <a:pt x="1839" y="3199"/>
                      <a:pt x="1810" y="3224"/>
                      <a:pt x="1781" y="3247"/>
                    </a:cubicBezTo>
                    <a:cubicBezTo>
                      <a:pt x="1724" y="3292"/>
                      <a:pt x="1670" y="3339"/>
                      <a:pt x="1616" y="3389"/>
                    </a:cubicBezTo>
                    <a:cubicBezTo>
                      <a:pt x="1652" y="3337"/>
                      <a:pt x="1688" y="3287"/>
                      <a:pt x="1727" y="3240"/>
                    </a:cubicBezTo>
                    <a:cubicBezTo>
                      <a:pt x="1848" y="3078"/>
                      <a:pt x="1977" y="2922"/>
                      <a:pt x="2112" y="2771"/>
                    </a:cubicBezTo>
                    <a:cubicBezTo>
                      <a:pt x="2117" y="2739"/>
                      <a:pt x="2117" y="2708"/>
                      <a:pt x="2112" y="2679"/>
                    </a:cubicBezTo>
                    <a:cubicBezTo>
                      <a:pt x="2103" y="2616"/>
                      <a:pt x="2067" y="2564"/>
                      <a:pt x="2020" y="2537"/>
                    </a:cubicBezTo>
                    <a:cubicBezTo>
                      <a:pt x="1993" y="2521"/>
                      <a:pt x="1963" y="2512"/>
                      <a:pt x="1929" y="2512"/>
                    </a:cubicBezTo>
                    <a:cubicBezTo>
                      <a:pt x="1920" y="2512"/>
                      <a:pt x="1910" y="2513"/>
                      <a:pt x="1900" y="2514"/>
                    </a:cubicBezTo>
                    <a:cubicBezTo>
                      <a:pt x="1754" y="2539"/>
                      <a:pt x="843" y="3294"/>
                      <a:pt x="429" y="4374"/>
                    </a:cubicBezTo>
                    <a:cubicBezTo>
                      <a:pt x="0" y="5467"/>
                      <a:pt x="530" y="7166"/>
                      <a:pt x="1143" y="8241"/>
                    </a:cubicBezTo>
                    <a:cubicBezTo>
                      <a:pt x="1296" y="8512"/>
                      <a:pt x="1364" y="8608"/>
                      <a:pt x="1463" y="8744"/>
                    </a:cubicBezTo>
                    <a:cubicBezTo>
                      <a:pt x="1454" y="8748"/>
                      <a:pt x="1443" y="8750"/>
                      <a:pt x="1434" y="8755"/>
                    </a:cubicBezTo>
                    <a:cubicBezTo>
                      <a:pt x="1377" y="8778"/>
                      <a:pt x="1310" y="8798"/>
                      <a:pt x="1330" y="8854"/>
                    </a:cubicBezTo>
                    <a:cubicBezTo>
                      <a:pt x="1391" y="9025"/>
                      <a:pt x="1621" y="9478"/>
                      <a:pt x="1779" y="9767"/>
                    </a:cubicBezTo>
                    <a:cubicBezTo>
                      <a:pt x="1781" y="9848"/>
                      <a:pt x="1785" y="9940"/>
                      <a:pt x="1794" y="10049"/>
                    </a:cubicBezTo>
                    <a:cubicBezTo>
                      <a:pt x="1828" y="10601"/>
                      <a:pt x="1837" y="11155"/>
                      <a:pt x="1882" y="11710"/>
                    </a:cubicBezTo>
                    <a:cubicBezTo>
                      <a:pt x="1912" y="12068"/>
                      <a:pt x="1943" y="12433"/>
                      <a:pt x="1981" y="12801"/>
                    </a:cubicBezTo>
                    <a:cubicBezTo>
                      <a:pt x="1981" y="12810"/>
                      <a:pt x="1984" y="12816"/>
                      <a:pt x="1984" y="12823"/>
                    </a:cubicBezTo>
                    <a:cubicBezTo>
                      <a:pt x="2132" y="14230"/>
                      <a:pt x="2383" y="15667"/>
                      <a:pt x="2969" y="16932"/>
                    </a:cubicBezTo>
                    <a:cubicBezTo>
                      <a:pt x="3288" y="17618"/>
                      <a:pt x="3910" y="17973"/>
                      <a:pt x="4485" y="17973"/>
                    </a:cubicBezTo>
                    <a:cubicBezTo>
                      <a:pt x="5065" y="17973"/>
                      <a:pt x="5596" y="17612"/>
                      <a:pt x="5718" y="16867"/>
                    </a:cubicBezTo>
                    <a:cubicBezTo>
                      <a:pt x="5871" y="15936"/>
                      <a:pt x="5491" y="14741"/>
                      <a:pt x="5229" y="13864"/>
                    </a:cubicBezTo>
                    <a:cubicBezTo>
                      <a:pt x="5121" y="13504"/>
                      <a:pt x="5004" y="13143"/>
                      <a:pt x="4882" y="12787"/>
                    </a:cubicBezTo>
                    <a:cubicBezTo>
                      <a:pt x="4887" y="12786"/>
                      <a:pt x="4891" y="12786"/>
                      <a:pt x="4896" y="12786"/>
                    </a:cubicBezTo>
                    <a:cubicBezTo>
                      <a:pt x="4900" y="12786"/>
                      <a:pt x="4905" y="12786"/>
                      <a:pt x="4909" y="12785"/>
                    </a:cubicBezTo>
                    <a:cubicBezTo>
                      <a:pt x="5457" y="12715"/>
                      <a:pt x="6025" y="12271"/>
                      <a:pt x="6536" y="11710"/>
                    </a:cubicBezTo>
                    <a:cubicBezTo>
                      <a:pt x="6539" y="11858"/>
                      <a:pt x="6545" y="12005"/>
                      <a:pt x="6557" y="12151"/>
                    </a:cubicBezTo>
                    <a:cubicBezTo>
                      <a:pt x="6590" y="12647"/>
                      <a:pt x="6726" y="13425"/>
                      <a:pt x="7131" y="13720"/>
                    </a:cubicBezTo>
                    <a:cubicBezTo>
                      <a:pt x="7262" y="13817"/>
                      <a:pt x="7404" y="13894"/>
                      <a:pt x="7564" y="13916"/>
                    </a:cubicBezTo>
                    <a:cubicBezTo>
                      <a:pt x="7628" y="13924"/>
                      <a:pt x="7689" y="13928"/>
                      <a:pt x="7750" y="13928"/>
                    </a:cubicBezTo>
                    <a:cubicBezTo>
                      <a:pt x="8387" y="13928"/>
                      <a:pt x="8844" y="13494"/>
                      <a:pt x="9149" y="12888"/>
                    </a:cubicBezTo>
                    <a:cubicBezTo>
                      <a:pt x="9529" y="12131"/>
                      <a:pt x="9532" y="11097"/>
                      <a:pt x="9532" y="11081"/>
                    </a:cubicBezTo>
                    <a:cubicBezTo>
                      <a:pt x="9613" y="10308"/>
                      <a:pt x="9552" y="8207"/>
                      <a:pt x="9532" y="8072"/>
                    </a:cubicBezTo>
                    <a:cubicBezTo>
                      <a:pt x="9491" y="7811"/>
                      <a:pt x="9538" y="7500"/>
                      <a:pt x="9302" y="5555"/>
                    </a:cubicBezTo>
                    <a:cubicBezTo>
                      <a:pt x="9122" y="4085"/>
                      <a:pt x="8892" y="1831"/>
                      <a:pt x="7778" y="713"/>
                    </a:cubicBezTo>
                    <a:cubicBezTo>
                      <a:pt x="7402" y="334"/>
                      <a:pt x="6750" y="1"/>
                      <a:pt x="6190" y="1"/>
                    </a:cubicBezTo>
                    <a:close/>
                  </a:path>
                </a:pathLst>
              </a:custGeom>
              <a:solidFill>
                <a:srgbClr val="DB5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1"/>
              <p:cNvSpPr/>
              <p:nvPr/>
            </p:nvSpPr>
            <p:spPr>
              <a:xfrm>
                <a:off x="1796576" y="1538703"/>
                <a:ext cx="57459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050" extrusionOk="0">
                    <a:moveTo>
                      <a:pt x="641" y="1"/>
                    </a:moveTo>
                    <a:cubicBezTo>
                      <a:pt x="287" y="1"/>
                      <a:pt x="1" y="235"/>
                      <a:pt x="1" y="524"/>
                    </a:cubicBezTo>
                    <a:cubicBezTo>
                      <a:pt x="1" y="812"/>
                      <a:pt x="287" y="1049"/>
                      <a:pt x="641" y="1049"/>
                    </a:cubicBezTo>
                    <a:cubicBezTo>
                      <a:pt x="995" y="1049"/>
                      <a:pt x="1283" y="812"/>
                      <a:pt x="1283" y="524"/>
                    </a:cubicBezTo>
                    <a:cubicBezTo>
                      <a:pt x="1283" y="235"/>
                      <a:pt x="995" y="1"/>
                      <a:pt x="641" y="1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1"/>
              <p:cNvSpPr/>
              <p:nvPr/>
            </p:nvSpPr>
            <p:spPr>
              <a:xfrm>
                <a:off x="1660360" y="1538703"/>
                <a:ext cx="57414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050" extrusionOk="0">
                    <a:moveTo>
                      <a:pt x="642" y="1"/>
                    </a:moveTo>
                    <a:cubicBezTo>
                      <a:pt x="289" y="1"/>
                      <a:pt x="0" y="235"/>
                      <a:pt x="0" y="524"/>
                    </a:cubicBezTo>
                    <a:cubicBezTo>
                      <a:pt x="0" y="812"/>
                      <a:pt x="289" y="1049"/>
                      <a:pt x="642" y="1049"/>
                    </a:cubicBezTo>
                    <a:cubicBezTo>
                      <a:pt x="994" y="1049"/>
                      <a:pt x="1283" y="812"/>
                      <a:pt x="1283" y="524"/>
                    </a:cubicBezTo>
                    <a:cubicBezTo>
                      <a:pt x="1283" y="235"/>
                      <a:pt x="994" y="1"/>
                      <a:pt x="642" y="1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1"/>
              <p:cNvSpPr/>
              <p:nvPr/>
            </p:nvSpPr>
            <p:spPr>
              <a:xfrm>
                <a:off x="1699068" y="1656040"/>
                <a:ext cx="115724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1481" extrusionOk="0">
                    <a:moveTo>
                      <a:pt x="2525" y="0"/>
                    </a:moveTo>
                    <a:cubicBezTo>
                      <a:pt x="2505" y="11"/>
                      <a:pt x="2487" y="25"/>
                      <a:pt x="2466" y="39"/>
                    </a:cubicBezTo>
                    <a:cubicBezTo>
                      <a:pt x="2448" y="48"/>
                      <a:pt x="2432" y="57"/>
                      <a:pt x="2417" y="68"/>
                    </a:cubicBezTo>
                    <a:cubicBezTo>
                      <a:pt x="2401" y="77"/>
                      <a:pt x="2385" y="86"/>
                      <a:pt x="2369" y="95"/>
                    </a:cubicBezTo>
                    <a:cubicBezTo>
                      <a:pt x="2054" y="268"/>
                      <a:pt x="1695" y="383"/>
                      <a:pt x="1303" y="388"/>
                    </a:cubicBezTo>
                    <a:lnTo>
                      <a:pt x="1283" y="388"/>
                    </a:lnTo>
                    <a:cubicBezTo>
                      <a:pt x="891" y="383"/>
                      <a:pt x="530" y="266"/>
                      <a:pt x="215" y="93"/>
                    </a:cubicBezTo>
                    <a:cubicBezTo>
                      <a:pt x="197" y="81"/>
                      <a:pt x="179" y="72"/>
                      <a:pt x="163" y="63"/>
                    </a:cubicBezTo>
                    <a:cubicBezTo>
                      <a:pt x="147" y="54"/>
                      <a:pt x="131" y="45"/>
                      <a:pt x="115" y="34"/>
                    </a:cubicBezTo>
                    <a:cubicBezTo>
                      <a:pt x="97" y="25"/>
                      <a:pt x="82" y="14"/>
                      <a:pt x="66" y="2"/>
                    </a:cubicBezTo>
                    <a:lnTo>
                      <a:pt x="66" y="18"/>
                    </a:lnTo>
                    <a:cubicBezTo>
                      <a:pt x="57" y="93"/>
                      <a:pt x="52" y="343"/>
                      <a:pt x="1" y="778"/>
                    </a:cubicBezTo>
                    <a:cubicBezTo>
                      <a:pt x="318" y="1211"/>
                      <a:pt x="778" y="1481"/>
                      <a:pt x="1294" y="1481"/>
                    </a:cubicBezTo>
                    <a:cubicBezTo>
                      <a:pt x="1810" y="1481"/>
                      <a:pt x="2268" y="1211"/>
                      <a:pt x="2586" y="785"/>
                    </a:cubicBezTo>
                    <a:cubicBezTo>
                      <a:pt x="2547" y="507"/>
                      <a:pt x="2525" y="239"/>
                      <a:pt x="2525" y="16"/>
                    </a:cubicBezTo>
                    <a:lnTo>
                      <a:pt x="2525" y="0"/>
                    </a:ln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1"/>
              <p:cNvSpPr/>
              <p:nvPr/>
            </p:nvSpPr>
            <p:spPr>
              <a:xfrm>
                <a:off x="1624114" y="1843143"/>
                <a:ext cx="173451" cy="291904"/>
              </a:xfrm>
              <a:custGeom>
                <a:avLst/>
                <a:gdLst/>
                <a:ahLst/>
                <a:cxnLst/>
                <a:rect l="l" t="t" r="r" b="b"/>
                <a:pathLst>
                  <a:path w="3876" h="6523" extrusionOk="0">
                    <a:moveTo>
                      <a:pt x="26" y="0"/>
                    </a:moveTo>
                    <a:cubicBezTo>
                      <a:pt x="13" y="0"/>
                      <a:pt x="1" y="8"/>
                      <a:pt x="1" y="29"/>
                    </a:cubicBezTo>
                    <a:cubicBezTo>
                      <a:pt x="23" y="818"/>
                      <a:pt x="283" y="3022"/>
                      <a:pt x="747" y="4528"/>
                    </a:cubicBezTo>
                    <a:cubicBezTo>
                      <a:pt x="1035" y="5461"/>
                      <a:pt x="1396" y="6439"/>
                      <a:pt x="2392" y="6518"/>
                    </a:cubicBezTo>
                    <a:cubicBezTo>
                      <a:pt x="2428" y="6521"/>
                      <a:pt x="2464" y="6522"/>
                      <a:pt x="2500" y="6522"/>
                    </a:cubicBezTo>
                    <a:cubicBezTo>
                      <a:pt x="3303" y="6522"/>
                      <a:pt x="3862" y="5822"/>
                      <a:pt x="3875" y="5015"/>
                    </a:cubicBezTo>
                    <a:cubicBezTo>
                      <a:pt x="3875" y="4866"/>
                      <a:pt x="3792" y="4979"/>
                      <a:pt x="3364" y="4868"/>
                    </a:cubicBezTo>
                    <a:lnTo>
                      <a:pt x="3364" y="4866"/>
                    </a:lnTo>
                    <a:cubicBezTo>
                      <a:pt x="2638" y="4679"/>
                      <a:pt x="1917" y="4134"/>
                      <a:pt x="1470" y="3246"/>
                    </a:cubicBezTo>
                    <a:cubicBezTo>
                      <a:pt x="945" y="2200"/>
                      <a:pt x="860" y="780"/>
                      <a:pt x="51" y="11"/>
                    </a:cubicBezTo>
                    <a:cubicBezTo>
                      <a:pt x="45" y="5"/>
                      <a:pt x="35" y="0"/>
                      <a:pt x="26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1"/>
              <p:cNvSpPr/>
              <p:nvPr/>
            </p:nvSpPr>
            <p:spPr>
              <a:xfrm>
                <a:off x="1833405" y="1643689"/>
                <a:ext cx="143290" cy="31038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6936" extrusionOk="0">
                    <a:moveTo>
                      <a:pt x="2875" y="1"/>
                    </a:moveTo>
                    <a:cubicBezTo>
                      <a:pt x="2847" y="1"/>
                      <a:pt x="2840" y="48"/>
                      <a:pt x="2827" y="76"/>
                    </a:cubicBezTo>
                    <a:cubicBezTo>
                      <a:pt x="2218" y="1428"/>
                      <a:pt x="2674" y="3116"/>
                      <a:pt x="1522" y="4403"/>
                    </a:cubicBezTo>
                    <a:cubicBezTo>
                      <a:pt x="1141" y="4829"/>
                      <a:pt x="663" y="5034"/>
                      <a:pt x="100" y="5095"/>
                    </a:cubicBezTo>
                    <a:cubicBezTo>
                      <a:pt x="23" y="5104"/>
                      <a:pt x="1" y="5133"/>
                      <a:pt x="12" y="5208"/>
                    </a:cubicBezTo>
                    <a:cubicBezTo>
                      <a:pt x="98" y="5836"/>
                      <a:pt x="206" y="6754"/>
                      <a:pt x="961" y="6914"/>
                    </a:cubicBezTo>
                    <a:cubicBezTo>
                      <a:pt x="1031" y="6929"/>
                      <a:pt x="1102" y="6936"/>
                      <a:pt x="1172" y="6936"/>
                    </a:cubicBezTo>
                    <a:cubicBezTo>
                      <a:pt x="1712" y="6936"/>
                      <a:pt x="2245" y="6520"/>
                      <a:pt x="2502" y="6078"/>
                    </a:cubicBezTo>
                    <a:cubicBezTo>
                      <a:pt x="3201" y="4872"/>
                      <a:pt x="3043" y="2492"/>
                      <a:pt x="2967" y="934"/>
                    </a:cubicBezTo>
                    <a:cubicBezTo>
                      <a:pt x="2962" y="842"/>
                      <a:pt x="2973" y="15"/>
                      <a:pt x="2879" y="1"/>
                    </a:cubicBezTo>
                    <a:cubicBezTo>
                      <a:pt x="2877" y="1"/>
                      <a:pt x="2876" y="1"/>
                      <a:pt x="2875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1"/>
              <p:cNvSpPr/>
              <p:nvPr/>
            </p:nvSpPr>
            <p:spPr>
              <a:xfrm>
                <a:off x="1464658" y="1977642"/>
                <a:ext cx="550738" cy="495651"/>
              </a:xfrm>
              <a:custGeom>
                <a:avLst/>
                <a:gdLst/>
                <a:ahLst/>
                <a:cxnLst/>
                <a:rect l="l" t="t" r="r" b="b"/>
                <a:pathLst>
                  <a:path w="12307" h="11076" extrusionOk="0">
                    <a:moveTo>
                      <a:pt x="1009" y="0"/>
                    </a:moveTo>
                    <a:cubicBezTo>
                      <a:pt x="928" y="0"/>
                      <a:pt x="996" y="273"/>
                      <a:pt x="1118" y="1444"/>
                    </a:cubicBezTo>
                    <a:cubicBezTo>
                      <a:pt x="1332" y="3504"/>
                      <a:pt x="1166" y="5733"/>
                      <a:pt x="550" y="7717"/>
                    </a:cubicBezTo>
                    <a:cubicBezTo>
                      <a:pt x="129" y="9073"/>
                      <a:pt x="0" y="8943"/>
                      <a:pt x="133" y="9064"/>
                    </a:cubicBezTo>
                    <a:cubicBezTo>
                      <a:pt x="221" y="9148"/>
                      <a:pt x="564" y="9382"/>
                      <a:pt x="728" y="9488"/>
                    </a:cubicBezTo>
                    <a:cubicBezTo>
                      <a:pt x="2216" y="10425"/>
                      <a:pt x="4468" y="11075"/>
                      <a:pt x="6569" y="11075"/>
                    </a:cubicBezTo>
                    <a:cubicBezTo>
                      <a:pt x="6929" y="11075"/>
                      <a:pt x="7284" y="11056"/>
                      <a:pt x="7630" y="11016"/>
                    </a:cubicBezTo>
                    <a:cubicBezTo>
                      <a:pt x="9593" y="10789"/>
                      <a:pt x="11242" y="10171"/>
                      <a:pt x="12223" y="9554"/>
                    </a:cubicBezTo>
                    <a:cubicBezTo>
                      <a:pt x="12300" y="9506"/>
                      <a:pt x="12306" y="9486"/>
                      <a:pt x="12261" y="9416"/>
                    </a:cubicBezTo>
                    <a:cubicBezTo>
                      <a:pt x="12144" y="9236"/>
                      <a:pt x="12027" y="9055"/>
                      <a:pt x="11880" y="8895"/>
                    </a:cubicBezTo>
                    <a:cubicBezTo>
                      <a:pt x="11657" y="8652"/>
                      <a:pt x="11409" y="8436"/>
                      <a:pt x="11125" y="8260"/>
                    </a:cubicBezTo>
                    <a:cubicBezTo>
                      <a:pt x="10365" y="7792"/>
                      <a:pt x="9622" y="7646"/>
                      <a:pt x="8912" y="7646"/>
                    </a:cubicBezTo>
                    <a:cubicBezTo>
                      <a:pt x="7821" y="7646"/>
                      <a:pt x="6808" y="7991"/>
                      <a:pt x="5935" y="8046"/>
                    </a:cubicBezTo>
                    <a:cubicBezTo>
                      <a:pt x="5844" y="8051"/>
                      <a:pt x="5757" y="8054"/>
                      <a:pt x="5672" y="8054"/>
                    </a:cubicBezTo>
                    <a:cubicBezTo>
                      <a:pt x="3940" y="8054"/>
                      <a:pt x="3374" y="6881"/>
                      <a:pt x="3099" y="5046"/>
                    </a:cubicBezTo>
                    <a:cubicBezTo>
                      <a:pt x="2980" y="4243"/>
                      <a:pt x="3045" y="3437"/>
                      <a:pt x="2838" y="2646"/>
                    </a:cubicBezTo>
                    <a:cubicBezTo>
                      <a:pt x="2572" y="1627"/>
                      <a:pt x="2038" y="610"/>
                      <a:pt x="1112" y="49"/>
                    </a:cubicBezTo>
                    <a:cubicBezTo>
                      <a:pt x="1065" y="21"/>
                      <a:pt x="1032" y="0"/>
                      <a:pt x="1009" y="0"/>
                    </a:cubicBezTo>
                    <a:close/>
                  </a:path>
                </a:pathLst>
              </a:custGeom>
              <a:solidFill>
                <a:srgbClr val="322BBF">
                  <a:alpha val="25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1"/>
              <p:cNvSpPr/>
              <p:nvPr/>
            </p:nvSpPr>
            <p:spPr>
              <a:xfrm>
                <a:off x="1464673" y="1826317"/>
                <a:ext cx="212160" cy="271319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6063" extrusionOk="0">
                    <a:moveTo>
                      <a:pt x="48" y="0"/>
                    </a:moveTo>
                    <a:cubicBezTo>
                      <a:pt x="19" y="0"/>
                      <a:pt x="9" y="19"/>
                      <a:pt x="5" y="61"/>
                    </a:cubicBezTo>
                    <a:cubicBezTo>
                      <a:pt x="1" y="175"/>
                      <a:pt x="73" y="529"/>
                      <a:pt x="156" y="725"/>
                    </a:cubicBezTo>
                    <a:cubicBezTo>
                      <a:pt x="693" y="1990"/>
                      <a:pt x="1840" y="3394"/>
                      <a:pt x="2782" y="4388"/>
                    </a:cubicBezTo>
                    <a:cubicBezTo>
                      <a:pt x="3546" y="5195"/>
                      <a:pt x="4447" y="5943"/>
                      <a:pt x="4626" y="6049"/>
                    </a:cubicBezTo>
                    <a:cubicBezTo>
                      <a:pt x="4637" y="6056"/>
                      <a:pt x="4647" y="6063"/>
                      <a:pt x="4658" y="6063"/>
                    </a:cubicBezTo>
                    <a:cubicBezTo>
                      <a:pt x="4665" y="6063"/>
                      <a:pt x="4672" y="6060"/>
                      <a:pt x="4680" y="6053"/>
                    </a:cubicBezTo>
                    <a:cubicBezTo>
                      <a:pt x="4740" y="5993"/>
                      <a:pt x="4499" y="5799"/>
                      <a:pt x="4150" y="4519"/>
                    </a:cubicBezTo>
                    <a:cubicBezTo>
                      <a:pt x="3812" y="3281"/>
                      <a:pt x="3931" y="3200"/>
                      <a:pt x="3756" y="3128"/>
                    </a:cubicBezTo>
                    <a:cubicBezTo>
                      <a:pt x="1894" y="2362"/>
                      <a:pt x="1475" y="437"/>
                      <a:pt x="84" y="6"/>
                    </a:cubicBezTo>
                    <a:cubicBezTo>
                      <a:pt x="70" y="2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322BBF">
                  <a:alpha val="25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1"/>
              <p:cNvSpPr/>
              <p:nvPr/>
            </p:nvSpPr>
            <p:spPr>
              <a:xfrm>
                <a:off x="1910150" y="1791993"/>
                <a:ext cx="156178" cy="162487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631" extrusionOk="0">
                    <a:moveTo>
                      <a:pt x="3327" y="0"/>
                    </a:moveTo>
                    <a:cubicBezTo>
                      <a:pt x="3219" y="66"/>
                      <a:pt x="2971" y="866"/>
                      <a:pt x="1806" y="1371"/>
                    </a:cubicBezTo>
                    <a:cubicBezTo>
                      <a:pt x="1322" y="1580"/>
                      <a:pt x="1238" y="1510"/>
                      <a:pt x="1218" y="1659"/>
                    </a:cubicBezTo>
                    <a:cubicBezTo>
                      <a:pt x="1180" y="1963"/>
                      <a:pt x="974" y="2628"/>
                      <a:pt x="623" y="3072"/>
                    </a:cubicBezTo>
                    <a:cubicBezTo>
                      <a:pt x="310" y="3467"/>
                      <a:pt x="156" y="3469"/>
                      <a:pt x="17" y="3568"/>
                    </a:cubicBezTo>
                    <a:cubicBezTo>
                      <a:pt x="1" y="3579"/>
                      <a:pt x="1" y="3613"/>
                      <a:pt x="30" y="3622"/>
                    </a:cubicBezTo>
                    <a:cubicBezTo>
                      <a:pt x="50" y="3628"/>
                      <a:pt x="70" y="3630"/>
                      <a:pt x="90" y="3630"/>
                    </a:cubicBezTo>
                    <a:cubicBezTo>
                      <a:pt x="110" y="3630"/>
                      <a:pt x="129" y="3628"/>
                      <a:pt x="150" y="3625"/>
                    </a:cubicBezTo>
                    <a:cubicBezTo>
                      <a:pt x="1982" y="3253"/>
                      <a:pt x="3490" y="1335"/>
                      <a:pt x="3368" y="129"/>
                    </a:cubicBezTo>
                    <a:cubicBezTo>
                      <a:pt x="3364" y="84"/>
                      <a:pt x="3377" y="32"/>
                      <a:pt x="3327" y="0"/>
                    </a:cubicBezTo>
                    <a:close/>
                  </a:path>
                </a:pathLst>
              </a:custGeom>
              <a:solidFill>
                <a:srgbClr val="322BBF">
                  <a:alpha val="25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1"/>
              <p:cNvSpPr/>
              <p:nvPr/>
            </p:nvSpPr>
            <p:spPr>
              <a:xfrm>
                <a:off x="1509900" y="2351043"/>
                <a:ext cx="494085" cy="70481"/>
              </a:xfrm>
              <a:custGeom>
                <a:avLst/>
                <a:gdLst/>
                <a:ahLst/>
                <a:cxnLst/>
                <a:rect l="l" t="t" r="r" b="b"/>
                <a:pathLst>
                  <a:path w="11041" h="1575" extrusionOk="0">
                    <a:moveTo>
                      <a:pt x="92" y="1"/>
                    </a:moveTo>
                    <a:cubicBezTo>
                      <a:pt x="35" y="1"/>
                      <a:pt x="0" y="86"/>
                      <a:pt x="62" y="119"/>
                    </a:cubicBezTo>
                    <a:cubicBezTo>
                      <a:pt x="224" y="184"/>
                      <a:pt x="2163" y="1575"/>
                      <a:pt x="5503" y="1575"/>
                    </a:cubicBezTo>
                    <a:cubicBezTo>
                      <a:pt x="5508" y="1575"/>
                      <a:pt x="5513" y="1575"/>
                      <a:pt x="5519" y="1575"/>
                    </a:cubicBezTo>
                    <a:cubicBezTo>
                      <a:pt x="7238" y="1552"/>
                      <a:pt x="8395" y="1237"/>
                      <a:pt x="9702" y="752"/>
                    </a:cubicBezTo>
                    <a:lnTo>
                      <a:pt x="10353" y="461"/>
                    </a:lnTo>
                    <a:cubicBezTo>
                      <a:pt x="11041" y="105"/>
                      <a:pt x="11038" y="114"/>
                      <a:pt x="11009" y="51"/>
                    </a:cubicBezTo>
                    <a:cubicBezTo>
                      <a:pt x="10999" y="30"/>
                      <a:pt x="10977" y="16"/>
                      <a:pt x="10954" y="16"/>
                    </a:cubicBezTo>
                    <a:cubicBezTo>
                      <a:pt x="10946" y="16"/>
                      <a:pt x="10938" y="18"/>
                      <a:pt x="10930" y="22"/>
                    </a:cubicBezTo>
                    <a:cubicBezTo>
                      <a:pt x="10292" y="319"/>
                      <a:pt x="9549" y="642"/>
                      <a:pt x="8972" y="804"/>
                    </a:cubicBezTo>
                    <a:lnTo>
                      <a:pt x="8293" y="986"/>
                    </a:lnTo>
                    <a:cubicBezTo>
                      <a:pt x="7262" y="1232"/>
                      <a:pt x="6306" y="1326"/>
                      <a:pt x="5444" y="1326"/>
                    </a:cubicBezTo>
                    <a:cubicBezTo>
                      <a:pt x="2649" y="1326"/>
                      <a:pt x="852" y="338"/>
                      <a:pt x="754" y="324"/>
                    </a:cubicBezTo>
                    <a:lnTo>
                      <a:pt x="754" y="324"/>
                    </a:lnTo>
                    <a:cubicBezTo>
                      <a:pt x="754" y="324"/>
                      <a:pt x="754" y="324"/>
                      <a:pt x="754" y="324"/>
                    </a:cubicBezTo>
                    <a:cubicBezTo>
                      <a:pt x="752" y="324"/>
                      <a:pt x="136" y="15"/>
                      <a:pt x="121" y="8"/>
                    </a:cubicBezTo>
                    <a:cubicBezTo>
                      <a:pt x="111" y="3"/>
                      <a:pt x="101" y="1"/>
                      <a:pt x="9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1"/>
              <p:cNvSpPr/>
              <p:nvPr/>
            </p:nvSpPr>
            <p:spPr>
              <a:xfrm>
                <a:off x="1724083" y="1592751"/>
                <a:ext cx="65783" cy="3123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698" extrusionOk="0">
                    <a:moveTo>
                      <a:pt x="735" y="1"/>
                    </a:moveTo>
                    <a:cubicBezTo>
                      <a:pt x="381" y="1"/>
                      <a:pt x="75" y="249"/>
                      <a:pt x="10" y="589"/>
                    </a:cubicBezTo>
                    <a:cubicBezTo>
                      <a:pt x="0" y="639"/>
                      <a:pt x="32" y="686"/>
                      <a:pt x="82" y="695"/>
                    </a:cubicBezTo>
                    <a:cubicBezTo>
                      <a:pt x="88" y="696"/>
                      <a:pt x="94" y="697"/>
                      <a:pt x="99" y="697"/>
                    </a:cubicBezTo>
                    <a:cubicBezTo>
                      <a:pt x="142" y="697"/>
                      <a:pt x="180" y="669"/>
                      <a:pt x="188" y="625"/>
                    </a:cubicBezTo>
                    <a:cubicBezTo>
                      <a:pt x="237" y="366"/>
                      <a:pt x="467" y="181"/>
                      <a:pt x="735" y="181"/>
                    </a:cubicBezTo>
                    <a:lnTo>
                      <a:pt x="740" y="181"/>
                    </a:lnTo>
                    <a:cubicBezTo>
                      <a:pt x="1003" y="184"/>
                      <a:pt x="1233" y="371"/>
                      <a:pt x="1281" y="625"/>
                    </a:cubicBezTo>
                    <a:cubicBezTo>
                      <a:pt x="1292" y="668"/>
                      <a:pt x="1328" y="697"/>
                      <a:pt x="1371" y="697"/>
                    </a:cubicBezTo>
                    <a:cubicBezTo>
                      <a:pt x="1378" y="697"/>
                      <a:pt x="1382" y="697"/>
                      <a:pt x="1389" y="695"/>
                    </a:cubicBezTo>
                    <a:cubicBezTo>
                      <a:pt x="1438" y="686"/>
                      <a:pt x="1470" y="639"/>
                      <a:pt x="1459" y="589"/>
                    </a:cubicBezTo>
                    <a:cubicBezTo>
                      <a:pt x="1393" y="249"/>
                      <a:pt x="1091" y="1"/>
                      <a:pt x="740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1"/>
              <p:cNvSpPr/>
              <p:nvPr/>
            </p:nvSpPr>
            <p:spPr>
              <a:xfrm>
                <a:off x="1675083" y="1461150"/>
                <a:ext cx="51865" cy="25597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572" extrusionOk="0">
                    <a:moveTo>
                      <a:pt x="1052" y="1"/>
                    </a:moveTo>
                    <a:cubicBezTo>
                      <a:pt x="1029" y="1"/>
                      <a:pt x="1006" y="8"/>
                      <a:pt x="987" y="23"/>
                    </a:cubicBezTo>
                    <a:lnTo>
                      <a:pt x="976" y="32"/>
                    </a:lnTo>
                    <a:cubicBezTo>
                      <a:pt x="922" y="77"/>
                      <a:pt x="852" y="127"/>
                      <a:pt x="787" y="168"/>
                    </a:cubicBezTo>
                    <a:cubicBezTo>
                      <a:pt x="719" y="206"/>
                      <a:pt x="651" y="240"/>
                      <a:pt x="579" y="264"/>
                    </a:cubicBezTo>
                    <a:cubicBezTo>
                      <a:pt x="507" y="287"/>
                      <a:pt x="437" y="305"/>
                      <a:pt x="363" y="310"/>
                    </a:cubicBezTo>
                    <a:cubicBezTo>
                      <a:pt x="331" y="313"/>
                      <a:pt x="299" y="315"/>
                      <a:pt x="266" y="315"/>
                    </a:cubicBezTo>
                    <a:cubicBezTo>
                      <a:pt x="222" y="315"/>
                      <a:pt x="178" y="312"/>
                      <a:pt x="131" y="310"/>
                    </a:cubicBezTo>
                    <a:lnTo>
                      <a:pt x="117" y="310"/>
                    </a:lnTo>
                    <a:cubicBezTo>
                      <a:pt x="77" y="310"/>
                      <a:pt x="38" y="332"/>
                      <a:pt x="20" y="370"/>
                    </a:cubicBezTo>
                    <a:cubicBezTo>
                      <a:pt x="0" y="422"/>
                      <a:pt x="25" y="483"/>
                      <a:pt x="75" y="506"/>
                    </a:cubicBezTo>
                    <a:cubicBezTo>
                      <a:pt x="165" y="544"/>
                      <a:pt x="266" y="571"/>
                      <a:pt x="368" y="571"/>
                    </a:cubicBezTo>
                    <a:cubicBezTo>
                      <a:pt x="378" y="571"/>
                      <a:pt x="388" y="572"/>
                      <a:pt x="399" y="572"/>
                    </a:cubicBezTo>
                    <a:cubicBezTo>
                      <a:pt x="492" y="572"/>
                      <a:pt x="584" y="554"/>
                      <a:pt x="670" y="521"/>
                    </a:cubicBezTo>
                    <a:cubicBezTo>
                      <a:pt x="766" y="488"/>
                      <a:pt x="854" y="438"/>
                      <a:pt x="933" y="375"/>
                    </a:cubicBezTo>
                    <a:cubicBezTo>
                      <a:pt x="1012" y="314"/>
                      <a:pt x="1077" y="246"/>
                      <a:pt x="1136" y="159"/>
                    </a:cubicBezTo>
                    <a:cubicBezTo>
                      <a:pt x="1159" y="120"/>
                      <a:pt x="1159" y="73"/>
                      <a:pt x="1129" y="37"/>
                    </a:cubicBezTo>
                    <a:cubicBezTo>
                      <a:pt x="1109" y="13"/>
                      <a:pt x="1081" y="1"/>
                      <a:pt x="1052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1"/>
              <p:cNvSpPr/>
              <p:nvPr/>
            </p:nvSpPr>
            <p:spPr>
              <a:xfrm>
                <a:off x="1619191" y="2045775"/>
                <a:ext cx="294768" cy="295842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6611" extrusionOk="0">
                    <a:moveTo>
                      <a:pt x="6489" y="1"/>
                    </a:moveTo>
                    <a:cubicBezTo>
                      <a:pt x="6446" y="1"/>
                      <a:pt x="6407" y="32"/>
                      <a:pt x="6399" y="77"/>
                    </a:cubicBezTo>
                    <a:cubicBezTo>
                      <a:pt x="6307" y="568"/>
                      <a:pt x="5671" y="2078"/>
                      <a:pt x="4301" y="3593"/>
                    </a:cubicBezTo>
                    <a:cubicBezTo>
                      <a:pt x="3573" y="4395"/>
                      <a:pt x="2065" y="5831"/>
                      <a:pt x="111" y="6428"/>
                    </a:cubicBezTo>
                    <a:cubicBezTo>
                      <a:pt x="102" y="6428"/>
                      <a:pt x="95" y="6426"/>
                      <a:pt x="88" y="6426"/>
                    </a:cubicBezTo>
                    <a:cubicBezTo>
                      <a:pt x="37" y="6426"/>
                      <a:pt x="1" y="6468"/>
                      <a:pt x="1" y="6518"/>
                    </a:cubicBezTo>
                    <a:cubicBezTo>
                      <a:pt x="1" y="6568"/>
                      <a:pt x="46" y="6608"/>
                      <a:pt x="97" y="6608"/>
                    </a:cubicBezTo>
                    <a:cubicBezTo>
                      <a:pt x="102" y="6610"/>
                      <a:pt x="111" y="6610"/>
                      <a:pt x="120" y="6610"/>
                    </a:cubicBezTo>
                    <a:cubicBezTo>
                      <a:pt x="131" y="6610"/>
                      <a:pt x="147" y="6608"/>
                      <a:pt x="163" y="6604"/>
                    </a:cubicBezTo>
                    <a:cubicBezTo>
                      <a:pt x="2160" y="5991"/>
                      <a:pt x="3697" y="4530"/>
                      <a:pt x="4434" y="3714"/>
                    </a:cubicBezTo>
                    <a:cubicBezTo>
                      <a:pt x="5944" y="2046"/>
                      <a:pt x="6501" y="514"/>
                      <a:pt x="6577" y="108"/>
                    </a:cubicBezTo>
                    <a:cubicBezTo>
                      <a:pt x="6586" y="61"/>
                      <a:pt x="6552" y="11"/>
                      <a:pt x="6503" y="2"/>
                    </a:cubicBezTo>
                    <a:lnTo>
                      <a:pt x="6505" y="2"/>
                    </a:lnTo>
                    <a:cubicBezTo>
                      <a:pt x="6500" y="1"/>
                      <a:pt x="6494" y="1"/>
                      <a:pt x="6489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1"/>
              <p:cNvSpPr/>
              <p:nvPr/>
            </p:nvSpPr>
            <p:spPr>
              <a:xfrm>
                <a:off x="1759480" y="2223481"/>
                <a:ext cx="135279" cy="120243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687" extrusionOk="0">
                    <a:moveTo>
                      <a:pt x="2919" y="0"/>
                    </a:moveTo>
                    <a:cubicBezTo>
                      <a:pt x="2885" y="0"/>
                      <a:pt x="2852" y="20"/>
                      <a:pt x="2836" y="52"/>
                    </a:cubicBezTo>
                    <a:cubicBezTo>
                      <a:pt x="2365" y="1060"/>
                      <a:pt x="1330" y="1979"/>
                      <a:pt x="68" y="2513"/>
                    </a:cubicBezTo>
                    <a:cubicBezTo>
                      <a:pt x="21" y="2531"/>
                      <a:pt x="1" y="2585"/>
                      <a:pt x="19" y="2633"/>
                    </a:cubicBezTo>
                    <a:cubicBezTo>
                      <a:pt x="34" y="2667"/>
                      <a:pt x="68" y="2687"/>
                      <a:pt x="102" y="2687"/>
                    </a:cubicBezTo>
                    <a:cubicBezTo>
                      <a:pt x="116" y="2687"/>
                      <a:pt x="127" y="2685"/>
                      <a:pt x="138" y="2680"/>
                    </a:cubicBezTo>
                    <a:cubicBezTo>
                      <a:pt x="1441" y="2128"/>
                      <a:pt x="2511" y="1175"/>
                      <a:pt x="3000" y="129"/>
                    </a:cubicBezTo>
                    <a:cubicBezTo>
                      <a:pt x="3023" y="84"/>
                      <a:pt x="3003" y="30"/>
                      <a:pt x="2958" y="9"/>
                    </a:cubicBezTo>
                    <a:cubicBezTo>
                      <a:pt x="2945" y="3"/>
                      <a:pt x="2932" y="0"/>
                      <a:pt x="2919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1"/>
              <p:cNvSpPr/>
              <p:nvPr/>
            </p:nvSpPr>
            <p:spPr>
              <a:xfrm>
                <a:off x="1457826" y="1299913"/>
                <a:ext cx="643237" cy="1181489"/>
              </a:xfrm>
              <a:custGeom>
                <a:avLst/>
                <a:gdLst/>
                <a:ahLst/>
                <a:cxnLst/>
                <a:rect l="l" t="t" r="r" b="b"/>
                <a:pathLst>
                  <a:path w="14374" h="26402" extrusionOk="0">
                    <a:moveTo>
                      <a:pt x="6219" y="2763"/>
                    </a:moveTo>
                    <a:cubicBezTo>
                      <a:pt x="6266" y="2851"/>
                      <a:pt x="6325" y="2932"/>
                      <a:pt x="6399" y="3000"/>
                    </a:cubicBezTo>
                    <a:cubicBezTo>
                      <a:pt x="6473" y="3070"/>
                      <a:pt x="6561" y="3126"/>
                      <a:pt x="6654" y="3167"/>
                    </a:cubicBezTo>
                    <a:cubicBezTo>
                      <a:pt x="6793" y="3230"/>
                      <a:pt x="6947" y="3266"/>
                      <a:pt x="7100" y="3279"/>
                    </a:cubicBezTo>
                    <a:cubicBezTo>
                      <a:pt x="7147" y="3283"/>
                      <a:pt x="7194" y="3284"/>
                      <a:pt x="7241" y="3284"/>
                    </a:cubicBezTo>
                    <a:cubicBezTo>
                      <a:pt x="7464" y="3284"/>
                      <a:pt x="7694" y="3250"/>
                      <a:pt x="7920" y="3230"/>
                    </a:cubicBezTo>
                    <a:cubicBezTo>
                      <a:pt x="7963" y="3223"/>
                      <a:pt x="8006" y="3221"/>
                      <a:pt x="8049" y="3218"/>
                    </a:cubicBezTo>
                    <a:cubicBezTo>
                      <a:pt x="8069" y="3254"/>
                      <a:pt x="8087" y="3291"/>
                      <a:pt x="8105" y="3331"/>
                    </a:cubicBezTo>
                    <a:cubicBezTo>
                      <a:pt x="8168" y="3457"/>
                      <a:pt x="8216" y="3595"/>
                      <a:pt x="8267" y="3746"/>
                    </a:cubicBezTo>
                    <a:cubicBezTo>
                      <a:pt x="8288" y="3802"/>
                      <a:pt x="8306" y="3858"/>
                      <a:pt x="8326" y="3915"/>
                    </a:cubicBezTo>
                    <a:cubicBezTo>
                      <a:pt x="8300" y="3916"/>
                      <a:pt x="8274" y="3917"/>
                      <a:pt x="8249" y="3917"/>
                    </a:cubicBezTo>
                    <a:cubicBezTo>
                      <a:pt x="8217" y="3917"/>
                      <a:pt x="8186" y="3915"/>
                      <a:pt x="8155" y="3910"/>
                    </a:cubicBezTo>
                    <a:cubicBezTo>
                      <a:pt x="8080" y="3906"/>
                      <a:pt x="8006" y="3890"/>
                      <a:pt x="7936" y="3867"/>
                    </a:cubicBezTo>
                    <a:cubicBezTo>
                      <a:pt x="7864" y="3840"/>
                      <a:pt x="7796" y="3809"/>
                      <a:pt x="7729" y="3768"/>
                    </a:cubicBezTo>
                    <a:cubicBezTo>
                      <a:pt x="7663" y="3730"/>
                      <a:pt x="7594" y="3680"/>
                      <a:pt x="7537" y="3633"/>
                    </a:cubicBezTo>
                    <a:lnTo>
                      <a:pt x="7528" y="3626"/>
                    </a:lnTo>
                    <a:cubicBezTo>
                      <a:pt x="7509" y="3611"/>
                      <a:pt x="7487" y="3603"/>
                      <a:pt x="7463" y="3603"/>
                    </a:cubicBezTo>
                    <a:cubicBezTo>
                      <a:pt x="7445" y="3603"/>
                      <a:pt x="7426" y="3609"/>
                      <a:pt x="7409" y="3620"/>
                    </a:cubicBezTo>
                    <a:cubicBezTo>
                      <a:pt x="7361" y="3651"/>
                      <a:pt x="7348" y="3712"/>
                      <a:pt x="7379" y="3759"/>
                    </a:cubicBezTo>
                    <a:cubicBezTo>
                      <a:pt x="7438" y="3849"/>
                      <a:pt x="7503" y="3917"/>
                      <a:pt x="7582" y="3978"/>
                    </a:cubicBezTo>
                    <a:cubicBezTo>
                      <a:pt x="7659" y="4041"/>
                      <a:pt x="7749" y="4091"/>
                      <a:pt x="7846" y="4124"/>
                    </a:cubicBezTo>
                    <a:cubicBezTo>
                      <a:pt x="7935" y="4158"/>
                      <a:pt x="8031" y="4174"/>
                      <a:pt x="8127" y="4174"/>
                    </a:cubicBezTo>
                    <a:cubicBezTo>
                      <a:pt x="8133" y="4174"/>
                      <a:pt x="8139" y="4174"/>
                      <a:pt x="8146" y="4174"/>
                    </a:cubicBezTo>
                    <a:cubicBezTo>
                      <a:pt x="8236" y="4174"/>
                      <a:pt x="8326" y="4151"/>
                      <a:pt x="8405" y="4120"/>
                    </a:cubicBezTo>
                    <a:cubicBezTo>
                      <a:pt x="8479" y="4302"/>
                      <a:pt x="8569" y="4496"/>
                      <a:pt x="8698" y="4708"/>
                    </a:cubicBezTo>
                    <a:cubicBezTo>
                      <a:pt x="8720" y="4744"/>
                      <a:pt x="8743" y="4780"/>
                      <a:pt x="8766" y="4814"/>
                    </a:cubicBezTo>
                    <a:cubicBezTo>
                      <a:pt x="8826" y="4909"/>
                      <a:pt x="8883" y="4988"/>
                      <a:pt x="8935" y="5053"/>
                    </a:cubicBezTo>
                    <a:cubicBezTo>
                      <a:pt x="9000" y="5136"/>
                      <a:pt x="9059" y="5200"/>
                      <a:pt x="9110" y="5251"/>
                    </a:cubicBezTo>
                    <a:cubicBezTo>
                      <a:pt x="9151" y="5292"/>
                      <a:pt x="9189" y="5323"/>
                      <a:pt x="9221" y="5351"/>
                    </a:cubicBezTo>
                    <a:cubicBezTo>
                      <a:pt x="9214" y="5497"/>
                      <a:pt x="9203" y="5644"/>
                      <a:pt x="9182" y="5783"/>
                    </a:cubicBezTo>
                    <a:cubicBezTo>
                      <a:pt x="9173" y="5849"/>
                      <a:pt x="9164" y="5912"/>
                      <a:pt x="9151" y="5977"/>
                    </a:cubicBezTo>
                    <a:cubicBezTo>
                      <a:pt x="9086" y="6338"/>
                      <a:pt x="8977" y="6667"/>
                      <a:pt x="8820" y="6921"/>
                    </a:cubicBezTo>
                    <a:cubicBezTo>
                      <a:pt x="8684" y="7142"/>
                      <a:pt x="8497" y="7365"/>
                      <a:pt x="8288" y="7555"/>
                    </a:cubicBezTo>
                    <a:cubicBezTo>
                      <a:pt x="8198" y="7640"/>
                      <a:pt x="8101" y="7719"/>
                      <a:pt x="8001" y="7789"/>
                    </a:cubicBezTo>
                    <a:cubicBezTo>
                      <a:pt x="7970" y="7812"/>
                      <a:pt x="7936" y="7834"/>
                      <a:pt x="7905" y="7857"/>
                    </a:cubicBezTo>
                    <a:cubicBezTo>
                      <a:pt x="7878" y="7875"/>
                      <a:pt x="7853" y="7891"/>
                      <a:pt x="7826" y="7906"/>
                    </a:cubicBezTo>
                    <a:cubicBezTo>
                      <a:pt x="7821" y="7911"/>
                      <a:pt x="7814" y="7913"/>
                      <a:pt x="7810" y="7915"/>
                    </a:cubicBezTo>
                    <a:cubicBezTo>
                      <a:pt x="7808" y="7920"/>
                      <a:pt x="7803" y="7922"/>
                      <a:pt x="7799" y="7924"/>
                    </a:cubicBezTo>
                    <a:cubicBezTo>
                      <a:pt x="7792" y="7929"/>
                      <a:pt x="7785" y="7933"/>
                      <a:pt x="7776" y="7938"/>
                    </a:cubicBezTo>
                    <a:lnTo>
                      <a:pt x="7751" y="7954"/>
                    </a:lnTo>
                    <a:cubicBezTo>
                      <a:pt x="7740" y="7960"/>
                      <a:pt x="7729" y="7965"/>
                      <a:pt x="7715" y="7972"/>
                    </a:cubicBezTo>
                    <a:cubicBezTo>
                      <a:pt x="7704" y="7976"/>
                      <a:pt x="7693" y="7985"/>
                      <a:pt x="7681" y="7990"/>
                    </a:cubicBezTo>
                    <a:cubicBezTo>
                      <a:pt x="7672" y="7994"/>
                      <a:pt x="7663" y="7999"/>
                      <a:pt x="7654" y="8003"/>
                    </a:cubicBezTo>
                    <a:cubicBezTo>
                      <a:pt x="7343" y="8168"/>
                      <a:pt x="7021" y="8249"/>
                      <a:pt x="6697" y="8253"/>
                    </a:cubicBezTo>
                    <a:lnTo>
                      <a:pt x="6676" y="8253"/>
                    </a:lnTo>
                    <a:cubicBezTo>
                      <a:pt x="6329" y="8249"/>
                      <a:pt x="5982" y="8154"/>
                      <a:pt x="5651" y="7969"/>
                    </a:cubicBezTo>
                    <a:lnTo>
                      <a:pt x="5599" y="7942"/>
                    </a:lnTo>
                    <a:cubicBezTo>
                      <a:pt x="5588" y="7933"/>
                      <a:pt x="5572" y="7924"/>
                      <a:pt x="5554" y="7913"/>
                    </a:cubicBezTo>
                    <a:cubicBezTo>
                      <a:pt x="5552" y="7913"/>
                      <a:pt x="5552" y="7911"/>
                      <a:pt x="5552" y="7911"/>
                    </a:cubicBezTo>
                    <a:cubicBezTo>
                      <a:pt x="5522" y="7895"/>
                      <a:pt x="5491" y="7875"/>
                      <a:pt x="5461" y="7852"/>
                    </a:cubicBezTo>
                    <a:cubicBezTo>
                      <a:pt x="5430" y="7834"/>
                      <a:pt x="5403" y="7814"/>
                      <a:pt x="5374" y="7794"/>
                    </a:cubicBezTo>
                    <a:cubicBezTo>
                      <a:pt x="5259" y="7713"/>
                      <a:pt x="5157" y="7627"/>
                      <a:pt x="5065" y="7543"/>
                    </a:cubicBezTo>
                    <a:cubicBezTo>
                      <a:pt x="4792" y="7287"/>
                      <a:pt x="4623" y="7041"/>
                      <a:pt x="4553" y="6921"/>
                    </a:cubicBezTo>
                    <a:cubicBezTo>
                      <a:pt x="4395" y="6667"/>
                      <a:pt x="4285" y="6338"/>
                      <a:pt x="4222" y="5977"/>
                    </a:cubicBezTo>
                    <a:cubicBezTo>
                      <a:pt x="4215" y="5941"/>
                      <a:pt x="4208" y="5907"/>
                      <a:pt x="4204" y="5871"/>
                    </a:cubicBezTo>
                    <a:cubicBezTo>
                      <a:pt x="4208" y="5826"/>
                      <a:pt x="4217" y="5779"/>
                      <a:pt x="4231" y="5731"/>
                    </a:cubicBezTo>
                    <a:cubicBezTo>
                      <a:pt x="4238" y="5707"/>
                      <a:pt x="4247" y="5680"/>
                      <a:pt x="4256" y="5655"/>
                    </a:cubicBezTo>
                    <a:cubicBezTo>
                      <a:pt x="4256" y="5653"/>
                      <a:pt x="4256" y="5650"/>
                      <a:pt x="4256" y="5650"/>
                    </a:cubicBezTo>
                    <a:cubicBezTo>
                      <a:pt x="4285" y="5562"/>
                      <a:pt x="4325" y="5474"/>
                      <a:pt x="4377" y="5387"/>
                    </a:cubicBezTo>
                    <a:cubicBezTo>
                      <a:pt x="4404" y="5341"/>
                      <a:pt x="4425" y="5296"/>
                      <a:pt x="4443" y="5256"/>
                    </a:cubicBezTo>
                    <a:cubicBezTo>
                      <a:pt x="4567" y="4965"/>
                      <a:pt x="4508" y="4744"/>
                      <a:pt x="4384" y="4654"/>
                    </a:cubicBezTo>
                    <a:cubicBezTo>
                      <a:pt x="4357" y="4636"/>
                      <a:pt x="4325" y="4620"/>
                      <a:pt x="4289" y="4614"/>
                    </a:cubicBezTo>
                    <a:cubicBezTo>
                      <a:pt x="4269" y="4609"/>
                      <a:pt x="4247" y="4606"/>
                      <a:pt x="4223" y="4606"/>
                    </a:cubicBezTo>
                    <a:cubicBezTo>
                      <a:pt x="4202" y="4606"/>
                      <a:pt x="4180" y="4608"/>
                      <a:pt x="4156" y="4614"/>
                    </a:cubicBezTo>
                    <a:cubicBezTo>
                      <a:pt x="4159" y="4566"/>
                      <a:pt x="4161" y="4521"/>
                      <a:pt x="4165" y="4476"/>
                    </a:cubicBezTo>
                    <a:cubicBezTo>
                      <a:pt x="4183" y="4271"/>
                      <a:pt x="4213" y="4070"/>
                      <a:pt x="4251" y="3879"/>
                    </a:cubicBezTo>
                    <a:cubicBezTo>
                      <a:pt x="4316" y="3793"/>
                      <a:pt x="4411" y="3732"/>
                      <a:pt x="4542" y="3703"/>
                    </a:cubicBezTo>
                    <a:cubicBezTo>
                      <a:pt x="5254" y="3554"/>
                      <a:pt x="5703" y="3333"/>
                      <a:pt x="6050" y="2964"/>
                    </a:cubicBezTo>
                    <a:cubicBezTo>
                      <a:pt x="6257" y="3656"/>
                      <a:pt x="6940" y="3877"/>
                      <a:pt x="6949" y="3879"/>
                    </a:cubicBezTo>
                    <a:cubicBezTo>
                      <a:pt x="6958" y="3881"/>
                      <a:pt x="6967" y="3883"/>
                      <a:pt x="6976" y="3883"/>
                    </a:cubicBezTo>
                    <a:cubicBezTo>
                      <a:pt x="7017" y="3883"/>
                      <a:pt x="7050" y="3858"/>
                      <a:pt x="7064" y="3820"/>
                    </a:cubicBezTo>
                    <a:cubicBezTo>
                      <a:pt x="7077" y="3773"/>
                      <a:pt x="7050" y="3721"/>
                      <a:pt x="7003" y="3705"/>
                    </a:cubicBezTo>
                    <a:cubicBezTo>
                      <a:pt x="6976" y="3698"/>
                      <a:pt x="6509" y="3545"/>
                      <a:pt x="6286" y="3079"/>
                    </a:cubicBezTo>
                    <a:cubicBezTo>
                      <a:pt x="6248" y="2995"/>
                      <a:pt x="6214" y="2901"/>
                      <a:pt x="6196" y="2795"/>
                    </a:cubicBezTo>
                    <a:cubicBezTo>
                      <a:pt x="6205" y="2783"/>
                      <a:pt x="6212" y="2774"/>
                      <a:pt x="6219" y="2763"/>
                    </a:cubicBezTo>
                    <a:close/>
                    <a:moveTo>
                      <a:pt x="7828" y="8116"/>
                    </a:moveTo>
                    <a:cubicBezTo>
                      <a:pt x="7832" y="8206"/>
                      <a:pt x="7839" y="8303"/>
                      <a:pt x="7848" y="8407"/>
                    </a:cubicBezTo>
                    <a:cubicBezTo>
                      <a:pt x="7857" y="8515"/>
                      <a:pt x="7871" y="8632"/>
                      <a:pt x="7887" y="8754"/>
                    </a:cubicBezTo>
                    <a:cubicBezTo>
                      <a:pt x="7887" y="8770"/>
                      <a:pt x="7891" y="8785"/>
                      <a:pt x="7891" y="8801"/>
                    </a:cubicBezTo>
                    <a:cubicBezTo>
                      <a:pt x="7902" y="8871"/>
                      <a:pt x="7911" y="8941"/>
                      <a:pt x="7923" y="9013"/>
                    </a:cubicBezTo>
                    <a:cubicBezTo>
                      <a:pt x="7927" y="9038"/>
                      <a:pt x="7932" y="9063"/>
                      <a:pt x="7936" y="9090"/>
                    </a:cubicBezTo>
                    <a:cubicBezTo>
                      <a:pt x="7947" y="9173"/>
                      <a:pt x="7963" y="9261"/>
                      <a:pt x="7979" y="9351"/>
                    </a:cubicBezTo>
                    <a:cubicBezTo>
                      <a:pt x="8017" y="9579"/>
                      <a:pt x="8067" y="9824"/>
                      <a:pt x="8123" y="10095"/>
                    </a:cubicBezTo>
                    <a:cubicBezTo>
                      <a:pt x="8133" y="10137"/>
                      <a:pt x="8173" y="10166"/>
                      <a:pt x="8215" y="10166"/>
                    </a:cubicBezTo>
                    <a:cubicBezTo>
                      <a:pt x="8220" y="10166"/>
                      <a:pt x="8226" y="10166"/>
                      <a:pt x="8231" y="10165"/>
                    </a:cubicBezTo>
                    <a:cubicBezTo>
                      <a:pt x="8281" y="10156"/>
                      <a:pt x="8313" y="10106"/>
                      <a:pt x="8301" y="10057"/>
                    </a:cubicBezTo>
                    <a:cubicBezTo>
                      <a:pt x="8261" y="9863"/>
                      <a:pt x="8225" y="9682"/>
                      <a:pt x="8193" y="9511"/>
                    </a:cubicBezTo>
                    <a:cubicBezTo>
                      <a:pt x="8184" y="9455"/>
                      <a:pt x="8173" y="9401"/>
                      <a:pt x="8161" y="9347"/>
                    </a:cubicBezTo>
                    <a:cubicBezTo>
                      <a:pt x="8148" y="9259"/>
                      <a:pt x="8132" y="9171"/>
                      <a:pt x="8121" y="9090"/>
                    </a:cubicBezTo>
                    <a:cubicBezTo>
                      <a:pt x="8116" y="9072"/>
                      <a:pt x="8114" y="9054"/>
                      <a:pt x="8112" y="9038"/>
                    </a:cubicBezTo>
                    <a:lnTo>
                      <a:pt x="8112" y="9038"/>
                    </a:lnTo>
                    <a:cubicBezTo>
                      <a:pt x="8258" y="9056"/>
                      <a:pt x="8405" y="9078"/>
                      <a:pt x="8551" y="9103"/>
                    </a:cubicBezTo>
                    <a:cubicBezTo>
                      <a:pt x="8524" y="9256"/>
                      <a:pt x="8497" y="9425"/>
                      <a:pt x="8470" y="9606"/>
                    </a:cubicBezTo>
                    <a:cubicBezTo>
                      <a:pt x="8376" y="10219"/>
                      <a:pt x="8285" y="10967"/>
                      <a:pt x="8256" y="11700"/>
                    </a:cubicBezTo>
                    <a:cubicBezTo>
                      <a:pt x="8247" y="11954"/>
                      <a:pt x="8245" y="12193"/>
                      <a:pt x="8252" y="12416"/>
                    </a:cubicBezTo>
                    <a:cubicBezTo>
                      <a:pt x="7810" y="12896"/>
                      <a:pt x="7334" y="13264"/>
                      <a:pt x="6881" y="13363"/>
                    </a:cubicBezTo>
                    <a:cubicBezTo>
                      <a:pt x="6863" y="13367"/>
                      <a:pt x="6841" y="13372"/>
                      <a:pt x="6823" y="13374"/>
                    </a:cubicBezTo>
                    <a:cubicBezTo>
                      <a:pt x="6717" y="13072"/>
                      <a:pt x="6606" y="12766"/>
                      <a:pt x="6491" y="12461"/>
                    </a:cubicBezTo>
                    <a:cubicBezTo>
                      <a:pt x="6406" y="12234"/>
                      <a:pt x="6318" y="12008"/>
                      <a:pt x="6228" y="11785"/>
                    </a:cubicBezTo>
                    <a:cubicBezTo>
                      <a:pt x="6381" y="10843"/>
                      <a:pt x="6131" y="9815"/>
                      <a:pt x="5657" y="8988"/>
                    </a:cubicBezTo>
                    <a:cubicBezTo>
                      <a:pt x="5619" y="8921"/>
                      <a:pt x="5581" y="8857"/>
                      <a:pt x="5540" y="8792"/>
                    </a:cubicBezTo>
                    <a:cubicBezTo>
                      <a:pt x="5531" y="8779"/>
                      <a:pt x="5525" y="8767"/>
                      <a:pt x="5516" y="8754"/>
                    </a:cubicBezTo>
                    <a:cubicBezTo>
                      <a:pt x="5506" y="8740"/>
                      <a:pt x="5495" y="8727"/>
                      <a:pt x="5486" y="8713"/>
                    </a:cubicBezTo>
                    <a:cubicBezTo>
                      <a:pt x="5506" y="8524"/>
                      <a:pt x="5520" y="8373"/>
                      <a:pt x="5529" y="8256"/>
                    </a:cubicBezTo>
                    <a:cubicBezTo>
                      <a:pt x="5531" y="8202"/>
                      <a:pt x="5536" y="8157"/>
                      <a:pt x="5538" y="8116"/>
                    </a:cubicBezTo>
                    <a:lnTo>
                      <a:pt x="5561" y="8129"/>
                    </a:lnTo>
                    <a:cubicBezTo>
                      <a:pt x="5921" y="8328"/>
                      <a:pt x="6295" y="8432"/>
                      <a:pt x="6674" y="8436"/>
                    </a:cubicBezTo>
                    <a:lnTo>
                      <a:pt x="6697" y="8436"/>
                    </a:lnTo>
                    <a:cubicBezTo>
                      <a:pt x="7014" y="8432"/>
                      <a:pt x="7328" y="8359"/>
                      <a:pt x="7632" y="8217"/>
                    </a:cubicBezTo>
                    <a:cubicBezTo>
                      <a:pt x="7670" y="8199"/>
                      <a:pt x="7711" y="8181"/>
                      <a:pt x="7749" y="8159"/>
                    </a:cubicBezTo>
                    <a:cubicBezTo>
                      <a:pt x="7751" y="8159"/>
                      <a:pt x="7754" y="8159"/>
                      <a:pt x="7756" y="8157"/>
                    </a:cubicBezTo>
                    <a:cubicBezTo>
                      <a:pt x="7772" y="8150"/>
                      <a:pt x="7785" y="8141"/>
                      <a:pt x="7801" y="8132"/>
                    </a:cubicBezTo>
                    <a:cubicBezTo>
                      <a:pt x="7810" y="8127"/>
                      <a:pt x="7819" y="8123"/>
                      <a:pt x="7828" y="8116"/>
                    </a:cubicBezTo>
                    <a:close/>
                    <a:moveTo>
                      <a:pt x="12705" y="9917"/>
                    </a:moveTo>
                    <a:cubicBezTo>
                      <a:pt x="14373" y="11332"/>
                      <a:pt x="12694" y="13559"/>
                      <a:pt x="10807" y="14357"/>
                    </a:cubicBezTo>
                    <a:lnTo>
                      <a:pt x="10810" y="14357"/>
                    </a:lnTo>
                    <a:cubicBezTo>
                      <a:pt x="10665" y="14418"/>
                      <a:pt x="10517" y="14472"/>
                      <a:pt x="10366" y="14515"/>
                    </a:cubicBezTo>
                    <a:cubicBezTo>
                      <a:pt x="10490" y="14442"/>
                      <a:pt x="10641" y="14319"/>
                      <a:pt x="10846" y="14044"/>
                    </a:cubicBezTo>
                    <a:cubicBezTo>
                      <a:pt x="11445" y="13198"/>
                      <a:pt x="11497" y="12080"/>
                      <a:pt x="11529" y="11048"/>
                    </a:cubicBezTo>
                    <a:cubicBezTo>
                      <a:pt x="11671" y="11159"/>
                      <a:pt x="11797" y="11294"/>
                      <a:pt x="11871" y="11465"/>
                    </a:cubicBezTo>
                    <a:cubicBezTo>
                      <a:pt x="12083" y="11947"/>
                      <a:pt x="11819" y="12506"/>
                      <a:pt x="11544" y="12905"/>
                    </a:cubicBezTo>
                    <a:cubicBezTo>
                      <a:pt x="11463" y="13020"/>
                      <a:pt x="11497" y="13113"/>
                      <a:pt x="11639" y="13117"/>
                    </a:cubicBezTo>
                    <a:cubicBezTo>
                      <a:pt x="11646" y="13118"/>
                      <a:pt x="11654" y="13118"/>
                      <a:pt x="11661" y="13118"/>
                    </a:cubicBezTo>
                    <a:cubicBezTo>
                      <a:pt x="12325" y="13118"/>
                      <a:pt x="13366" y="11903"/>
                      <a:pt x="12971" y="10516"/>
                    </a:cubicBezTo>
                    <a:cubicBezTo>
                      <a:pt x="12942" y="10415"/>
                      <a:pt x="12906" y="10316"/>
                      <a:pt x="12865" y="10221"/>
                    </a:cubicBezTo>
                    <a:cubicBezTo>
                      <a:pt x="12845" y="10174"/>
                      <a:pt x="12825" y="10129"/>
                      <a:pt x="12800" y="10086"/>
                    </a:cubicBezTo>
                    <a:cubicBezTo>
                      <a:pt x="12786" y="10054"/>
                      <a:pt x="12730" y="9987"/>
                      <a:pt x="12730" y="9955"/>
                    </a:cubicBezTo>
                    <a:cubicBezTo>
                      <a:pt x="12721" y="9942"/>
                      <a:pt x="12712" y="9930"/>
                      <a:pt x="12705" y="9917"/>
                    </a:cubicBezTo>
                    <a:close/>
                    <a:moveTo>
                      <a:pt x="8017" y="768"/>
                    </a:moveTo>
                    <a:cubicBezTo>
                      <a:pt x="8447" y="768"/>
                      <a:pt x="8937" y="946"/>
                      <a:pt x="9352" y="1262"/>
                    </a:cubicBezTo>
                    <a:cubicBezTo>
                      <a:pt x="9672" y="1508"/>
                      <a:pt x="9956" y="1886"/>
                      <a:pt x="10212" y="2423"/>
                    </a:cubicBezTo>
                    <a:cubicBezTo>
                      <a:pt x="10722" y="3478"/>
                      <a:pt x="10895" y="4652"/>
                      <a:pt x="11166" y="7077"/>
                    </a:cubicBezTo>
                    <a:cubicBezTo>
                      <a:pt x="11256" y="7906"/>
                      <a:pt x="11321" y="9191"/>
                      <a:pt x="11335" y="10072"/>
                    </a:cubicBezTo>
                    <a:cubicBezTo>
                      <a:pt x="11337" y="10088"/>
                      <a:pt x="11337" y="10106"/>
                      <a:pt x="11337" y="10124"/>
                    </a:cubicBezTo>
                    <a:cubicBezTo>
                      <a:pt x="11337" y="10144"/>
                      <a:pt x="11337" y="10162"/>
                      <a:pt x="11337" y="10180"/>
                    </a:cubicBezTo>
                    <a:lnTo>
                      <a:pt x="11337" y="10246"/>
                    </a:lnTo>
                    <a:cubicBezTo>
                      <a:pt x="11337" y="10268"/>
                      <a:pt x="11339" y="10289"/>
                      <a:pt x="11339" y="10307"/>
                    </a:cubicBezTo>
                    <a:lnTo>
                      <a:pt x="11339" y="10390"/>
                    </a:lnTo>
                    <a:cubicBezTo>
                      <a:pt x="11339" y="10555"/>
                      <a:pt x="11342" y="10735"/>
                      <a:pt x="11339" y="10929"/>
                    </a:cubicBezTo>
                    <a:cubicBezTo>
                      <a:pt x="11324" y="12297"/>
                      <a:pt x="11164" y="14228"/>
                      <a:pt x="9811" y="14512"/>
                    </a:cubicBezTo>
                    <a:cubicBezTo>
                      <a:pt x="9726" y="14530"/>
                      <a:pt x="9644" y="14539"/>
                      <a:pt x="9566" y="14539"/>
                    </a:cubicBezTo>
                    <a:cubicBezTo>
                      <a:pt x="9335" y="14539"/>
                      <a:pt x="9138" y="14460"/>
                      <a:pt x="8980" y="14303"/>
                    </a:cubicBezTo>
                    <a:cubicBezTo>
                      <a:pt x="8168" y="13489"/>
                      <a:pt x="8486" y="10870"/>
                      <a:pt x="8660" y="9739"/>
                    </a:cubicBezTo>
                    <a:cubicBezTo>
                      <a:pt x="8691" y="9525"/>
                      <a:pt x="8723" y="9326"/>
                      <a:pt x="8757" y="9144"/>
                    </a:cubicBezTo>
                    <a:cubicBezTo>
                      <a:pt x="8757" y="9130"/>
                      <a:pt x="8759" y="9119"/>
                      <a:pt x="8761" y="9108"/>
                    </a:cubicBezTo>
                    <a:cubicBezTo>
                      <a:pt x="8763" y="9094"/>
                      <a:pt x="8766" y="9081"/>
                      <a:pt x="8768" y="9069"/>
                    </a:cubicBezTo>
                    <a:cubicBezTo>
                      <a:pt x="8772" y="9047"/>
                      <a:pt x="8777" y="9027"/>
                      <a:pt x="8779" y="9006"/>
                    </a:cubicBezTo>
                    <a:cubicBezTo>
                      <a:pt x="8784" y="8993"/>
                      <a:pt x="8784" y="8979"/>
                      <a:pt x="8786" y="8968"/>
                    </a:cubicBezTo>
                    <a:cubicBezTo>
                      <a:pt x="8788" y="8957"/>
                      <a:pt x="8790" y="8943"/>
                      <a:pt x="8793" y="8932"/>
                    </a:cubicBezTo>
                    <a:cubicBezTo>
                      <a:pt x="8831" y="8720"/>
                      <a:pt x="8867" y="8540"/>
                      <a:pt x="8896" y="8398"/>
                    </a:cubicBezTo>
                    <a:cubicBezTo>
                      <a:pt x="9169" y="7086"/>
                      <a:pt x="9372" y="6381"/>
                      <a:pt x="9491" y="5979"/>
                    </a:cubicBezTo>
                    <a:cubicBezTo>
                      <a:pt x="9503" y="5946"/>
                      <a:pt x="9512" y="5912"/>
                      <a:pt x="9521" y="5882"/>
                    </a:cubicBezTo>
                    <a:cubicBezTo>
                      <a:pt x="9532" y="5844"/>
                      <a:pt x="9543" y="5810"/>
                      <a:pt x="9552" y="5779"/>
                    </a:cubicBezTo>
                    <a:cubicBezTo>
                      <a:pt x="9649" y="5452"/>
                      <a:pt x="9640" y="5418"/>
                      <a:pt x="9478" y="5294"/>
                    </a:cubicBezTo>
                    <a:cubicBezTo>
                      <a:pt x="9455" y="5278"/>
                      <a:pt x="9430" y="5258"/>
                      <a:pt x="9401" y="5236"/>
                    </a:cubicBezTo>
                    <a:cubicBezTo>
                      <a:pt x="9363" y="5204"/>
                      <a:pt x="9315" y="5163"/>
                      <a:pt x="9264" y="5114"/>
                    </a:cubicBezTo>
                    <a:cubicBezTo>
                      <a:pt x="9252" y="5100"/>
                      <a:pt x="9239" y="5089"/>
                      <a:pt x="9228" y="5076"/>
                    </a:cubicBezTo>
                    <a:cubicBezTo>
                      <a:pt x="9191" y="5039"/>
                      <a:pt x="9158" y="5003"/>
                      <a:pt x="9124" y="4965"/>
                    </a:cubicBezTo>
                    <a:cubicBezTo>
                      <a:pt x="9077" y="4909"/>
                      <a:pt x="9029" y="4850"/>
                      <a:pt x="8986" y="4792"/>
                    </a:cubicBezTo>
                    <a:cubicBezTo>
                      <a:pt x="8851" y="4604"/>
                      <a:pt x="8745" y="4413"/>
                      <a:pt x="8662" y="4230"/>
                    </a:cubicBezTo>
                    <a:cubicBezTo>
                      <a:pt x="8583" y="4057"/>
                      <a:pt x="8524" y="3895"/>
                      <a:pt x="8477" y="3755"/>
                    </a:cubicBezTo>
                    <a:cubicBezTo>
                      <a:pt x="8457" y="3696"/>
                      <a:pt x="8439" y="3642"/>
                      <a:pt x="8425" y="3595"/>
                    </a:cubicBezTo>
                    <a:cubicBezTo>
                      <a:pt x="8403" y="3525"/>
                      <a:pt x="8385" y="3469"/>
                      <a:pt x="8369" y="3428"/>
                    </a:cubicBezTo>
                    <a:cubicBezTo>
                      <a:pt x="8340" y="3356"/>
                      <a:pt x="8306" y="3281"/>
                      <a:pt x="8265" y="3212"/>
                    </a:cubicBezTo>
                    <a:cubicBezTo>
                      <a:pt x="8060" y="2833"/>
                      <a:pt x="7704" y="2490"/>
                      <a:pt x="7217" y="2490"/>
                    </a:cubicBezTo>
                    <a:lnTo>
                      <a:pt x="7199" y="2490"/>
                    </a:lnTo>
                    <a:cubicBezTo>
                      <a:pt x="7176" y="2491"/>
                      <a:pt x="7153" y="2491"/>
                      <a:pt x="7131" y="2491"/>
                    </a:cubicBezTo>
                    <a:cubicBezTo>
                      <a:pt x="7002" y="2491"/>
                      <a:pt x="6886" y="2479"/>
                      <a:pt x="6746" y="2439"/>
                    </a:cubicBezTo>
                    <a:cubicBezTo>
                      <a:pt x="6699" y="2427"/>
                      <a:pt x="6638" y="2382"/>
                      <a:pt x="6620" y="2326"/>
                    </a:cubicBezTo>
                    <a:cubicBezTo>
                      <a:pt x="6609" y="2292"/>
                      <a:pt x="6615" y="2261"/>
                      <a:pt x="6642" y="2227"/>
                    </a:cubicBezTo>
                    <a:lnTo>
                      <a:pt x="6645" y="2227"/>
                    </a:lnTo>
                    <a:cubicBezTo>
                      <a:pt x="6706" y="2152"/>
                      <a:pt x="6897" y="2094"/>
                      <a:pt x="6980" y="2069"/>
                    </a:cubicBezTo>
                    <a:lnTo>
                      <a:pt x="6992" y="2064"/>
                    </a:lnTo>
                    <a:cubicBezTo>
                      <a:pt x="7014" y="2058"/>
                      <a:pt x="7037" y="2051"/>
                      <a:pt x="7059" y="2046"/>
                    </a:cubicBezTo>
                    <a:cubicBezTo>
                      <a:pt x="7080" y="2042"/>
                      <a:pt x="7102" y="2037"/>
                      <a:pt x="7125" y="2033"/>
                    </a:cubicBezTo>
                    <a:lnTo>
                      <a:pt x="7125" y="2031"/>
                    </a:lnTo>
                    <a:cubicBezTo>
                      <a:pt x="7243" y="2004"/>
                      <a:pt x="7359" y="1990"/>
                      <a:pt x="7473" y="1990"/>
                    </a:cubicBezTo>
                    <a:cubicBezTo>
                      <a:pt x="7800" y="1990"/>
                      <a:pt x="8113" y="2100"/>
                      <a:pt x="8405" y="2319"/>
                    </a:cubicBezTo>
                    <a:cubicBezTo>
                      <a:pt x="8441" y="2346"/>
                      <a:pt x="8475" y="2373"/>
                      <a:pt x="8511" y="2403"/>
                    </a:cubicBezTo>
                    <a:lnTo>
                      <a:pt x="8527" y="2416"/>
                    </a:lnTo>
                    <a:cubicBezTo>
                      <a:pt x="8559" y="2444"/>
                      <a:pt x="8594" y="2475"/>
                      <a:pt x="8637" y="2475"/>
                    </a:cubicBezTo>
                    <a:cubicBezTo>
                      <a:pt x="8639" y="2475"/>
                      <a:pt x="8640" y="2475"/>
                      <a:pt x="8642" y="2475"/>
                    </a:cubicBezTo>
                    <a:cubicBezTo>
                      <a:pt x="8664" y="2472"/>
                      <a:pt x="8687" y="2461"/>
                      <a:pt x="8705" y="2441"/>
                    </a:cubicBezTo>
                    <a:cubicBezTo>
                      <a:pt x="8711" y="2432"/>
                      <a:pt x="8716" y="2423"/>
                      <a:pt x="8720" y="2414"/>
                    </a:cubicBezTo>
                    <a:cubicBezTo>
                      <a:pt x="8734" y="2384"/>
                      <a:pt x="8729" y="2353"/>
                      <a:pt x="8707" y="2326"/>
                    </a:cubicBezTo>
                    <a:cubicBezTo>
                      <a:pt x="8664" y="2270"/>
                      <a:pt x="8578" y="2195"/>
                      <a:pt x="8477" y="2123"/>
                    </a:cubicBezTo>
                    <a:cubicBezTo>
                      <a:pt x="8477" y="2123"/>
                      <a:pt x="8475" y="2123"/>
                      <a:pt x="8473" y="2121"/>
                    </a:cubicBezTo>
                    <a:cubicBezTo>
                      <a:pt x="8342" y="2028"/>
                      <a:pt x="8182" y="1938"/>
                      <a:pt x="8042" y="1891"/>
                    </a:cubicBezTo>
                    <a:cubicBezTo>
                      <a:pt x="7938" y="1855"/>
                      <a:pt x="7841" y="1832"/>
                      <a:pt x="7754" y="1814"/>
                    </a:cubicBezTo>
                    <a:cubicBezTo>
                      <a:pt x="7648" y="1796"/>
                      <a:pt x="7552" y="1789"/>
                      <a:pt x="7466" y="1789"/>
                    </a:cubicBezTo>
                    <a:cubicBezTo>
                      <a:pt x="7357" y="1789"/>
                      <a:pt x="7263" y="1800"/>
                      <a:pt x="7181" y="1814"/>
                    </a:cubicBezTo>
                    <a:cubicBezTo>
                      <a:pt x="7104" y="1828"/>
                      <a:pt x="7041" y="1846"/>
                      <a:pt x="6987" y="1862"/>
                    </a:cubicBezTo>
                    <a:cubicBezTo>
                      <a:pt x="6929" y="1877"/>
                      <a:pt x="6881" y="1891"/>
                      <a:pt x="6845" y="1893"/>
                    </a:cubicBezTo>
                    <a:cubicBezTo>
                      <a:pt x="6843" y="1893"/>
                      <a:pt x="6842" y="1893"/>
                      <a:pt x="6840" y="1893"/>
                    </a:cubicBezTo>
                    <a:cubicBezTo>
                      <a:pt x="6804" y="1893"/>
                      <a:pt x="6800" y="1873"/>
                      <a:pt x="6798" y="1866"/>
                    </a:cubicBezTo>
                    <a:cubicBezTo>
                      <a:pt x="6787" y="1821"/>
                      <a:pt x="6825" y="1708"/>
                      <a:pt x="6990" y="1582"/>
                    </a:cubicBezTo>
                    <a:cubicBezTo>
                      <a:pt x="7050" y="1535"/>
                      <a:pt x="7125" y="1485"/>
                      <a:pt x="7222" y="1438"/>
                    </a:cubicBezTo>
                    <a:lnTo>
                      <a:pt x="7224" y="1438"/>
                    </a:lnTo>
                    <a:cubicBezTo>
                      <a:pt x="7253" y="1422"/>
                      <a:pt x="7285" y="1406"/>
                      <a:pt x="7314" y="1395"/>
                    </a:cubicBezTo>
                    <a:cubicBezTo>
                      <a:pt x="7348" y="1382"/>
                      <a:pt x="7379" y="1370"/>
                      <a:pt x="7411" y="1359"/>
                    </a:cubicBezTo>
                    <a:cubicBezTo>
                      <a:pt x="7532" y="1321"/>
                      <a:pt x="7655" y="1302"/>
                      <a:pt x="7775" y="1302"/>
                    </a:cubicBezTo>
                    <a:cubicBezTo>
                      <a:pt x="7897" y="1302"/>
                      <a:pt x="8016" y="1322"/>
                      <a:pt x="8128" y="1361"/>
                    </a:cubicBezTo>
                    <a:cubicBezTo>
                      <a:pt x="8164" y="1375"/>
                      <a:pt x="8202" y="1391"/>
                      <a:pt x="8243" y="1413"/>
                    </a:cubicBezTo>
                    <a:cubicBezTo>
                      <a:pt x="8473" y="1521"/>
                      <a:pt x="8750" y="1720"/>
                      <a:pt x="8912" y="1893"/>
                    </a:cubicBezTo>
                    <a:cubicBezTo>
                      <a:pt x="8962" y="1949"/>
                      <a:pt x="9020" y="2019"/>
                      <a:pt x="9054" y="2062"/>
                    </a:cubicBezTo>
                    <a:cubicBezTo>
                      <a:pt x="9072" y="2085"/>
                      <a:pt x="9086" y="2103"/>
                      <a:pt x="9090" y="2107"/>
                    </a:cubicBezTo>
                    <a:cubicBezTo>
                      <a:pt x="9110" y="2128"/>
                      <a:pt x="9136" y="2139"/>
                      <a:pt x="9162" y="2139"/>
                    </a:cubicBezTo>
                    <a:cubicBezTo>
                      <a:pt x="9181" y="2139"/>
                      <a:pt x="9201" y="2132"/>
                      <a:pt x="9219" y="2119"/>
                    </a:cubicBezTo>
                    <a:cubicBezTo>
                      <a:pt x="9257" y="2089"/>
                      <a:pt x="9268" y="2037"/>
                      <a:pt x="9243" y="1997"/>
                    </a:cubicBezTo>
                    <a:cubicBezTo>
                      <a:pt x="9113" y="1785"/>
                      <a:pt x="8759" y="1451"/>
                      <a:pt x="8389" y="1260"/>
                    </a:cubicBezTo>
                    <a:cubicBezTo>
                      <a:pt x="8297" y="1212"/>
                      <a:pt x="8207" y="1179"/>
                      <a:pt x="8125" y="1152"/>
                    </a:cubicBezTo>
                    <a:cubicBezTo>
                      <a:pt x="7992" y="1112"/>
                      <a:pt x="7871" y="1096"/>
                      <a:pt x="7763" y="1096"/>
                    </a:cubicBezTo>
                    <a:cubicBezTo>
                      <a:pt x="7688" y="1096"/>
                      <a:pt x="7619" y="1104"/>
                      <a:pt x="7557" y="1116"/>
                    </a:cubicBezTo>
                    <a:cubicBezTo>
                      <a:pt x="7519" y="1120"/>
                      <a:pt x="7485" y="1131"/>
                      <a:pt x="7454" y="1140"/>
                    </a:cubicBezTo>
                    <a:cubicBezTo>
                      <a:pt x="7440" y="1145"/>
                      <a:pt x="7427" y="1147"/>
                      <a:pt x="7415" y="1152"/>
                    </a:cubicBezTo>
                    <a:cubicBezTo>
                      <a:pt x="7400" y="1156"/>
                      <a:pt x="7386" y="1161"/>
                      <a:pt x="7375" y="1165"/>
                    </a:cubicBezTo>
                    <a:cubicBezTo>
                      <a:pt x="7361" y="1170"/>
                      <a:pt x="7348" y="1174"/>
                      <a:pt x="7337" y="1179"/>
                    </a:cubicBezTo>
                    <a:cubicBezTo>
                      <a:pt x="7292" y="1194"/>
                      <a:pt x="7255" y="1212"/>
                      <a:pt x="7226" y="1226"/>
                    </a:cubicBezTo>
                    <a:cubicBezTo>
                      <a:pt x="7217" y="1231"/>
                      <a:pt x="7208" y="1233"/>
                      <a:pt x="7199" y="1237"/>
                    </a:cubicBezTo>
                    <a:cubicBezTo>
                      <a:pt x="7199" y="1237"/>
                      <a:pt x="7199" y="1235"/>
                      <a:pt x="7201" y="1235"/>
                    </a:cubicBezTo>
                    <a:cubicBezTo>
                      <a:pt x="7386" y="956"/>
                      <a:pt x="7573" y="820"/>
                      <a:pt x="7835" y="782"/>
                    </a:cubicBezTo>
                    <a:cubicBezTo>
                      <a:pt x="7855" y="777"/>
                      <a:pt x="7873" y="775"/>
                      <a:pt x="7893" y="773"/>
                    </a:cubicBezTo>
                    <a:cubicBezTo>
                      <a:pt x="7934" y="770"/>
                      <a:pt x="7975" y="768"/>
                      <a:pt x="8017" y="768"/>
                    </a:cubicBezTo>
                    <a:close/>
                    <a:moveTo>
                      <a:pt x="2333" y="8808"/>
                    </a:moveTo>
                    <a:lnTo>
                      <a:pt x="2333" y="8808"/>
                    </a:lnTo>
                    <a:cubicBezTo>
                      <a:pt x="2331" y="8903"/>
                      <a:pt x="2329" y="8997"/>
                      <a:pt x="2322" y="9094"/>
                    </a:cubicBezTo>
                    <a:cubicBezTo>
                      <a:pt x="2313" y="9234"/>
                      <a:pt x="2295" y="9374"/>
                      <a:pt x="2268" y="9511"/>
                    </a:cubicBezTo>
                    <a:cubicBezTo>
                      <a:pt x="2268" y="9513"/>
                      <a:pt x="2268" y="9516"/>
                      <a:pt x="2265" y="9516"/>
                    </a:cubicBezTo>
                    <a:cubicBezTo>
                      <a:pt x="2250" y="9608"/>
                      <a:pt x="2227" y="9700"/>
                      <a:pt x="2200" y="9788"/>
                    </a:cubicBezTo>
                    <a:cubicBezTo>
                      <a:pt x="2018" y="10395"/>
                      <a:pt x="1727" y="10697"/>
                      <a:pt x="1353" y="10805"/>
                    </a:cubicBezTo>
                    <a:cubicBezTo>
                      <a:pt x="1237" y="10837"/>
                      <a:pt x="1115" y="10853"/>
                      <a:pt x="985" y="10853"/>
                    </a:cubicBezTo>
                    <a:cubicBezTo>
                      <a:pt x="883" y="10853"/>
                      <a:pt x="776" y="10843"/>
                      <a:pt x="665" y="10825"/>
                    </a:cubicBezTo>
                    <a:cubicBezTo>
                      <a:pt x="644" y="10821"/>
                      <a:pt x="619" y="10818"/>
                      <a:pt x="594" y="10818"/>
                    </a:cubicBezTo>
                    <a:cubicBezTo>
                      <a:pt x="529" y="10818"/>
                      <a:pt x="469" y="10840"/>
                      <a:pt x="510" y="10926"/>
                    </a:cubicBezTo>
                    <a:cubicBezTo>
                      <a:pt x="686" y="11298"/>
                      <a:pt x="1098" y="11558"/>
                      <a:pt x="1540" y="11621"/>
                    </a:cubicBezTo>
                    <a:cubicBezTo>
                      <a:pt x="1616" y="11632"/>
                      <a:pt x="1692" y="11638"/>
                      <a:pt x="1769" y="11638"/>
                    </a:cubicBezTo>
                    <a:cubicBezTo>
                      <a:pt x="2118" y="11638"/>
                      <a:pt x="2465" y="11512"/>
                      <a:pt x="2707" y="11224"/>
                    </a:cubicBezTo>
                    <a:cubicBezTo>
                      <a:pt x="2786" y="11132"/>
                      <a:pt x="2885" y="10942"/>
                      <a:pt x="2903" y="10760"/>
                    </a:cubicBezTo>
                    <a:lnTo>
                      <a:pt x="2903" y="10760"/>
                    </a:lnTo>
                    <a:cubicBezTo>
                      <a:pt x="3185" y="11046"/>
                      <a:pt x="3406" y="12033"/>
                      <a:pt x="2599" y="12725"/>
                    </a:cubicBezTo>
                    <a:cubicBezTo>
                      <a:pt x="2558" y="12766"/>
                      <a:pt x="2511" y="12799"/>
                      <a:pt x="2464" y="12833"/>
                    </a:cubicBezTo>
                    <a:cubicBezTo>
                      <a:pt x="2389" y="12890"/>
                      <a:pt x="2398" y="13007"/>
                      <a:pt x="2480" y="13052"/>
                    </a:cubicBezTo>
                    <a:cubicBezTo>
                      <a:pt x="2840" y="13257"/>
                      <a:pt x="3248" y="13403"/>
                      <a:pt x="3708" y="13467"/>
                    </a:cubicBezTo>
                    <a:cubicBezTo>
                      <a:pt x="3744" y="13775"/>
                      <a:pt x="3785" y="14089"/>
                      <a:pt x="3832" y="14400"/>
                    </a:cubicBezTo>
                    <a:cubicBezTo>
                      <a:pt x="3938" y="15094"/>
                      <a:pt x="4181" y="16417"/>
                      <a:pt x="4621" y="17483"/>
                    </a:cubicBezTo>
                    <a:cubicBezTo>
                      <a:pt x="4655" y="17562"/>
                      <a:pt x="4679" y="17618"/>
                      <a:pt x="4697" y="17659"/>
                    </a:cubicBezTo>
                    <a:cubicBezTo>
                      <a:pt x="4305" y="17363"/>
                      <a:pt x="2416" y="15682"/>
                      <a:pt x="1159" y="13825"/>
                    </a:cubicBezTo>
                    <a:cubicBezTo>
                      <a:pt x="1145" y="13807"/>
                      <a:pt x="1132" y="13787"/>
                      <a:pt x="1121" y="13766"/>
                    </a:cubicBezTo>
                    <a:cubicBezTo>
                      <a:pt x="1107" y="13751"/>
                      <a:pt x="1096" y="13733"/>
                      <a:pt x="1084" y="13714"/>
                    </a:cubicBezTo>
                    <a:lnTo>
                      <a:pt x="1084" y="13717"/>
                    </a:lnTo>
                    <a:cubicBezTo>
                      <a:pt x="1069" y="13696"/>
                      <a:pt x="1055" y="13674"/>
                      <a:pt x="1042" y="13651"/>
                    </a:cubicBezTo>
                    <a:cubicBezTo>
                      <a:pt x="1028" y="13633"/>
                      <a:pt x="1017" y="13615"/>
                      <a:pt x="1006" y="13595"/>
                    </a:cubicBezTo>
                    <a:cubicBezTo>
                      <a:pt x="994" y="13577"/>
                      <a:pt x="981" y="13559"/>
                      <a:pt x="970" y="13541"/>
                    </a:cubicBezTo>
                    <a:cubicBezTo>
                      <a:pt x="967" y="13536"/>
                      <a:pt x="965" y="13534"/>
                      <a:pt x="963" y="13530"/>
                    </a:cubicBezTo>
                    <a:lnTo>
                      <a:pt x="942" y="13498"/>
                    </a:lnTo>
                    <a:lnTo>
                      <a:pt x="936" y="13503"/>
                    </a:lnTo>
                    <a:cubicBezTo>
                      <a:pt x="345" y="12482"/>
                      <a:pt x="192" y="11546"/>
                      <a:pt x="478" y="10721"/>
                    </a:cubicBezTo>
                    <a:cubicBezTo>
                      <a:pt x="830" y="9714"/>
                      <a:pt x="1772" y="9099"/>
                      <a:pt x="2333" y="8808"/>
                    </a:cubicBezTo>
                    <a:close/>
                    <a:moveTo>
                      <a:pt x="3780" y="3277"/>
                    </a:moveTo>
                    <a:cubicBezTo>
                      <a:pt x="3796" y="3277"/>
                      <a:pt x="3809" y="3277"/>
                      <a:pt x="3823" y="3284"/>
                    </a:cubicBezTo>
                    <a:cubicBezTo>
                      <a:pt x="3850" y="3295"/>
                      <a:pt x="3866" y="3324"/>
                      <a:pt x="3872" y="3369"/>
                    </a:cubicBezTo>
                    <a:cubicBezTo>
                      <a:pt x="3897" y="3577"/>
                      <a:pt x="3773" y="3674"/>
                      <a:pt x="3566" y="3836"/>
                    </a:cubicBezTo>
                    <a:cubicBezTo>
                      <a:pt x="3374" y="3985"/>
                      <a:pt x="3113" y="4192"/>
                      <a:pt x="2865" y="4580"/>
                    </a:cubicBezTo>
                    <a:cubicBezTo>
                      <a:pt x="2818" y="4652"/>
                      <a:pt x="2777" y="4731"/>
                      <a:pt x="2741" y="4814"/>
                    </a:cubicBezTo>
                    <a:cubicBezTo>
                      <a:pt x="2673" y="4970"/>
                      <a:pt x="2624" y="5143"/>
                      <a:pt x="2597" y="5335"/>
                    </a:cubicBezTo>
                    <a:cubicBezTo>
                      <a:pt x="2552" y="5646"/>
                      <a:pt x="2590" y="5858"/>
                      <a:pt x="2640" y="6124"/>
                    </a:cubicBezTo>
                    <a:lnTo>
                      <a:pt x="2655" y="6216"/>
                    </a:lnTo>
                    <a:cubicBezTo>
                      <a:pt x="2671" y="6293"/>
                      <a:pt x="2716" y="6326"/>
                      <a:pt x="2755" y="6329"/>
                    </a:cubicBezTo>
                    <a:cubicBezTo>
                      <a:pt x="2758" y="6329"/>
                      <a:pt x="2761" y="6329"/>
                      <a:pt x="2764" y="6329"/>
                    </a:cubicBezTo>
                    <a:cubicBezTo>
                      <a:pt x="2803" y="6329"/>
                      <a:pt x="2837" y="6303"/>
                      <a:pt x="2854" y="6261"/>
                    </a:cubicBezTo>
                    <a:cubicBezTo>
                      <a:pt x="2867" y="6232"/>
                      <a:pt x="2856" y="6180"/>
                      <a:pt x="2838" y="6088"/>
                    </a:cubicBezTo>
                    <a:cubicBezTo>
                      <a:pt x="2795" y="5876"/>
                      <a:pt x="2716" y="5493"/>
                      <a:pt x="2872" y="5033"/>
                    </a:cubicBezTo>
                    <a:cubicBezTo>
                      <a:pt x="2885" y="4992"/>
                      <a:pt x="2899" y="4952"/>
                      <a:pt x="2917" y="4909"/>
                    </a:cubicBezTo>
                    <a:cubicBezTo>
                      <a:pt x="3052" y="4586"/>
                      <a:pt x="3341" y="4253"/>
                      <a:pt x="3773" y="3917"/>
                    </a:cubicBezTo>
                    <a:cubicBezTo>
                      <a:pt x="3818" y="3883"/>
                      <a:pt x="3876" y="3864"/>
                      <a:pt x="3924" y="3864"/>
                    </a:cubicBezTo>
                    <a:cubicBezTo>
                      <a:pt x="3952" y="3864"/>
                      <a:pt x="3977" y="3870"/>
                      <a:pt x="3994" y="3883"/>
                    </a:cubicBezTo>
                    <a:cubicBezTo>
                      <a:pt x="4030" y="3915"/>
                      <a:pt x="4026" y="3987"/>
                      <a:pt x="3978" y="4084"/>
                    </a:cubicBezTo>
                    <a:cubicBezTo>
                      <a:pt x="3938" y="4163"/>
                      <a:pt x="3893" y="4237"/>
                      <a:pt x="3845" y="4307"/>
                    </a:cubicBezTo>
                    <a:cubicBezTo>
                      <a:pt x="3807" y="4363"/>
                      <a:pt x="3767" y="4417"/>
                      <a:pt x="3728" y="4472"/>
                    </a:cubicBezTo>
                    <a:lnTo>
                      <a:pt x="3701" y="4508"/>
                    </a:lnTo>
                    <a:cubicBezTo>
                      <a:pt x="3627" y="4609"/>
                      <a:pt x="3552" y="4708"/>
                      <a:pt x="3494" y="4812"/>
                    </a:cubicBezTo>
                    <a:cubicBezTo>
                      <a:pt x="3469" y="4852"/>
                      <a:pt x="3449" y="4895"/>
                      <a:pt x="3431" y="4940"/>
                    </a:cubicBezTo>
                    <a:lnTo>
                      <a:pt x="3431" y="4947"/>
                    </a:lnTo>
                    <a:cubicBezTo>
                      <a:pt x="3370" y="5094"/>
                      <a:pt x="3343" y="5247"/>
                      <a:pt x="3381" y="5436"/>
                    </a:cubicBezTo>
                    <a:cubicBezTo>
                      <a:pt x="3383" y="5450"/>
                      <a:pt x="3386" y="5459"/>
                      <a:pt x="3388" y="5470"/>
                    </a:cubicBezTo>
                    <a:lnTo>
                      <a:pt x="3388" y="5472"/>
                    </a:lnTo>
                    <a:cubicBezTo>
                      <a:pt x="3392" y="5533"/>
                      <a:pt x="3379" y="5571"/>
                      <a:pt x="3359" y="5644"/>
                    </a:cubicBezTo>
                    <a:cubicBezTo>
                      <a:pt x="3352" y="5659"/>
                      <a:pt x="3347" y="5675"/>
                      <a:pt x="3343" y="5698"/>
                    </a:cubicBezTo>
                    <a:cubicBezTo>
                      <a:pt x="3336" y="5718"/>
                      <a:pt x="3327" y="5745"/>
                      <a:pt x="3318" y="5776"/>
                    </a:cubicBezTo>
                    <a:cubicBezTo>
                      <a:pt x="3300" y="5855"/>
                      <a:pt x="3280" y="5961"/>
                      <a:pt x="3266" y="6106"/>
                    </a:cubicBezTo>
                    <a:cubicBezTo>
                      <a:pt x="3248" y="6261"/>
                      <a:pt x="3241" y="6480"/>
                      <a:pt x="3302" y="6644"/>
                    </a:cubicBezTo>
                    <a:cubicBezTo>
                      <a:pt x="3316" y="6684"/>
                      <a:pt x="3352" y="6708"/>
                      <a:pt x="3391" y="6708"/>
                    </a:cubicBezTo>
                    <a:cubicBezTo>
                      <a:pt x="3396" y="6708"/>
                      <a:pt x="3401" y="6708"/>
                      <a:pt x="3406" y="6707"/>
                    </a:cubicBezTo>
                    <a:cubicBezTo>
                      <a:pt x="3456" y="6698"/>
                      <a:pt x="3492" y="6658"/>
                      <a:pt x="3492" y="6608"/>
                    </a:cubicBezTo>
                    <a:cubicBezTo>
                      <a:pt x="3492" y="6604"/>
                      <a:pt x="3492" y="6588"/>
                      <a:pt x="3487" y="6568"/>
                    </a:cubicBezTo>
                    <a:cubicBezTo>
                      <a:pt x="3476" y="6493"/>
                      <a:pt x="3449" y="6322"/>
                      <a:pt x="3478" y="6042"/>
                    </a:cubicBezTo>
                    <a:cubicBezTo>
                      <a:pt x="3478" y="6038"/>
                      <a:pt x="3480" y="6031"/>
                      <a:pt x="3480" y="6027"/>
                    </a:cubicBezTo>
                    <a:cubicBezTo>
                      <a:pt x="3487" y="5964"/>
                      <a:pt x="3498" y="5900"/>
                      <a:pt x="3514" y="5835"/>
                    </a:cubicBezTo>
                    <a:cubicBezTo>
                      <a:pt x="3528" y="5774"/>
                      <a:pt x="3546" y="5716"/>
                      <a:pt x="3566" y="5655"/>
                    </a:cubicBezTo>
                    <a:cubicBezTo>
                      <a:pt x="3604" y="5544"/>
                      <a:pt x="3652" y="5434"/>
                      <a:pt x="3708" y="5328"/>
                    </a:cubicBezTo>
                    <a:cubicBezTo>
                      <a:pt x="3735" y="5276"/>
                      <a:pt x="3764" y="5229"/>
                      <a:pt x="3796" y="5181"/>
                    </a:cubicBezTo>
                    <a:cubicBezTo>
                      <a:pt x="3809" y="5159"/>
                      <a:pt x="3823" y="5141"/>
                      <a:pt x="3836" y="5121"/>
                    </a:cubicBezTo>
                    <a:cubicBezTo>
                      <a:pt x="3877" y="5064"/>
                      <a:pt x="3913" y="5015"/>
                      <a:pt x="3949" y="4976"/>
                    </a:cubicBezTo>
                    <a:cubicBezTo>
                      <a:pt x="3954" y="4972"/>
                      <a:pt x="3958" y="4967"/>
                      <a:pt x="3963" y="4963"/>
                    </a:cubicBezTo>
                    <a:cubicBezTo>
                      <a:pt x="4026" y="4891"/>
                      <a:pt x="4084" y="4846"/>
                      <a:pt x="4136" y="4830"/>
                    </a:cubicBezTo>
                    <a:cubicBezTo>
                      <a:pt x="4138" y="4825"/>
                      <a:pt x="4141" y="4825"/>
                      <a:pt x="4143" y="4825"/>
                    </a:cubicBezTo>
                    <a:cubicBezTo>
                      <a:pt x="4161" y="4819"/>
                      <a:pt x="4179" y="4816"/>
                      <a:pt x="4197" y="4816"/>
                    </a:cubicBezTo>
                    <a:cubicBezTo>
                      <a:pt x="4211" y="4816"/>
                      <a:pt x="4229" y="4821"/>
                      <a:pt x="4240" y="4825"/>
                    </a:cubicBezTo>
                    <a:cubicBezTo>
                      <a:pt x="4271" y="4839"/>
                      <a:pt x="4289" y="4859"/>
                      <a:pt x="4301" y="4888"/>
                    </a:cubicBezTo>
                    <a:cubicBezTo>
                      <a:pt x="4323" y="4954"/>
                      <a:pt x="4296" y="5058"/>
                      <a:pt x="4258" y="5157"/>
                    </a:cubicBezTo>
                    <a:cubicBezTo>
                      <a:pt x="4235" y="5211"/>
                      <a:pt x="4211" y="5263"/>
                      <a:pt x="4188" y="5305"/>
                    </a:cubicBezTo>
                    <a:cubicBezTo>
                      <a:pt x="4179" y="5319"/>
                      <a:pt x="4174" y="5332"/>
                      <a:pt x="4168" y="5344"/>
                    </a:cubicBezTo>
                    <a:cubicBezTo>
                      <a:pt x="4161" y="5360"/>
                      <a:pt x="4154" y="5371"/>
                      <a:pt x="4150" y="5382"/>
                    </a:cubicBezTo>
                    <a:cubicBezTo>
                      <a:pt x="4141" y="5398"/>
                      <a:pt x="4134" y="5411"/>
                      <a:pt x="4129" y="5423"/>
                    </a:cubicBezTo>
                    <a:cubicBezTo>
                      <a:pt x="4071" y="5558"/>
                      <a:pt x="4032" y="5686"/>
                      <a:pt x="4012" y="5806"/>
                    </a:cubicBezTo>
                    <a:cubicBezTo>
                      <a:pt x="4012" y="5806"/>
                      <a:pt x="4012" y="5806"/>
                      <a:pt x="4012" y="5808"/>
                    </a:cubicBezTo>
                    <a:cubicBezTo>
                      <a:pt x="4012" y="5810"/>
                      <a:pt x="4012" y="5810"/>
                      <a:pt x="4012" y="5813"/>
                    </a:cubicBezTo>
                    <a:cubicBezTo>
                      <a:pt x="3999" y="5876"/>
                      <a:pt x="3994" y="5937"/>
                      <a:pt x="3992" y="5993"/>
                    </a:cubicBezTo>
                    <a:cubicBezTo>
                      <a:pt x="3981" y="6302"/>
                      <a:pt x="4082" y="6547"/>
                      <a:pt x="4190" y="6721"/>
                    </a:cubicBezTo>
                    <a:cubicBezTo>
                      <a:pt x="4508" y="7228"/>
                      <a:pt x="4884" y="8206"/>
                      <a:pt x="4900" y="8873"/>
                    </a:cubicBezTo>
                    <a:cubicBezTo>
                      <a:pt x="4902" y="8885"/>
                      <a:pt x="4902" y="8898"/>
                      <a:pt x="4902" y="8909"/>
                    </a:cubicBezTo>
                    <a:cubicBezTo>
                      <a:pt x="4902" y="8923"/>
                      <a:pt x="4902" y="8936"/>
                      <a:pt x="4900" y="8948"/>
                    </a:cubicBezTo>
                    <a:cubicBezTo>
                      <a:pt x="4902" y="8968"/>
                      <a:pt x="4900" y="8986"/>
                      <a:pt x="4900" y="9004"/>
                    </a:cubicBezTo>
                    <a:cubicBezTo>
                      <a:pt x="4900" y="9017"/>
                      <a:pt x="4900" y="9031"/>
                      <a:pt x="4896" y="9042"/>
                    </a:cubicBezTo>
                    <a:cubicBezTo>
                      <a:pt x="4896" y="9056"/>
                      <a:pt x="4896" y="9069"/>
                      <a:pt x="4891" y="9081"/>
                    </a:cubicBezTo>
                    <a:cubicBezTo>
                      <a:pt x="4891" y="9101"/>
                      <a:pt x="4889" y="9121"/>
                      <a:pt x="4887" y="9139"/>
                    </a:cubicBezTo>
                    <a:cubicBezTo>
                      <a:pt x="4862" y="9281"/>
                      <a:pt x="4891" y="9338"/>
                      <a:pt x="5029" y="9606"/>
                    </a:cubicBezTo>
                    <a:cubicBezTo>
                      <a:pt x="5056" y="9660"/>
                      <a:pt x="5087" y="9723"/>
                      <a:pt x="5123" y="9795"/>
                    </a:cubicBezTo>
                    <a:cubicBezTo>
                      <a:pt x="5162" y="9872"/>
                      <a:pt x="5204" y="9957"/>
                      <a:pt x="5254" y="10061"/>
                    </a:cubicBezTo>
                    <a:cubicBezTo>
                      <a:pt x="5272" y="10099"/>
                      <a:pt x="5292" y="10140"/>
                      <a:pt x="5313" y="10180"/>
                    </a:cubicBezTo>
                    <a:cubicBezTo>
                      <a:pt x="5689" y="10974"/>
                      <a:pt x="6047" y="11830"/>
                      <a:pt x="6361" y="12673"/>
                    </a:cubicBezTo>
                    <a:cubicBezTo>
                      <a:pt x="6449" y="12912"/>
                      <a:pt x="6534" y="13147"/>
                      <a:pt x="6615" y="13381"/>
                    </a:cubicBezTo>
                    <a:lnTo>
                      <a:pt x="6629" y="13419"/>
                    </a:lnTo>
                    <a:cubicBezTo>
                      <a:pt x="6633" y="13433"/>
                      <a:pt x="6638" y="13446"/>
                      <a:pt x="6642" y="13458"/>
                    </a:cubicBezTo>
                    <a:cubicBezTo>
                      <a:pt x="6647" y="13476"/>
                      <a:pt x="6654" y="13494"/>
                      <a:pt x="6660" y="13512"/>
                    </a:cubicBezTo>
                    <a:cubicBezTo>
                      <a:pt x="6665" y="13525"/>
                      <a:pt x="6669" y="13539"/>
                      <a:pt x="6674" y="13552"/>
                    </a:cubicBezTo>
                    <a:cubicBezTo>
                      <a:pt x="6678" y="13566"/>
                      <a:pt x="6683" y="13577"/>
                      <a:pt x="6685" y="13588"/>
                    </a:cubicBezTo>
                    <a:cubicBezTo>
                      <a:pt x="6929" y="14305"/>
                      <a:pt x="7129" y="14995"/>
                      <a:pt x="7271" y="15605"/>
                    </a:cubicBezTo>
                    <a:cubicBezTo>
                      <a:pt x="7314" y="15781"/>
                      <a:pt x="7517" y="16678"/>
                      <a:pt x="7506" y="17149"/>
                    </a:cubicBezTo>
                    <a:cubicBezTo>
                      <a:pt x="7492" y="17636"/>
                      <a:pt x="7280" y="18080"/>
                      <a:pt x="6942" y="18333"/>
                    </a:cubicBezTo>
                    <a:cubicBezTo>
                      <a:pt x="6731" y="18490"/>
                      <a:pt x="6497" y="18558"/>
                      <a:pt x="6264" y="18558"/>
                    </a:cubicBezTo>
                    <a:cubicBezTo>
                      <a:pt x="5850" y="18558"/>
                      <a:pt x="5439" y="18345"/>
                      <a:pt x="5168" y="18046"/>
                    </a:cubicBezTo>
                    <a:cubicBezTo>
                      <a:pt x="4914" y="17769"/>
                      <a:pt x="4668" y="17079"/>
                      <a:pt x="4508" y="16548"/>
                    </a:cubicBezTo>
                    <a:cubicBezTo>
                      <a:pt x="4190" y="15502"/>
                      <a:pt x="4012" y="14357"/>
                      <a:pt x="3909" y="13415"/>
                    </a:cubicBezTo>
                    <a:cubicBezTo>
                      <a:pt x="3836" y="12768"/>
                      <a:pt x="3796" y="12218"/>
                      <a:pt x="3773" y="11862"/>
                    </a:cubicBezTo>
                    <a:cubicBezTo>
                      <a:pt x="3760" y="11666"/>
                      <a:pt x="3751" y="11535"/>
                      <a:pt x="3742" y="11492"/>
                    </a:cubicBezTo>
                    <a:cubicBezTo>
                      <a:pt x="3739" y="11470"/>
                      <a:pt x="3733" y="11181"/>
                      <a:pt x="3726" y="10868"/>
                    </a:cubicBezTo>
                    <a:cubicBezTo>
                      <a:pt x="3726" y="10841"/>
                      <a:pt x="3726" y="10816"/>
                      <a:pt x="3726" y="10789"/>
                    </a:cubicBezTo>
                    <a:cubicBezTo>
                      <a:pt x="3724" y="10764"/>
                      <a:pt x="3724" y="10739"/>
                      <a:pt x="3721" y="10715"/>
                    </a:cubicBezTo>
                    <a:cubicBezTo>
                      <a:pt x="3721" y="10676"/>
                      <a:pt x="3721" y="10640"/>
                      <a:pt x="3721" y="10604"/>
                    </a:cubicBezTo>
                    <a:cubicBezTo>
                      <a:pt x="3719" y="10577"/>
                      <a:pt x="3719" y="10550"/>
                      <a:pt x="3717" y="10525"/>
                    </a:cubicBezTo>
                    <a:cubicBezTo>
                      <a:pt x="3717" y="10498"/>
                      <a:pt x="3717" y="10471"/>
                      <a:pt x="3717" y="10444"/>
                    </a:cubicBezTo>
                    <a:cubicBezTo>
                      <a:pt x="3712" y="10248"/>
                      <a:pt x="3710" y="10095"/>
                      <a:pt x="3710" y="10068"/>
                    </a:cubicBezTo>
                    <a:cubicBezTo>
                      <a:pt x="3717" y="9856"/>
                      <a:pt x="3634" y="9743"/>
                      <a:pt x="3496" y="9556"/>
                    </a:cubicBezTo>
                    <a:cubicBezTo>
                      <a:pt x="3476" y="9527"/>
                      <a:pt x="3453" y="9498"/>
                      <a:pt x="3428" y="9464"/>
                    </a:cubicBezTo>
                    <a:cubicBezTo>
                      <a:pt x="3424" y="9455"/>
                      <a:pt x="3415" y="9443"/>
                      <a:pt x="3406" y="9432"/>
                    </a:cubicBezTo>
                    <a:cubicBezTo>
                      <a:pt x="3399" y="9421"/>
                      <a:pt x="3392" y="9410"/>
                      <a:pt x="3383" y="9401"/>
                    </a:cubicBezTo>
                    <a:cubicBezTo>
                      <a:pt x="3374" y="9387"/>
                      <a:pt x="3365" y="9371"/>
                      <a:pt x="3354" y="9358"/>
                    </a:cubicBezTo>
                    <a:cubicBezTo>
                      <a:pt x="3354" y="9356"/>
                      <a:pt x="3354" y="9356"/>
                      <a:pt x="3354" y="9353"/>
                    </a:cubicBezTo>
                    <a:cubicBezTo>
                      <a:pt x="3347" y="9344"/>
                      <a:pt x="3341" y="9335"/>
                      <a:pt x="3334" y="9324"/>
                    </a:cubicBezTo>
                    <a:cubicBezTo>
                      <a:pt x="3327" y="9315"/>
                      <a:pt x="3318" y="9301"/>
                      <a:pt x="3314" y="9292"/>
                    </a:cubicBezTo>
                    <a:cubicBezTo>
                      <a:pt x="2563" y="8152"/>
                      <a:pt x="2182" y="6989"/>
                      <a:pt x="2182" y="5831"/>
                    </a:cubicBezTo>
                    <a:cubicBezTo>
                      <a:pt x="2182" y="5373"/>
                      <a:pt x="2333" y="4920"/>
                      <a:pt x="2563" y="4517"/>
                    </a:cubicBezTo>
                    <a:cubicBezTo>
                      <a:pt x="2836" y="4037"/>
                      <a:pt x="3221" y="3622"/>
                      <a:pt x="3607" y="3342"/>
                    </a:cubicBezTo>
                    <a:cubicBezTo>
                      <a:pt x="3658" y="3306"/>
                      <a:pt x="3726" y="3277"/>
                      <a:pt x="3780" y="3277"/>
                    </a:cubicBezTo>
                    <a:close/>
                    <a:moveTo>
                      <a:pt x="8265" y="12687"/>
                    </a:moveTo>
                    <a:cubicBezTo>
                      <a:pt x="8326" y="13690"/>
                      <a:pt x="8572" y="14321"/>
                      <a:pt x="8995" y="14566"/>
                    </a:cubicBezTo>
                    <a:cubicBezTo>
                      <a:pt x="9237" y="14708"/>
                      <a:pt x="9521" y="14778"/>
                      <a:pt x="9836" y="14778"/>
                    </a:cubicBezTo>
                    <a:cubicBezTo>
                      <a:pt x="10271" y="14778"/>
                      <a:pt x="10758" y="14645"/>
                      <a:pt x="11261" y="14386"/>
                    </a:cubicBezTo>
                    <a:cubicBezTo>
                      <a:pt x="11572" y="14222"/>
                      <a:pt x="11892" y="14003"/>
                      <a:pt x="12189" y="13748"/>
                    </a:cubicBezTo>
                    <a:lnTo>
                      <a:pt x="12189" y="13748"/>
                    </a:lnTo>
                    <a:cubicBezTo>
                      <a:pt x="12203" y="14666"/>
                      <a:pt x="12117" y="15560"/>
                      <a:pt x="12049" y="16284"/>
                    </a:cubicBezTo>
                    <a:cubicBezTo>
                      <a:pt x="12031" y="16451"/>
                      <a:pt x="12018" y="16608"/>
                      <a:pt x="12004" y="16755"/>
                    </a:cubicBezTo>
                    <a:cubicBezTo>
                      <a:pt x="11768" y="19480"/>
                      <a:pt x="12139" y="22173"/>
                      <a:pt x="13028" y="24145"/>
                    </a:cubicBezTo>
                    <a:lnTo>
                      <a:pt x="13039" y="24170"/>
                    </a:lnTo>
                    <a:cubicBezTo>
                      <a:pt x="13046" y="24181"/>
                      <a:pt x="13050" y="24195"/>
                      <a:pt x="13052" y="24199"/>
                    </a:cubicBezTo>
                    <a:cubicBezTo>
                      <a:pt x="13050" y="24204"/>
                      <a:pt x="13041" y="24215"/>
                      <a:pt x="13003" y="24242"/>
                    </a:cubicBezTo>
                    <a:lnTo>
                      <a:pt x="12991" y="24247"/>
                    </a:lnTo>
                    <a:lnTo>
                      <a:pt x="12991" y="24265"/>
                    </a:lnTo>
                    <a:cubicBezTo>
                      <a:pt x="12976" y="24296"/>
                      <a:pt x="12818" y="24393"/>
                      <a:pt x="12766" y="24425"/>
                    </a:cubicBezTo>
                    <a:cubicBezTo>
                      <a:pt x="12744" y="24438"/>
                      <a:pt x="12725" y="24452"/>
                      <a:pt x="12716" y="24456"/>
                    </a:cubicBezTo>
                    <a:cubicBezTo>
                      <a:pt x="11066" y="25602"/>
                      <a:pt x="8866" y="26169"/>
                      <a:pt x="6674" y="26169"/>
                    </a:cubicBezTo>
                    <a:cubicBezTo>
                      <a:pt x="4324" y="26169"/>
                      <a:pt x="1985" y="25517"/>
                      <a:pt x="343" y="24226"/>
                    </a:cubicBezTo>
                    <a:cubicBezTo>
                      <a:pt x="320" y="24208"/>
                      <a:pt x="320" y="24197"/>
                      <a:pt x="361" y="24102"/>
                    </a:cubicBezTo>
                    <a:cubicBezTo>
                      <a:pt x="848" y="22973"/>
                      <a:pt x="1172" y="21711"/>
                      <a:pt x="1323" y="20352"/>
                    </a:cubicBezTo>
                    <a:cubicBezTo>
                      <a:pt x="1535" y="18436"/>
                      <a:pt x="1456" y="17566"/>
                      <a:pt x="1240" y="15612"/>
                    </a:cubicBezTo>
                    <a:cubicBezTo>
                      <a:pt x="1206" y="15333"/>
                      <a:pt x="1161" y="14812"/>
                      <a:pt x="1157" y="14188"/>
                    </a:cubicBezTo>
                    <a:lnTo>
                      <a:pt x="1157" y="14188"/>
                    </a:lnTo>
                    <a:cubicBezTo>
                      <a:pt x="2229" y="15702"/>
                      <a:pt x="3730" y="17167"/>
                      <a:pt x="4767" y="17961"/>
                    </a:cubicBezTo>
                    <a:cubicBezTo>
                      <a:pt x="4860" y="18031"/>
                      <a:pt x="4943" y="18107"/>
                      <a:pt x="5024" y="18182"/>
                    </a:cubicBezTo>
                    <a:cubicBezTo>
                      <a:pt x="5204" y="18346"/>
                      <a:pt x="5394" y="18517"/>
                      <a:pt x="5689" y="18639"/>
                    </a:cubicBezTo>
                    <a:cubicBezTo>
                      <a:pt x="5883" y="18720"/>
                      <a:pt x="6083" y="18759"/>
                      <a:pt x="6277" y="18759"/>
                    </a:cubicBezTo>
                    <a:cubicBezTo>
                      <a:pt x="6568" y="18759"/>
                      <a:pt x="6850" y="18671"/>
                      <a:pt x="7082" y="18499"/>
                    </a:cubicBezTo>
                    <a:cubicBezTo>
                      <a:pt x="7544" y="18159"/>
                      <a:pt x="7758" y="17551"/>
                      <a:pt x="7686" y="16786"/>
                    </a:cubicBezTo>
                    <a:cubicBezTo>
                      <a:pt x="7609" y="15959"/>
                      <a:pt x="7303" y="14794"/>
                      <a:pt x="6890" y="13570"/>
                    </a:cubicBezTo>
                    <a:cubicBezTo>
                      <a:pt x="7366" y="13482"/>
                      <a:pt x="7855" y="13101"/>
                      <a:pt x="8265" y="12687"/>
                    </a:cubicBezTo>
                    <a:close/>
                    <a:moveTo>
                      <a:pt x="7907" y="0"/>
                    </a:moveTo>
                    <a:cubicBezTo>
                      <a:pt x="7298" y="0"/>
                      <a:pt x="6728" y="239"/>
                      <a:pt x="6331" y="626"/>
                    </a:cubicBezTo>
                    <a:lnTo>
                      <a:pt x="6329" y="629"/>
                    </a:lnTo>
                    <a:cubicBezTo>
                      <a:pt x="6293" y="579"/>
                      <a:pt x="6255" y="534"/>
                      <a:pt x="6212" y="496"/>
                    </a:cubicBezTo>
                    <a:cubicBezTo>
                      <a:pt x="5895" y="203"/>
                      <a:pt x="5472" y="70"/>
                      <a:pt x="5047" y="70"/>
                    </a:cubicBezTo>
                    <a:cubicBezTo>
                      <a:pt x="5004" y="70"/>
                      <a:pt x="4961" y="72"/>
                      <a:pt x="4918" y="74"/>
                    </a:cubicBezTo>
                    <a:lnTo>
                      <a:pt x="4914" y="74"/>
                    </a:lnTo>
                    <a:cubicBezTo>
                      <a:pt x="4821" y="74"/>
                      <a:pt x="4731" y="81"/>
                      <a:pt x="4641" y="97"/>
                    </a:cubicBezTo>
                    <a:cubicBezTo>
                      <a:pt x="4107" y="187"/>
                      <a:pt x="3629" y="498"/>
                      <a:pt x="3250" y="883"/>
                    </a:cubicBezTo>
                    <a:cubicBezTo>
                      <a:pt x="1429" y="2745"/>
                      <a:pt x="1637" y="5283"/>
                      <a:pt x="2108" y="7643"/>
                    </a:cubicBezTo>
                    <a:cubicBezTo>
                      <a:pt x="2153" y="7866"/>
                      <a:pt x="2259" y="8235"/>
                      <a:pt x="2313" y="8612"/>
                    </a:cubicBezTo>
                    <a:cubicBezTo>
                      <a:pt x="1736" y="8894"/>
                      <a:pt x="697" y="9540"/>
                      <a:pt x="307" y="10663"/>
                    </a:cubicBezTo>
                    <a:cubicBezTo>
                      <a:pt x="0" y="11540"/>
                      <a:pt x="158" y="12527"/>
                      <a:pt x="778" y="13597"/>
                    </a:cubicBezTo>
                    <a:lnTo>
                      <a:pt x="764" y="13606"/>
                    </a:lnTo>
                    <a:lnTo>
                      <a:pt x="787" y="13638"/>
                    </a:lnTo>
                    <a:cubicBezTo>
                      <a:pt x="843" y="13728"/>
                      <a:pt x="900" y="13814"/>
                      <a:pt x="961" y="13904"/>
                    </a:cubicBezTo>
                    <a:cubicBezTo>
                      <a:pt x="940" y="14817"/>
                      <a:pt x="997" y="15301"/>
                      <a:pt x="1066" y="15905"/>
                    </a:cubicBezTo>
                    <a:cubicBezTo>
                      <a:pt x="1109" y="16268"/>
                      <a:pt x="1157" y="16681"/>
                      <a:pt x="1195" y="17258"/>
                    </a:cubicBezTo>
                    <a:cubicBezTo>
                      <a:pt x="1274" y="18418"/>
                      <a:pt x="1229" y="19595"/>
                      <a:pt x="1064" y="20751"/>
                    </a:cubicBezTo>
                    <a:cubicBezTo>
                      <a:pt x="825" y="22412"/>
                      <a:pt x="375" y="23584"/>
                      <a:pt x="127" y="24134"/>
                    </a:cubicBezTo>
                    <a:cubicBezTo>
                      <a:pt x="75" y="24249"/>
                      <a:pt x="97" y="24287"/>
                      <a:pt x="201" y="24373"/>
                    </a:cubicBezTo>
                    <a:cubicBezTo>
                      <a:pt x="722" y="24783"/>
                      <a:pt x="1303" y="25121"/>
                      <a:pt x="2038" y="25437"/>
                    </a:cubicBezTo>
                    <a:cubicBezTo>
                      <a:pt x="3528" y="26079"/>
                      <a:pt x="5078" y="26401"/>
                      <a:pt x="6665" y="26401"/>
                    </a:cubicBezTo>
                    <a:cubicBezTo>
                      <a:pt x="7251" y="26401"/>
                      <a:pt x="7839" y="26356"/>
                      <a:pt x="8432" y="26271"/>
                    </a:cubicBezTo>
                    <a:cubicBezTo>
                      <a:pt x="9931" y="26050"/>
                      <a:pt x="11993" y="25360"/>
                      <a:pt x="13221" y="24321"/>
                    </a:cubicBezTo>
                    <a:cubicBezTo>
                      <a:pt x="13269" y="24278"/>
                      <a:pt x="13282" y="24224"/>
                      <a:pt x="13255" y="24166"/>
                    </a:cubicBezTo>
                    <a:cubicBezTo>
                      <a:pt x="12960" y="23523"/>
                      <a:pt x="12428" y="22128"/>
                      <a:pt x="12209" y="20003"/>
                    </a:cubicBezTo>
                    <a:cubicBezTo>
                      <a:pt x="12045" y="18387"/>
                      <a:pt x="12158" y="17303"/>
                      <a:pt x="12270" y="16255"/>
                    </a:cubicBezTo>
                    <a:cubicBezTo>
                      <a:pt x="12358" y="15412"/>
                      <a:pt x="12444" y="14609"/>
                      <a:pt x="12394" y="13561"/>
                    </a:cubicBezTo>
                    <a:cubicBezTo>
                      <a:pt x="13034" y="12950"/>
                      <a:pt x="13537" y="12164"/>
                      <a:pt x="13602" y="11368"/>
                    </a:cubicBezTo>
                    <a:lnTo>
                      <a:pt x="13604" y="11370"/>
                    </a:lnTo>
                    <a:cubicBezTo>
                      <a:pt x="13652" y="10803"/>
                      <a:pt x="13352" y="10192"/>
                      <a:pt x="12802" y="9741"/>
                    </a:cubicBezTo>
                    <a:cubicBezTo>
                      <a:pt x="12678" y="9640"/>
                      <a:pt x="12556" y="9554"/>
                      <a:pt x="12426" y="9480"/>
                    </a:cubicBezTo>
                    <a:cubicBezTo>
                      <a:pt x="12167" y="9087"/>
                      <a:pt x="11907" y="8709"/>
                      <a:pt x="11693" y="8283"/>
                    </a:cubicBezTo>
                    <a:cubicBezTo>
                      <a:pt x="11693" y="8278"/>
                      <a:pt x="11691" y="8276"/>
                      <a:pt x="11691" y="8274"/>
                    </a:cubicBezTo>
                    <a:cubicBezTo>
                      <a:pt x="11686" y="8267"/>
                      <a:pt x="11684" y="8260"/>
                      <a:pt x="11680" y="8253"/>
                    </a:cubicBezTo>
                    <a:cubicBezTo>
                      <a:pt x="11635" y="8157"/>
                      <a:pt x="11592" y="8060"/>
                      <a:pt x="11549" y="7960"/>
                    </a:cubicBezTo>
                    <a:cubicBezTo>
                      <a:pt x="11549" y="7958"/>
                      <a:pt x="11547" y="7956"/>
                      <a:pt x="11547" y="7954"/>
                    </a:cubicBezTo>
                    <a:cubicBezTo>
                      <a:pt x="11495" y="7827"/>
                      <a:pt x="11450" y="7701"/>
                      <a:pt x="11409" y="7571"/>
                    </a:cubicBezTo>
                    <a:cubicBezTo>
                      <a:pt x="11330" y="6768"/>
                      <a:pt x="11227" y="5869"/>
                      <a:pt x="11137" y="5231"/>
                    </a:cubicBezTo>
                    <a:cubicBezTo>
                      <a:pt x="11112" y="5062"/>
                      <a:pt x="11087" y="4888"/>
                      <a:pt x="11058" y="4708"/>
                    </a:cubicBezTo>
                    <a:cubicBezTo>
                      <a:pt x="11060" y="4523"/>
                      <a:pt x="11062" y="4343"/>
                      <a:pt x="11071" y="4163"/>
                    </a:cubicBezTo>
                    <a:cubicBezTo>
                      <a:pt x="11139" y="2233"/>
                      <a:pt x="10372" y="311"/>
                      <a:pt x="8211" y="20"/>
                    </a:cubicBezTo>
                    <a:cubicBezTo>
                      <a:pt x="8109" y="7"/>
                      <a:pt x="8008" y="0"/>
                      <a:pt x="7907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1"/>
              <p:cNvSpPr/>
              <p:nvPr/>
            </p:nvSpPr>
            <p:spPr>
              <a:xfrm>
                <a:off x="1733257" y="1504481"/>
                <a:ext cx="31325" cy="6206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387" extrusionOk="0">
                    <a:moveTo>
                      <a:pt x="498" y="0"/>
                    </a:moveTo>
                    <a:cubicBezTo>
                      <a:pt x="464" y="0"/>
                      <a:pt x="429" y="19"/>
                      <a:pt x="413" y="59"/>
                    </a:cubicBezTo>
                    <a:cubicBezTo>
                      <a:pt x="314" y="291"/>
                      <a:pt x="50" y="913"/>
                      <a:pt x="48" y="915"/>
                    </a:cubicBezTo>
                    <a:cubicBezTo>
                      <a:pt x="1" y="1028"/>
                      <a:pt x="32" y="1113"/>
                      <a:pt x="66" y="1165"/>
                    </a:cubicBezTo>
                    <a:cubicBezTo>
                      <a:pt x="161" y="1307"/>
                      <a:pt x="379" y="1361"/>
                      <a:pt x="512" y="1379"/>
                    </a:cubicBezTo>
                    <a:cubicBezTo>
                      <a:pt x="555" y="1386"/>
                      <a:pt x="589" y="1386"/>
                      <a:pt x="609" y="1386"/>
                    </a:cubicBezTo>
                    <a:cubicBezTo>
                      <a:pt x="616" y="1386"/>
                      <a:pt x="623" y="1386"/>
                      <a:pt x="629" y="1384"/>
                    </a:cubicBezTo>
                    <a:cubicBezTo>
                      <a:pt x="670" y="1373"/>
                      <a:pt x="699" y="1339"/>
                      <a:pt x="699" y="1296"/>
                    </a:cubicBezTo>
                    <a:cubicBezTo>
                      <a:pt x="699" y="1246"/>
                      <a:pt x="659" y="1206"/>
                      <a:pt x="609" y="1206"/>
                    </a:cubicBezTo>
                    <a:cubicBezTo>
                      <a:pt x="492" y="1206"/>
                      <a:pt x="273" y="1149"/>
                      <a:pt x="219" y="1066"/>
                    </a:cubicBezTo>
                    <a:cubicBezTo>
                      <a:pt x="208" y="1048"/>
                      <a:pt x="199" y="1025"/>
                      <a:pt x="217" y="987"/>
                    </a:cubicBezTo>
                    <a:cubicBezTo>
                      <a:pt x="219" y="978"/>
                      <a:pt x="472" y="383"/>
                      <a:pt x="573" y="142"/>
                    </a:cubicBezTo>
                    <a:cubicBezTo>
                      <a:pt x="611" y="52"/>
                      <a:pt x="556" y="0"/>
                      <a:pt x="498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1"/>
              <p:cNvSpPr/>
              <p:nvPr/>
            </p:nvSpPr>
            <p:spPr>
              <a:xfrm>
                <a:off x="1709763" y="1329135"/>
                <a:ext cx="28908" cy="91961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055" extrusionOk="0">
                    <a:moveTo>
                      <a:pt x="570" y="1"/>
                    </a:moveTo>
                    <a:cubicBezTo>
                      <a:pt x="556" y="1"/>
                      <a:pt x="541" y="5"/>
                      <a:pt x="528" y="14"/>
                    </a:cubicBezTo>
                    <a:cubicBezTo>
                      <a:pt x="370" y="127"/>
                      <a:pt x="251" y="271"/>
                      <a:pt x="160" y="440"/>
                    </a:cubicBezTo>
                    <a:cubicBezTo>
                      <a:pt x="73" y="607"/>
                      <a:pt x="16" y="796"/>
                      <a:pt x="7" y="988"/>
                    </a:cubicBezTo>
                    <a:cubicBezTo>
                      <a:pt x="0" y="1179"/>
                      <a:pt x="21" y="1373"/>
                      <a:pt x="88" y="1549"/>
                    </a:cubicBezTo>
                    <a:cubicBezTo>
                      <a:pt x="115" y="1639"/>
                      <a:pt x="165" y="1718"/>
                      <a:pt x="206" y="1801"/>
                    </a:cubicBezTo>
                    <a:cubicBezTo>
                      <a:pt x="253" y="1880"/>
                      <a:pt x="307" y="1955"/>
                      <a:pt x="363" y="2024"/>
                    </a:cubicBezTo>
                    <a:cubicBezTo>
                      <a:pt x="377" y="2044"/>
                      <a:pt x="399" y="2055"/>
                      <a:pt x="423" y="2055"/>
                    </a:cubicBezTo>
                    <a:cubicBezTo>
                      <a:pt x="430" y="2055"/>
                      <a:pt x="437" y="2054"/>
                      <a:pt x="444" y="2052"/>
                    </a:cubicBezTo>
                    <a:cubicBezTo>
                      <a:pt x="485" y="2040"/>
                      <a:pt x="508" y="1997"/>
                      <a:pt x="496" y="1957"/>
                    </a:cubicBezTo>
                    <a:lnTo>
                      <a:pt x="494" y="1948"/>
                    </a:lnTo>
                    <a:cubicBezTo>
                      <a:pt x="469" y="1864"/>
                      <a:pt x="438" y="1788"/>
                      <a:pt x="413" y="1709"/>
                    </a:cubicBezTo>
                    <a:lnTo>
                      <a:pt x="379" y="1589"/>
                    </a:lnTo>
                    <a:lnTo>
                      <a:pt x="361" y="1533"/>
                    </a:lnTo>
                    <a:lnTo>
                      <a:pt x="350" y="1472"/>
                    </a:lnTo>
                    <a:cubicBezTo>
                      <a:pt x="343" y="1434"/>
                      <a:pt x="334" y="1396"/>
                      <a:pt x="325" y="1355"/>
                    </a:cubicBezTo>
                    <a:cubicBezTo>
                      <a:pt x="320" y="1317"/>
                      <a:pt x="318" y="1278"/>
                      <a:pt x="314" y="1238"/>
                    </a:cubicBezTo>
                    <a:lnTo>
                      <a:pt x="307" y="1179"/>
                    </a:lnTo>
                    <a:lnTo>
                      <a:pt x="307" y="1123"/>
                    </a:lnTo>
                    <a:cubicBezTo>
                      <a:pt x="307" y="1082"/>
                      <a:pt x="302" y="1044"/>
                      <a:pt x="309" y="1006"/>
                    </a:cubicBezTo>
                    <a:cubicBezTo>
                      <a:pt x="314" y="850"/>
                      <a:pt x="352" y="699"/>
                      <a:pt x="404" y="548"/>
                    </a:cubicBezTo>
                    <a:cubicBezTo>
                      <a:pt x="456" y="402"/>
                      <a:pt x="537" y="253"/>
                      <a:pt x="625" y="120"/>
                    </a:cubicBezTo>
                    <a:lnTo>
                      <a:pt x="629" y="113"/>
                    </a:lnTo>
                    <a:cubicBezTo>
                      <a:pt x="645" y="88"/>
                      <a:pt x="645" y="57"/>
                      <a:pt x="627" y="32"/>
                    </a:cubicBezTo>
                    <a:cubicBezTo>
                      <a:pt x="613" y="11"/>
                      <a:pt x="592" y="1"/>
                      <a:pt x="570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1"/>
              <p:cNvSpPr/>
              <p:nvPr/>
            </p:nvSpPr>
            <p:spPr>
              <a:xfrm>
                <a:off x="1571176" y="1332357"/>
                <a:ext cx="120870" cy="137159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3065" extrusionOk="0">
                    <a:moveTo>
                      <a:pt x="2622" y="0"/>
                    </a:moveTo>
                    <a:cubicBezTo>
                      <a:pt x="2619" y="0"/>
                      <a:pt x="2616" y="0"/>
                      <a:pt x="2613" y="1"/>
                    </a:cubicBezTo>
                    <a:cubicBezTo>
                      <a:pt x="2257" y="57"/>
                      <a:pt x="1919" y="176"/>
                      <a:pt x="1601" y="345"/>
                    </a:cubicBezTo>
                    <a:cubicBezTo>
                      <a:pt x="1283" y="515"/>
                      <a:pt x="990" y="735"/>
                      <a:pt x="742" y="1004"/>
                    </a:cubicBezTo>
                    <a:cubicBezTo>
                      <a:pt x="620" y="1139"/>
                      <a:pt x="510" y="1283"/>
                      <a:pt x="413" y="1439"/>
                    </a:cubicBezTo>
                    <a:cubicBezTo>
                      <a:pt x="321" y="1596"/>
                      <a:pt x="240" y="1759"/>
                      <a:pt x="176" y="1930"/>
                    </a:cubicBezTo>
                    <a:cubicBezTo>
                      <a:pt x="53" y="2273"/>
                      <a:pt x="1" y="2635"/>
                      <a:pt x="10" y="2989"/>
                    </a:cubicBezTo>
                    <a:cubicBezTo>
                      <a:pt x="12" y="3025"/>
                      <a:pt x="39" y="3057"/>
                      <a:pt x="75" y="3064"/>
                    </a:cubicBezTo>
                    <a:cubicBezTo>
                      <a:pt x="79" y="3064"/>
                      <a:pt x="83" y="3065"/>
                      <a:pt x="87" y="3065"/>
                    </a:cubicBezTo>
                    <a:cubicBezTo>
                      <a:pt x="125" y="3065"/>
                      <a:pt x="157" y="3037"/>
                      <a:pt x="163" y="2998"/>
                    </a:cubicBezTo>
                    <a:cubicBezTo>
                      <a:pt x="213" y="2660"/>
                      <a:pt x="298" y="2336"/>
                      <a:pt x="429" y="2031"/>
                    </a:cubicBezTo>
                    <a:cubicBezTo>
                      <a:pt x="564" y="1729"/>
                      <a:pt x="742" y="1450"/>
                      <a:pt x="965" y="1206"/>
                    </a:cubicBezTo>
                    <a:cubicBezTo>
                      <a:pt x="1186" y="963"/>
                      <a:pt x="1450" y="753"/>
                      <a:pt x="1734" y="575"/>
                    </a:cubicBezTo>
                    <a:lnTo>
                      <a:pt x="1732" y="575"/>
                    </a:lnTo>
                    <a:cubicBezTo>
                      <a:pt x="2018" y="402"/>
                      <a:pt x="2324" y="249"/>
                      <a:pt x="2642" y="143"/>
                    </a:cubicBezTo>
                    <a:lnTo>
                      <a:pt x="2647" y="140"/>
                    </a:lnTo>
                    <a:cubicBezTo>
                      <a:pt x="2680" y="129"/>
                      <a:pt x="2701" y="95"/>
                      <a:pt x="2694" y="62"/>
                    </a:cubicBezTo>
                    <a:cubicBezTo>
                      <a:pt x="2690" y="26"/>
                      <a:pt x="2659" y="0"/>
                      <a:pt x="262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1"/>
              <p:cNvSpPr/>
              <p:nvPr/>
            </p:nvSpPr>
            <p:spPr>
              <a:xfrm>
                <a:off x="1614358" y="1384850"/>
                <a:ext cx="78805" cy="52536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174" extrusionOk="0">
                    <a:moveTo>
                      <a:pt x="1468" y="1"/>
                    </a:moveTo>
                    <a:cubicBezTo>
                      <a:pt x="1365" y="1"/>
                      <a:pt x="1262" y="15"/>
                      <a:pt x="1161" y="38"/>
                    </a:cubicBezTo>
                    <a:cubicBezTo>
                      <a:pt x="985" y="76"/>
                      <a:pt x="814" y="146"/>
                      <a:pt x="663" y="245"/>
                    </a:cubicBezTo>
                    <a:cubicBezTo>
                      <a:pt x="512" y="347"/>
                      <a:pt x="370" y="464"/>
                      <a:pt x="264" y="608"/>
                    </a:cubicBezTo>
                    <a:cubicBezTo>
                      <a:pt x="205" y="674"/>
                      <a:pt x="163" y="755"/>
                      <a:pt x="115" y="829"/>
                    </a:cubicBezTo>
                    <a:cubicBezTo>
                      <a:pt x="75" y="906"/>
                      <a:pt x="41" y="987"/>
                      <a:pt x="9" y="1070"/>
                    </a:cubicBezTo>
                    <a:cubicBezTo>
                      <a:pt x="0" y="1097"/>
                      <a:pt x="5" y="1129"/>
                      <a:pt x="27" y="1151"/>
                    </a:cubicBezTo>
                    <a:cubicBezTo>
                      <a:pt x="43" y="1166"/>
                      <a:pt x="62" y="1173"/>
                      <a:pt x="81" y="1173"/>
                    </a:cubicBezTo>
                    <a:cubicBezTo>
                      <a:pt x="101" y="1173"/>
                      <a:pt x="121" y="1165"/>
                      <a:pt x="136" y="1149"/>
                    </a:cubicBezTo>
                    <a:lnTo>
                      <a:pt x="142" y="1142"/>
                    </a:lnTo>
                    <a:cubicBezTo>
                      <a:pt x="201" y="1081"/>
                      <a:pt x="248" y="1018"/>
                      <a:pt x="302" y="958"/>
                    </a:cubicBezTo>
                    <a:cubicBezTo>
                      <a:pt x="359" y="901"/>
                      <a:pt x="408" y="840"/>
                      <a:pt x="467" y="788"/>
                    </a:cubicBezTo>
                    <a:cubicBezTo>
                      <a:pt x="496" y="761"/>
                      <a:pt x="523" y="734"/>
                      <a:pt x="550" y="707"/>
                    </a:cubicBezTo>
                    <a:lnTo>
                      <a:pt x="640" y="635"/>
                    </a:lnTo>
                    <a:cubicBezTo>
                      <a:pt x="670" y="608"/>
                      <a:pt x="699" y="586"/>
                      <a:pt x="731" y="565"/>
                    </a:cubicBezTo>
                    <a:cubicBezTo>
                      <a:pt x="764" y="543"/>
                      <a:pt x="791" y="518"/>
                      <a:pt x="825" y="500"/>
                    </a:cubicBezTo>
                    <a:cubicBezTo>
                      <a:pt x="954" y="414"/>
                      <a:pt x="1093" y="349"/>
                      <a:pt x="1235" y="293"/>
                    </a:cubicBezTo>
                    <a:cubicBezTo>
                      <a:pt x="1380" y="236"/>
                      <a:pt x="1535" y="196"/>
                      <a:pt x="1686" y="166"/>
                    </a:cubicBezTo>
                    <a:lnTo>
                      <a:pt x="1695" y="164"/>
                    </a:lnTo>
                    <a:cubicBezTo>
                      <a:pt x="1725" y="160"/>
                      <a:pt x="1747" y="139"/>
                      <a:pt x="1754" y="110"/>
                    </a:cubicBezTo>
                    <a:cubicBezTo>
                      <a:pt x="1761" y="70"/>
                      <a:pt x="1736" y="33"/>
                      <a:pt x="1697" y="24"/>
                    </a:cubicBezTo>
                    <a:cubicBezTo>
                      <a:pt x="1620" y="8"/>
                      <a:pt x="1544" y="1"/>
                      <a:pt x="1468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1"/>
              <p:cNvSpPr/>
              <p:nvPr/>
            </p:nvSpPr>
            <p:spPr>
              <a:xfrm>
                <a:off x="1987207" y="1742543"/>
                <a:ext cx="38172" cy="75135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679" extrusionOk="0">
                    <a:moveTo>
                      <a:pt x="70" y="1"/>
                    </a:moveTo>
                    <a:cubicBezTo>
                      <a:pt x="54" y="1"/>
                      <a:pt x="38" y="7"/>
                      <a:pt x="26" y="19"/>
                    </a:cubicBezTo>
                    <a:cubicBezTo>
                      <a:pt x="3" y="42"/>
                      <a:pt x="1" y="80"/>
                      <a:pt x="26" y="102"/>
                    </a:cubicBezTo>
                    <a:lnTo>
                      <a:pt x="30" y="107"/>
                    </a:lnTo>
                    <a:cubicBezTo>
                      <a:pt x="129" y="208"/>
                      <a:pt x="224" y="319"/>
                      <a:pt x="307" y="431"/>
                    </a:cubicBezTo>
                    <a:cubicBezTo>
                      <a:pt x="388" y="546"/>
                      <a:pt x="461" y="666"/>
                      <a:pt x="512" y="792"/>
                    </a:cubicBezTo>
                    <a:cubicBezTo>
                      <a:pt x="569" y="916"/>
                      <a:pt x="605" y="1049"/>
                      <a:pt x="621" y="1184"/>
                    </a:cubicBezTo>
                    <a:cubicBezTo>
                      <a:pt x="643" y="1322"/>
                      <a:pt x="634" y="1459"/>
                      <a:pt x="632" y="1608"/>
                    </a:cubicBezTo>
                    <a:lnTo>
                      <a:pt x="632" y="1615"/>
                    </a:lnTo>
                    <a:cubicBezTo>
                      <a:pt x="630" y="1640"/>
                      <a:pt x="645" y="1664"/>
                      <a:pt x="670" y="1673"/>
                    </a:cubicBezTo>
                    <a:cubicBezTo>
                      <a:pt x="678" y="1677"/>
                      <a:pt x="687" y="1678"/>
                      <a:pt x="695" y="1678"/>
                    </a:cubicBezTo>
                    <a:cubicBezTo>
                      <a:pt x="720" y="1678"/>
                      <a:pt x="743" y="1663"/>
                      <a:pt x="753" y="1637"/>
                    </a:cubicBezTo>
                    <a:cubicBezTo>
                      <a:pt x="812" y="1493"/>
                      <a:pt x="853" y="1333"/>
                      <a:pt x="846" y="1168"/>
                    </a:cubicBezTo>
                    <a:cubicBezTo>
                      <a:pt x="850" y="1087"/>
                      <a:pt x="832" y="1006"/>
                      <a:pt x="821" y="925"/>
                    </a:cubicBezTo>
                    <a:cubicBezTo>
                      <a:pt x="799" y="846"/>
                      <a:pt x="778" y="765"/>
                      <a:pt x="744" y="691"/>
                    </a:cubicBezTo>
                    <a:cubicBezTo>
                      <a:pt x="679" y="542"/>
                      <a:pt x="589" y="404"/>
                      <a:pt x="476" y="289"/>
                    </a:cubicBezTo>
                    <a:cubicBezTo>
                      <a:pt x="366" y="172"/>
                      <a:pt x="242" y="75"/>
                      <a:pt x="93" y="5"/>
                    </a:cubicBezTo>
                    <a:cubicBezTo>
                      <a:pt x="86" y="2"/>
                      <a:pt x="78" y="1"/>
                      <a:pt x="70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1"/>
              <p:cNvSpPr/>
              <p:nvPr/>
            </p:nvSpPr>
            <p:spPr>
              <a:xfrm>
                <a:off x="1529648" y="1734309"/>
                <a:ext cx="50478" cy="69183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546" extrusionOk="0">
                    <a:moveTo>
                      <a:pt x="1008" y="0"/>
                    </a:moveTo>
                    <a:cubicBezTo>
                      <a:pt x="976" y="0"/>
                      <a:pt x="949" y="25"/>
                      <a:pt x="947" y="59"/>
                    </a:cubicBezTo>
                    <a:lnTo>
                      <a:pt x="947" y="66"/>
                    </a:lnTo>
                    <a:cubicBezTo>
                      <a:pt x="942" y="212"/>
                      <a:pt x="924" y="363"/>
                      <a:pt x="888" y="501"/>
                    </a:cubicBezTo>
                    <a:cubicBezTo>
                      <a:pt x="850" y="638"/>
                      <a:pt x="793" y="771"/>
                      <a:pt x="712" y="884"/>
                    </a:cubicBezTo>
                    <a:cubicBezTo>
                      <a:pt x="697" y="915"/>
                      <a:pt x="672" y="940"/>
                      <a:pt x="649" y="967"/>
                    </a:cubicBezTo>
                    <a:cubicBezTo>
                      <a:pt x="629" y="996"/>
                      <a:pt x="606" y="1023"/>
                      <a:pt x="579" y="1046"/>
                    </a:cubicBezTo>
                    <a:lnTo>
                      <a:pt x="505" y="1123"/>
                    </a:lnTo>
                    <a:cubicBezTo>
                      <a:pt x="476" y="1143"/>
                      <a:pt x="449" y="1165"/>
                      <a:pt x="419" y="1188"/>
                    </a:cubicBezTo>
                    <a:lnTo>
                      <a:pt x="379" y="1222"/>
                    </a:lnTo>
                    <a:lnTo>
                      <a:pt x="331" y="1251"/>
                    </a:lnTo>
                    <a:lnTo>
                      <a:pt x="239" y="1312"/>
                    </a:lnTo>
                    <a:cubicBezTo>
                      <a:pt x="176" y="1350"/>
                      <a:pt x="106" y="1382"/>
                      <a:pt x="41" y="1425"/>
                    </a:cubicBezTo>
                    <a:lnTo>
                      <a:pt x="32" y="1429"/>
                    </a:lnTo>
                    <a:cubicBezTo>
                      <a:pt x="11" y="1443"/>
                      <a:pt x="0" y="1470"/>
                      <a:pt x="5" y="1494"/>
                    </a:cubicBezTo>
                    <a:cubicBezTo>
                      <a:pt x="11" y="1526"/>
                      <a:pt x="37" y="1545"/>
                      <a:pt x="66" y="1545"/>
                    </a:cubicBezTo>
                    <a:cubicBezTo>
                      <a:pt x="70" y="1545"/>
                      <a:pt x="75" y="1545"/>
                      <a:pt x="79" y="1544"/>
                    </a:cubicBezTo>
                    <a:cubicBezTo>
                      <a:pt x="160" y="1528"/>
                      <a:pt x="239" y="1510"/>
                      <a:pt x="318" y="1483"/>
                    </a:cubicBezTo>
                    <a:lnTo>
                      <a:pt x="435" y="1436"/>
                    </a:lnTo>
                    <a:lnTo>
                      <a:pt x="491" y="1409"/>
                    </a:lnTo>
                    <a:lnTo>
                      <a:pt x="546" y="1375"/>
                    </a:lnTo>
                    <a:cubicBezTo>
                      <a:pt x="697" y="1294"/>
                      <a:pt x="821" y="1165"/>
                      <a:pt x="922" y="1026"/>
                    </a:cubicBezTo>
                    <a:cubicBezTo>
                      <a:pt x="1019" y="881"/>
                      <a:pt x="1082" y="712"/>
                      <a:pt x="1104" y="543"/>
                    </a:cubicBezTo>
                    <a:cubicBezTo>
                      <a:pt x="1127" y="374"/>
                      <a:pt x="1118" y="205"/>
                      <a:pt x="1064" y="41"/>
                    </a:cubicBezTo>
                    <a:cubicBezTo>
                      <a:pt x="1055" y="18"/>
                      <a:pt x="1035" y="2"/>
                      <a:pt x="100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0" name="Google Shape;1990;p31"/>
              <p:cNvGrpSpPr/>
              <p:nvPr/>
            </p:nvGrpSpPr>
            <p:grpSpPr>
              <a:xfrm>
                <a:off x="1685411" y="1490931"/>
                <a:ext cx="154412" cy="42476"/>
                <a:chOff x="3008149" y="3246955"/>
                <a:chExt cx="154412" cy="42476"/>
              </a:xfrm>
            </p:grpSpPr>
            <p:sp>
              <p:nvSpPr>
                <p:cNvPr id="1991" name="Google Shape;1991;p31"/>
                <p:cNvSpPr/>
                <p:nvPr/>
              </p:nvSpPr>
              <p:spPr>
                <a:xfrm rot="367854">
                  <a:off x="3132075" y="3253758"/>
                  <a:ext cx="28740" cy="34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710" extrusionOk="0">
                      <a:moveTo>
                        <a:pt x="292" y="1"/>
                      </a:moveTo>
                      <a:cubicBezTo>
                        <a:pt x="287" y="1"/>
                        <a:pt x="281" y="1"/>
                        <a:pt x="276" y="1"/>
                      </a:cubicBezTo>
                      <a:cubicBezTo>
                        <a:pt x="118" y="10"/>
                        <a:pt x="1" y="177"/>
                        <a:pt x="12" y="373"/>
                      </a:cubicBezTo>
                      <a:cubicBezTo>
                        <a:pt x="25" y="562"/>
                        <a:pt x="154" y="710"/>
                        <a:pt x="304" y="710"/>
                      </a:cubicBezTo>
                      <a:cubicBezTo>
                        <a:pt x="310" y="710"/>
                        <a:pt x="315" y="709"/>
                        <a:pt x="321" y="709"/>
                      </a:cubicBezTo>
                      <a:cubicBezTo>
                        <a:pt x="479" y="700"/>
                        <a:pt x="596" y="533"/>
                        <a:pt x="584" y="337"/>
                      </a:cubicBezTo>
                      <a:cubicBezTo>
                        <a:pt x="571" y="148"/>
                        <a:pt x="443" y="1"/>
                        <a:pt x="292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31"/>
                <p:cNvSpPr/>
                <p:nvPr/>
              </p:nvSpPr>
              <p:spPr>
                <a:xfrm rot="367854">
                  <a:off x="3009900" y="3248397"/>
                  <a:ext cx="28836" cy="34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" h="712" extrusionOk="0">
                      <a:moveTo>
                        <a:pt x="291" y="1"/>
                      </a:moveTo>
                      <a:cubicBezTo>
                        <a:pt x="287" y="1"/>
                        <a:pt x="282" y="1"/>
                        <a:pt x="278" y="1"/>
                      </a:cubicBezTo>
                      <a:cubicBezTo>
                        <a:pt x="120" y="12"/>
                        <a:pt x="1" y="179"/>
                        <a:pt x="14" y="373"/>
                      </a:cubicBezTo>
                      <a:cubicBezTo>
                        <a:pt x="27" y="564"/>
                        <a:pt x="158" y="712"/>
                        <a:pt x="310" y="712"/>
                      </a:cubicBezTo>
                      <a:cubicBezTo>
                        <a:pt x="314" y="712"/>
                        <a:pt x="319" y="711"/>
                        <a:pt x="323" y="711"/>
                      </a:cubicBezTo>
                      <a:cubicBezTo>
                        <a:pt x="481" y="700"/>
                        <a:pt x="598" y="533"/>
                        <a:pt x="587" y="339"/>
                      </a:cubicBezTo>
                      <a:cubicBezTo>
                        <a:pt x="574" y="149"/>
                        <a:pt x="443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000E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3" name="Google Shape;1993;p31"/>
              <p:cNvSpPr/>
              <p:nvPr/>
            </p:nvSpPr>
            <p:spPr>
              <a:xfrm rot="367854">
                <a:off x="1839562" y="1644773"/>
                <a:ext cx="28836" cy="34333"/>
              </a:xfrm>
              <a:custGeom>
                <a:avLst/>
                <a:gdLst/>
                <a:ahLst/>
                <a:cxnLst/>
                <a:rect l="l" t="t" r="r" b="b"/>
                <a:pathLst>
                  <a:path w="598" h="712" extrusionOk="0">
                    <a:moveTo>
                      <a:pt x="291" y="1"/>
                    </a:moveTo>
                    <a:cubicBezTo>
                      <a:pt x="287" y="1"/>
                      <a:pt x="282" y="1"/>
                      <a:pt x="278" y="1"/>
                    </a:cubicBezTo>
                    <a:cubicBezTo>
                      <a:pt x="120" y="12"/>
                      <a:pt x="1" y="179"/>
                      <a:pt x="14" y="373"/>
                    </a:cubicBezTo>
                    <a:cubicBezTo>
                      <a:pt x="27" y="564"/>
                      <a:pt x="158" y="712"/>
                      <a:pt x="310" y="712"/>
                    </a:cubicBezTo>
                    <a:cubicBezTo>
                      <a:pt x="314" y="712"/>
                      <a:pt x="319" y="711"/>
                      <a:pt x="323" y="711"/>
                    </a:cubicBezTo>
                    <a:cubicBezTo>
                      <a:pt x="481" y="700"/>
                      <a:pt x="598" y="533"/>
                      <a:pt x="587" y="339"/>
                    </a:cubicBezTo>
                    <a:cubicBezTo>
                      <a:pt x="574" y="149"/>
                      <a:pt x="443" y="1"/>
                      <a:pt x="29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94" name="Google Shape;1994;p31"/>
          <p:cNvSpPr/>
          <p:nvPr/>
        </p:nvSpPr>
        <p:spPr>
          <a:xfrm>
            <a:off x="5698395" y="44003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1"/>
          <p:cNvSpPr/>
          <p:nvPr/>
        </p:nvSpPr>
        <p:spPr>
          <a:xfrm>
            <a:off x="3110845" y="246993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09;p31">
            <a:extLst>
              <a:ext uri="{FF2B5EF4-FFF2-40B4-BE49-F238E27FC236}">
                <a16:creationId xmlns:a16="http://schemas.microsoft.com/office/drawing/2014/main" id="{83381281-0B03-D089-0E62-EA8EACE63798}"/>
              </a:ext>
            </a:extLst>
          </p:cNvPr>
          <p:cNvSpPr txBox="1">
            <a:spLocks/>
          </p:cNvSpPr>
          <p:nvPr/>
        </p:nvSpPr>
        <p:spPr>
          <a:xfrm>
            <a:off x="872400" y="117732"/>
            <a:ext cx="7704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dirty="0">
                <a:solidFill>
                  <a:schemeClr val="accent6">
                    <a:lumMod val="50000"/>
                  </a:schemeClr>
                </a:solidFill>
              </a:rPr>
              <a:t>JENIS-JENIS </a:t>
            </a:r>
            <a:r>
              <a:rPr lang="en-ID" i="1" dirty="0">
                <a:solidFill>
                  <a:schemeClr val="accent6">
                    <a:lumMod val="50000"/>
                  </a:schemeClr>
                </a:solidFill>
              </a:rPr>
              <a:t>BULLYING</a:t>
            </a:r>
          </a:p>
        </p:txBody>
      </p:sp>
      <p:sp>
        <p:nvSpPr>
          <p:cNvPr id="7" name="Google Shape;1610;p31">
            <a:extLst>
              <a:ext uri="{FF2B5EF4-FFF2-40B4-BE49-F238E27FC236}">
                <a16:creationId xmlns:a16="http://schemas.microsoft.com/office/drawing/2014/main" id="{59187675-372E-546F-ADC4-A3B9125FFE89}"/>
              </a:ext>
            </a:extLst>
          </p:cNvPr>
          <p:cNvSpPr txBox="1">
            <a:spLocks/>
          </p:cNvSpPr>
          <p:nvPr/>
        </p:nvSpPr>
        <p:spPr>
          <a:xfrm>
            <a:off x="723538" y="3648904"/>
            <a:ext cx="3699600" cy="813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2000" b="0" i="0" u="none" strike="noStrike" cap="none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/>
            <a:r>
              <a:rPr lang="en-ID" sz="1400" dirty="0" err="1">
                <a:solidFill>
                  <a:srgbClr val="3E3F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erupa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julukan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celaan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fitnah, 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kritik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kejam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penghinaan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pribadi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rasial</a:t>
            </a:r>
            <a:r>
              <a:rPr lang="en-ID" sz="1400" b="0" i="0" dirty="0">
                <a:solidFill>
                  <a:srgbClr val="3E3F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13972-5C8F-094C-9A73-5B61A262594A}"/>
              </a:ext>
            </a:extLst>
          </p:cNvPr>
          <p:cNvSpPr txBox="1"/>
          <p:nvPr/>
        </p:nvSpPr>
        <p:spPr>
          <a:xfrm>
            <a:off x="4250400" y="3540090"/>
            <a:ext cx="457200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>
                <a:solidFill>
                  <a:srgbClr val="3E3F3C"/>
                </a:solidFill>
                <a:latin typeface="+mn-lt"/>
              </a:rPr>
              <a:t>Y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ang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termasuk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jenis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ini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ialah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memukuli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,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mencekik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,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menyikut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,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meninju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,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menendang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,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menggigit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,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emiting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,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mencakar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,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serta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meludahi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anak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yang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ditindas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hingga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ke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posisi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yang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menyakitkan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,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merusak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serta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menghancurkan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barang-barang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milik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anak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 yang </a:t>
            </a:r>
            <a:r>
              <a:rPr lang="en-ID" sz="1300" b="0" i="0" dirty="0" err="1">
                <a:solidFill>
                  <a:srgbClr val="3E3F3C"/>
                </a:solidFill>
                <a:effectLst/>
                <a:latin typeface="+mn-lt"/>
              </a:rPr>
              <a:t>tertindas</a:t>
            </a:r>
            <a:r>
              <a:rPr lang="en-ID" sz="1300" b="0" i="0" dirty="0">
                <a:solidFill>
                  <a:srgbClr val="3E3F3C"/>
                </a:solidFill>
                <a:effectLst/>
                <a:latin typeface="+mn-lt"/>
              </a:rPr>
              <a:t>.</a:t>
            </a:r>
            <a:endParaRPr lang="en-ID" sz="13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3" name="Google Shape;2153;p32"/>
          <p:cNvGrpSpPr/>
          <p:nvPr/>
        </p:nvGrpSpPr>
        <p:grpSpPr>
          <a:xfrm>
            <a:off x="5246497" y="517560"/>
            <a:ext cx="2084515" cy="2366859"/>
            <a:chOff x="6322272" y="1414268"/>
            <a:chExt cx="2084515" cy="2366859"/>
          </a:xfrm>
        </p:grpSpPr>
        <p:sp>
          <p:nvSpPr>
            <p:cNvPr id="2154" name="Google Shape;2154;p32"/>
            <p:cNvSpPr/>
            <p:nvPr/>
          </p:nvSpPr>
          <p:spPr>
            <a:xfrm rot="6299905">
              <a:off x="6356016" y="1788893"/>
              <a:ext cx="2017029" cy="1617609"/>
            </a:xfrm>
            <a:custGeom>
              <a:avLst/>
              <a:gdLst/>
              <a:ahLst/>
              <a:cxnLst/>
              <a:rect l="l" t="t" r="r" b="b"/>
              <a:pathLst>
                <a:path w="62068" h="51042" extrusionOk="0">
                  <a:moveTo>
                    <a:pt x="31450" y="1"/>
                  </a:moveTo>
                  <a:cubicBezTo>
                    <a:pt x="29104" y="1"/>
                    <a:pt x="26641" y="1447"/>
                    <a:pt x="25288" y="4734"/>
                  </a:cubicBezTo>
                  <a:cubicBezTo>
                    <a:pt x="24838" y="5827"/>
                    <a:pt x="24603" y="7087"/>
                    <a:pt x="24511" y="8367"/>
                  </a:cubicBezTo>
                  <a:cubicBezTo>
                    <a:pt x="22652" y="5567"/>
                    <a:pt x="19021" y="3497"/>
                    <a:pt x="16029" y="3497"/>
                  </a:cubicBezTo>
                  <a:cubicBezTo>
                    <a:pt x="13340" y="3497"/>
                    <a:pt x="11168" y="5170"/>
                    <a:pt x="11265" y="9487"/>
                  </a:cubicBezTo>
                  <a:cubicBezTo>
                    <a:pt x="11306" y="11311"/>
                    <a:pt x="11914" y="13199"/>
                    <a:pt x="12768" y="14804"/>
                  </a:cubicBezTo>
                  <a:cubicBezTo>
                    <a:pt x="11824" y="13540"/>
                    <a:pt x="10698" y="13009"/>
                    <a:pt x="9558" y="13009"/>
                  </a:cubicBezTo>
                  <a:cubicBezTo>
                    <a:pt x="5330" y="13009"/>
                    <a:pt x="923" y="20324"/>
                    <a:pt x="4999" y="24692"/>
                  </a:cubicBezTo>
                  <a:cubicBezTo>
                    <a:pt x="5982" y="25742"/>
                    <a:pt x="7071" y="26481"/>
                    <a:pt x="8500" y="26653"/>
                  </a:cubicBezTo>
                  <a:cubicBezTo>
                    <a:pt x="2022" y="27759"/>
                    <a:pt x="0" y="38706"/>
                    <a:pt x="7546" y="39824"/>
                  </a:cubicBezTo>
                  <a:cubicBezTo>
                    <a:pt x="7938" y="39882"/>
                    <a:pt x="8328" y="39913"/>
                    <a:pt x="8714" y="39913"/>
                  </a:cubicBezTo>
                  <a:cubicBezTo>
                    <a:pt x="9681" y="39913"/>
                    <a:pt x="10625" y="39722"/>
                    <a:pt x="11522" y="39301"/>
                  </a:cubicBezTo>
                  <a:lnTo>
                    <a:pt x="11522" y="39301"/>
                  </a:lnTo>
                  <a:cubicBezTo>
                    <a:pt x="8100" y="44448"/>
                    <a:pt x="10904" y="50351"/>
                    <a:pt x="15727" y="50351"/>
                  </a:cubicBezTo>
                  <a:cubicBezTo>
                    <a:pt x="17114" y="50351"/>
                    <a:pt x="18667" y="49863"/>
                    <a:pt x="20287" y="48729"/>
                  </a:cubicBezTo>
                  <a:cubicBezTo>
                    <a:pt x="21932" y="47575"/>
                    <a:pt x="23314" y="45990"/>
                    <a:pt x="24669" y="44514"/>
                  </a:cubicBezTo>
                  <a:lnTo>
                    <a:pt x="24669" y="44514"/>
                  </a:lnTo>
                  <a:cubicBezTo>
                    <a:pt x="24662" y="48719"/>
                    <a:pt x="26855" y="51042"/>
                    <a:pt x="29535" y="51042"/>
                  </a:cubicBezTo>
                  <a:cubicBezTo>
                    <a:pt x="31534" y="51042"/>
                    <a:pt x="33803" y="49749"/>
                    <a:pt x="35631" y="46982"/>
                  </a:cubicBezTo>
                  <a:cubicBezTo>
                    <a:pt x="36325" y="45930"/>
                    <a:pt x="36515" y="44807"/>
                    <a:pt x="36382" y="43888"/>
                  </a:cubicBezTo>
                  <a:lnTo>
                    <a:pt x="36382" y="43888"/>
                  </a:lnTo>
                  <a:cubicBezTo>
                    <a:pt x="37098" y="46813"/>
                    <a:pt x="38509" y="49675"/>
                    <a:pt x="41604" y="50532"/>
                  </a:cubicBezTo>
                  <a:cubicBezTo>
                    <a:pt x="42229" y="50705"/>
                    <a:pt x="42816" y="50787"/>
                    <a:pt x="43359" y="50787"/>
                  </a:cubicBezTo>
                  <a:cubicBezTo>
                    <a:pt x="45996" y="50787"/>
                    <a:pt x="47595" y="48858"/>
                    <a:pt x="47554" y="46144"/>
                  </a:cubicBezTo>
                  <a:cubicBezTo>
                    <a:pt x="47534" y="44897"/>
                    <a:pt x="46770" y="43362"/>
                    <a:pt x="46269" y="42222"/>
                  </a:cubicBezTo>
                  <a:lnTo>
                    <a:pt x="46269" y="42222"/>
                  </a:lnTo>
                  <a:cubicBezTo>
                    <a:pt x="47754" y="43624"/>
                    <a:pt x="49400" y="44208"/>
                    <a:pt x="50938" y="44208"/>
                  </a:cubicBezTo>
                  <a:cubicBezTo>
                    <a:pt x="55691" y="44208"/>
                    <a:pt x="59408" y="38629"/>
                    <a:pt x="54110" y="34390"/>
                  </a:cubicBezTo>
                  <a:lnTo>
                    <a:pt x="54112" y="34390"/>
                  </a:lnTo>
                  <a:cubicBezTo>
                    <a:pt x="52965" y="33473"/>
                    <a:pt x="51570" y="32862"/>
                    <a:pt x="50125" y="32625"/>
                  </a:cubicBezTo>
                  <a:lnTo>
                    <a:pt x="50125" y="32625"/>
                  </a:lnTo>
                  <a:cubicBezTo>
                    <a:pt x="50209" y="32627"/>
                    <a:pt x="50291" y="32628"/>
                    <a:pt x="50374" y="32628"/>
                  </a:cubicBezTo>
                  <a:cubicBezTo>
                    <a:pt x="57616" y="32628"/>
                    <a:pt x="62068" y="24477"/>
                    <a:pt x="54460" y="20831"/>
                  </a:cubicBezTo>
                  <a:cubicBezTo>
                    <a:pt x="53297" y="20274"/>
                    <a:pt x="52134" y="19911"/>
                    <a:pt x="50849" y="19864"/>
                  </a:cubicBezTo>
                  <a:cubicBezTo>
                    <a:pt x="55626" y="17395"/>
                    <a:pt x="58936" y="9706"/>
                    <a:pt x="53277" y="9706"/>
                  </a:cubicBezTo>
                  <a:cubicBezTo>
                    <a:pt x="52532" y="9706"/>
                    <a:pt x="51630" y="9840"/>
                    <a:pt x="50556" y="10136"/>
                  </a:cubicBezTo>
                  <a:cubicBezTo>
                    <a:pt x="49129" y="10531"/>
                    <a:pt x="47761" y="11387"/>
                    <a:pt x="46657" y="12361"/>
                  </a:cubicBezTo>
                  <a:cubicBezTo>
                    <a:pt x="49398" y="8257"/>
                    <a:pt x="47387" y="1304"/>
                    <a:pt x="43506" y="1304"/>
                  </a:cubicBezTo>
                  <a:cubicBezTo>
                    <a:pt x="42357" y="1304"/>
                    <a:pt x="41045" y="1913"/>
                    <a:pt x="39643" y="3386"/>
                  </a:cubicBezTo>
                  <a:cubicBezTo>
                    <a:pt x="38428" y="4664"/>
                    <a:pt x="37466" y="6492"/>
                    <a:pt x="37112" y="8209"/>
                  </a:cubicBezTo>
                  <a:cubicBezTo>
                    <a:pt x="38131" y="3164"/>
                    <a:pt x="34919" y="1"/>
                    <a:pt x="31450" y="1"/>
                  </a:cubicBezTo>
                  <a:close/>
                </a:path>
              </a:pathLst>
            </a:custGeom>
            <a:solidFill>
              <a:srgbClr val="FF8EDE">
                <a:alpha val="2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5" name="Google Shape;2155;p32"/>
            <p:cNvGrpSpPr/>
            <p:nvPr/>
          </p:nvGrpSpPr>
          <p:grpSpPr>
            <a:xfrm>
              <a:off x="6845616" y="1897947"/>
              <a:ext cx="956463" cy="1759649"/>
              <a:chOff x="7052201" y="2140325"/>
              <a:chExt cx="624731" cy="1149346"/>
            </a:xfrm>
          </p:grpSpPr>
          <p:sp>
            <p:nvSpPr>
              <p:cNvPr id="2156" name="Google Shape;2156;p32"/>
              <p:cNvSpPr/>
              <p:nvPr/>
            </p:nvSpPr>
            <p:spPr>
              <a:xfrm>
                <a:off x="7052250" y="2140325"/>
                <a:ext cx="624682" cy="1149346"/>
              </a:xfrm>
              <a:custGeom>
                <a:avLst/>
                <a:gdLst/>
                <a:ahLst/>
                <a:cxnLst/>
                <a:rect l="l" t="t" r="r" b="b"/>
                <a:pathLst>
                  <a:path w="16272" h="30410" extrusionOk="0">
                    <a:moveTo>
                      <a:pt x="6105" y="8023"/>
                    </a:moveTo>
                    <a:lnTo>
                      <a:pt x="6105" y="8023"/>
                    </a:lnTo>
                    <a:cubicBezTo>
                      <a:pt x="6128" y="8027"/>
                      <a:pt x="6149" y="8029"/>
                      <a:pt x="6172" y="8034"/>
                    </a:cubicBezTo>
                    <a:cubicBezTo>
                      <a:pt x="6149" y="8032"/>
                      <a:pt x="6128" y="8027"/>
                      <a:pt x="6105" y="8023"/>
                    </a:cubicBezTo>
                    <a:close/>
                    <a:moveTo>
                      <a:pt x="5660" y="7843"/>
                    </a:moveTo>
                    <a:cubicBezTo>
                      <a:pt x="5769" y="7918"/>
                      <a:pt x="5893" y="7971"/>
                      <a:pt x="6025" y="8006"/>
                    </a:cubicBezTo>
                    <a:cubicBezTo>
                      <a:pt x="5997" y="8027"/>
                      <a:pt x="5979" y="8064"/>
                      <a:pt x="5983" y="8102"/>
                    </a:cubicBezTo>
                    <a:lnTo>
                      <a:pt x="5983" y="8104"/>
                    </a:lnTo>
                    <a:cubicBezTo>
                      <a:pt x="6002" y="8272"/>
                      <a:pt x="5995" y="8441"/>
                      <a:pt x="5974" y="8611"/>
                    </a:cubicBezTo>
                    <a:cubicBezTo>
                      <a:pt x="5956" y="8781"/>
                      <a:pt x="5923" y="8951"/>
                      <a:pt x="5872" y="9109"/>
                    </a:cubicBezTo>
                    <a:cubicBezTo>
                      <a:pt x="5823" y="9268"/>
                      <a:pt x="5751" y="9428"/>
                      <a:pt x="5658" y="9526"/>
                    </a:cubicBezTo>
                    <a:cubicBezTo>
                      <a:pt x="5637" y="9551"/>
                      <a:pt x="5613" y="9561"/>
                      <a:pt x="5597" y="9570"/>
                    </a:cubicBezTo>
                    <a:cubicBezTo>
                      <a:pt x="5594" y="9571"/>
                      <a:pt x="5591" y="9571"/>
                      <a:pt x="5589" y="9571"/>
                    </a:cubicBezTo>
                    <a:cubicBezTo>
                      <a:pt x="5585" y="9571"/>
                      <a:pt x="5583" y="9569"/>
                      <a:pt x="5579" y="9568"/>
                    </a:cubicBezTo>
                    <a:cubicBezTo>
                      <a:pt x="5572" y="9568"/>
                      <a:pt x="5555" y="9549"/>
                      <a:pt x="5539" y="9528"/>
                    </a:cubicBezTo>
                    <a:cubicBezTo>
                      <a:pt x="5523" y="9503"/>
                      <a:pt x="5509" y="9472"/>
                      <a:pt x="5495" y="9437"/>
                    </a:cubicBezTo>
                    <a:cubicBezTo>
                      <a:pt x="5446" y="9298"/>
                      <a:pt x="5423" y="9128"/>
                      <a:pt x="5420" y="8963"/>
                    </a:cubicBezTo>
                    <a:cubicBezTo>
                      <a:pt x="5416" y="8795"/>
                      <a:pt x="5430" y="8625"/>
                      <a:pt x="5455" y="8460"/>
                    </a:cubicBezTo>
                    <a:cubicBezTo>
                      <a:pt x="5483" y="8292"/>
                      <a:pt x="5527" y="8130"/>
                      <a:pt x="5593" y="7981"/>
                    </a:cubicBezTo>
                    <a:cubicBezTo>
                      <a:pt x="5611" y="7932"/>
                      <a:pt x="5634" y="7885"/>
                      <a:pt x="5660" y="7843"/>
                    </a:cubicBezTo>
                    <a:close/>
                    <a:moveTo>
                      <a:pt x="12800" y="8602"/>
                    </a:moveTo>
                    <a:cubicBezTo>
                      <a:pt x="12823" y="8646"/>
                      <a:pt x="12842" y="8700"/>
                      <a:pt x="12858" y="8753"/>
                    </a:cubicBezTo>
                    <a:cubicBezTo>
                      <a:pt x="12904" y="8909"/>
                      <a:pt x="12930" y="9074"/>
                      <a:pt x="12939" y="9244"/>
                    </a:cubicBezTo>
                    <a:cubicBezTo>
                      <a:pt x="12949" y="9412"/>
                      <a:pt x="12942" y="9584"/>
                      <a:pt x="12918" y="9749"/>
                    </a:cubicBezTo>
                    <a:cubicBezTo>
                      <a:pt x="12897" y="9912"/>
                      <a:pt x="12856" y="10080"/>
                      <a:pt x="12790" y="10212"/>
                    </a:cubicBezTo>
                    <a:cubicBezTo>
                      <a:pt x="12760" y="10277"/>
                      <a:pt x="12709" y="10331"/>
                      <a:pt x="12693" y="10333"/>
                    </a:cubicBezTo>
                    <a:cubicBezTo>
                      <a:pt x="12689" y="10335"/>
                      <a:pt x="12687" y="10336"/>
                      <a:pt x="12683" y="10336"/>
                    </a:cubicBezTo>
                    <a:cubicBezTo>
                      <a:pt x="12681" y="10336"/>
                      <a:pt x="12678" y="10335"/>
                      <a:pt x="12672" y="10333"/>
                    </a:cubicBezTo>
                    <a:cubicBezTo>
                      <a:pt x="12658" y="10324"/>
                      <a:pt x="12637" y="10310"/>
                      <a:pt x="12618" y="10282"/>
                    </a:cubicBezTo>
                    <a:cubicBezTo>
                      <a:pt x="12558" y="10203"/>
                      <a:pt x="12511" y="10091"/>
                      <a:pt x="12481" y="9970"/>
                    </a:cubicBezTo>
                    <a:cubicBezTo>
                      <a:pt x="12511" y="9856"/>
                      <a:pt x="12481" y="9770"/>
                      <a:pt x="12427" y="9696"/>
                    </a:cubicBezTo>
                    <a:cubicBezTo>
                      <a:pt x="12390" y="9645"/>
                      <a:pt x="12339" y="9598"/>
                      <a:pt x="12288" y="9554"/>
                    </a:cubicBezTo>
                    <a:lnTo>
                      <a:pt x="12285" y="9549"/>
                    </a:lnTo>
                    <a:cubicBezTo>
                      <a:pt x="12292" y="9544"/>
                      <a:pt x="12302" y="9540"/>
                      <a:pt x="12316" y="9535"/>
                    </a:cubicBezTo>
                    <a:cubicBezTo>
                      <a:pt x="12332" y="9524"/>
                      <a:pt x="12355" y="9512"/>
                      <a:pt x="12371" y="9493"/>
                    </a:cubicBezTo>
                    <a:cubicBezTo>
                      <a:pt x="12383" y="9484"/>
                      <a:pt x="12395" y="9472"/>
                      <a:pt x="12404" y="9463"/>
                    </a:cubicBezTo>
                    <a:lnTo>
                      <a:pt x="12409" y="9461"/>
                    </a:lnTo>
                    <a:cubicBezTo>
                      <a:pt x="12425" y="9447"/>
                      <a:pt x="12441" y="9430"/>
                      <a:pt x="12455" y="9414"/>
                    </a:cubicBezTo>
                    <a:cubicBezTo>
                      <a:pt x="12562" y="9288"/>
                      <a:pt x="12583" y="9147"/>
                      <a:pt x="12518" y="8995"/>
                    </a:cubicBezTo>
                    <a:cubicBezTo>
                      <a:pt x="12495" y="8942"/>
                      <a:pt x="12469" y="8907"/>
                      <a:pt x="12446" y="8879"/>
                    </a:cubicBezTo>
                    <a:cubicBezTo>
                      <a:pt x="12427" y="8863"/>
                      <a:pt x="12413" y="8849"/>
                      <a:pt x="12399" y="8835"/>
                    </a:cubicBezTo>
                    <a:cubicBezTo>
                      <a:pt x="12360" y="8800"/>
                      <a:pt x="12334" y="8776"/>
                      <a:pt x="12323" y="8707"/>
                    </a:cubicBezTo>
                    <a:cubicBezTo>
                      <a:pt x="12320" y="8702"/>
                      <a:pt x="12320" y="8695"/>
                      <a:pt x="12320" y="8690"/>
                    </a:cubicBezTo>
                    <a:cubicBezTo>
                      <a:pt x="12320" y="8686"/>
                      <a:pt x="12318" y="8683"/>
                      <a:pt x="12318" y="8679"/>
                    </a:cubicBezTo>
                    <a:lnTo>
                      <a:pt x="12318" y="8679"/>
                    </a:lnTo>
                    <a:cubicBezTo>
                      <a:pt x="12337" y="8681"/>
                      <a:pt x="12353" y="8681"/>
                      <a:pt x="12369" y="8681"/>
                    </a:cubicBezTo>
                    <a:cubicBezTo>
                      <a:pt x="12523" y="8681"/>
                      <a:pt x="12667" y="8653"/>
                      <a:pt x="12800" y="8602"/>
                    </a:cubicBezTo>
                    <a:close/>
                    <a:moveTo>
                      <a:pt x="12086" y="0"/>
                    </a:moveTo>
                    <a:cubicBezTo>
                      <a:pt x="11843" y="0"/>
                      <a:pt x="11598" y="69"/>
                      <a:pt x="11371" y="208"/>
                    </a:cubicBezTo>
                    <a:cubicBezTo>
                      <a:pt x="11019" y="422"/>
                      <a:pt x="10782" y="753"/>
                      <a:pt x="10691" y="1132"/>
                    </a:cubicBezTo>
                    <a:cubicBezTo>
                      <a:pt x="10375" y="904"/>
                      <a:pt x="9986" y="769"/>
                      <a:pt x="9618" y="766"/>
                    </a:cubicBezTo>
                    <a:lnTo>
                      <a:pt x="9614" y="766"/>
                    </a:lnTo>
                    <a:cubicBezTo>
                      <a:pt x="9167" y="766"/>
                      <a:pt x="8788" y="967"/>
                      <a:pt x="8548" y="1332"/>
                    </a:cubicBezTo>
                    <a:cubicBezTo>
                      <a:pt x="8518" y="1378"/>
                      <a:pt x="8504" y="1398"/>
                      <a:pt x="8475" y="1398"/>
                    </a:cubicBezTo>
                    <a:cubicBezTo>
                      <a:pt x="8453" y="1398"/>
                      <a:pt x="8423" y="1386"/>
                      <a:pt x="8369" y="1365"/>
                    </a:cubicBezTo>
                    <a:cubicBezTo>
                      <a:pt x="8336" y="1353"/>
                      <a:pt x="8304" y="1341"/>
                      <a:pt x="8264" y="1327"/>
                    </a:cubicBezTo>
                    <a:cubicBezTo>
                      <a:pt x="8116" y="1281"/>
                      <a:pt x="7966" y="1259"/>
                      <a:pt x="7819" y="1259"/>
                    </a:cubicBezTo>
                    <a:cubicBezTo>
                      <a:pt x="7236" y="1259"/>
                      <a:pt x="6698" y="1605"/>
                      <a:pt x="6512" y="2151"/>
                    </a:cubicBezTo>
                    <a:cubicBezTo>
                      <a:pt x="6444" y="2344"/>
                      <a:pt x="6433" y="2461"/>
                      <a:pt x="6426" y="2533"/>
                    </a:cubicBezTo>
                    <a:cubicBezTo>
                      <a:pt x="6426" y="2544"/>
                      <a:pt x="6423" y="2561"/>
                      <a:pt x="6421" y="2570"/>
                    </a:cubicBezTo>
                    <a:cubicBezTo>
                      <a:pt x="6400" y="2582"/>
                      <a:pt x="6347" y="2598"/>
                      <a:pt x="6326" y="2605"/>
                    </a:cubicBezTo>
                    <a:cubicBezTo>
                      <a:pt x="5821" y="2766"/>
                      <a:pt x="5434" y="3145"/>
                      <a:pt x="5288" y="3622"/>
                    </a:cubicBezTo>
                    <a:cubicBezTo>
                      <a:pt x="5148" y="4076"/>
                      <a:pt x="5248" y="4567"/>
                      <a:pt x="5562" y="4967"/>
                    </a:cubicBezTo>
                    <a:cubicBezTo>
                      <a:pt x="5579" y="4988"/>
                      <a:pt x="5609" y="5027"/>
                      <a:pt x="5511" y="5162"/>
                    </a:cubicBezTo>
                    <a:cubicBezTo>
                      <a:pt x="5318" y="5423"/>
                      <a:pt x="5283" y="5751"/>
                      <a:pt x="5413" y="6040"/>
                    </a:cubicBezTo>
                    <a:cubicBezTo>
                      <a:pt x="5430" y="6077"/>
                      <a:pt x="5448" y="6112"/>
                      <a:pt x="5469" y="6145"/>
                    </a:cubicBezTo>
                    <a:cubicBezTo>
                      <a:pt x="5411" y="6184"/>
                      <a:pt x="5360" y="6238"/>
                      <a:pt x="5313" y="6298"/>
                    </a:cubicBezTo>
                    <a:cubicBezTo>
                      <a:pt x="5115" y="6570"/>
                      <a:pt x="5090" y="6996"/>
                      <a:pt x="5250" y="7359"/>
                    </a:cubicBezTo>
                    <a:cubicBezTo>
                      <a:pt x="5299" y="7469"/>
                      <a:pt x="5362" y="7566"/>
                      <a:pt x="5439" y="7652"/>
                    </a:cubicBezTo>
                    <a:cubicBezTo>
                      <a:pt x="5390" y="7720"/>
                      <a:pt x="5353" y="7790"/>
                      <a:pt x="5320" y="7862"/>
                    </a:cubicBezTo>
                    <a:cubicBezTo>
                      <a:pt x="5246" y="8041"/>
                      <a:pt x="5197" y="8225"/>
                      <a:pt x="5167" y="8411"/>
                    </a:cubicBezTo>
                    <a:cubicBezTo>
                      <a:pt x="5136" y="8595"/>
                      <a:pt x="5120" y="8781"/>
                      <a:pt x="5125" y="8970"/>
                    </a:cubicBezTo>
                    <a:cubicBezTo>
                      <a:pt x="5132" y="9158"/>
                      <a:pt x="5148" y="9351"/>
                      <a:pt x="5225" y="9544"/>
                    </a:cubicBezTo>
                    <a:cubicBezTo>
                      <a:pt x="5246" y="9593"/>
                      <a:pt x="5271" y="9642"/>
                      <a:pt x="5306" y="9691"/>
                    </a:cubicBezTo>
                    <a:cubicBezTo>
                      <a:pt x="5344" y="9740"/>
                      <a:pt x="5385" y="9791"/>
                      <a:pt x="5462" y="9826"/>
                    </a:cubicBezTo>
                    <a:cubicBezTo>
                      <a:pt x="5499" y="9842"/>
                      <a:pt x="5542" y="9850"/>
                      <a:pt x="5584" y="9850"/>
                    </a:cubicBezTo>
                    <a:cubicBezTo>
                      <a:pt x="5626" y="9850"/>
                      <a:pt x="5667" y="9842"/>
                      <a:pt x="5702" y="9828"/>
                    </a:cubicBezTo>
                    <a:cubicBezTo>
                      <a:pt x="5767" y="9798"/>
                      <a:pt x="5821" y="9759"/>
                      <a:pt x="5855" y="9714"/>
                    </a:cubicBezTo>
                    <a:cubicBezTo>
                      <a:pt x="5932" y="9633"/>
                      <a:pt x="5981" y="9542"/>
                      <a:pt x="6023" y="9454"/>
                    </a:cubicBezTo>
                    <a:cubicBezTo>
                      <a:pt x="6065" y="9365"/>
                      <a:pt x="6095" y="9275"/>
                      <a:pt x="6121" y="9184"/>
                    </a:cubicBezTo>
                    <a:cubicBezTo>
                      <a:pt x="6184" y="8958"/>
                      <a:pt x="6221" y="8728"/>
                      <a:pt x="6225" y="8497"/>
                    </a:cubicBezTo>
                    <a:cubicBezTo>
                      <a:pt x="6224" y="8492"/>
                      <a:pt x="6224" y="8487"/>
                      <a:pt x="6223" y="8482"/>
                    </a:cubicBezTo>
                    <a:lnTo>
                      <a:pt x="6223" y="8482"/>
                    </a:lnTo>
                    <a:cubicBezTo>
                      <a:pt x="6272" y="8768"/>
                      <a:pt x="6348" y="9029"/>
                      <a:pt x="6456" y="9254"/>
                    </a:cubicBezTo>
                    <a:cubicBezTo>
                      <a:pt x="6519" y="9389"/>
                      <a:pt x="6609" y="9547"/>
                      <a:pt x="6724" y="9712"/>
                    </a:cubicBezTo>
                    <a:cubicBezTo>
                      <a:pt x="6644" y="10117"/>
                      <a:pt x="6626" y="10396"/>
                      <a:pt x="6623" y="10582"/>
                    </a:cubicBezTo>
                    <a:cubicBezTo>
                      <a:pt x="6242" y="10594"/>
                      <a:pt x="5855" y="10617"/>
                      <a:pt x="5441" y="10654"/>
                    </a:cubicBezTo>
                    <a:cubicBezTo>
                      <a:pt x="4780" y="10715"/>
                      <a:pt x="3109" y="10927"/>
                      <a:pt x="1906" y="11592"/>
                    </a:cubicBezTo>
                    <a:cubicBezTo>
                      <a:pt x="838" y="12181"/>
                      <a:pt x="238" y="13175"/>
                      <a:pt x="121" y="14550"/>
                    </a:cubicBezTo>
                    <a:cubicBezTo>
                      <a:pt x="0" y="15951"/>
                      <a:pt x="415" y="17399"/>
                      <a:pt x="785" y="18367"/>
                    </a:cubicBezTo>
                    <a:cubicBezTo>
                      <a:pt x="794" y="18392"/>
                      <a:pt x="822" y="18467"/>
                      <a:pt x="817" y="18481"/>
                    </a:cubicBezTo>
                    <a:cubicBezTo>
                      <a:pt x="813" y="18485"/>
                      <a:pt x="789" y="18490"/>
                      <a:pt x="768" y="18495"/>
                    </a:cubicBezTo>
                    <a:cubicBezTo>
                      <a:pt x="740" y="18499"/>
                      <a:pt x="703" y="18506"/>
                      <a:pt x="659" y="18523"/>
                    </a:cubicBezTo>
                    <a:cubicBezTo>
                      <a:pt x="510" y="18574"/>
                      <a:pt x="405" y="18667"/>
                      <a:pt x="361" y="18786"/>
                    </a:cubicBezTo>
                    <a:cubicBezTo>
                      <a:pt x="319" y="18897"/>
                      <a:pt x="335" y="19023"/>
                      <a:pt x="401" y="19135"/>
                    </a:cubicBezTo>
                    <a:cubicBezTo>
                      <a:pt x="410" y="19146"/>
                      <a:pt x="422" y="19160"/>
                      <a:pt x="433" y="19169"/>
                    </a:cubicBezTo>
                    <a:cubicBezTo>
                      <a:pt x="452" y="19188"/>
                      <a:pt x="459" y="19200"/>
                      <a:pt x="459" y="19204"/>
                    </a:cubicBezTo>
                    <a:cubicBezTo>
                      <a:pt x="452" y="19218"/>
                      <a:pt x="431" y="19232"/>
                      <a:pt x="410" y="19244"/>
                    </a:cubicBezTo>
                    <a:cubicBezTo>
                      <a:pt x="396" y="19253"/>
                      <a:pt x="382" y="19260"/>
                      <a:pt x="370" y="19270"/>
                    </a:cubicBezTo>
                    <a:cubicBezTo>
                      <a:pt x="280" y="19344"/>
                      <a:pt x="221" y="19453"/>
                      <a:pt x="217" y="19567"/>
                    </a:cubicBezTo>
                    <a:cubicBezTo>
                      <a:pt x="212" y="19677"/>
                      <a:pt x="256" y="19779"/>
                      <a:pt x="338" y="19856"/>
                    </a:cubicBezTo>
                    <a:cubicBezTo>
                      <a:pt x="368" y="19884"/>
                      <a:pt x="401" y="19910"/>
                      <a:pt x="431" y="19935"/>
                    </a:cubicBezTo>
                    <a:lnTo>
                      <a:pt x="450" y="19949"/>
                    </a:lnTo>
                    <a:cubicBezTo>
                      <a:pt x="440" y="19968"/>
                      <a:pt x="422" y="19984"/>
                      <a:pt x="401" y="20000"/>
                    </a:cubicBezTo>
                    <a:cubicBezTo>
                      <a:pt x="384" y="20017"/>
                      <a:pt x="366" y="20031"/>
                      <a:pt x="349" y="20051"/>
                    </a:cubicBezTo>
                    <a:cubicBezTo>
                      <a:pt x="233" y="20200"/>
                      <a:pt x="233" y="20377"/>
                      <a:pt x="352" y="20524"/>
                    </a:cubicBezTo>
                    <a:cubicBezTo>
                      <a:pt x="394" y="20577"/>
                      <a:pt x="424" y="20601"/>
                      <a:pt x="445" y="20617"/>
                    </a:cubicBezTo>
                    <a:cubicBezTo>
                      <a:pt x="452" y="20622"/>
                      <a:pt x="461" y="20629"/>
                      <a:pt x="463" y="20636"/>
                    </a:cubicBezTo>
                    <a:cubicBezTo>
                      <a:pt x="463" y="20645"/>
                      <a:pt x="447" y="20657"/>
                      <a:pt x="433" y="20668"/>
                    </a:cubicBezTo>
                    <a:cubicBezTo>
                      <a:pt x="422" y="20680"/>
                      <a:pt x="410" y="20689"/>
                      <a:pt x="401" y="20701"/>
                    </a:cubicBezTo>
                    <a:cubicBezTo>
                      <a:pt x="226" y="20915"/>
                      <a:pt x="217" y="21138"/>
                      <a:pt x="373" y="21366"/>
                    </a:cubicBezTo>
                    <a:cubicBezTo>
                      <a:pt x="643" y="21764"/>
                      <a:pt x="1301" y="21925"/>
                      <a:pt x="1497" y="21964"/>
                    </a:cubicBezTo>
                    <a:cubicBezTo>
                      <a:pt x="1606" y="21988"/>
                      <a:pt x="1685" y="21999"/>
                      <a:pt x="1743" y="22006"/>
                    </a:cubicBezTo>
                    <a:cubicBezTo>
                      <a:pt x="1830" y="22020"/>
                      <a:pt x="1871" y="22041"/>
                      <a:pt x="1869" y="22074"/>
                    </a:cubicBezTo>
                    <a:cubicBezTo>
                      <a:pt x="1699" y="23812"/>
                      <a:pt x="1543" y="25283"/>
                      <a:pt x="1364" y="26844"/>
                    </a:cubicBezTo>
                    <a:cubicBezTo>
                      <a:pt x="1341" y="27040"/>
                      <a:pt x="1318" y="27214"/>
                      <a:pt x="1301" y="27363"/>
                    </a:cubicBezTo>
                    <a:cubicBezTo>
                      <a:pt x="1176" y="28378"/>
                      <a:pt x="1173" y="28399"/>
                      <a:pt x="1534" y="28662"/>
                    </a:cubicBezTo>
                    <a:cubicBezTo>
                      <a:pt x="1571" y="28690"/>
                      <a:pt x="1613" y="28720"/>
                      <a:pt x="1657" y="28755"/>
                    </a:cubicBezTo>
                    <a:cubicBezTo>
                      <a:pt x="2341" y="29281"/>
                      <a:pt x="3186" y="29676"/>
                      <a:pt x="4240" y="29970"/>
                    </a:cubicBezTo>
                    <a:cubicBezTo>
                      <a:pt x="5311" y="30265"/>
                      <a:pt x="6451" y="30410"/>
                      <a:pt x="7592" y="30410"/>
                    </a:cubicBezTo>
                    <a:cubicBezTo>
                      <a:pt x="9995" y="30410"/>
                      <a:pt x="12402" y="29770"/>
                      <a:pt x="14168" y="28573"/>
                    </a:cubicBezTo>
                    <a:cubicBezTo>
                      <a:pt x="14322" y="28469"/>
                      <a:pt x="14294" y="28299"/>
                      <a:pt x="14270" y="28150"/>
                    </a:cubicBezTo>
                    <a:cubicBezTo>
                      <a:pt x="14268" y="28127"/>
                      <a:pt x="14263" y="28103"/>
                      <a:pt x="14261" y="28080"/>
                    </a:cubicBezTo>
                    <a:lnTo>
                      <a:pt x="14229" y="27829"/>
                    </a:lnTo>
                    <a:cubicBezTo>
                      <a:pt x="14091" y="26789"/>
                      <a:pt x="13952" y="25709"/>
                      <a:pt x="13884" y="24643"/>
                    </a:cubicBezTo>
                    <a:cubicBezTo>
                      <a:pt x="13870" y="24438"/>
                      <a:pt x="13856" y="24292"/>
                      <a:pt x="13847" y="24182"/>
                    </a:cubicBezTo>
                    <a:cubicBezTo>
                      <a:pt x="13824" y="23915"/>
                      <a:pt x="13821" y="23901"/>
                      <a:pt x="13893" y="23817"/>
                    </a:cubicBezTo>
                    <a:cubicBezTo>
                      <a:pt x="15031" y="22511"/>
                      <a:pt x="16255" y="19700"/>
                      <a:pt x="16265" y="16600"/>
                    </a:cubicBezTo>
                    <a:lnTo>
                      <a:pt x="16272" y="16600"/>
                    </a:lnTo>
                    <a:lnTo>
                      <a:pt x="16272" y="16565"/>
                    </a:lnTo>
                    <a:cubicBezTo>
                      <a:pt x="16272" y="15858"/>
                      <a:pt x="16237" y="15118"/>
                      <a:pt x="15976" y="14506"/>
                    </a:cubicBezTo>
                    <a:cubicBezTo>
                      <a:pt x="15550" y="13498"/>
                      <a:pt x="14608" y="12602"/>
                      <a:pt x="13253" y="11906"/>
                    </a:cubicBezTo>
                    <a:cubicBezTo>
                      <a:pt x="12541" y="11543"/>
                      <a:pt x="11738" y="11243"/>
                      <a:pt x="10905" y="11031"/>
                    </a:cubicBezTo>
                    <a:cubicBezTo>
                      <a:pt x="11341" y="10778"/>
                      <a:pt x="11860" y="10685"/>
                      <a:pt x="11955" y="10359"/>
                    </a:cubicBezTo>
                    <a:cubicBezTo>
                      <a:pt x="11967" y="10319"/>
                      <a:pt x="11969" y="10308"/>
                      <a:pt x="12020" y="10298"/>
                    </a:cubicBezTo>
                    <a:cubicBezTo>
                      <a:pt x="12104" y="10287"/>
                      <a:pt x="12195" y="10257"/>
                      <a:pt x="12276" y="10210"/>
                    </a:cubicBezTo>
                    <a:cubicBezTo>
                      <a:pt x="12306" y="10291"/>
                      <a:pt x="12341" y="10371"/>
                      <a:pt x="12402" y="10452"/>
                    </a:cubicBezTo>
                    <a:cubicBezTo>
                      <a:pt x="12432" y="10496"/>
                      <a:pt x="12481" y="10543"/>
                      <a:pt x="12544" y="10580"/>
                    </a:cubicBezTo>
                    <a:cubicBezTo>
                      <a:pt x="12584" y="10603"/>
                      <a:pt x="12636" y="10615"/>
                      <a:pt x="12688" y="10615"/>
                    </a:cubicBezTo>
                    <a:cubicBezTo>
                      <a:pt x="12720" y="10615"/>
                      <a:pt x="12752" y="10611"/>
                      <a:pt x="12781" y="10601"/>
                    </a:cubicBezTo>
                    <a:cubicBezTo>
                      <a:pt x="12863" y="10575"/>
                      <a:pt x="12907" y="10529"/>
                      <a:pt x="12951" y="10485"/>
                    </a:cubicBezTo>
                    <a:cubicBezTo>
                      <a:pt x="12988" y="10438"/>
                      <a:pt x="13018" y="10394"/>
                      <a:pt x="13046" y="10347"/>
                    </a:cubicBezTo>
                    <a:cubicBezTo>
                      <a:pt x="13144" y="10163"/>
                      <a:pt x="13181" y="9975"/>
                      <a:pt x="13209" y="9789"/>
                    </a:cubicBezTo>
                    <a:cubicBezTo>
                      <a:pt x="13235" y="9600"/>
                      <a:pt x="13242" y="9414"/>
                      <a:pt x="13230" y="9228"/>
                    </a:cubicBezTo>
                    <a:cubicBezTo>
                      <a:pt x="13221" y="9039"/>
                      <a:pt x="13193" y="8853"/>
                      <a:pt x="13139" y="8665"/>
                    </a:cubicBezTo>
                    <a:cubicBezTo>
                      <a:pt x="13116" y="8597"/>
                      <a:pt x="13091" y="8530"/>
                      <a:pt x="13053" y="8462"/>
                    </a:cubicBezTo>
                    <a:cubicBezTo>
                      <a:pt x="13149" y="8393"/>
                      <a:pt x="13235" y="8306"/>
                      <a:pt x="13309" y="8209"/>
                    </a:cubicBezTo>
                    <a:cubicBezTo>
                      <a:pt x="13542" y="7888"/>
                      <a:pt x="13605" y="7466"/>
                      <a:pt x="13468" y="7157"/>
                    </a:cubicBezTo>
                    <a:cubicBezTo>
                      <a:pt x="13405" y="7017"/>
                      <a:pt x="13307" y="6908"/>
                      <a:pt x="13179" y="6838"/>
                    </a:cubicBezTo>
                    <a:cubicBezTo>
                      <a:pt x="13514" y="6582"/>
                      <a:pt x="13784" y="6089"/>
                      <a:pt x="13658" y="5512"/>
                    </a:cubicBezTo>
                    <a:cubicBezTo>
                      <a:pt x="13635" y="5407"/>
                      <a:pt x="13658" y="5379"/>
                      <a:pt x="13744" y="5290"/>
                    </a:cubicBezTo>
                    <a:cubicBezTo>
                      <a:pt x="13805" y="5225"/>
                      <a:pt x="13879" y="5146"/>
                      <a:pt x="13949" y="5011"/>
                    </a:cubicBezTo>
                    <a:cubicBezTo>
                      <a:pt x="14103" y="4716"/>
                      <a:pt x="14140" y="4343"/>
                      <a:pt x="14059" y="4022"/>
                    </a:cubicBezTo>
                    <a:cubicBezTo>
                      <a:pt x="14138" y="3987"/>
                      <a:pt x="14219" y="3943"/>
                      <a:pt x="14296" y="3890"/>
                    </a:cubicBezTo>
                    <a:cubicBezTo>
                      <a:pt x="14659" y="3641"/>
                      <a:pt x="14892" y="3236"/>
                      <a:pt x="14936" y="2784"/>
                    </a:cubicBezTo>
                    <a:cubicBezTo>
                      <a:pt x="14976" y="2354"/>
                      <a:pt x="14843" y="1932"/>
                      <a:pt x="14564" y="1616"/>
                    </a:cubicBezTo>
                    <a:cubicBezTo>
                      <a:pt x="14731" y="1153"/>
                      <a:pt x="14659" y="699"/>
                      <a:pt x="14368" y="392"/>
                    </a:cubicBezTo>
                    <a:cubicBezTo>
                      <a:pt x="14170" y="181"/>
                      <a:pt x="13893" y="70"/>
                      <a:pt x="13595" y="70"/>
                    </a:cubicBezTo>
                    <a:cubicBezTo>
                      <a:pt x="13457" y="70"/>
                      <a:pt x="13314" y="94"/>
                      <a:pt x="13172" y="143"/>
                    </a:cubicBezTo>
                    <a:cubicBezTo>
                      <a:pt x="13167" y="145"/>
                      <a:pt x="13009" y="208"/>
                      <a:pt x="12900" y="285"/>
                    </a:cubicBezTo>
                    <a:cubicBezTo>
                      <a:pt x="12654" y="96"/>
                      <a:pt x="12372" y="0"/>
                      <a:pt x="120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7" name="Google Shape;2157;p32"/>
              <p:cNvGrpSpPr/>
              <p:nvPr/>
            </p:nvGrpSpPr>
            <p:grpSpPr>
              <a:xfrm>
                <a:off x="7052201" y="2140331"/>
                <a:ext cx="624698" cy="1149338"/>
                <a:chOff x="-992587" y="483650"/>
                <a:chExt cx="570765" cy="1050111"/>
              </a:xfrm>
            </p:grpSpPr>
            <p:grpSp>
              <p:nvGrpSpPr>
                <p:cNvPr id="2158" name="Google Shape;2158;p32"/>
                <p:cNvGrpSpPr/>
                <p:nvPr/>
              </p:nvGrpSpPr>
              <p:grpSpPr>
                <a:xfrm>
                  <a:off x="-992587" y="483650"/>
                  <a:ext cx="570765" cy="1050111"/>
                  <a:chOff x="-992587" y="483650"/>
                  <a:chExt cx="570765" cy="1050111"/>
                </a:xfrm>
              </p:grpSpPr>
              <p:sp>
                <p:nvSpPr>
                  <p:cNvPr id="2159" name="Google Shape;2159;p32"/>
                  <p:cNvSpPr/>
                  <p:nvPr/>
                </p:nvSpPr>
                <p:spPr>
                  <a:xfrm>
                    <a:off x="-811354" y="487287"/>
                    <a:ext cx="347494" cy="23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6" h="6626" extrusionOk="0">
                        <a:moveTo>
                          <a:pt x="6872" y="1"/>
                        </a:moveTo>
                        <a:cubicBezTo>
                          <a:pt x="6256" y="1"/>
                          <a:pt x="5677" y="496"/>
                          <a:pt x="5592" y="1177"/>
                        </a:cubicBezTo>
                        <a:cubicBezTo>
                          <a:pt x="5282" y="912"/>
                          <a:pt x="4868" y="742"/>
                          <a:pt x="4475" y="742"/>
                        </a:cubicBezTo>
                        <a:cubicBezTo>
                          <a:pt x="4110" y="742"/>
                          <a:pt x="3763" y="888"/>
                          <a:pt x="3530" y="1242"/>
                        </a:cubicBezTo>
                        <a:cubicBezTo>
                          <a:pt x="3476" y="1325"/>
                          <a:pt x="3428" y="1352"/>
                          <a:pt x="3375" y="1352"/>
                        </a:cubicBezTo>
                        <a:cubicBezTo>
                          <a:pt x="3311" y="1352"/>
                          <a:pt x="3239" y="1312"/>
                          <a:pt x="3138" y="1281"/>
                        </a:cubicBezTo>
                        <a:cubicBezTo>
                          <a:pt x="3005" y="1239"/>
                          <a:pt x="2870" y="1219"/>
                          <a:pt x="2738" y="1219"/>
                        </a:cubicBezTo>
                        <a:cubicBezTo>
                          <a:pt x="2214" y="1219"/>
                          <a:pt x="1732" y="1531"/>
                          <a:pt x="1567" y="2013"/>
                        </a:cubicBezTo>
                        <a:cubicBezTo>
                          <a:pt x="1416" y="2462"/>
                          <a:pt x="1585" y="2435"/>
                          <a:pt x="1321" y="2518"/>
                        </a:cubicBezTo>
                        <a:cubicBezTo>
                          <a:pt x="417" y="2804"/>
                          <a:pt x="0" y="3839"/>
                          <a:pt x="634" y="4643"/>
                        </a:cubicBezTo>
                        <a:cubicBezTo>
                          <a:pt x="708" y="4740"/>
                          <a:pt x="665" y="4848"/>
                          <a:pt x="586" y="4957"/>
                        </a:cubicBezTo>
                        <a:cubicBezTo>
                          <a:pt x="361" y="5263"/>
                          <a:pt x="404" y="5628"/>
                          <a:pt x="611" y="5876"/>
                        </a:cubicBezTo>
                        <a:cubicBezTo>
                          <a:pt x="737" y="6032"/>
                          <a:pt x="929" y="6142"/>
                          <a:pt x="1159" y="6160"/>
                        </a:cubicBezTo>
                        <a:cubicBezTo>
                          <a:pt x="1187" y="6163"/>
                          <a:pt x="1215" y="6164"/>
                          <a:pt x="1243" y="6164"/>
                        </a:cubicBezTo>
                        <a:cubicBezTo>
                          <a:pt x="1752" y="6164"/>
                          <a:pt x="1982" y="5734"/>
                          <a:pt x="2074" y="5270"/>
                        </a:cubicBezTo>
                        <a:cubicBezTo>
                          <a:pt x="2101" y="5141"/>
                          <a:pt x="2119" y="5013"/>
                          <a:pt x="2132" y="4885"/>
                        </a:cubicBezTo>
                        <a:cubicBezTo>
                          <a:pt x="2154" y="4717"/>
                          <a:pt x="2139" y="4678"/>
                          <a:pt x="2275" y="4678"/>
                        </a:cubicBezTo>
                        <a:cubicBezTo>
                          <a:pt x="2292" y="4678"/>
                          <a:pt x="2310" y="4678"/>
                          <a:pt x="2331" y="4679"/>
                        </a:cubicBezTo>
                        <a:cubicBezTo>
                          <a:pt x="2371" y="4682"/>
                          <a:pt x="2410" y="4683"/>
                          <a:pt x="2450" y="4683"/>
                        </a:cubicBezTo>
                        <a:cubicBezTo>
                          <a:pt x="2964" y="4683"/>
                          <a:pt x="3431" y="4488"/>
                          <a:pt x="3699" y="4021"/>
                        </a:cubicBezTo>
                        <a:cubicBezTo>
                          <a:pt x="3719" y="3981"/>
                          <a:pt x="3764" y="3830"/>
                          <a:pt x="3809" y="3816"/>
                        </a:cubicBezTo>
                        <a:cubicBezTo>
                          <a:pt x="3812" y="3815"/>
                          <a:pt x="3815" y="3815"/>
                          <a:pt x="3817" y="3815"/>
                        </a:cubicBezTo>
                        <a:cubicBezTo>
                          <a:pt x="3880" y="3815"/>
                          <a:pt x="3918" y="4061"/>
                          <a:pt x="4242" y="4294"/>
                        </a:cubicBezTo>
                        <a:cubicBezTo>
                          <a:pt x="4417" y="4420"/>
                          <a:pt x="4601" y="4484"/>
                          <a:pt x="4792" y="4484"/>
                        </a:cubicBezTo>
                        <a:cubicBezTo>
                          <a:pt x="4915" y="4484"/>
                          <a:pt x="5040" y="4457"/>
                          <a:pt x="5168" y="4404"/>
                        </a:cubicBezTo>
                        <a:cubicBezTo>
                          <a:pt x="5350" y="4330"/>
                          <a:pt x="5431" y="4242"/>
                          <a:pt x="5482" y="4242"/>
                        </a:cubicBezTo>
                        <a:cubicBezTo>
                          <a:pt x="5504" y="4242"/>
                          <a:pt x="5521" y="4258"/>
                          <a:pt x="5538" y="4299"/>
                        </a:cubicBezTo>
                        <a:cubicBezTo>
                          <a:pt x="5921" y="5209"/>
                          <a:pt x="6674" y="5351"/>
                          <a:pt x="6737" y="5434"/>
                        </a:cubicBezTo>
                        <a:cubicBezTo>
                          <a:pt x="6852" y="5588"/>
                          <a:pt x="6521" y="6102"/>
                          <a:pt x="6944" y="6467"/>
                        </a:cubicBezTo>
                        <a:cubicBezTo>
                          <a:pt x="7019" y="6530"/>
                          <a:pt x="7100" y="6575"/>
                          <a:pt x="7183" y="6600"/>
                        </a:cubicBezTo>
                        <a:cubicBezTo>
                          <a:pt x="7201" y="6604"/>
                          <a:pt x="7219" y="6609"/>
                          <a:pt x="7237" y="6613"/>
                        </a:cubicBezTo>
                        <a:cubicBezTo>
                          <a:pt x="7279" y="6621"/>
                          <a:pt x="7321" y="6625"/>
                          <a:pt x="7364" y="6625"/>
                        </a:cubicBezTo>
                        <a:cubicBezTo>
                          <a:pt x="7475" y="6625"/>
                          <a:pt x="7587" y="6598"/>
                          <a:pt x="7693" y="6548"/>
                        </a:cubicBezTo>
                        <a:cubicBezTo>
                          <a:pt x="8096" y="6356"/>
                          <a:pt x="8420" y="5838"/>
                          <a:pt x="8294" y="5259"/>
                        </a:cubicBezTo>
                        <a:cubicBezTo>
                          <a:pt x="8238" y="5002"/>
                          <a:pt x="8432" y="5002"/>
                          <a:pt x="8585" y="4704"/>
                        </a:cubicBezTo>
                        <a:cubicBezTo>
                          <a:pt x="8732" y="4422"/>
                          <a:pt x="8765" y="4051"/>
                          <a:pt x="8655" y="3735"/>
                        </a:cubicBezTo>
                        <a:cubicBezTo>
                          <a:pt x="8759" y="3699"/>
                          <a:pt x="8858" y="3649"/>
                          <a:pt x="8952" y="3582"/>
                        </a:cubicBezTo>
                        <a:cubicBezTo>
                          <a:pt x="9626" y="3115"/>
                          <a:pt x="9746" y="2101"/>
                          <a:pt x="9151" y="1486"/>
                        </a:cubicBezTo>
                        <a:cubicBezTo>
                          <a:pt x="9473" y="700"/>
                          <a:pt x="8998" y="66"/>
                          <a:pt x="8332" y="66"/>
                        </a:cubicBezTo>
                        <a:cubicBezTo>
                          <a:pt x="8211" y="66"/>
                          <a:pt x="8084" y="87"/>
                          <a:pt x="7954" y="131"/>
                        </a:cubicBezTo>
                        <a:cubicBezTo>
                          <a:pt x="7927" y="142"/>
                          <a:pt x="7643" y="291"/>
                          <a:pt x="7659" y="305"/>
                        </a:cubicBezTo>
                        <a:cubicBezTo>
                          <a:pt x="7414" y="94"/>
                          <a:pt x="7140" y="1"/>
                          <a:pt x="6872" y="1"/>
                        </a:cubicBezTo>
                        <a:close/>
                      </a:path>
                    </a:pathLst>
                  </a:custGeom>
                  <a:solidFill>
                    <a:srgbClr val="DB5E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32"/>
                  <p:cNvSpPr/>
                  <p:nvPr/>
                </p:nvSpPr>
                <p:spPr>
                  <a:xfrm>
                    <a:off x="-992587" y="856632"/>
                    <a:ext cx="567164" cy="490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7" h="13762" extrusionOk="0">
                        <a:moveTo>
                          <a:pt x="12277" y="5883"/>
                        </a:moveTo>
                        <a:cubicBezTo>
                          <a:pt x="12282" y="5883"/>
                          <a:pt x="12289" y="5885"/>
                          <a:pt x="12293" y="5885"/>
                        </a:cubicBezTo>
                        <a:cubicBezTo>
                          <a:pt x="12325" y="5894"/>
                          <a:pt x="12165" y="6074"/>
                          <a:pt x="11881" y="6730"/>
                        </a:cubicBezTo>
                        <a:cubicBezTo>
                          <a:pt x="11570" y="7460"/>
                          <a:pt x="11302" y="8443"/>
                          <a:pt x="11205" y="9029"/>
                        </a:cubicBezTo>
                        <a:cubicBezTo>
                          <a:pt x="11182" y="9166"/>
                          <a:pt x="11166" y="9193"/>
                          <a:pt x="11369" y="9209"/>
                        </a:cubicBezTo>
                        <a:cubicBezTo>
                          <a:pt x="11903" y="9248"/>
                          <a:pt x="11885" y="9236"/>
                          <a:pt x="12034" y="9277"/>
                        </a:cubicBezTo>
                        <a:cubicBezTo>
                          <a:pt x="12039" y="9277"/>
                          <a:pt x="12041" y="9290"/>
                          <a:pt x="12043" y="9297"/>
                        </a:cubicBezTo>
                        <a:cubicBezTo>
                          <a:pt x="12044" y="9304"/>
                          <a:pt x="12034" y="9307"/>
                          <a:pt x="12006" y="9307"/>
                        </a:cubicBezTo>
                        <a:cubicBezTo>
                          <a:pt x="11920" y="9307"/>
                          <a:pt x="11671" y="9278"/>
                          <a:pt x="11092" y="9232"/>
                        </a:cubicBezTo>
                        <a:cubicBezTo>
                          <a:pt x="10470" y="9186"/>
                          <a:pt x="10186" y="9179"/>
                          <a:pt x="9787" y="9179"/>
                        </a:cubicBezTo>
                        <a:cubicBezTo>
                          <a:pt x="9622" y="9179"/>
                          <a:pt x="9437" y="9180"/>
                          <a:pt x="9201" y="9180"/>
                        </a:cubicBezTo>
                        <a:lnTo>
                          <a:pt x="9201" y="9175"/>
                        </a:lnTo>
                        <a:lnTo>
                          <a:pt x="8610" y="9175"/>
                        </a:lnTo>
                        <a:cubicBezTo>
                          <a:pt x="8243" y="9180"/>
                          <a:pt x="7382" y="9216"/>
                          <a:pt x="6609" y="9320"/>
                        </a:cubicBezTo>
                        <a:cubicBezTo>
                          <a:pt x="6620" y="9304"/>
                          <a:pt x="6632" y="9286"/>
                          <a:pt x="6643" y="9268"/>
                        </a:cubicBezTo>
                        <a:cubicBezTo>
                          <a:pt x="7465" y="9156"/>
                          <a:pt x="8452" y="9122"/>
                          <a:pt x="9272" y="9122"/>
                        </a:cubicBezTo>
                        <a:cubicBezTo>
                          <a:pt x="10134" y="9122"/>
                          <a:pt x="10812" y="9159"/>
                          <a:pt x="10923" y="9180"/>
                        </a:cubicBezTo>
                        <a:cubicBezTo>
                          <a:pt x="10940" y="9182"/>
                          <a:pt x="10958" y="9183"/>
                          <a:pt x="10976" y="9183"/>
                        </a:cubicBezTo>
                        <a:cubicBezTo>
                          <a:pt x="10994" y="9183"/>
                          <a:pt x="11013" y="9182"/>
                          <a:pt x="11031" y="9180"/>
                        </a:cubicBezTo>
                        <a:cubicBezTo>
                          <a:pt x="11214" y="9171"/>
                          <a:pt x="11042" y="9169"/>
                          <a:pt x="11504" y="7638"/>
                        </a:cubicBezTo>
                        <a:cubicBezTo>
                          <a:pt x="11768" y="6771"/>
                          <a:pt x="12194" y="5957"/>
                          <a:pt x="12271" y="5885"/>
                        </a:cubicBezTo>
                        <a:cubicBezTo>
                          <a:pt x="12272" y="5883"/>
                          <a:pt x="12274" y="5883"/>
                          <a:pt x="12277" y="5883"/>
                        </a:cubicBezTo>
                        <a:close/>
                        <a:moveTo>
                          <a:pt x="5453" y="0"/>
                        </a:moveTo>
                        <a:lnTo>
                          <a:pt x="5453" y="0"/>
                        </a:lnTo>
                        <a:cubicBezTo>
                          <a:pt x="4224" y="126"/>
                          <a:pt x="3125" y="394"/>
                          <a:pt x="2322" y="789"/>
                        </a:cubicBezTo>
                        <a:cubicBezTo>
                          <a:pt x="1" y="1925"/>
                          <a:pt x="204" y="4765"/>
                          <a:pt x="1092" y="7197"/>
                        </a:cubicBezTo>
                        <a:cubicBezTo>
                          <a:pt x="1473" y="8236"/>
                          <a:pt x="2056" y="9356"/>
                          <a:pt x="2383" y="9858"/>
                        </a:cubicBezTo>
                        <a:cubicBezTo>
                          <a:pt x="2400" y="9884"/>
                          <a:pt x="2418" y="9896"/>
                          <a:pt x="2435" y="9896"/>
                        </a:cubicBezTo>
                        <a:cubicBezTo>
                          <a:pt x="2445" y="9896"/>
                          <a:pt x="2455" y="9892"/>
                          <a:pt x="2464" y="9883"/>
                        </a:cubicBezTo>
                        <a:cubicBezTo>
                          <a:pt x="2476" y="9908"/>
                          <a:pt x="2485" y="9933"/>
                          <a:pt x="2496" y="9958"/>
                        </a:cubicBezTo>
                        <a:cubicBezTo>
                          <a:pt x="2669" y="10345"/>
                          <a:pt x="2949" y="10683"/>
                          <a:pt x="3553" y="11026"/>
                        </a:cubicBezTo>
                        <a:cubicBezTo>
                          <a:pt x="3810" y="11170"/>
                          <a:pt x="4071" y="11286"/>
                          <a:pt x="4348" y="11286"/>
                        </a:cubicBezTo>
                        <a:cubicBezTo>
                          <a:pt x="4414" y="11286"/>
                          <a:pt x="4481" y="11279"/>
                          <a:pt x="4549" y="11265"/>
                        </a:cubicBezTo>
                        <a:cubicBezTo>
                          <a:pt x="4565" y="11262"/>
                          <a:pt x="4583" y="11256"/>
                          <a:pt x="4599" y="11251"/>
                        </a:cubicBezTo>
                        <a:lnTo>
                          <a:pt x="4599" y="11251"/>
                        </a:lnTo>
                        <a:cubicBezTo>
                          <a:pt x="4592" y="11630"/>
                          <a:pt x="4668" y="11999"/>
                          <a:pt x="4829" y="12283"/>
                        </a:cubicBezTo>
                        <a:cubicBezTo>
                          <a:pt x="5287" y="13101"/>
                          <a:pt x="7664" y="13762"/>
                          <a:pt x="9888" y="13762"/>
                        </a:cubicBezTo>
                        <a:cubicBezTo>
                          <a:pt x="10773" y="13762"/>
                          <a:pt x="11633" y="13658"/>
                          <a:pt x="12338" y="13417"/>
                        </a:cubicBezTo>
                        <a:cubicBezTo>
                          <a:pt x="12800" y="13259"/>
                          <a:pt x="13188" y="13043"/>
                          <a:pt x="13709" y="12410"/>
                        </a:cubicBezTo>
                        <a:cubicBezTo>
                          <a:pt x="14766" y="11118"/>
                          <a:pt x="15787" y="8616"/>
                          <a:pt x="15884" y="5750"/>
                        </a:cubicBezTo>
                        <a:cubicBezTo>
                          <a:pt x="15906" y="5110"/>
                          <a:pt x="15814" y="4496"/>
                          <a:pt x="15798" y="4357"/>
                        </a:cubicBezTo>
                        <a:cubicBezTo>
                          <a:pt x="15638" y="2831"/>
                          <a:pt x="13981" y="1591"/>
                          <a:pt x="12582" y="962"/>
                        </a:cubicBezTo>
                        <a:cubicBezTo>
                          <a:pt x="12446" y="902"/>
                          <a:pt x="12307" y="845"/>
                          <a:pt x="12165" y="789"/>
                        </a:cubicBezTo>
                        <a:lnTo>
                          <a:pt x="12165" y="789"/>
                        </a:lnTo>
                        <a:cubicBezTo>
                          <a:pt x="12203" y="944"/>
                          <a:pt x="12217" y="1104"/>
                          <a:pt x="12212" y="1267"/>
                        </a:cubicBezTo>
                        <a:cubicBezTo>
                          <a:pt x="12158" y="2612"/>
                          <a:pt x="10633" y="3653"/>
                          <a:pt x="8766" y="3653"/>
                        </a:cubicBezTo>
                        <a:cubicBezTo>
                          <a:pt x="8700" y="3653"/>
                          <a:pt x="8634" y="3652"/>
                          <a:pt x="8568" y="3649"/>
                        </a:cubicBezTo>
                        <a:lnTo>
                          <a:pt x="8545" y="3649"/>
                        </a:lnTo>
                        <a:cubicBezTo>
                          <a:pt x="8532" y="3626"/>
                          <a:pt x="8509" y="3617"/>
                          <a:pt x="8459" y="3606"/>
                        </a:cubicBezTo>
                        <a:cubicBezTo>
                          <a:pt x="7704" y="3437"/>
                          <a:pt x="6864" y="3101"/>
                          <a:pt x="6262" y="2626"/>
                        </a:cubicBezTo>
                        <a:cubicBezTo>
                          <a:pt x="5904" y="2340"/>
                          <a:pt x="5824" y="2107"/>
                          <a:pt x="5779" y="2107"/>
                        </a:cubicBezTo>
                        <a:cubicBezTo>
                          <a:pt x="5751" y="2107"/>
                          <a:pt x="5737" y="2198"/>
                          <a:pt x="5676" y="2421"/>
                        </a:cubicBezTo>
                        <a:cubicBezTo>
                          <a:pt x="5309" y="2004"/>
                          <a:pt x="5103" y="1508"/>
                          <a:pt x="5124" y="985"/>
                        </a:cubicBezTo>
                        <a:cubicBezTo>
                          <a:pt x="5140" y="631"/>
                          <a:pt x="5254" y="300"/>
                          <a:pt x="5453" y="0"/>
                        </a:cubicBezTo>
                        <a:close/>
                      </a:path>
                    </a:pathLst>
                  </a:custGeom>
                  <a:solidFill>
                    <a:srgbClr val="6280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1" name="Google Shape;2161;p32"/>
                  <p:cNvSpPr/>
                  <p:nvPr/>
                </p:nvSpPr>
                <p:spPr>
                  <a:xfrm>
                    <a:off x="-937679" y="1241844"/>
                    <a:ext cx="443370" cy="286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35" h="8047" extrusionOk="0">
                        <a:moveTo>
                          <a:pt x="726" y="0"/>
                        </a:moveTo>
                        <a:cubicBezTo>
                          <a:pt x="694" y="0"/>
                          <a:pt x="661" y="17"/>
                          <a:pt x="652" y="51"/>
                        </a:cubicBezTo>
                        <a:cubicBezTo>
                          <a:pt x="638" y="96"/>
                          <a:pt x="622" y="449"/>
                          <a:pt x="577" y="882"/>
                        </a:cubicBezTo>
                        <a:cubicBezTo>
                          <a:pt x="201" y="4464"/>
                          <a:pt x="277" y="3497"/>
                          <a:pt x="59" y="5703"/>
                        </a:cubicBezTo>
                        <a:cubicBezTo>
                          <a:pt x="50" y="5809"/>
                          <a:pt x="41" y="5913"/>
                          <a:pt x="20" y="6016"/>
                        </a:cubicBezTo>
                        <a:cubicBezTo>
                          <a:pt x="0" y="6118"/>
                          <a:pt x="27" y="6192"/>
                          <a:pt x="106" y="6258"/>
                        </a:cubicBezTo>
                        <a:cubicBezTo>
                          <a:pt x="1591" y="7490"/>
                          <a:pt x="3482" y="7907"/>
                          <a:pt x="5394" y="8040"/>
                        </a:cubicBezTo>
                        <a:cubicBezTo>
                          <a:pt x="5453" y="8044"/>
                          <a:pt x="5669" y="8047"/>
                          <a:pt x="5922" y="8047"/>
                        </a:cubicBezTo>
                        <a:cubicBezTo>
                          <a:pt x="6284" y="8047"/>
                          <a:pt x="6721" y="8041"/>
                          <a:pt x="6888" y="8027"/>
                        </a:cubicBezTo>
                        <a:cubicBezTo>
                          <a:pt x="7102" y="8007"/>
                          <a:pt x="7316" y="7991"/>
                          <a:pt x="7530" y="7970"/>
                        </a:cubicBezTo>
                        <a:cubicBezTo>
                          <a:pt x="9002" y="7831"/>
                          <a:pt x="10767" y="7312"/>
                          <a:pt x="12036" y="6519"/>
                        </a:cubicBezTo>
                        <a:cubicBezTo>
                          <a:pt x="12144" y="6451"/>
                          <a:pt x="12250" y="6377"/>
                          <a:pt x="12358" y="6307"/>
                        </a:cubicBezTo>
                        <a:cubicBezTo>
                          <a:pt x="12417" y="6271"/>
                          <a:pt x="12435" y="6222"/>
                          <a:pt x="12421" y="6156"/>
                        </a:cubicBezTo>
                        <a:cubicBezTo>
                          <a:pt x="12304" y="5654"/>
                          <a:pt x="12067" y="3206"/>
                          <a:pt x="12020" y="2660"/>
                        </a:cubicBezTo>
                        <a:cubicBezTo>
                          <a:pt x="11975" y="2160"/>
                          <a:pt x="12004" y="1948"/>
                          <a:pt x="11942" y="1948"/>
                        </a:cubicBezTo>
                        <a:cubicBezTo>
                          <a:pt x="11935" y="1948"/>
                          <a:pt x="11927" y="1950"/>
                          <a:pt x="11918" y="1955"/>
                        </a:cubicBezTo>
                        <a:cubicBezTo>
                          <a:pt x="11772" y="2032"/>
                          <a:pt x="11547" y="2507"/>
                          <a:pt x="10357" y="2789"/>
                        </a:cubicBezTo>
                        <a:cubicBezTo>
                          <a:pt x="9385" y="3019"/>
                          <a:pt x="8619" y="2985"/>
                          <a:pt x="8360" y="3012"/>
                        </a:cubicBezTo>
                        <a:cubicBezTo>
                          <a:pt x="8337" y="3015"/>
                          <a:pt x="8314" y="3016"/>
                          <a:pt x="8291" y="3016"/>
                        </a:cubicBezTo>
                        <a:cubicBezTo>
                          <a:pt x="8191" y="3016"/>
                          <a:pt x="8091" y="2995"/>
                          <a:pt x="7990" y="2992"/>
                        </a:cubicBezTo>
                        <a:cubicBezTo>
                          <a:pt x="6649" y="2953"/>
                          <a:pt x="4704" y="2669"/>
                          <a:pt x="3631" y="1892"/>
                        </a:cubicBezTo>
                        <a:cubicBezTo>
                          <a:pt x="3156" y="1547"/>
                          <a:pt x="3249" y="1354"/>
                          <a:pt x="3122" y="1354"/>
                        </a:cubicBezTo>
                        <a:cubicBezTo>
                          <a:pt x="3109" y="1354"/>
                          <a:pt x="3093" y="1356"/>
                          <a:pt x="3074" y="1360"/>
                        </a:cubicBezTo>
                        <a:cubicBezTo>
                          <a:pt x="2879" y="1405"/>
                          <a:pt x="2683" y="1426"/>
                          <a:pt x="2491" y="1426"/>
                        </a:cubicBezTo>
                        <a:cubicBezTo>
                          <a:pt x="2177" y="1426"/>
                          <a:pt x="1875" y="1370"/>
                          <a:pt x="1605" y="1272"/>
                        </a:cubicBezTo>
                        <a:cubicBezTo>
                          <a:pt x="852" y="1002"/>
                          <a:pt x="848" y="150"/>
                          <a:pt x="794" y="37"/>
                        </a:cubicBezTo>
                        <a:cubicBezTo>
                          <a:pt x="782" y="13"/>
                          <a:pt x="754" y="0"/>
                          <a:pt x="726" y="0"/>
                        </a:cubicBezTo>
                        <a:close/>
                      </a:path>
                    </a:pathLst>
                  </a:custGeom>
                  <a:solidFill>
                    <a:srgbClr val="6280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2" name="Google Shape;2162;p32"/>
                  <p:cNvSpPr/>
                  <p:nvPr/>
                </p:nvSpPr>
                <p:spPr>
                  <a:xfrm>
                    <a:off x="-488253" y="1038435"/>
                    <a:ext cx="52199" cy="48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1354" extrusionOk="0">
                        <a:moveTo>
                          <a:pt x="728" y="1"/>
                        </a:moveTo>
                        <a:cubicBezTo>
                          <a:pt x="694" y="1"/>
                          <a:pt x="660" y="18"/>
                          <a:pt x="643" y="53"/>
                        </a:cubicBezTo>
                        <a:lnTo>
                          <a:pt x="501" y="349"/>
                        </a:lnTo>
                        <a:cubicBezTo>
                          <a:pt x="472" y="407"/>
                          <a:pt x="445" y="398"/>
                          <a:pt x="107" y="450"/>
                        </a:cubicBezTo>
                        <a:cubicBezTo>
                          <a:pt x="30" y="461"/>
                          <a:pt x="1" y="556"/>
                          <a:pt x="57" y="612"/>
                        </a:cubicBezTo>
                        <a:lnTo>
                          <a:pt x="292" y="838"/>
                        </a:lnTo>
                        <a:cubicBezTo>
                          <a:pt x="339" y="883"/>
                          <a:pt x="321" y="905"/>
                          <a:pt x="267" y="1243"/>
                        </a:cubicBezTo>
                        <a:cubicBezTo>
                          <a:pt x="256" y="1304"/>
                          <a:pt x="306" y="1353"/>
                          <a:pt x="361" y="1353"/>
                        </a:cubicBezTo>
                        <a:cubicBezTo>
                          <a:pt x="375" y="1353"/>
                          <a:pt x="390" y="1350"/>
                          <a:pt x="404" y="1343"/>
                        </a:cubicBezTo>
                        <a:lnTo>
                          <a:pt x="693" y="1187"/>
                        </a:lnTo>
                        <a:cubicBezTo>
                          <a:pt x="707" y="1179"/>
                          <a:pt x="719" y="1175"/>
                          <a:pt x="732" y="1175"/>
                        </a:cubicBezTo>
                        <a:cubicBezTo>
                          <a:pt x="776" y="1175"/>
                          <a:pt x="841" y="1218"/>
                          <a:pt x="1071" y="1336"/>
                        </a:cubicBezTo>
                        <a:cubicBezTo>
                          <a:pt x="1086" y="1343"/>
                          <a:pt x="1101" y="1347"/>
                          <a:pt x="1115" y="1347"/>
                        </a:cubicBezTo>
                        <a:cubicBezTo>
                          <a:pt x="1170" y="1347"/>
                          <a:pt x="1217" y="1297"/>
                          <a:pt x="1207" y="1237"/>
                        </a:cubicBezTo>
                        <a:lnTo>
                          <a:pt x="1150" y="914"/>
                        </a:lnTo>
                        <a:cubicBezTo>
                          <a:pt x="1141" y="869"/>
                          <a:pt x="1153" y="851"/>
                          <a:pt x="1240" y="766"/>
                        </a:cubicBezTo>
                        <a:cubicBezTo>
                          <a:pt x="1279" y="727"/>
                          <a:pt x="1333" y="675"/>
                          <a:pt x="1407" y="601"/>
                        </a:cubicBezTo>
                        <a:cubicBezTo>
                          <a:pt x="1464" y="545"/>
                          <a:pt x="1432" y="450"/>
                          <a:pt x="1355" y="441"/>
                        </a:cubicBezTo>
                        <a:lnTo>
                          <a:pt x="1240" y="425"/>
                        </a:lnTo>
                        <a:lnTo>
                          <a:pt x="1031" y="396"/>
                        </a:lnTo>
                        <a:cubicBezTo>
                          <a:pt x="1002" y="391"/>
                          <a:pt x="974" y="371"/>
                          <a:pt x="959" y="344"/>
                        </a:cubicBezTo>
                        <a:lnTo>
                          <a:pt x="812" y="53"/>
                        </a:lnTo>
                        <a:cubicBezTo>
                          <a:pt x="795" y="18"/>
                          <a:pt x="761" y="1"/>
                          <a:pt x="728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32"/>
                  <p:cNvSpPr/>
                  <p:nvPr/>
                </p:nvSpPr>
                <p:spPr>
                  <a:xfrm>
                    <a:off x="-488253" y="1140264"/>
                    <a:ext cx="49240" cy="48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1" h="1354" extrusionOk="0">
                        <a:moveTo>
                          <a:pt x="728" y="1"/>
                        </a:moveTo>
                        <a:cubicBezTo>
                          <a:pt x="694" y="1"/>
                          <a:pt x="660" y="18"/>
                          <a:pt x="643" y="53"/>
                        </a:cubicBezTo>
                        <a:lnTo>
                          <a:pt x="501" y="348"/>
                        </a:lnTo>
                        <a:cubicBezTo>
                          <a:pt x="472" y="407"/>
                          <a:pt x="445" y="398"/>
                          <a:pt x="107" y="450"/>
                        </a:cubicBezTo>
                        <a:cubicBezTo>
                          <a:pt x="30" y="461"/>
                          <a:pt x="1" y="556"/>
                          <a:pt x="57" y="612"/>
                        </a:cubicBezTo>
                        <a:lnTo>
                          <a:pt x="292" y="837"/>
                        </a:lnTo>
                        <a:cubicBezTo>
                          <a:pt x="339" y="882"/>
                          <a:pt x="321" y="905"/>
                          <a:pt x="267" y="1243"/>
                        </a:cubicBezTo>
                        <a:cubicBezTo>
                          <a:pt x="256" y="1304"/>
                          <a:pt x="306" y="1353"/>
                          <a:pt x="361" y="1353"/>
                        </a:cubicBezTo>
                        <a:cubicBezTo>
                          <a:pt x="375" y="1353"/>
                          <a:pt x="390" y="1350"/>
                          <a:pt x="404" y="1342"/>
                        </a:cubicBezTo>
                        <a:lnTo>
                          <a:pt x="693" y="1187"/>
                        </a:lnTo>
                        <a:cubicBezTo>
                          <a:pt x="707" y="1179"/>
                          <a:pt x="719" y="1175"/>
                          <a:pt x="732" y="1175"/>
                        </a:cubicBezTo>
                        <a:cubicBezTo>
                          <a:pt x="776" y="1175"/>
                          <a:pt x="841" y="1217"/>
                          <a:pt x="1071" y="1335"/>
                        </a:cubicBezTo>
                        <a:cubicBezTo>
                          <a:pt x="1085" y="1343"/>
                          <a:pt x="1099" y="1347"/>
                          <a:pt x="1113" y="1347"/>
                        </a:cubicBezTo>
                        <a:cubicBezTo>
                          <a:pt x="1119" y="1347"/>
                          <a:pt x="1126" y="1346"/>
                          <a:pt x="1132" y="1344"/>
                        </a:cubicBezTo>
                        <a:cubicBezTo>
                          <a:pt x="1153" y="1281"/>
                          <a:pt x="1173" y="1216"/>
                          <a:pt x="1191" y="1151"/>
                        </a:cubicBezTo>
                        <a:lnTo>
                          <a:pt x="1150" y="914"/>
                        </a:lnTo>
                        <a:cubicBezTo>
                          <a:pt x="1141" y="869"/>
                          <a:pt x="1153" y="851"/>
                          <a:pt x="1240" y="765"/>
                        </a:cubicBezTo>
                        <a:cubicBezTo>
                          <a:pt x="1261" y="745"/>
                          <a:pt x="1288" y="718"/>
                          <a:pt x="1322" y="686"/>
                        </a:cubicBezTo>
                        <a:cubicBezTo>
                          <a:pt x="1342" y="607"/>
                          <a:pt x="1362" y="528"/>
                          <a:pt x="1380" y="447"/>
                        </a:cubicBezTo>
                        <a:cubicBezTo>
                          <a:pt x="1373" y="443"/>
                          <a:pt x="1364" y="441"/>
                          <a:pt x="1355" y="441"/>
                        </a:cubicBezTo>
                        <a:lnTo>
                          <a:pt x="1240" y="425"/>
                        </a:lnTo>
                        <a:lnTo>
                          <a:pt x="1031" y="396"/>
                        </a:lnTo>
                        <a:cubicBezTo>
                          <a:pt x="1002" y="391"/>
                          <a:pt x="974" y="373"/>
                          <a:pt x="959" y="344"/>
                        </a:cubicBezTo>
                        <a:lnTo>
                          <a:pt x="812" y="53"/>
                        </a:lnTo>
                        <a:cubicBezTo>
                          <a:pt x="795" y="18"/>
                          <a:pt x="761" y="1"/>
                          <a:pt x="728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32"/>
                  <p:cNvSpPr/>
                  <p:nvPr/>
                </p:nvSpPr>
                <p:spPr>
                  <a:xfrm>
                    <a:off x="-526011" y="901450"/>
                    <a:ext cx="34728" cy="25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" h="714" extrusionOk="0">
                        <a:moveTo>
                          <a:pt x="84" y="1"/>
                        </a:moveTo>
                        <a:cubicBezTo>
                          <a:pt x="23" y="12"/>
                          <a:pt x="1" y="89"/>
                          <a:pt x="46" y="129"/>
                        </a:cubicBezTo>
                        <a:lnTo>
                          <a:pt x="235" y="307"/>
                        </a:lnTo>
                        <a:cubicBezTo>
                          <a:pt x="273" y="341"/>
                          <a:pt x="260" y="361"/>
                          <a:pt x="219" y="627"/>
                        </a:cubicBezTo>
                        <a:cubicBezTo>
                          <a:pt x="212" y="675"/>
                          <a:pt x="251" y="713"/>
                          <a:pt x="294" y="713"/>
                        </a:cubicBezTo>
                        <a:cubicBezTo>
                          <a:pt x="306" y="713"/>
                          <a:pt x="318" y="710"/>
                          <a:pt x="330" y="704"/>
                        </a:cubicBezTo>
                        <a:lnTo>
                          <a:pt x="555" y="580"/>
                        </a:lnTo>
                        <a:cubicBezTo>
                          <a:pt x="567" y="573"/>
                          <a:pt x="577" y="569"/>
                          <a:pt x="588" y="569"/>
                        </a:cubicBezTo>
                        <a:cubicBezTo>
                          <a:pt x="623" y="569"/>
                          <a:pt x="676" y="603"/>
                          <a:pt x="857" y="693"/>
                        </a:cubicBezTo>
                        <a:cubicBezTo>
                          <a:pt x="868" y="699"/>
                          <a:pt x="880" y="701"/>
                          <a:pt x="892" y="701"/>
                        </a:cubicBezTo>
                        <a:cubicBezTo>
                          <a:pt x="936" y="701"/>
                          <a:pt x="974" y="660"/>
                          <a:pt x="963" y="612"/>
                        </a:cubicBezTo>
                        <a:lnTo>
                          <a:pt x="952" y="553"/>
                        </a:lnTo>
                        <a:cubicBezTo>
                          <a:pt x="672" y="348"/>
                          <a:pt x="379" y="163"/>
                          <a:pt x="84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32"/>
                  <p:cNvSpPr/>
                  <p:nvPr/>
                </p:nvSpPr>
                <p:spPr>
                  <a:xfrm>
                    <a:off x="-526011" y="990408"/>
                    <a:ext cx="41324" cy="3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4" extrusionOk="0">
                        <a:moveTo>
                          <a:pt x="573" y="0"/>
                        </a:moveTo>
                        <a:cubicBezTo>
                          <a:pt x="545" y="0"/>
                          <a:pt x="518" y="15"/>
                          <a:pt x="505" y="44"/>
                        </a:cubicBezTo>
                        <a:lnTo>
                          <a:pt x="395" y="278"/>
                        </a:lnTo>
                        <a:cubicBezTo>
                          <a:pt x="372" y="325"/>
                          <a:pt x="352" y="318"/>
                          <a:pt x="84" y="361"/>
                        </a:cubicBezTo>
                        <a:cubicBezTo>
                          <a:pt x="23" y="373"/>
                          <a:pt x="1" y="447"/>
                          <a:pt x="46" y="490"/>
                        </a:cubicBezTo>
                        <a:lnTo>
                          <a:pt x="235" y="668"/>
                        </a:lnTo>
                        <a:cubicBezTo>
                          <a:pt x="273" y="702"/>
                          <a:pt x="260" y="722"/>
                          <a:pt x="219" y="988"/>
                        </a:cubicBezTo>
                        <a:cubicBezTo>
                          <a:pt x="212" y="1036"/>
                          <a:pt x="251" y="1074"/>
                          <a:pt x="294" y="1074"/>
                        </a:cubicBezTo>
                        <a:cubicBezTo>
                          <a:pt x="306" y="1074"/>
                          <a:pt x="318" y="1071"/>
                          <a:pt x="330" y="1065"/>
                        </a:cubicBezTo>
                        <a:lnTo>
                          <a:pt x="555" y="941"/>
                        </a:lnTo>
                        <a:cubicBezTo>
                          <a:pt x="567" y="934"/>
                          <a:pt x="577" y="930"/>
                          <a:pt x="588" y="930"/>
                        </a:cubicBezTo>
                        <a:cubicBezTo>
                          <a:pt x="623" y="930"/>
                          <a:pt x="676" y="964"/>
                          <a:pt x="857" y="1053"/>
                        </a:cubicBezTo>
                        <a:cubicBezTo>
                          <a:pt x="868" y="1059"/>
                          <a:pt x="880" y="1062"/>
                          <a:pt x="892" y="1062"/>
                        </a:cubicBezTo>
                        <a:cubicBezTo>
                          <a:pt x="936" y="1062"/>
                          <a:pt x="974" y="1021"/>
                          <a:pt x="963" y="972"/>
                        </a:cubicBezTo>
                        <a:lnTo>
                          <a:pt x="916" y="720"/>
                        </a:lnTo>
                        <a:cubicBezTo>
                          <a:pt x="904" y="668"/>
                          <a:pt x="927" y="661"/>
                          <a:pt x="1116" y="467"/>
                        </a:cubicBezTo>
                        <a:cubicBezTo>
                          <a:pt x="1159" y="424"/>
                          <a:pt x="1134" y="348"/>
                          <a:pt x="1071" y="341"/>
                        </a:cubicBezTo>
                        <a:lnTo>
                          <a:pt x="814" y="309"/>
                        </a:lnTo>
                        <a:cubicBezTo>
                          <a:pt x="792" y="307"/>
                          <a:pt x="769" y="291"/>
                          <a:pt x="758" y="269"/>
                        </a:cubicBezTo>
                        <a:lnTo>
                          <a:pt x="638" y="41"/>
                        </a:lnTo>
                        <a:cubicBezTo>
                          <a:pt x="625" y="14"/>
                          <a:pt x="599" y="0"/>
                          <a:pt x="573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6" name="Google Shape;2166;p32"/>
                  <p:cNvSpPr/>
                  <p:nvPr/>
                </p:nvSpPr>
                <p:spPr>
                  <a:xfrm>
                    <a:off x="-488324" y="942275"/>
                    <a:ext cx="43499" cy="42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0" h="1195" extrusionOk="0">
                        <a:moveTo>
                          <a:pt x="593" y="1"/>
                        </a:moveTo>
                        <a:lnTo>
                          <a:pt x="503" y="190"/>
                        </a:lnTo>
                        <a:cubicBezTo>
                          <a:pt x="474" y="249"/>
                          <a:pt x="447" y="240"/>
                          <a:pt x="109" y="291"/>
                        </a:cubicBezTo>
                        <a:cubicBezTo>
                          <a:pt x="32" y="303"/>
                          <a:pt x="1" y="397"/>
                          <a:pt x="59" y="454"/>
                        </a:cubicBezTo>
                        <a:lnTo>
                          <a:pt x="294" y="679"/>
                        </a:lnTo>
                        <a:cubicBezTo>
                          <a:pt x="341" y="724"/>
                          <a:pt x="323" y="747"/>
                          <a:pt x="269" y="1085"/>
                        </a:cubicBezTo>
                        <a:cubicBezTo>
                          <a:pt x="258" y="1145"/>
                          <a:pt x="308" y="1195"/>
                          <a:pt x="363" y="1195"/>
                        </a:cubicBezTo>
                        <a:cubicBezTo>
                          <a:pt x="377" y="1195"/>
                          <a:pt x="392" y="1191"/>
                          <a:pt x="406" y="1184"/>
                        </a:cubicBezTo>
                        <a:lnTo>
                          <a:pt x="695" y="1028"/>
                        </a:lnTo>
                        <a:cubicBezTo>
                          <a:pt x="709" y="1021"/>
                          <a:pt x="721" y="1016"/>
                          <a:pt x="734" y="1016"/>
                        </a:cubicBezTo>
                        <a:cubicBezTo>
                          <a:pt x="778" y="1016"/>
                          <a:pt x="843" y="1059"/>
                          <a:pt x="1073" y="1177"/>
                        </a:cubicBezTo>
                        <a:cubicBezTo>
                          <a:pt x="1088" y="1185"/>
                          <a:pt x="1103" y="1188"/>
                          <a:pt x="1117" y="1188"/>
                        </a:cubicBezTo>
                        <a:cubicBezTo>
                          <a:pt x="1172" y="1188"/>
                          <a:pt x="1219" y="1139"/>
                          <a:pt x="1209" y="1078"/>
                        </a:cubicBezTo>
                        <a:lnTo>
                          <a:pt x="1152" y="756"/>
                        </a:lnTo>
                        <a:cubicBezTo>
                          <a:pt x="1148" y="731"/>
                          <a:pt x="1148" y="713"/>
                          <a:pt x="1166" y="688"/>
                        </a:cubicBezTo>
                        <a:cubicBezTo>
                          <a:pt x="1004" y="447"/>
                          <a:pt x="810" y="217"/>
                          <a:pt x="593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7" name="Google Shape;2167;p32"/>
                  <p:cNvSpPr/>
                  <p:nvPr/>
                </p:nvSpPr>
                <p:spPr>
                  <a:xfrm>
                    <a:off x="-579208" y="936641"/>
                    <a:ext cx="52270" cy="482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2" extrusionOk="0">
                        <a:moveTo>
                          <a:pt x="730" y="0"/>
                        </a:moveTo>
                        <a:cubicBezTo>
                          <a:pt x="696" y="0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7"/>
                          <a:pt x="447" y="398"/>
                          <a:pt x="109" y="449"/>
                        </a:cubicBezTo>
                        <a:cubicBezTo>
                          <a:pt x="32" y="461"/>
                          <a:pt x="1" y="555"/>
                          <a:pt x="57" y="609"/>
                        </a:cubicBezTo>
                        <a:lnTo>
                          <a:pt x="293" y="837"/>
                        </a:lnTo>
                        <a:cubicBezTo>
                          <a:pt x="341" y="882"/>
                          <a:pt x="323" y="905"/>
                          <a:pt x="269" y="1243"/>
                        </a:cubicBezTo>
                        <a:cubicBezTo>
                          <a:pt x="258" y="1303"/>
                          <a:pt x="306" y="1352"/>
                          <a:pt x="360" y="1352"/>
                        </a:cubicBezTo>
                        <a:cubicBezTo>
                          <a:pt x="375" y="1352"/>
                          <a:pt x="391" y="1348"/>
                          <a:pt x="406" y="1340"/>
                        </a:cubicBezTo>
                        <a:lnTo>
                          <a:pt x="695" y="1186"/>
                        </a:lnTo>
                        <a:cubicBezTo>
                          <a:pt x="709" y="1179"/>
                          <a:pt x="720" y="1174"/>
                          <a:pt x="734" y="1174"/>
                        </a:cubicBezTo>
                        <a:cubicBezTo>
                          <a:pt x="778" y="1174"/>
                          <a:pt x="843" y="1217"/>
                          <a:pt x="1073" y="1335"/>
                        </a:cubicBezTo>
                        <a:cubicBezTo>
                          <a:pt x="1088" y="1343"/>
                          <a:pt x="1103" y="1346"/>
                          <a:pt x="1117" y="1346"/>
                        </a:cubicBezTo>
                        <a:cubicBezTo>
                          <a:pt x="1172" y="1346"/>
                          <a:pt x="1219" y="1297"/>
                          <a:pt x="1209" y="1236"/>
                        </a:cubicBezTo>
                        <a:lnTo>
                          <a:pt x="1152" y="914"/>
                        </a:lnTo>
                        <a:cubicBezTo>
                          <a:pt x="1143" y="869"/>
                          <a:pt x="1154" y="851"/>
                          <a:pt x="1240" y="765"/>
                        </a:cubicBezTo>
                        <a:cubicBezTo>
                          <a:pt x="1281" y="727"/>
                          <a:pt x="1335" y="675"/>
                          <a:pt x="1409" y="600"/>
                        </a:cubicBezTo>
                        <a:cubicBezTo>
                          <a:pt x="1465" y="544"/>
                          <a:pt x="1434" y="449"/>
                          <a:pt x="1357" y="438"/>
                        </a:cubicBezTo>
                        <a:lnTo>
                          <a:pt x="1357" y="440"/>
                        </a:lnTo>
                        <a:lnTo>
                          <a:pt x="1242" y="425"/>
                        </a:lnTo>
                        <a:lnTo>
                          <a:pt x="1033" y="395"/>
                        </a:lnTo>
                        <a:cubicBezTo>
                          <a:pt x="1001" y="391"/>
                          <a:pt x="976" y="371"/>
                          <a:pt x="961" y="343"/>
                        </a:cubicBezTo>
                        <a:lnTo>
                          <a:pt x="814" y="53"/>
                        </a:lnTo>
                        <a:cubicBezTo>
                          <a:pt x="797" y="18"/>
                          <a:pt x="763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8" name="Google Shape;2168;p32"/>
                  <p:cNvSpPr/>
                  <p:nvPr/>
                </p:nvSpPr>
                <p:spPr>
                  <a:xfrm>
                    <a:off x="-526011" y="1092202"/>
                    <a:ext cx="41324" cy="38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5" extrusionOk="0">
                        <a:moveTo>
                          <a:pt x="573" y="1"/>
                        </a:moveTo>
                        <a:cubicBezTo>
                          <a:pt x="545" y="1"/>
                          <a:pt x="518" y="15"/>
                          <a:pt x="505" y="44"/>
                        </a:cubicBezTo>
                        <a:lnTo>
                          <a:pt x="395" y="279"/>
                        </a:lnTo>
                        <a:cubicBezTo>
                          <a:pt x="372" y="326"/>
                          <a:pt x="352" y="319"/>
                          <a:pt x="84" y="362"/>
                        </a:cubicBezTo>
                        <a:cubicBezTo>
                          <a:pt x="23" y="373"/>
                          <a:pt x="1" y="448"/>
                          <a:pt x="46" y="490"/>
                        </a:cubicBezTo>
                        <a:lnTo>
                          <a:pt x="235" y="668"/>
                        </a:lnTo>
                        <a:cubicBezTo>
                          <a:pt x="273" y="702"/>
                          <a:pt x="260" y="723"/>
                          <a:pt x="219" y="988"/>
                        </a:cubicBezTo>
                        <a:cubicBezTo>
                          <a:pt x="212" y="1036"/>
                          <a:pt x="251" y="1074"/>
                          <a:pt x="294" y="1074"/>
                        </a:cubicBezTo>
                        <a:cubicBezTo>
                          <a:pt x="306" y="1074"/>
                          <a:pt x="318" y="1071"/>
                          <a:pt x="330" y="1065"/>
                        </a:cubicBezTo>
                        <a:lnTo>
                          <a:pt x="555" y="941"/>
                        </a:lnTo>
                        <a:cubicBezTo>
                          <a:pt x="567" y="934"/>
                          <a:pt x="577" y="931"/>
                          <a:pt x="588" y="931"/>
                        </a:cubicBezTo>
                        <a:cubicBezTo>
                          <a:pt x="623" y="931"/>
                          <a:pt x="676" y="964"/>
                          <a:pt x="857" y="1054"/>
                        </a:cubicBezTo>
                        <a:cubicBezTo>
                          <a:pt x="868" y="1060"/>
                          <a:pt x="880" y="1063"/>
                          <a:pt x="892" y="1063"/>
                        </a:cubicBezTo>
                        <a:cubicBezTo>
                          <a:pt x="936" y="1063"/>
                          <a:pt x="974" y="1021"/>
                          <a:pt x="963" y="973"/>
                        </a:cubicBezTo>
                        <a:lnTo>
                          <a:pt x="916" y="720"/>
                        </a:lnTo>
                        <a:cubicBezTo>
                          <a:pt x="904" y="668"/>
                          <a:pt x="927" y="662"/>
                          <a:pt x="1116" y="468"/>
                        </a:cubicBezTo>
                        <a:cubicBezTo>
                          <a:pt x="1159" y="425"/>
                          <a:pt x="1134" y="348"/>
                          <a:pt x="1071" y="342"/>
                        </a:cubicBezTo>
                        <a:lnTo>
                          <a:pt x="814" y="310"/>
                        </a:lnTo>
                        <a:cubicBezTo>
                          <a:pt x="792" y="308"/>
                          <a:pt x="769" y="292"/>
                          <a:pt x="758" y="270"/>
                        </a:cubicBezTo>
                        <a:lnTo>
                          <a:pt x="638" y="42"/>
                        </a:lnTo>
                        <a:cubicBezTo>
                          <a:pt x="625" y="14"/>
                          <a:pt x="599" y="1"/>
                          <a:pt x="573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9" name="Google Shape;2169;p32"/>
                  <p:cNvSpPr/>
                  <p:nvPr/>
                </p:nvSpPr>
                <p:spPr>
                  <a:xfrm>
                    <a:off x="-579208" y="1038435"/>
                    <a:ext cx="52270" cy="482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2" extrusionOk="0">
                        <a:moveTo>
                          <a:pt x="730" y="1"/>
                        </a:moveTo>
                        <a:cubicBezTo>
                          <a:pt x="696" y="1"/>
                          <a:pt x="662" y="18"/>
                          <a:pt x="645" y="53"/>
                        </a:cubicBezTo>
                        <a:lnTo>
                          <a:pt x="503" y="349"/>
                        </a:lnTo>
                        <a:cubicBezTo>
                          <a:pt x="474" y="407"/>
                          <a:pt x="447" y="398"/>
                          <a:pt x="109" y="450"/>
                        </a:cubicBezTo>
                        <a:cubicBezTo>
                          <a:pt x="32" y="461"/>
                          <a:pt x="1" y="556"/>
                          <a:pt x="57" y="612"/>
                        </a:cubicBezTo>
                        <a:lnTo>
                          <a:pt x="293" y="838"/>
                        </a:lnTo>
                        <a:cubicBezTo>
                          <a:pt x="341" y="883"/>
                          <a:pt x="323" y="905"/>
                          <a:pt x="269" y="1243"/>
                        </a:cubicBezTo>
                        <a:cubicBezTo>
                          <a:pt x="258" y="1304"/>
                          <a:pt x="307" y="1352"/>
                          <a:pt x="361" y="1352"/>
                        </a:cubicBezTo>
                        <a:cubicBezTo>
                          <a:pt x="363" y="1352"/>
                          <a:pt x="365" y="1352"/>
                          <a:pt x="368" y="1352"/>
                        </a:cubicBezTo>
                        <a:cubicBezTo>
                          <a:pt x="514" y="1036"/>
                          <a:pt x="638" y="820"/>
                          <a:pt x="677" y="786"/>
                        </a:cubicBezTo>
                        <a:cubicBezTo>
                          <a:pt x="678" y="784"/>
                          <a:pt x="680" y="784"/>
                          <a:pt x="683" y="784"/>
                        </a:cubicBezTo>
                        <a:cubicBezTo>
                          <a:pt x="688" y="784"/>
                          <a:pt x="695" y="786"/>
                          <a:pt x="699" y="786"/>
                        </a:cubicBezTo>
                        <a:cubicBezTo>
                          <a:pt x="724" y="793"/>
                          <a:pt x="618" y="919"/>
                          <a:pt x="422" y="1334"/>
                        </a:cubicBezTo>
                        <a:lnTo>
                          <a:pt x="695" y="1187"/>
                        </a:lnTo>
                        <a:cubicBezTo>
                          <a:pt x="709" y="1179"/>
                          <a:pt x="720" y="1175"/>
                          <a:pt x="734" y="1175"/>
                        </a:cubicBezTo>
                        <a:cubicBezTo>
                          <a:pt x="778" y="1175"/>
                          <a:pt x="843" y="1218"/>
                          <a:pt x="1073" y="1336"/>
                        </a:cubicBezTo>
                        <a:cubicBezTo>
                          <a:pt x="1087" y="1343"/>
                          <a:pt x="1102" y="1347"/>
                          <a:pt x="1116" y="1347"/>
                        </a:cubicBezTo>
                        <a:cubicBezTo>
                          <a:pt x="1171" y="1347"/>
                          <a:pt x="1219" y="1297"/>
                          <a:pt x="1209" y="1237"/>
                        </a:cubicBezTo>
                        <a:lnTo>
                          <a:pt x="1150" y="914"/>
                        </a:lnTo>
                        <a:cubicBezTo>
                          <a:pt x="1143" y="869"/>
                          <a:pt x="1154" y="851"/>
                          <a:pt x="1240" y="766"/>
                        </a:cubicBezTo>
                        <a:cubicBezTo>
                          <a:pt x="1281" y="727"/>
                          <a:pt x="1335" y="675"/>
                          <a:pt x="1409" y="601"/>
                        </a:cubicBezTo>
                        <a:cubicBezTo>
                          <a:pt x="1465" y="545"/>
                          <a:pt x="1434" y="450"/>
                          <a:pt x="1355" y="441"/>
                        </a:cubicBezTo>
                        <a:lnTo>
                          <a:pt x="1357" y="441"/>
                        </a:lnTo>
                        <a:lnTo>
                          <a:pt x="1242" y="425"/>
                        </a:lnTo>
                        <a:lnTo>
                          <a:pt x="1033" y="396"/>
                        </a:lnTo>
                        <a:cubicBezTo>
                          <a:pt x="1001" y="391"/>
                          <a:pt x="976" y="371"/>
                          <a:pt x="961" y="344"/>
                        </a:cubicBezTo>
                        <a:lnTo>
                          <a:pt x="814" y="53"/>
                        </a:lnTo>
                        <a:cubicBezTo>
                          <a:pt x="797" y="18"/>
                          <a:pt x="763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0" name="Google Shape;2170;p32"/>
                  <p:cNvSpPr/>
                  <p:nvPr/>
                </p:nvSpPr>
                <p:spPr>
                  <a:xfrm>
                    <a:off x="-526011" y="1194031"/>
                    <a:ext cx="41324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6" extrusionOk="0">
                        <a:moveTo>
                          <a:pt x="573" y="0"/>
                        </a:moveTo>
                        <a:cubicBezTo>
                          <a:pt x="545" y="0"/>
                          <a:pt x="518" y="15"/>
                          <a:pt x="505" y="44"/>
                        </a:cubicBezTo>
                        <a:lnTo>
                          <a:pt x="395" y="278"/>
                        </a:lnTo>
                        <a:cubicBezTo>
                          <a:pt x="372" y="325"/>
                          <a:pt x="352" y="319"/>
                          <a:pt x="84" y="362"/>
                        </a:cubicBezTo>
                        <a:cubicBezTo>
                          <a:pt x="23" y="373"/>
                          <a:pt x="1" y="449"/>
                          <a:pt x="46" y="490"/>
                        </a:cubicBezTo>
                        <a:lnTo>
                          <a:pt x="235" y="668"/>
                        </a:lnTo>
                        <a:cubicBezTo>
                          <a:pt x="273" y="704"/>
                          <a:pt x="260" y="722"/>
                          <a:pt x="219" y="988"/>
                        </a:cubicBezTo>
                        <a:cubicBezTo>
                          <a:pt x="212" y="1037"/>
                          <a:pt x="250" y="1075"/>
                          <a:pt x="292" y="1075"/>
                        </a:cubicBezTo>
                        <a:cubicBezTo>
                          <a:pt x="305" y="1075"/>
                          <a:pt x="317" y="1072"/>
                          <a:pt x="330" y="1065"/>
                        </a:cubicBezTo>
                        <a:lnTo>
                          <a:pt x="555" y="941"/>
                        </a:lnTo>
                        <a:cubicBezTo>
                          <a:pt x="567" y="935"/>
                          <a:pt x="576" y="931"/>
                          <a:pt x="588" y="931"/>
                        </a:cubicBezTo>
                        <a:cubicBezTo>
                          <a:pt x="623" y="931"/>
                          <a:pt x="676" y="964"/>
                          <a:pt x="857" y="1053"/>
                        </a:cubicBezTo>
                        <a:cubicBezTo>
                          <a:pt x="868" y="1059"/>
                          <a:pt x="879" y="1062"/>
                          <a:pt x="890" y="1062"/>
                        </a:cubicBezTo>
                        <a:cubicBezTo>
                          <a:pt x="934" y="1062"/>
                          <a:pt x="972" y="1021"/>
                          <a:pt x="963" y="972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7" y="661"/>
                          <a:pt x="1116" y="467"/>
                        </a:cubicBezTo>
                        <a:cubicBezTo>
                          <a:pt x="1159" y="425"/>
                          <a:pt x="1134" y="350"/>
                          <a:pt x="1071" y="341"/>
                        </a:cubicBezTo>
                        <a:lnTo>
                          <a:pt x="816" y="310"/>
                        </a:lnTo>
                        <a:cubicBezTo>
                          <a:pt x="792" y="307"/>
                          <a:pt x="769" y="292"/>
                          <a:pt x="758" y="269"/>
                        </a:cubicBezTo>
                        <a:lnTo>
                          <a:pt x="638" y="41"/>
                        </a:lnTo>
                        <a:cubicBezTo>
                          <a:pt x="625" y="14"/>
                          <a:pt x="599" y="0"/>
                          <a:pt x="573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1" name="Google Shape;2171;p32"/>
                  <p:cNvSpPr/>
                  <p:nvPr/>
                </p:nvSpPr>
                <p:spPr>
                  <a:xfrm>
                    <a:off x="-579208" y="1140264"/>
                    <a:ext cx="52270" cy="48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47" extrusionOk="0">
                        <a:moveTo>
                          <a:pt x="730" y="1"/>
                        </a:moveTo>
                        <a:cubicBezTo>
                          <a:pt x="696" y="1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7"/>
                          <a:pt x="447" y="398"/>
                          <a:pt x="109" y="450"/>
                        </a:cubicBezTo>
                        <a:cubicBezTo>
                          <a:pt x="32" y="461"/>
                          <a:pt x="1" y="556"/>
                          <a:pt x="57" y="612"/>
                        </a:cubicBezTo>
                        <a:lnTo>
                          <a:pt x="293" y="837"/>
                        </a:lnTo>
                        <a:cubicBezTo>
                          <a:pt x="341" y="882"/>
                          <a:pt x="323" y="905"/>
                          <a:pt x="269" y="1243"/>
                        </a:cubicBezTo>
                        <a:cubicBezTo>
                          <a:pt x="266" y="1259"/>
                          <a:pt x="269" y="1275"/>
                          <a:pt x="273" y="1288"/>
                        </a:cubicBezTo>
                        <a:cubicBezTo>
                          <a:pt x="339" y="1295"/>
                          <a:pt x="372" y="1304"/>
                          <a:pt x="440" y="1320"/>
                        </a:cubicBezTo>
                        <a:cubicBezTo>
                          <a:pt x="440" y="1320"/>
                          <a:pt x="442" y="1322"/>
                          <a:pt x="442" y="1322"/>
                        </a:cubicBezTo>
                        <a:lnTo>
                          <a:pt x="695" y="1187"/>
                        </a:lnTo>
                        <a:cubicBezTo>
                          <a:pt x="709" y="1179"/>
                          <a:pt x="720" y="1175"/>
                          <a:pt x="734" y="1175"/>
                        </a:cubicBezTo>
                        <a:cubicBezTo>
                          <a:pt x="778" y="1175"/>
                          <a:pt x="842" y="1217"/>
                          <a:pt x="1071" y="1335"/>
                        </a:cubicBezTo>
                        <a:cubicBezTo>
                          <a:pt x="1086" y="1343"/>
                          <a:pt x="1101" y="1346"/>
                          <a:pt x="1115" y="1346"/>
                        </a:cubicBezTo>
                        <a:cubicBezTo>
                          <a:pt x="1171" y="1346"/>
                          <a:pt x="1219" y="1297"/>
                          <a:pt x="1209" y="1236"/>
                        </a:cubicBezTo>
                        <a:lnTo>
                          <a:pt x="1150" y="914"/>
                        </a:lnTo>
                        <a:cubicBezTo>
                          <a:pt x="1143" y="869"/>
                          <a:pt x="1154" y="851"/>
                          <a:pt x="1240" y="765"/>
                        </a:cubicBezTo>
                        <a:cubicBezTo>
                          <a:pt x="1281" y="727"/>
                          <a:pt x="1335" y="675"/>
                          <a:pt x="1409" y="601"/>
                        </a:cubicBezTo>
                        <a:cubicBezTo>
                          <a:pt x="1465" y="547"/>
                          <a:pt x="1434" y="450"/>
                          <a:pt x="1355" y="441"/>
                        </a:cubicBezTo>
                        <a:lnTo>
                          <a:pt x="1357" y="441"/>
                        </a:lnTo>
                        <a:lnTo>
                          <a:pt x="1242" y="425"/>
                        </a:lnTo>
                        <a:lnTo>
                          <a:pt x="1033" y="396"/>
                        </a:lnTo>
                        <a:cubicBezTo>
                          <a:pt x="1001" y="391"/>
                          <a:pt x="976" y="371"/>
                          <a:pt x="961" y="344"/>
                        </a:cubicBezTo>
                        <a:lnTo>
                          <a:pt x="814" y="53"/>
                        </a:lnTo>
                        <a:cubicBezTo>
                          <a:pt x="797" y="18"/>
                          <a:pt x="763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2" name="Google Shape;2172;p32"/>
                  <p:cNvSpPr/>
                  <p:nvPr/>
                </p:nvSpPr>
                <p:spPr>
                  <a:xfrm>
                    <a:off x="-526011" y="1295825"/>
                    <a:ext cx="23104" cy="21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8" h="590" extrusionOk="0">
                        <a:moveTo>
                          <a:pt x="573" y="1"/>
                        </a:moveTo>
                        <a:cubicBezTo>
                          <a:pt x="545" y="1"/>
                          <a:pt x="518" y="16"/>
                          <a:pt x="505" y="44"/>
                        </a:cubicBezTo>
                        <a:lnTo>
                          <a:pt x="395" y="279"/>
                        </a:lnTo>
                        <a:cubicBezTo>
                          <a:pt x="372" y="326"/>
                          <a:pt x="352" y="319"/>
                          <a:pt x="84" y="362"/>
                        </a:cubicBezTo>
                        <a:cubicBezTo>
                          <a:pt x="23" y="373"/>
                          <a:pt x="1" y="450"/>
                          <a:pt x="46" y="491"/>
                        </a:cubicBezTo>
                        <a:lnTo>
                          <a:pt x="149" y="590"/>
                        </a:lnTo>
                        <a:cubicBezTo>
                          <a:pt x="298" y="459"/>
                          <a:pt x="454" y="297"/>
                          <a:pt x="623" y="92"/>
                        </a:cubicBezTo>
                        <a:cubicBezTo>
                          <a:pt x="632" y="80"/>
                          <a:pt x="638" y="69"/>
                          <a:pt x="647" y="58"/>
                        </a:cubicBezTo>
                        <a:lnTo>
                          <a:pt x="638" y="42"/>
                        </a:lnTo>
                        <a:cubicBezTo>
                          <a:pt x="625" y="14"/>
                          <a:pt x="599" y="1"/>
                          <a:pt x="573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3" name="Google Shape;2173;p32"/>
                  <p:cNvSpPr/>
                  <p:nvPr/>
                </p:nvSpPr>
                <p:spPr>
                  <a:xfrm>
                    <a:off x="-488253" y="1256890"/>
                    <a:ext cx="12016" cy="108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303" extrusionOk="0">
                        <a:moveTo>
                          <a:pt x="337" y="0"/>
                        </a:moveTo>
                        <a:lnTo>
                          <a:pt x="337" y="0"/>
                        </a:lnTo>
                        <a:cubicBezTo>
                          <a:pt x="283" y="9"/>
                          <a:pt x="208" y="18"/>
                          <a:pt x="107" y="34"/>
                        </a:cubicBezTo>
                        <a:cubicBezTo>
                          <a:pt x="30" y="45"/>
                          <a:pt x="1" y="142"/>
                          <a:pt x="57" y="196"/>
                        </a:cubicBezTo>
                        <a:lnTo>
                          <a:pt x="168" y="302"/>
                        </a:lnTo>
                        <a:cubicBezTo>
                          <a:pt x="224" y="206"/>
                          <a:pt x="280" y="104"/>
                          <a:pt x="337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4" name="Google Shape;2174;p32"/>
                  <p:cNvSpPr/>
                  <p:nvPr/>
                </p:nvSpPr>
                <p:spPr>
                  <a:xfrm>
                    <a:off x="-579208" y="1242094"/>
                    <a:ext cx="52270" cy="48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3" extrusionOk="0">
                        <a:moveTo>
                          <a:pt x="730" y="0"/>
                        </a:moveTo>
                        <a:cubicBezTo>
                          <a:pt x="696" y="0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6"/>
                          <a:pt x="447" y="397"/>
                          <a:pt x="109" y="449"/>
                        </a:cubicBezTo>
                        <a:cubicBezTo>
                          <a:pt x="32" y="460"/>
                          <a:pt x="1" y="557"/>
                          <a:pt x="57" y="611"/>
                        </a:cubicBezTo>
                        <a:lnTo>
                          <a:pt x="293" y="837"/>
                        </a:lnTo>
                        <a:cubicBezTo>
                          <a:pt x="341" y="882"/>
                          <a:pt x="323" y="907"/>
                          <a:pt x="269" y="1243"/>
                        </a:cubicBezTo>
                        <a:cubicBezTo>
                          <a:pt x="258" y="1303"/>
                          <a:pt x="307" y="1353"/>
                          <a:pt x="362" y="1353"/>
                        </a:cubicBezTo>
                        <a:cubicBezTo>
                          <a:pt x="377" y="1353"/>
                          <a:pt x="392" y="1349"/>
                          <a:pt x="406" y="1342"/>
                        </a:cubicBezTo>
                        <a:lnTo>
                          <a:pt x="695" y="1186"/>
                        </a:lnTo>
                        <a:cubicBezTo>
                          <a:pt x="709" y="1179"/>
                          <a:pt x="720" y="1175"/>
                          <a:pt x="734" y="1175"/>
                        </a:cubicBezTo>
                        <a:cubicBezTo>
                          <a:pt x="777" y="1175"/>
                          <a:pt x="841" y="1217"/>
                          <a:pt x="1073" y="1337"/>
                        </a:cubicBezTo>
                        <a:cubicBezTo>
                          <a:pt x="1087" y="1344"/>
                          <a:pt x="1101" y="1347"/>
                          <a:pt x="1115" y="1347"/>
                        </a:cubicBezTo>
                        <a:cubicBezTo>
                          <a:pt x="1171" y="1347"/>
                          <a:pt x="1219" y="1297"/>
                          <a:pt x="1209" y="1236"/>
                        </a:cubicBezTo>
                        <a:lnTo>
                          <a:pt x="1152" y="914"/>
                        </a:lnTo>
                        <a:cubicBezTo>
                          <a:pt x="1143" y="868"/>
                          <a:pt x="1154" y="850"/>
                          <a:pt x="1240" y="765"/>
                        </a:cubicBezTo>
                        <a:cubicBezTo>
                          <a:pt x="1281" y="726"/>
                          <a:pt x="1335" y="675"/>
                          <a:pt x="1409" y="600"/>
                        </a:cubicBezTo>
                        <a:cubicBezTo>
                          <a:pt x="1465" y="546"/>
                          <a:pt x="1434" y="451"/>
                          <a:pt x="1357" y="440"/>
                        </a:cubicBezTo>
                        <a:lnTo>
                          <a:pt x="1242" y="424"/>
                        </a:lnTo>
                        <a:lnTo>
                          <a:pt x="1033" y="395"/>
                        </a:lnTo>
                        <a:cubicBezTo>
                          <a:pt x="1001" y="391"/>
                          <a:pt x="976" y="373"/>
                          <a:pt x="961" y="343"/>
                        </a:cubicBezTo>
                        <a:lnTo>
                          <a:pt x="814" y="53"/>
                        </a:lnTo>
                        <a:cubicBezTo>
                          <a:pt x="797" y="18"/>
                          <a:pt x="763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5" name="Google Shape;2175;p32"/>
                  <p:cNvSpPr/>
                  <p:nvPr/>
                </p:nvSpPr>
                <p:spPr>
                  <a:xfrm>
                    <a:off x="-616894" y="888579"/>
                    <a:ext cx="41324" cy="38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5" extrusionOk="0">
                        <a:moveTo>
                          <a:pt x="572" y="1"/>
                        </a:moveTo>
                        <a:cubicBezTo>
                          <a:pt x="545" y="1"/>
                          <a:pt x="518" y="15"/>
                          <a:pt x="505" y="44"/>
                        </a:cubicBezTo>
                        <a:lnTo>
                          <a:pt x="395" y="278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47"/>
                          <a:pt x="46" y="490"/>
                        </a:cubicBezTo>
                        <a:lnTo>
                          <a:pt x="235" y="668"/>
                        </a:lnTo>
                        <a:cubicBezTo>
                          <a:pt x="273" y="702"/>
                          <a:pt x="260" y="722"/>
                          <a:pt x="219" y="988"/>
                        </a:cubicBezTo>
                        <a:cubicBezTo>
                          <a:pt x="212" y="1036"/>
                          <a:pt x="251" y="1074"/>
                          <a:pt x="294" y="1074"/>
                        </a:cubicBezTo>
                        <a:cubicBezTo>
                          <a:pt x="306" y="1074"/>
                          <a:pt x="318" y="1071"/>
                          <a:pt x="330" y="1065"/>
                        </a:cubicBezTo>
                        <a:lnTo>
                          <a:pt x="555" y="941"/>
                        </a:lnTo>
                        <a:cubicBezTo>
                          <a:pt x="567" y="934"/>
                          <a:pt x="577" y="930"/>
                          <a:pt x="588" y="930"/>
                        </a:cubicBezTo>
                        <a:cubicBezTo>
                          <a:pt x="623" y="930"/>
                          <a:pt x="676" y="964"/>
                          <a:pt x="857" y="1054"/>
                        </a:cubicBezTo>
                        <a:cubicBezTo>
                          <a:pt x="868" y="1060"/>
                          <a:pt x="879" y="1062"/>
                          <a:pt x="890" y="1062"/>
                        </a:cubicBezTo>
                        <a:cubicBezTo>
                          <a:pt x="934" y="1062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7" y="661"/>
                          <a:pt x="1116" y="468"/>
                        </a:cubicBezTo>
                        <a:cubicBezTo>
                          <a:pt x="1159" y="425"/>
                          <a:pt x="1134" y="348"/>
                          <a:pt x="1071" y="341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69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8" y="1"/>
                          <a:pt x="572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6" name="Google Shape;2176;p32"/>
                  <p:cNvSpPr/>
                  <p:nvPr/>
                </p:nvSpPr>
                <p:spPr>
                  <a:xfrm>
                    <a:off x="-569474" y="880806"/>
                    <a:ext cx="4849" cy="2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63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5" y="38"/>
                          <a:pt x="50" y="63"/>
                          <a:pt x="89" y="63"/>
                        </a:cubicBezTo>
                        <a:cubicBezTo>
                          <a:pt x="104" y="63"/>
                          <a:pt x="119" y="60"/>
                          <a:pt x="133" y="52"/>
                        </a:cubicBezTo>
                        <a:lnTo>
                          <a:pt x="135" y="50"/>
                        </a:lnTo>
                        <a:cubicBezTo>
                          <a:pt x="93" y="34"/>
                          <a:pt x="45" y="1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7" name="Google Shape;2177;p32"/>
                  <p:cNvSpPr/>
                  <p:nvPr/>
                </p:nvSpPr>
                <p:spPr>
                  <a:xfrm>
                    <a:off x="-616894" y="990408"/>
                    <a:ext cx="41324" cy="3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4" extrusionOk="0">
                        <a:moveTo>
                          <a:pt x="572" y="0"/>
                        </a:moveTo>
                        <a:cubicBezTo>
                          <a:pt x="545" y="0"/>
                          <a:pt x="518" y="15"/>
                          <a:pt x="505" y="44"/>
                        </a:cubicBezTo>
                        <a:lnTo>
                          <a:pt x="395" y="278"/>
                        </a:lnTo>
                        <a:cubicBezTo>
                          <a:pt x="372" y="325"/>
                          <a:pt x="350" y="318"/>
                          <a:pt x="84" y="361"/>
                        </a:cubicBezTo>
                        <a:cubicBezTo>
                          <a:pt x="23" y="373"/>
                          <a:pt x="0" y="447"/>
                          <a:pt x="46" y="490"/>
                        </a:cubicBezTo>
                        <a:lnTo>
                          <a:pt x="235" y="668"/>
                        </a:lnTo>
                        <a:cubicBezTo>
                          <a:pt x="273" y="702"/>
                          <a:pt x="260" y="722"/>
                          <a:pt x="219" y="988"/>
                        </a:cubicBezTo>
                        <a:cubicBezTo>
                          <a:pt x="212" y="1036"/>
                          <a:pt x="251" y="1074"/>
                          <a:pt x="294" y="1074"/>
                        </a:cubicBezTo>
                        <a:cubicBezTo>
                          <a:pt x="306" y="1074"/>
                          <a:pt x="318" y="1071"/>
                          <a:pt x="330" y="1065"/>
                        </a:cubicBezTo>
                        <a:lnTo>
                          <a:pt x="555" y="941"/>
                        </a:lnTo>
                        <a:cubicBezTo>
                          <a:pt x="567" y="934"/>
                          <a:pt x="577" y="930"/>
                          <a:pt x="588" y="930"/>
                        </a:cubicBezTo>
                        <a:cubicBezTo>
                          <a:pt x="623" y="930"/>
                          <a:pt x="676" y="964"/>
                          <a:pt x="857" y="1053"/>
                        </a:cubicBezTo>
                        <a:cubicBezTo>
                          <a:pt x="868" y="1059"/>
                          <a:pt x="879" y="1062"/>
                          <a:pt x="890" y="1062"/>
                        </a:cubicBezTo>
                        <a:cubicBezTo>
                          <a:pt x="934" y="1062"/>
                          <a:pt x="972" y="1021"/>
                          <a:pt x="963" y="972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7" y="661"/>
                          <a:pt x="1116" y="467"/>
                        </a:cubicBezTo>
                        <a:cubicBezTo>
                          <a:pt x="1159" y="424"/>
                          <a:pt x="1134" y="348"/>
                          <a:pt x="1071" y="341"/>
                        </a:cubicBezTo>
                        <a:lnTo>
                          <a:pt x="814" y="309"/>
                        </a:lnTo>
                        <a:cubicBezTo>
                          <a:pt x="789" y="307"/>
                          <a:pt x="769" y="291"/>
                          <a:pt x="758" y="269"/>
                        </a:cubicBezTo>
                        <a:lnTo>
                          <a:pt x="638" y="41"/>
                        </a:lnTo>
                        <a:cubicBezTo>
                          <a:pt x="624" y="14"/>
                          <a:pt x="598" y="0"/>
                          <a:pt x="572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8" name="Google Shape;2178;p32"/>
                  <p:cNvSpPr/>
                  <p:nvPr/>
                </p:nvSpPr>
                <p:spPr>
                  <a:xfrm>
                    <a:off x="-670091" y="936641"/>
                    <a:ext cx="52270" cy="482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2" extrusionOk="0">
                        <a:moveTo>
                          <a:pt x="730" y="0"/>
                        </a:moveTo>
                        <a:cubicBezTo>
                          <a:pt x="696" y="0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7"/>
                          <a:pt x="447" y="398"/>
                          <a:pt x="109" y="449"/>
                        </a:cubicBezTo>
                        <a:cubicBezTo>
                          <a:pt x="32" y="461"/>
                          <a:pt x="0" y="555"/>
                          <a:pt x="59" y="609"/>
                        </a:cubicBezTo>
                        <a:lnTo>
                          <a:pt x="293" y="837"/>
                        </a:lnTo>
                        <a:cubicBezTo>
                          <a:pt x="341" y="882"/>
                          <a:pt x="323" y="905"/>
                          <a:pt x="269" y="1243"/>
                        </a:cubicBezTo>
                        <a:cubicBezTo>
                          <a:pt x="258" y="1303"/>
                          <a:pt x="307" y="1352"/>
                          <a:pt x="361" y="1352"/>
                        </a:cubicBezTo>
                        <a:cubicBezTo>
                          <a:pt x="376" y="1352"/>
                          <a:pt x="391" y="1348"/>
                          <a:pt x="406" y="1340"/>
                        </a:cubicBezTo>
                        <a:lnTo>
                          <a:pt x="695" y="1186"/>
                        </a:lnTo>
                        <a:cubicBezTo>
                          <a:pt x="709" y="1179"/>
                          <a:pt x="720" y="1174"/>
                          <a:pt x="734" y="1174"/>
                        </a:cubicBezTo>
                        <a:cubicBezTo>
                          <a:pt x="778" y="1174"/>
                          <a:pt x="842" y="1217"/>
                          <a:pt x="1073" y="1335"/>
                        </a:cubicBezTo>
                        <a:cubicBezTo>
                          <a:pt x="1088" y="1343"/>
                          <a:pt x="1103" y="1346"/>
                          <a:pt x="1117" y="1346"/>
                        </a:cubicBezTo>
                        <a:cubicBezTo>
                          <a:pt x="1172" y="1346"/>
                          <a:pt x="1219" y="1297"/>
                          <a:pt x="1208" y="1236"/>
                        </a:cubicBezTo>
                        <a:lnTo>
                          <a:pt x="1152" y="914"/>
                        </a:lnTo>
                        <a:cubicBezTo>
                          <a:pt x="1143" y="869"/>
                          <a:pt x="1154" y="851"/>
                          <a:pt x="1240" y="765"/>
                        </a:cubicBezTo>
                        <a:cubicBezTo>
                          <a:pt x="1281" y="727"/>
                          <a:pt x="1335" y="675"/>
                          <a:pt x="1409" y="600"/>
                        </a:cubicBezTo>
                        <a:cubicBezTo>
                          <a:pt x="1465" y="544"/>
                          <a:pt x="1434" y="449"/>
                          <a:pt x="1357" y="440"/>
                        </a:cubicBezTo>
                        <a:lnTo>
                          <a:pt x="1240" y="425"/>
                        </a:lnTo>
                        <a:lnTo>
                          <a:pt x="1033" y="395"/>
                        </a:lnTo>
                        <a:cubicBezTo>
                          <a:pt x="1001" y="391"/>
                          <a:pt x="976" y="371"/>
                          <a:pt x="961" y="343"/>
                        </a:cubicBezTo>
                        <a:lnTo>
                          <a:pt x="814" y="53"/>
                        </a:lnTo>
                        <a:cubicBezTo>
                          <a:pt x="797" y="18"/>
                          <a:pt x="763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9" name="Google Shape;2179;p32"/>
                  <p:cNvSpPr/>
                  <p:nvPr/>
                </p:nvSpPr>
                <p:spPr>
                  <a:xfrm>
                    <a:off x="-616894" y="1092202"/>
                    <a:ext cx="41324" cy="38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5" extrusionOk="0">
                        <a:moveTo>
                          <a:pt x="572" y="1"/>
                        </a:moveTo>
                        <a:cubicBezTo>
                          <a:pt x="545" y="1"/>
                          <a:pt x="518" y="15"/>
                          <a:pt x="505" y="44"/>
                        </a:cubicBezTo>
                        <a:lnTo>
                          <a:pt x="395" y="279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48"/>
                          <a:pt x="46" y="490"/>
                        </a:cubicBezTo>
                        <a:lnTo>
                          <a:pt x="235" y="668"/>
                        </a:lnTo>
                        <a:cubicBezTo>
                          <a:pt x="273" y="702"/>
                          <a:pt x="260" y="723"/>
                          <a:pt x="219" y="988"/>
                        </a:cubicBezTo>
                        <a:cubicBezTo>
                          <a:pt x="212" y="1036"/>
                          <a:pt x="251" y="1074"/>
                          <a:pt x="294" y="1074"/>
                        </a:cubicBezTo>
                        <a:cubicBezTo>
                          <a:pt x="306" y="1074"/>
                          <a:pt x="318" y="1071"/>
                          <a:pt x="330" y="1065"/>
                        </a:cubicBezTo>
                        <a:lnTo>
                          <a:pt x="555" y="941"/>
                        </a:lnTo>
                        <a:cubicBezTo>
                          <a:pt x="567" y="934"/>
                          <a:pt x="577" y="931"/>
                          <a:pt x="588" y="931"/>
                        </a:cubicBezTo>
                        <a:cubicBezTo>
                          <a:pt x="623" y="931"/>
                          <a:pt x="676" y="964"/>
                          <a:pt x="857" y="1054"/>
                        </a:cubicBezTo>
                        <a:cubicBezTo>
                          <a:pt x="868" y="1060"/>
                          <a:pt x="879" y="1063"/>
                          <a:pt x="890" y="1063"/>
                        </a:cubicBezTo>
                        <a:cubicBezTo>
                          <a:pt x="934" y="1063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7" y="662"/>
                          <a:pt x="1116" y="468"/>
                        </a:cubicBezTo>
                        <a:cubicBezTo>
                          <a:pt x="1159" y="425"/>
                          <a:pt x="1134" y="348"/>
                          <a:pt x="1071" y="342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70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8" y="1"/>
                          <a:pt x="572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0" name="Google Shape;2180;p32"/>
                  <p:cNvSpPr/>
                  <p:nvPr/>
                </p:nvSpPr>
                <p:spPr>
                  <a:xfrm>
                    <a:off x="-670091" y="1038435"/>
                    <a:ext cx="52270" cy="48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4" extrusionOk="0">
                        <a:moveTo>
                          <a:pt x="730" y="1"/>
                        </a:moveTo>
                        <a:cubicBezTo>
                          <a:pt x="696" y="1"/>
                          <a:pt x="662" y="18"/>
                          <a:pt x="645" y="53"/>
                        </a:cubicBezTo>
                        <a:lnTo>
                          <a:pt x="503" y="349"/>
                        </a:lnTo>
                        <a:cubicBezTo>
                          <a:pt x="474" y="407"/>
                          <a:pt x="447" y="398"/>
                          <a:pt x="109" y="450"/>
                        </a:cubicBezTo>
                        <a:cubicBezTo>
                          <a:pt x="32" y="461"/>
                          <a:pt x="0" y="556"/>
                          <a:pt x="59" y="612"/>
                        </a:cubicBezTo>
                        <a:lnTo>
                          <a:pt x="293" y="838"/>
                        </a:lnTo>
                        <a:cubicBezTo>
                          <a:pt x="341" y="883"/>
                          <a:pt x="323" y="905"/>
                          <a:pt x="269" y="1243"/>
                        </a:cubicBezTo>
                        <a:cubicBezTo>
                          <a:pt x="258" y="1304"/>
                          <a:pt x="308" y="1353"/>
                          <a:pt x="363" y="1353"/>
                        </a:cubicBezTo>
                        <a:cubicBezTo>
                          <a:pt x="377" y="1353"/>
                          <a:pt x="392" y="1350"/>
                          <a:pt x="406" y="1343"/>
                        </a:cubicBezTo>
                        <a:lnTo>
                          <a:pt x="695" y="1187"/>
                        </a:lnTo>
                        <a:cubicBezTo>
                          <a:pt x="709" y="1179"/>
                          <a:pt x="720" y="1175"/>
                          <a:pt x="734" y="1175"/>
                        </a:cubicBezTo>
                        <a:cubicBezTo>
                          <a:pt x="778" y="1175"/>
                          <a:pt x="842" y="1218"/>
                          <a:pt x="1073" y="1336"/>
                        </a:cubicBezTo>
                        <a:cubicBezTo>
                          <a:pt x="1088" y="1343"/>
                          <a:pt x="1103" y="1347"/>
                          <a:pt x="1117" y="1347"/>
                        </a:cubicBezTo>
                        <a:cubicBezTo>
                          <a:pt x="1172" y="1347"/>
                          <a:pt x="1219" y="1297"/>
                          <a:pt x="1208" y="1237"/>
                        </a:cubicBezTo>
                        <a:lnTo>
                          <a:pt x="1152" y="914"/>
                        </a:lnTo>
                        <a:cubicBezTo>
                          <a:pt x="1143" y="869"/>
                          <a:pt x="1154" y="851"/>
                          <a:pt x="1240" y="766"/>
                        </a:cubicBezTo>
                        <a:cubicBezTo>
                          <a:pt x="1281" y="727"/>
                          <a:pt x="1335" y="675"/>
                          <a:pt x="1409" y="601"/>
                        </a:cubicBezTo>
                        <a:cubicBezTo>
                          <a:pt x="1465" y="545"/>
                          <a:pt x="1434" y="450"/>
                          <a:pt x="1357" y="441"/>
                        </a:cubicBezTo>
                        <a:lnTo>
                          <a:pt x="1240" y="425"/>
                        </a:lnTo>
                        <a:lnTo>
                          <a:pt x="1033" y="396"/>
                        </a:lnTo>
                        <a:cubicBezTo>
                          <a:pt x="1001" y="391"/>
                          <a:pt x="976" y="371"/>
                          <a:pt x="961" y="344"/>
                        </a:cubicBezTo>
                        <a:lnTo>
                          <a:pt x="814" y="53"/>
                        </a:lnTo>
                        <a:cubicBezTo>
                          <a:pt x="797" y="18"/>
                          <a:pt x="763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1" name="Google Shape;2181;p32"/>
                  <p:cNvSpPr/>
                  <p:nvPr/>
                </p:nvSpPr>
                <p:spPr>
                  <a:xfrm>
                    <a:off x="-616894" y="1194031"/>
                    <a:ext cx="41324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6" extrusionOk="0">
                        <a:moveTo>
                          <a:pt x="572" y="0"/>
                        </a:moveTo>
                        <a:cubicBezTo>
                          <a:pt x="545" y="0"/>
                          <a:pt x="518" y="15"/>
                          <a:pt x="505" y="44"/>
                        </a:cubicBezTo>
                        <a:lnTo>
                          <a:pt x="395" y="278"/>
                        </a:lnTo>
                        <a:cubicBezTo>
                          <a:pt x="372" y="325"/>
                          <a:pt x="350" y="319"/>
                          <a:pt x="84" y="362"/>
                        </a:cubicBezTo>
                        <a:cubicBezTo>
                          <a:pt x="23" y="373"/>
                          <a:pt x="0" y="449"/>
                          <a:pt x="46" y="490"/>
                        </a:cubicBezTo>
                        <a:lnTo>
                          <a:pt x="235" y="668"/>
                        </a:lnTo>
                        <a:cubicBezTo>
                          <a:pt x="273" y="704"/>
                          <a:pt x="260" y="722"/>
                          <a:pt x="219" y="988"/>
                        </a:cubicBezTo>
                        <a:cubicBezTo>
                          <a:pt x="212" y="1037"/>
                          <a:pt x="250" y="1075"/>
                          <a:pt x="292" y="1075"/>
                        </a:cubicBezTo>
                        <a:cubicBezTo>
                          <a:pt x="305" y="1075"/>
                          <a:pt x="317" y="1072"/>
                          <a:pt x="330" y="1065"/>
                        </a:cubicBezTo>
                        <a:lnTo>
                          <a:pt x="555" y="941"/>
                        </a:lnTo>
                        <a:cubicBezTo>
                          <a:pt x="567" y="935"/>
                          <a:pt x="576" y="931"/>
                          <a:pt x="588" y="931"/>
                        </a:cubicBezTo>
                        <a:cubicBezTo>
                          <a:pt x="623" y="931"/>
                          <a:pt x="675" y="964"/>
                          <a:pt x="857" y="1053"/>
                        </a:cubicBezTo>
                        <a:cubicBezTo>
                          <a:pt x="868" y="1059"/>
                          <a:pt x="879" y="1062"/>
                          <a:pt x="890" y="1062"/>
                        </a:cubicBezTo>
                        <a:cubicBezTo>
                          <a:pt x="934" y="1062"/>
                          <a:pt x="972" y="1021"/>
                          <a:pt x="963" y="972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7" y="661"/>
                          <a:pt x="1116" y="467"/>
                        </a:cubicBezTo>
                        <a:cubicBezTo>
                          <a:pt x="1159" y="425"/>
                          <a:pt x="1134" y="350"/>
                          <a:pt x="1071" y="341"/>
                        </a:cubicBezTo>
                        <a:lnTo>
                          <a:pt x="814" y="310"/>
                        </a:lnTo>
                        <a:cubicBezTo>
                          <a:pt x="789" y="307"/>
                          <a:pt x="769" y="292"/>
                          <a:pt x="758" y="269"/>
                        </a:cubicBezTo>
                        <a:lnTo>
                          <a:pt x="638" y="41"/>
                        </a:lnTo>
                        <a:cubicBezTo>
                          <a:pt x="624" y="14"/>
                          <a:pt x="598" y="0"/>
                          <a:pt x="572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2" name="Google Shape;2182;p32"/>
                  <p:cNvSpPr/>
                  <p:nvPr/>
                </p:nvSpPr>
                <p:spPr>
                  <a:xfrm>
                    <a:off x="-670091" y="1140264"/>
                    <a:ext cx="52270" cy="42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183" extrusionOk="0">
                        <a:moveTo>
                          <a:pt x="730" y="1"/>
                        </a:moveTo>
                        <a:cubicBezTo>
                          <a:pt x="696" y="1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7"/>
                          <a:pt x="447" y="398"/>
                          <a:pt x="109" y="450"/>
                        </a:cubicBezTo>
                        <a:cubicBezTo>
                          <a:pt x="32" y="461"/>
                          <a:pt x="0" y="556"/>
                          <a:pt x="59" y="612"/>
                        </a:cubicBezTo>
                        <a:lnTo>
                          <a:pt x="293" y="837"/>
                        </a:lnTo>
                        <a:cubicBezTo>
                          <a:pt x="336" y="880"/>
                          <a:pt x="327" y="903"/>
                          <a:pt x="282" y="1166"/>
                        </a:cubicBezTo>
                        <a:cubicBezTo>
                          <a:pt x="627" y="1169"/>
                          <a:pt x="943" y="1175"/>
                          <a:pt x="1199" y="1182"/>
                        </a:cubicBezTo>
                        <a:lnTo>
                          <a:pt x="1152" y="914"/>
                        </a:lnTo>
                        <a:cubicBezTo>
                          <a:pt x="1143" y="869"/>
                          <a:pt x="1154" y="851"/>
                          <a:pt x="1240" y="765"/>
                        </a:cubicBezTo>
                        <a:cubicBezTo>
                          <a:pt x="1281" y="727"/>
                          <a:pt x="1335" y="675"/>
                          <a:pt x="1409" y="601"/>
                        </a:cubicBezTo>
                        <a:cubicBezTo>
                          <a:pt x="1465" y="544"/>
                          <a:pt x="1434" y="450"/>
                          <a:pt x="1357" y="438"/>
                        </a:cubicBezTo>
                        <a:lnTo>
                          <a:pt x="1357" y="441"/>
                        </a:lnTo>
                        <a:lnTo>
                          <a:pt x="1240" y="425"/>
                        </a:lnTo>
                        <a:lnTo>
                          <a:pt x="1033" y="396"/>
                        </a:lnTo>
                        <a:cubicBezTo>
                          <a:pt x="1001" y="391"/>
                          <a:pt x="976" y="371"/>
                          <a:pt x="961" y="344"/>
                        </a:cubicBezTo>
                        <a:lnTo>
                          <a:pt x="814" y="53"/>
                        </a:lnTo>
                        <a:cubicBezTo>
                          <a:pt x="797" y="18"/>
                          <a:pt x="763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3" name="Google Shape;2183;p32"/>
                  <p:cNvSpPr/>
                  <p:nvPr/>
                </p:nvSpPr>
                <p:spPr>
                  <a:xfrm>
                    <a:off x="-616894" y="1295825"/>
                    <a:ext cx="41324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6" extrusionOk="0">
                        <a:moveTo>
                          <a:pt x="572" y="1"/>
                        </a:moveTo>
                        <a:cubicBezTo>
                          <a:pt x="545" y="1"/>
                          <a:pt x="518" y="16"/>
                          <a:pt x="505" y="44"/>
                        </a:cubicBezTo>
                        <a:lnTo>
                          <a:pt x="395" y="279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50"/>
                          <a:pt x="46" y="491"/>
                        </a:cubicBezTo>
                        <a:lnTo>
                          <a:pt x="235" y="669"/>
                        </a:lnTo>
                        <a:cubicBezTo>
                          <a:pt x="273" y="705"/>
                          <a:pt x="260" y="723"/>
                          <a:pt x="219" y="989"/>
                        </a:cubicBezTo>
                        <a:cubicBezTo>
                          <a:pt x="212" y="1038"/>
                          <a:pt x="250" y="1076"/>
                          <a:pt x="292" y="1076"/>
                        </a:cubicBezTo>
                        <a:cubicBezTo>
                          <a:pt x="305" y="1076"/>
                          <a:pt x="317" y="1072"/>
                          <a:pt x="330" y="1065"/>
                        </a:cubicBezTo>
                        <a:lnTo>
                          <a:pt x="555" y="941"/>
                        </a:lnTo>
                        <a:cubicBezTo>
                          <a:pt x="567" y="935"/>
                          <a:pt x="576" y="932"/>
                          <a:pt x="588" y="932"/>
                        </a:cubicBezTo>
                        <a:cubicBezTo>
                          <a:pt x="623" y="932"/>
                          <a:pt x="675" y="964"/>
                          <a:pt x="857" y="1054"/>
                        </a:cubicBezTo>
                        <a:cubicBezTo>
                          <a:pt x="868" y="1060"/>
                          <a:pt x="879" y="1063"/>
                          <a:pt x="890" y="1063"/>
                        </a:cubicBezTo>
                        <a:cubicBezTo>
                          <a:pt x="934" y="1063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4" y="669"/>
                          <a:pt x="927" y="662"/>
                          <a:pt x="1116" y="468"/>
                        </a:cubicBezTo>
                        <a:cubicBezTo>
                          <a:pt x="1159" y="425"/>
                          <a:pt x="1134" y="351"/>
                          <a:pt x="1071" y="342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70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8" y="1"/>
                          <a:pt x="572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4" name="Google Shape;2184;p32"/>
                  <p:cNvSpPr/>
                  <p:nvPr/>
                </p:nvSpPr>
                <p:spPr>
                  <a:xfrm>
                    <a:off x="-670091" y="1242094"/>
                    <a:ext cx="52270" cy="48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3" extrusionOk="0">
                        <a:moveTo>
                          <a:pt x="730" y="0"/>
                        </a:moveTo>
                        <a:cubicBezTo>
                          <a:pt x="696" y="0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6"/>
                          <a:pt x="447" y="397"/>
                          <a:pt x="109" y="449"/>
                        </a:cubicBezTo>
                        <a:cubicBezTo>
                          <a:pt x="32" y="460"/>
                          <a:pt x="0" y="557"/>
                          <a:pt x="59" y="611"/>
                        </a:cubicBezTo>
                        <a:lnTo>
                          <a:pt x="293" y="837"/>
                        </a:lnTo>
                        <a:cubicBezTo>
                          <a:pt x="341" y="882"/>
                          <a:pt x="323" y="907"/>
                          <a:pt x="269" y="1243"/>
                        </a:cubicBezTo>
                        <a:cubicBezTo>
                          <a:pt x="258" y="1303"/>
                          <a:pt x="308" y="1353"/>
                          <a:pt x="363" y="1353"/>
                        </a:cubicBezTo>
                        <a:cubicBezTo>
                          <a:pt x="377" y="1353"/>
                          <a:pt x="392" y="1349"/>
                          <a:pt x="406" y="1342"/>
                        </a:cubicBezTo>
                        <a:lnTo>
                          <a:pt x="695" y="1186"/>
                        </a:lnTo>
                        <a:cubicBezTo>
                          <a:pt x="709" y="1179"/>
                          <a:pt x="720" y="1175"/>
                          <a:pt x="734" y="1175"/>
                        </a:cubicBezTo>
                        <a:cubicBezTo>
                          <a:pt x="777" y="1175"/>
                          <a:pt x="841" y="1217"/>
                          <a:pt x="1073" y="1337"/>
                        </a:cubicBezTo>
                        <a:cubicBezTo>
                          <a:pt x="1087" y="1344"/>
                          <a:pt x="1101" y="1347"/>
                          <a:pt x="1115" y="1347"/>
                        </a:cubicBezTo>
                        <a:cubicBezTo>
                          <a:pt x="1171" y="1347"/>
                          <a:pt x="1219" y="1297"/>
                          <a:pt x="1208" y="1236"/>
                        </a:cubicBezTo>
                        <a:lnTo>
                          <a:pt x="1152" y="914"/>
                        </a:lnTo>
                        <a:cubicBezTo>
                          <a:pt x="1143" y="868"/>
                          <a:pt x="1154" y="850"/>
                          <a:pt x="1240" y="765"/>
                        </a:cubicBezTo>
                        <a:cubicBezTo>
                          <a:pt x="1281" y="726"/>
                          <a:pt x="1335" y="675"/>
                          <a:pt x="1409" y="600"/>
                        </a:cubicBezTo>
                        <a:cubicBezTo>
                          <a:pt x="1465" y="546"/>
                          <a:pt x="1434" y="451"/>
                          <a:pt x="1357" y="440"/>
                        </a:cubicBezTo>
                        <a:lnTo>
                          <a:pt x="1240" y="424"/>
                        </a:lnTo>
                        <a:lnTo>
                          <a:pt x="1033" y="395"/>
                        </a:lnTo>
                        <a:cubicBezTo>
                          <a:pt x="1001" y="391"/>
                          <a:pt x="976" y="373"/>
                          <a:pt x="961" y="343"/>
                        </a:cubicBezTo>
                        <a:lnTo>
                          <a:pt x="814" y="53"/>
                        </a:lnTo>
                        <a:cubicBezTo>
                          <a:pt x="797" y="18"/>
                          <a:pt x="763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5" name="Google Shape;2185;p32"/>
                  <p:cNvSpPr/>
                  <p:nvPr/>
                </p:nvSpPr>
                <p:spPr>
                  <a:xfrm>
                    <a:off x="-707778" y="888579"/>
                    <a:ext cx="41324" cy="38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5" extrusionOk="0">
                        <a:moveTo>
                          <a:pt x="571" y="1"/>
                        </a:moveTo>
                        <a:cubicBezTo>
                          <a:pt x="544" y="1"/>
                          <a:pt x="517" y="15"/>
                          <a:pt x="503" y="44"/>
                        </a:cubicBezTo>
                        <a:lnTo>
                          <a:pt x="395" y="278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47"/>
                          <a:pt x="45" y="490"/>
                        </a:cubicBezTo>
                        <a:lnTo>
                          <a:pt x="235" y="668"/>
                        </a:lnTo>
                        <a:cubicBezTo>
                          <a:pt x="273" y="702"/>
                          <a:pt x="260" y="722"/>
                          <a:pt x="219" y="988"/>
                        </a:cubicBezTo>
                        <a:cubicBezTo>
                          <a:pt x="212" y="1036"/>
                          <a:pt x="251" y="1074"/>
                          <a:pt x="294" y="1074"/>
                        </a:cubicBezTo>
                        <a:cubicBezTo>
                          <a:pt x="306" y="1074"/>
                          <a:pt x="318" y="1071"/>
                          <a:pt x="329" y="1065"/>
                        </a:cubicBezTo>
                        <a:lnTo>
                          <a:pt x="555" y="941"/>
                        </a:lnTo>
                        <a:cubicBezTo>
                          <a:pt x="567" y="934"/>
                          <a:pt x="576" y="930"/>
                          <a:pt x="588" y="930"/>
                        </a:cubicBezTo>
                        <a:cubicBezTo>
                          <a:pt x="622" y="930"/>
                          <a:pt x="675" y="964"/>
                          <a:pt x="857" y="1054"/>
                        </a:cubicBezTo>
                        <a:cubicBezTo>
                          <a:pt x="868" y="1060"/>
                          <a:pt x="879" y="1062"/>
                          <a:pt x="890" y="1062"/>
                        </a:cubicBezTo>
                        <a:cubicBezTo>
                          <a:pt x="934" y="1062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4" y="661"/>
                          <a:pt x="1116" y="468"/>
                        </a:cubicBezTo>
                        <a:cubicBezTo>
                          <a:pt x="1159" y="425"/>
                          <a:pt x="1132" y="348"/>
                          <a:pt x="1071" y="341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69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8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6" name="Google Shape;2186;p32"/>
                  <p:cNvSpPr/>
                  <p:nvPr/>
                </p:nvSpPr>
                <p:spPr>
                  <a:xfrm>
                    <a:off x="-666062" y="858558"/>
                    <a:ext cx="39470" cy="24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7" h="688" extrusionOk="0">
                        <a:moveTo>
                          <a:pt x="0" y="0"/>
                        </a:moveTo>
                        <a:lnTo>
                          <a:pt x="180" y="171"/>
                        </a:lnTo>
                        <a:cubicBezTo>
                          <a:pt x="228" y="217"/>
                          <a:pt x="210" y="241"/>
                          <a:pt x="156" y="577"/>
                        </a:cubicBezTo>
                        <a:cubicBezTo>
                          <a:pt x="145" y="638"/>
                          <a:pt x="195" y="687"/>
                          <a:pt x="250" y="687"/>
                        </a:cubicBezTo>
                        <a:cubicBezTo>
                          <a:pt x="264" y="687"/>
                          <a:pt x="279" y="684"/>
                          <a:pt x="293" y="676"/>
                        </a:cubicBezTo>
                        <a:lnTo>
                          <a:pt x="582" y="521"/>
                        </a:lnTo>
                        <a:cubicBezTo>
                          <a:pt x="596" y="513"/>
                          <a:pt x="607" y="509"/>
                          <a:pt x="621" y="509"/>
                        </a:cubicBezTo>
                        <a:cubicBezTo>
                          <a:pt x="665" y="509"/>
                          <a:pt x="729" y="552"/>
                          <a:pt x="960" y="670"/>
                        </a:cubicBezTo>
                        <a:cubicBezTo>
                          <a:pt x="974" y="677"/>
                          <a:pt x="989" y="680"/>
                          <a:pt x="1003" y="680"/>
                        </a:cubicBezTo>
                        <a:cubicBezTo>
                          <a:pt x="1058" y="680"/>
                          <a:pt x="1106" y="631"/>
                          <a:pt x="1095" y="570"/>
                        </a:cubicBezTo>
                        <a:lnTo>
                          <a:pt x="1037" y="248"/>
                        </a:lnTo>
                        <a:cubicBezTo>
                          <a:pt x="1032" y="221"/>
                          <a:pt x="1035" y="203"/>
                          <a:pt x="1057" y="174"/>
                        </a:cubicBezTo>
                        <a:cubicBezTo>
                          <a:pt x="710" y="104"/>
                          <a:pt x="356" y="4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7" name="Google Shape;2187;p32"/>
                  <p:cNvSpPr/>
                  <p:nvPr/>
                </p:nvSpPr>
                <p:spPr>
                  <a:xfrm>
                    <a:off x="-760404" y="936641"/>
                    <a:ext cx="51700" cy="482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0" h="1352" extrusionOk="0">
                        <a:moveTo>
                          <a:pt x="713" y="0"/>
                        </a:moveTo>
                        <a:cubicBezTo>
                          <a:pt x="679" y="0"/>
                          <a:pt x="646" y="18"/>
                          <a:pt x="629" y="53"/>
                        </a:cubicBezTo>
                        <a:lnTo>
                          <a:pt x="487" y="348"/>
                        </a:lnTo>
                        <a:cubicBezTo>
                          <a:pt x="458" y="407"/>
                          <a:pt x="431" y="398"/>
                          <a:pt x="93" y="449"/>
                        </a:cubicBezTo>
                        <a:cubicBezTo>
                          <a:pt x="29" y="458"/>
                          <a:pt x="0" y="522"/>
                          <a:pt x="20" y="576"/>
                        </a:cubicBezTo>
                        <a:cubicBezTo>
                          <a:pt x="20" y="576"/>
                          <a:pt x="18" y="573"/>
                          <a:pt x="18" y="573"/>
                        </a:cubicBezTo>
                        <a:lnTo>
                          <a:pt x="18" y="573"/>
                        </a:lnTo>
                        <a:cubicBezTo>
                          <a:pt x="23" y="587"/>
                          <a:pt x="29" y="600"/>
                          <a:pt x="41" y="609"/>
                        </a:cubicBezTo>
                        <a:lnTo>
                          <a:pt x="277" y="837"/>
                        </a:lnTo>
                        <a:cubicBezTo>
                          <a:pt x="325" y="882"/>
                          <a:pt x="307" y="905"/>
                          <a:pt x="253" y="1243"/>
                        </a:cubicBezTo>
                        <a:cubicBezTo>
                          <a:pt x="242" y="1303"/>
                          <a:pt x="289" y="1352"/>
                          <a:pt x="344" y="1352"/>
                        </a:cubicBezTo>
                        <a:cubicBezTo>
                          <a:pt x="359" y="1352"/>
                          <a:pt x="375" y="1348"/>
                          <a:pt x="390" y="1340"/>
                        </a:cubicBezTo>
                        <a:lnTo>
                          <a:pt x="679" y="1186"/>
                        </a:lnTo>
                        <a:cubicBezTo>
                          <a:pt x="693" y="1179"/>
                          <a:pt x="704" y="1174"/>
                          <a:pt x="718" y="1174"/>
                        </a:cubicBezTo>
                        <a:cubicBezTo>
                          <a:pt x="761" y="1174"/>
                          <a:pt x="826" y="1217"/>
                          <a:pt x="1055" y="1335"/>
                        </a:cubicBezTo>
                        <a:cubicBezTo>
                          <a:pt x="1069" y="1343"/>
                          <a:pt x="1084" y="1346"/>
                          <a:pt x="1099" y="1346"/>
                        </a:cubicBezTo>
                        <a:cubicBezTo>
                          <a:pt x="1154" y="1346"/>
                          <a:pt x="1203" y="1296"/>
                          <a:pt x="1192" y="1234"/>
                        </a:cubicBezTo>
                        <a:lnTo>
                          <a:pt x="1174" y="1137"/>
                        </a:lnTo>
                        <a:lnTo>
                          <a:pt x="1134" y="914"/>
                        </a:lnTo>
                        <a:cubicBezTo>
                          <a:pt x="1127" y="869"/>
                          <a:pt x="1138" y="851"/>
                          <a:pt x="1224" y="765"/>
                        </a:cubicBezTo>
                        <a:cubicBezTo>
                          <a:pt x="1265" y="727"/>
                          <a:pt x="1319" y="675"/>
                          <a:pt x="1393" y="600"/>
                        </a:cubicBezTo>
                        <a:cubicBezTo>
                          <a:pt x="1449" y="544"/>
                          <a:pt x="1418" y="449"/>
                          <a:pt x="1339" y="438"/>
                        </a:cubicBezTo>
                        <a:lnTo>
                          <a:pt x="1339" y="440"/>
                        </a:lnTo>
                        <a:lnTo>
                          <a:pt x="1224" y="425"/>
                        </a:lnTo>
                        <a:lnTo>
                          <a:pt x="1017" y="395"/>
                        </a:lnTo>
                        <a:cubicBezTo>
                          <a:pt x="985" y="391"/>
                          <a:pt x="958" y="371"/>
                          <a:pt x="944" y="343"/>
                        </a:cubicBezTo>
                        <a:lnTo>
                          <a:pt x="798" y="53"/>
                        </a:lnTo>
                        <a:cubicBezTo>
                          <a:pt x="780" y="18"/>
                          <a:pt x="746" y="0"/>
                          <a:pt x="713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8" name="Google Shape;2188;p32"/>
                  <p:cNvSpPr/>
                  <p:nvPr/>
                </p:nvSpPr>
                <p:spPr>
                  <a:xfrm>
                    <a:off x="-707778" y="1092202"/>
                    <a:ext cx="41324" cy="38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5" extrusionOk="0">
                        <a:moveTo>
                          <a:pt x="571" y="1"/>
                        </a:moveTo>
                        <a:cubicBezTo>
                          <a:pt x="544" y="1"/>
                          <a:pt x="517" y="15"/>
                          <a:pt x="503" y="44"/>
                        </a:cubicBezTo>
                        <a:lnTo>
                          <a:pt x="395" y="279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48"/>
                          <a:pt x="45" y="490"/>
                        </a:cubicBezTo>
                        <a:lnTo>
                          <a:pt x="235" y="668"/>
                        </a:lnTo>
                        <a:cubicBezTo>
                          <a:pt x="273" y="702"/>
                          <a:pt x="260" y="723"/>
                          <a:pt x="219" y="988"/>
                        </a:cubicBezTo>
                        <a:cubicBezTo>
                          <a:pt x="212" y="1036"/>
                          <a:pt x="251" y="1074"/>
                          <a:pt x="294" y="1074"/>
                        </a:cubicBezTo>
                        <a:cubicBezTo>
                          <a:pt x="306" y="1074"/>
                          <a:pt x="318" y="1071"/>
                          <a:pt x="329" y="1065"/>
                        </a:cubicBezTo>
                        <a:lnTo>
                          <a:pt x="555" y="941"/>
                        </a:lnTo>
                        <a:cubicBezTo>
                          <a:pt x="567" y="934"/>
                          <a:pt x="576" y="931"/>
                          <a:pt x="588" y="931"/>
                        </a:cubicBezTo>
                        <a:cubicBezTo>
                          <a:pt x="622" y="931"/>
                          <a:pt x="675" y="964"/>
                          <a:pt x="857" y="1054"/>
                        </a:cubicBezTo>
                        <a:cubicBezTo>
                          <a:pt x="868" y="1060"/>
                          <a:pt x="879" y="1063"/>
                          <a:pt x="890" y="1063"/>
                        </a:cubicBezTo>
                        <a:cubicBezTo>
                          <a:pt x="934" y="1063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4" y="662"/>
                          <a:pt x="1116" y="468"/>
                        </a:cubicBezTo>
                        <a:cubicBezTo>
                          <a:pt x="1159" y="425"/>
                          <a:pt x="1132" y="348"/>
                          <a:pt x="1071" y="342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70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8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9" name="Google Shape;2189;p32"/>
                  <p:cNvSpPr/>
                  <p:nvPr/>
                </p:nvSpPr>
                <p:spPr>
                  <a:xfrm>
                    <a:off x="-707778" y="1194031"/>
                    <a:ext cx="41324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6" extrusionOk="0">
                        <a:moveTo>
                          <a:pt x="571" y="0"/>
                        </a:moveTo>
                        <a:cubicBezTo>
                          <a:pt x="544" y="0"/>
                          <a:pt x="517" y="15"/>
                          <a:pt x="503" y="44"/>
                        </a:cubicBezTo>
                        <a:lnTo>
                          <a:pt x="395" y="278"/>
                        </a:lnTo>
                        <a:cubicBezTo>
                          <a:pt x="372" y="325"/>
                          <a:pt x="350" y="319"/>
                          <a:pt x="84" y="362"/>
                        </a:cubicBezTo>
                        <a:cubicBezTo>
                          <a:pt x="23" y="373"/>
                          <a:pt x="0" y="449"/>
                          <a:pt x="45" y="490"/>
                        </a:cubicBezTo>
                        <a:lnTo>
                          <a:pt x="235" y="668"/>
                        </a:lnTo>
                        <a:cubicBezTo>
                          <a:pt x="273" y="704"/>
                          <a:pt x="260" y="722"/>
                          <a:pt x="219" y="988"/>
                        </a:cubicBezTo>
                        <a:cubicBezTo>
                          <a:pt x="212" y="1037"/>
                          <a:pt x="250" y="1075"/>
                          <a:pt x="292" y="1075"/>
                        </a:cubicBezTo>
                        <a:cubicBezTo>
                          <a:pt x="304" y="1075"/>
                          <a:pt x="317" y="1072"/>
                          <a:pt x="329" y="1065"/>
                        </a:cubicBezTo>
                        <a:lnTo>
                          <a:pt x="555" y="941"/>
                        </a:lnTo>
                        <a:cubicBezTo>
                          <a:pt x="567" y="935"/>
                          <a:pt x="576" y="931"/>
                          <a:pt x="587" y="931"/>
                        </a:cubicBezTo>
                        <a:cubicBezTo>
                          <a:pt x="622" y="931"/>
                          <a:pt x="674" y="964"/>
                          <a:pt x="857" y="1053"/>
                        </a:cubicBezTo>
                        <a:cubicBezTo>
                          <a:pt x="868" y="1059"/>
                          <a:pt x="879" y="1062"/>
                          <a:pt x="890" y="1062"/>
                        </a:cubicBezTo>
                        <a:cubicBezTo>
                          <a:pt x="934" y="1062"/>
                          <a:pt x="972" y="1021"/>
                          <a:pt x="963" y="972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4" y="661"/>
                          <a:pt x="1116" y="467"/>
                        </a:cubicBezTo>
                        <a:cubicBezTo>
                          <a:pt x="1159" y="425"/>
                          <a:pt x="1132" y="350"/>
                          <a:pt x="1071" y="341"/>
                        </a:cubicBezTo>
                        <a:lnTo>
                          <a:pt x="814" y="310"/>
                        </a:lnTo>
                        <a:cubicBezTo>
                          <a:pt x="789" y="307"/>
                          <a:pt x="769" y="292"/>
                          <a:pt x="758" y="269"/>
                        </a:cubicBezTo>
                        <a:lnTo>
                          <a:pt x="638" y="41"/>
                        </a:lnTo>
                        <a:cubicBezTo>
                          <a:pt x="624" y="14"/>
                          <a:pt x="598" y="0"/>
                          <a:pt x="571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0" name="Google Shape;2190;p32"/>
                  <p:cNvSpPr/>
                  <p:nvPr/>
                </p:nvSpPr>
                <p:spPr>
                  <a:xfrm>
                    <a:off x="-660928" y="1183906"/>
                    <a:ext cx="13121" cy="4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" h="130" extrusionOk="0">
                        <a:moveTo>
                          <a:pt x="368" y="1"/>
                        </a:moveTo>
                        <a:cubicBezTo>
                          <a:pt x="262" y="1"/>
                          <a:pt x="147" y="3"/>
                          <a:pt x="14" y="3"/>
                        </a:cubicBezTo>
                        <a:cubicBezTo>
                          <a:pt x="14" y="8"/>
                          <a:pt x="12" y="12"/>
                          <a:pt x="12" y="19"/>
                        </a:cubicBezTo>
                        <a:cubicBezTo>
                          <a:pt x="1" y="80"/>
                          <a:pt x="51" y="129"/>
                          <a:pt x="106" y="129"/>
                        </a:cubicBezTo>
                        <a:cubicBezTo>
                          <a:pt x="120" y="129"/>
                          <a:pt x="135" y="126"/>
                          <a:pt x="149" y="118"/>
                        </a:cubicBezTo>
                        <a:lnTo>
                          <a:pt x="368" y="1"/>
                        </a:ln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1" name="Google Shape;2191;p32"/>
                  <p:cNvSpPr/>
                  <p:nvPr/>
                </p:nvSpPr>
                <p:spPr>
                  <a:xfrm>
                    <a:off x="-639464" y="1183906"/>
                    <a:ext cx="12871" cy="4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" h="123" extrusionOk="0">
                        <a:moveTo>
                          <a:pt x="0" y="1"/>
                        </a:moveTo>
                        <a:cubicBezTo>
                          <a:pt x="50" y="26"/>
                          <a:pt x="117" y="62"/>
                          <a:pt x="214" y="111"/>
                        </a:cubicBezTo>
                        <a:cubicBezTo>
                          <a:pt x="229" y="119"/>
                          <a:pt x="244" y="122"/>
                          <a:pt x="258" y="122"/>
                        </a:cubicBezTo>
                        <a:cubicBezTo>
                          <a:pt x="313" y="122"/>
                          <a:pt x="360" y="73"/>
                          <a:pt x="349" y="12"/>
                        </a:cubicBezTo>
                        <a:lnTo>
                          <a:pt x="349" y="5"/>
                        </a:lnTo>
                        <a:cubicBezTo>
                          <a:pt x="230" y="3"/>
                          <a:pt x="12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2" name="Google Shape;2192;p32"/>
                  <p:cNvSpPr/>
                  <p:nvPr/>
                </p:nvSpPr>
                <p:spPr>
                  <a:xfrm>
                    <a:off x="-760975" y="1140264"/>
                    <a:ext cx="52270" cy="4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295" extrusionOk="0">
                        <a:moveTo>
                          <a:pt x="729" y="1"/>
                        </a:moveTo>
                        <a:cubicBezTo>
                          <a:pt x="695" y="1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7"/>
                          <a:pt x="447" y="398"/>
                          <a:pt x="109" y="450"/>
                        </a:cubicBezTo>
                        <a:cubicBezTo>
                          <a:pt x="32" y="461"/>
                          <a:pt x="0" y="556"/>
                          <a:pt x="57" y="612"/>
                        </a:cubicBezTo>
                        <a:lnTo>
                          <a:pt x="293" y="837"/>
                        </a:lnTo>
                        <a:cubicBezTo>
                          <a:pt x="298" y="842"/>
                          <a:pt x="302" y="846"/>
                          <a:pt x="307" y="851"/>
                        </a:cubicBezTo>
                        <a:cubicBezTo>
                          <a:pt x="307" y="853"/>
                          <a:pt x="309" y="855"/>
                          <a:pt x="309" y="858"/>
                        </a:cubicBezTo>
                        <a:cubicBezTo>
                          <a:pt x="311" y="862"/>
                          <a:pt x="314" y="864"/>
                          <a:pt x="316" y="869"/>
                        </a:cubicBezTo>
                        <a:cubicBezTo>
                          <a:pt x="316" y="871"/>
                          <a:pt x="316" y="873"/>
                          <a:pt x="318" y="876"/>
                        </a:cubicBezTo>
                        <a:cubicBezTo>
                          <a:pt x="318" y="880"/>
                          <a:pt x="318" y="885"/>
                          <a:pt x="320" y="891"/>
                        </a:cubicBezTo>
                        <a:cubicBezTo>
                          <a:pt x="320" y="894"/>
                          <a:pt x="320" y="896"/>
                          <a:pt x="320" y="900"/>
                        </a:cubicBezTo>
                        <a:cubicBezTo>
                          <a:pt x="320" y="909"/>
                          <a:pt x="320" y="918"/>
                          <a:pt x="318" y="930"/>
                        </a:cubicBezTo>
                        <a:cubicBezTo>
                          <a:pt x="318" y="932"/>
                          <a:pt x="318" y="936"/>
                          <a:pt x="318" y="939"/>
                        </a:cubicBezTo>
                        <a:cubicBezTo>
                          <a:pt x="316" y="950"/>
                          <a:pt x="316" y="961"/>
                          <a:pt x="314" y="975"/>
                        </a:cubicBezTo>
                        <a:cubicBezTo>
                          <a:pt x="311" y="979"/>
                          <a:pt x="311" y="988"/>
                          <a:pt x="309" y="995"/>
                        </a:cubicBezTo>
                        <a:cubicBezTo>
                          <a:pt x="307" y="1006"/>
                          <a:pt x="305" y="1020"/>
                          <a:pt x="302" y="1036"/>
                        </a:cubicBezTo>
                        <a:cubicBezTo>
                          <a:pt x="300" y="1047"/>
                          <a:pt x="300" y="1058"/>
                          <a:pt x="298" y="1072"/>
                        </a:cubicBezTo>
                        <a:cubicBezTo>
                          <a:pt x="289" y="1119"/>
                          <a:pt x="280" y="1173"/>
                          <a:pt x="269" y="1243"/>
                        </a:cubicBezTo>
                        <a:cubicBezTo>
                          <a:pt x="264" y="1263"/>
                          <a:pt x="269" y="1279"/>
                          <a:pt x="275" y="1295"/>
                        </a:cubicBezTo>
                        <a:cubicBezTo>
                          <a:pt x="365" y="1284"/>
                          <a:pt x="456" y="1275"/>
                          <a:pt x="550" y="1266"/>
                        </a:cubicBezTo>
                        <a:lnTo>
                          <a:pt x="695" y="1187"/>
                        </a:lnTo>
                        <a:cubicBezTo>
                          <a:pt x="708" y="1179"/>
                          <a:pt x="720" y="1175"/>
                          <a:pt x="733" y="1175"/>
                        </a:cubicBezTo>
                        <a:cubicBezTo>
                          <a:pt x="761" y="1175"/>
                          <a:pt x="797" y="1192"/>
                          <a:pt x="877" y="1234"/>
                        </a:cubicBezTo>
                        <a:cubicBezTo>
                          <a:pt x="985" y="1225"/>
                          <a:pt x="1096" y="1218"/>
                          <a:pt x="1204" y="1211"/>
                        </a:cubicBezTo>
                        <a:lnTo>
                          <a:pt x="1150" y="914"/>
                        </a:lnTo>
                        <a:cubicBezTo>
                          <a:pt x="1143" y="869"/>
                          <a:pt x="1154" y="851"/>
                          <a:pt x="1240" y="765"/>
                        </a:cubicBezTo>
                        <a:cubicBezTo>
                          <a:pt x="1281" y="727"/>
                          <a:pt x="1335" y="675"/>
                          <a:pt x="1409" y="601"/>
                        </a:cubicBezTo>
                        <a:cubicBezTo>
                          <a:pt x="1465" y="544"/>
                          <a:pt x="1434" y="450"/>
                          <a:pt x="1355" y="441"/>
                        </a:cubicBezTo>
                        <a:lnTo>
                          <a:pt x="1240" y="425"/>
                        </a:lnTo>
                        <a:lnTo>
                          <a:pt x="1033" y="396"/>
                        </a:lnTo>
                        <a:cubicBezTo>
                          <a:pt x="1001" y="391"/>
                          <a:pt x="974" y="371"/>
                          <a:pt x="960" y="344"/>
                        </a:cubicBezTo>
                        <a:lnTo>
                          <a:pt x="814" y="53"/>
                        </a:lnTo>
                        <a:cubicBezTo>
                          <a:pt x="796" y="18"/>
                          <a:pt x="762" y="1"/>
                          <a:pt x="729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3" name="Google Shape;2193;p32"/>
                  <p:cNvSpPr/>
                  <p:nvPr/>
                </p:nvSpPr>
                <p:spPr>
                  <a:xfrm>
                    <a:off x="-707778" y="1295825"/>
                    <a:ext cx="41324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6" extrusionOk="0">
                        <a:moveTo>
                          <a:pt x="571" y="1"/>
                        </a:moveTo>
                        <a:cubicBezTo>
                          <a:pt x="544" y="1"/>
                          <a:pt x="517" y="16"/>
                          <a:pt x="503" y="44"/>
                        </a:cubicBezTo>
                        <a:lnTo>
                          <a:pt x="395" y="279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50"/>
                          <a:pt x="45" y="491"/>
                        </a:cubicBezTo>
                        <a:lnTo>
                          <a:pt x="235" y="669"/>
                        </a:lnTo>
                        <a:cubicBezTo>
                          <a:pt x="273" y="705"/>
                          <a:pt x="260" y="723"/>
                          <a:pt x="219" y="989"/>
                        </a:cubicBezTo>
                        <a:cubicBezTo>
                          <a:pt x="212" y="1038"/>
                          <a:pt x="250" y="1076"/>
                          <a:pt x="292" y="1076"/>
                        </a:cubicBezTo>
                        <a:cubicBezTo>
                          <a:pt x="304" y="1076"/>
                          <a:pt x="317" y="1072"/>
                          <a:pt x="329" y="1065"/>
                        </a:cubicBezTo>
                        <a:lnTo>
                          <a:pt x="555" y="941"/>
                        </a:lnTo>
                        <a:cubicBezTo>
                          <a:pt x="567" y="935"/>
                          <a:pt x="576" y="932"/>
                          <a:pt x="587" y="932"/>
                        </a:cubicBezTo>
                        <a:cubicBezTo>
                          <a:pt x="622" y="932"/>
                          <a:pt x="674" y="964"/>
                          <a:pt x="857" y="1054"/>
                        </a:cubicBezTo>
                        <a:cubicBezTo>
                          <a:pt x="868" y="1060"/>
                          <a:pt x="879" y="1063"/>
                          <a:pt x="890" y="1063"/>
                        </a:cubicBezTo>
                        <a:cubicBezTo>
                          <a:pt x="934" y="1063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4" y="669"/>
                          <a:pt x="924" y="662"/>
                          <a:pt x="1116" y="468"/>
                        </a:cubicBezTo>
                        <a:cubicBezTo>
                          <a:pt x="1159" y="425"/>
                          <a:pt x="1132" y="351"/>
                          <a:pt x="1071" y="342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70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8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4" name="Google Shape;2194;p32"/>
                  <p:cNvSpPr/>
                  <p:nvPr/>
                </p:nvSpPr>
                <p:spPr>
                  <a:xfrm>
                    <a:off x="-760975" y="1242094"/>
                    <a:ext cx="52270" cy="48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3" extrusionOk="0">
                        <a:moveTo>
                          <a:pt x="729" y="0"/>
                        </a:moveTo>
                        <a:cubicBezTo>
                          <a:pt x="695" y="0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6"/>
                          <a:pt x="447" y="397"/>
                          <a:pt x="109" y="449"/>
                        </a:cubicBezTo>
                        <a:cubicBezTo>
                          <a:pt x="32" y="460"/>
                          <a:pt x="0" y="557"/>
                          <a:pt x="57" y="611"/>
                        </a:cubicBezTo>
                        <a:lnTo>
                          <a:pt x="293" y="837"/>
                        </a:lnTo>
                        <a:cubicBezTo>
                          <a:pt x="341" y="882"/>
                          <a:pt x="323" y="907"/>
                          <a:pt x="269" y="1243"/>
                        </a:cubicBezTo>
                        <a:cubicBezTo>
                          <a:pt x="258" y="1303"/>
                          <a:pt x="307" y="1353"/>
                          <a:pt x="362" y="1353"/>
                        </a:cubicBezTo>
                        <a:cubicBezTo>
                          <a:pt x="376" y="1353"/>
                          <a:pt x="392" y="1349"/>
                          <a:pt x="406" y="1342"/>
                        </a:cubicBezTo>
                        <a:lnTo>
                          <a:pt x="695" y="1186"/>
                        </a:lnTo>
                        <a:cubicBezTo>
                          <a:pt x="708" y="1179"/>
                          <a:pt x="720" y="1175"/>
                          <a:pt x="733" y="1175"/>
                        </a:cubicBezTo>
                        <a:cubicBezTo>
                          <a:pt x="777" y="1175"/>
                          <a:pt x="841" y="1217"/>
                          <a:pt x="1071" y="1337"/>
                        </a:cubicBezTo>
                        <a:cubicBezTo>
                          <a:pt x="1085" y="1344"/>
                          <a:pt x="1099" y="1347"/>
                          <a:pt x="1113" y="1347"/>
                        </a:cubicBezTo>
                        <a:cubicBezTo>
                          <a:pt x="1169" y="1347"/>
                          <a:pt x="1219" y="1297"/>
                          <a:pt x="1208" y="1236"/>
                        </a:cubicBezTo>
                        <a:lnTo>
                          <a:pt x="1150" y="914"/>
                        </a:lnTo>
                        <a:cubicBezTo>
                          <a:pt x="1143" y="868"/>
                          <a:pt x="1152" y="850"/>
                          <a:pt x="1240" y="765"/>
                        </a:cubicBezTo>
                        <a:cubicBezTo>
                          <a:pt x="1278" y="726"/>
                          <a:pt x="1335" y="675"/>
                          <a:pt x="1409" y="600"/>
                        </a:cubicBezTo>
                        <a:cubicBezTo>
                          <a:pt x="1465" y="546"/>
                          <a:pt x="1434" y="451"/>
                          <a:pt x="1355" y="440"/>
                        </a:cubicBezTo>
                        <a:lnTo>
                          <a:pt x="1240" y="424"/>
                        </a:lnTo>
                        <a:lnTo>
                          <a:pt x="1033" y="395"/>
                        </a:lnTo>
                        <a:cubicBezTo>
                          <a:pt x="1001" y="391"/>
                          <a:pt x="974" y="373"/>
                          <a:pt x="960" y="343"/>
                        </a:cubicBezTo>
                        <a:lnTo>
                          <a:pt x="814" y="53"/>
                        </a:lnTo>
                        <a:cubicBezTo>
                          <a:pt x="796" y="18"/>
                          <a:pt x="762" y="0"/>
                          <a:pt x="729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5" name="Google Shape;2195;p32"/>
                  <p:cNvSpPr/>
                  <p:nvPr/>
                </p:nvSpPr>
                <p:spPr>
                  <a:xfrm>
                    <a:off x="-647843" y="1343923"/>
                    <a:ext cx="7523" cy="3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95" extrusionOk="0">
                        <a:moveTo>
                          <a:pt x="105" y="0"/>
                        </a:moveTo>
                        <a:cubicBezTo>
                          <a:pt x="72" y="0"/>
                          <a:pt x="38" y="18"/>
                          <a:pt x="21" y="54"/>
                        </a:cubicBezTo>
                        <a:lnTo>
                          <a:pt x="1" y="93"/>
                        </a:lnTo>
                        <a:cubicBezTo>
                          <a:pt x="71" y="93"/>
                          <a:pt x="143" y="95"/>
                          <a:pt x="210" y="95"/>
                        </a:cubicBezTo>
                        <a:lnTo>
                          <a:pt x="190" y="52"/>
                        </a:lnTo>
                        <a:cubicBezTo>
                          <a:pt x="172" y="17"/>
                          <a:pt x="139" y="0"/>
                          <a:pt x="105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6" name="Google Shape;2196;p32"/>
                  <p:cNvSpPr/>
                  <p:nvPr/>
                </p:nvSpPr>
                <p:spPr>
                  <a:xfrm>
                    <a:off x="-798661" y="888579"/>
                    <a:ext cx="41324" cy="38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5" extrusionOk="0">
                        <a:moveTo>
                          <a:pt x="571" y="1"/>
                        </a:moveTo>
                        <a:cubicBezTo>
                          <a:pt x="544" y="1"/>
                          <a:pt x="517" y="15"/>
                          <a:pt x="503" y="44"/>
                        </a:cubicBezTo>
                        <a:lnTo>
                          <a:pt x="395" y="278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47"/>
                          <a:pt x="45" y="490"/>
                        </a:cubicBezTo>
                        <a:lnTo>
                          <a:pt x="232" y="668"/>
                        </a:lnTo>
                        <a:lnTo>
                          <a:pt x="235" y="668"/>
                        </a:lnTo>
                        <a:cubicBezTo>
                          <a:pt x="273" y="702"/>
                          <a:pt x="259" y="722"/>
                          <a:pt x="219" y="988"/>
                        </a:cubicBezTo>
                        <a:cubicBezTo>
                          <a:pt x="212" y="1036"/>
                          <a:pt x="251" y="1074"/>
                          <a:pt x="294" y="1074"/>
                        </a:cubicBezTo>
                        <a:cubicBezTo>
                          <a:pt x="306" y="1074"/>
                          <a:pt x="318" y="1071"/>
                          <a:pt x="329" y="1065"/>
                        </a:cubicBezTo>
                        <a:lnTo>
                          <a:pt x="555" y="941"/>
                        </a:lnTo>
                        <a:cubicBezTo>
                          <a:pt x="566" y="934"/>
                          <a:pt x="575" y="930"/>
                          <a:pt x="587" y="930"/>
                        </a:cubicBezTo>
                        <a:cubicBezTo>
                          <a:pt x="621" y="930"/>
                          <a:pt x="674" y="964"/>
                          <a:pt x="857" y="1054"/>
                        </a:cubicBezTo>
                        <a:cubicBezTo>
                          <a:pt x="868" y="1060"/>
                          <a:pt x="879" y="1062"/>
                          <a:pt x="890" y="1062"/>
                        </a:cubicBezTo>
                        <a:cubicBezTo>
                          <a:pt x="933" y="1062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4" y="661"/>
                          <a:pt x="1114" y="468"/>
                        </a:cubicBezTo>
                        <a:cubicBezTo>
                          <a:pt x="1159" y="425"/>
                          <a:pt x="1132" y="348"/>
                          <a:pt x="1071" y="341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69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8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32"/>
                  <p:cNvSpPr/>
                  <p:nvPr/>
                </p:nvSpPr>
                <p:spPr>
                  <a:xfrm>
                    <a:off x="-760012" y="853780"/>
                    <a:ext cx="50167" cy="29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822" extrusionOk="0">
                        <a:moveTo>
                          <a:pt x="560" y="1"/>
                        </a:moveTo>
                        <a:cubicBezTo>
                          <a:pt x="372" y="1"/>
                          <a:pt x="186" y="4"/>
                          <a:pt x="0" y="10"/>
                        </a:cubicBezTo>
                        <a:cubicBezTo>
                          <a:pt x="0" y="35"/>
                          <a:pt x="9" y="60"/>
                          <a:pt x="30" y="80"/>
                        </a:cubicBezTo>
                        <a:lnTo>
                          <a:pt x="266" y="305"/>
                        </a:lnTo>
                        <a:cubicBezTo>
                          <a:pt x="314" y="351"/>
                          <a:pt x="296" y="373"/>
                          <a:pt x="242" y="711"/>
                        </a:cubicBezTo>
                        <a:cubicBezTo>
                          <a:pt x="231" y="772"/>
                          <a:pt x="280" y="821"/>
                          <a:pt x="335" y="821"/>
                        </a:cubicBezTo>
                        <a:cubicBezTo>
                          <a:pt x="349" y="821"/>
                          <a:pt x="365" y="818"/>
                          <a:pt x="379" y="810"/>
                        </a:cubicBezTo>
                        <a:lnTo>
                          <a:pt x="668" y="655"/>
                        </a:lnTo>
                        <a:cubicBezTo>
                          <a:pt x="682" y="647"/>
                          <a:pt x="693" y="643"/>
                          <a:pt x="707" y="643"/>
                        </a:cubicBezTo>
                        <a:cubicBezTo>
                          <a:pt x="750" y="643"/>
                          <a:pt x="815" y="686"/>
                          <a:pt x="1044" y="804"/>
                        </a:cubicBezTo>
                        <a:cubicBezTo>
                          <a:pt x="1058" y="811"/>
                          <a:pt x="1073" y="814"/>
                          <a:pt x="1088" y="814"/>
                        </a:cubicBezTo>
                        <a:cubicBezTo>
                          <a:pt x="1143" y="814"/>
                          <a:pt x="1192" y="765"/>
                          <a:pt x="1181" y="704"/>
                        </a:cubicBezTo>
                        <a:lnTo>
                          <a:pt x="1123" y="382"/>
                        </a:lnTo>
                        <a:cubicBezTo>
                          <a:pt x="1116" y="337"/>
                          <a:pt x="1127" y="319"/>
                          <a:pt x="1213" y="233"/>
                        </a:cubicBezTo>
                        <a:cubicBezTo>
                          <a:pt x="1254" y="195"/>
                          <a:pt x="1308" y="143"/>
                          <a:pt x="1382" y="69"/>
                        </a:cubicBezTo>
                        <a:cubicBezTo>
                          <a:pt x="1396" y="55"/>
                          <a:pt x="1405" y="40"/>
                          <a:pt x="1407" y="24"/>
                        </a:cubicBezTo>
                        <a:cubicBezTo>
                          <a:pt x="1344" y="19"/>
                          <a:pt x="1278" y="17"/>
                          <a:pt x="1213" y="15"/>
                        </a:cubicBezTo>
                        <a:cubicBezTo>
                          <a:pt x="994" y="5"/>
                          <a:pt x="77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32"/>
                  <p:cNvSpPr/>
                  <p:nvPr/>
                </p:nvSpPr>
                <p:spPr>
                  <a:xfrm>
                    <a:off x="-851858" y="936641"/>
                    <a:ext cx="52270" cy="48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3" extrusionOk="0">
                        <a:moveTo>
                          <a:pt x="728" y="0"/>
                        </a:moveTo>
                        <a:cubicBezTo>
                          <a:pt x="694" y="0"/>
                          <a:pt x="661" y="18"/>
                          <a:pt x="643" y="53"/>
                        </a:cubicBezTo>
                        <a:lnTo>
                          <a:pt x="501" y="348"/>
                        </a:lnTo>
                        <a:cubicBezTo>
                          <a:pt x="471" y="407"/>
                          <a:pt x="444" y="398"/>
                          <a:pt x="108" y="449"/>
                        </a:cubicBezTo>
                        <a:cubicBezTo>
                          <a:pt x="30" y="461"/>
                          <a:pt x="0" y="555"/>
                          <a:pt x="57" y="609"/>
                        </a:cubicBezTo>
                        <a:lnTo>
                          <a:pt x="57" y="612"/>
                        </a:lnTo>
                        <a:lnTo>
                          <a:pt x="293" y="837"/>
                        </a:lnTo>
                        <a:cubicBezTo>
                          <a:pt x="341" y="882"/>
                          <a:pt x="323" y="905"/>
                          <a:pt x="268" y="1243"/>
                        </a:cubicBezTo>
                        <a:cubicBezTo>
                          <a:pt x="258" y="1303"/>
                          <a:pt x="306" y="1353"/>
                          <a:pt x="362" y="1353"/>
                        </a:cubicBezTo>
                        <a:cubicBezTo>
                          <a:pt x="376" y="1353"/>
                          <a:pt x="391" y="1349"/>
                          <a:pt x="406" y="1342"/>
                        </a:cubicBezTo>
                        <a:lnTo>
                          <a:pt x="694" y="1186"/>
                        </a:lnTo>
                        <a:cubicBezTo>
                          <a:pt x="709" y="1179"/>
                          <a:pt x="720" y="1174"/>
                          <a:pt x="734" y="1174"/>
                        </a:cubicBezTo>
                        <a:cubicBezTo>
                          <a:pt x="777" y="1174"/>
                          <a:pt x="842" y="1217"/>
                          <a:pt x="1071" y="1335"/>
                        </a:cubicBezTo>
                        <a:cubicBezTo>
                          <a:pt x="1085" y="1343"/>
                          <a:pt x="1100" y="1346"/>
                          <a:pt x="1115" y="1346"/>
                        </a:cubicBezTo>
                        <a:cubicBezTo>
                          <a:pt x="1170" y="1346"/>
                          <a:pt x="1219" y="1297"/>
                          <a:pt x="1208" y="1236"/>
                        </a:cubicBezTo>
                        <a:lnTo>
                          <a:pt x="1150" y="914"/>
                        </a:lnTo>
                        <a:cubicBezTo>
                          <a:pt x="1143" y="869"/>
                          <a:pt x="1152" y="851"/>
                          <a:pt x="1240" y="765"/>
                        </a:cubicBezTo>
                        <a:cubicBezTo>
                          <a:pt x="1278" y="727"/>
                          <a:pt x="1335" y="675"/>
                          <a:pt x="1409" y="600"/>
                        </a:cubicBezTo>
                        <a:cubicBezTo>
                          <a:pt x="1465" y="546"/>
                          <a:pt x="1434" y="449"/>
                          <a:pt x="1355" y="440"/>
                        </a:cubicBezTo>
                        <a:lnTo>
                          <a:pt x="1240" y="425"/>
                        </a:lnTo>
                        <a:lnTo>
                          <a:pt x="1033" y="395"/>
                        </a:lnTo>
                        <a:cubicBezTo>
                          <a:pt x="1001" y="391"/>
                          <a:pt x="974" y="371"/>
                          <a:pt x="960" y="343"/>
                        </a:cubicBezTo>
                        <a:lnTo>
                          <a:pt x="814" y="53"/>
                        </a:lnTo>
                        <a:cubicBezTo>
                          <a:pt x="796" y="18"/>
                          <a:pt x="762" y="0"/>
                          <a:pt x="728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9" name="Google Shape;2199;p32"/>
                  <p:cNvSpPr/>
                  <p:nvPr/>
                </p:nvSpPr>
                <p:spPr>
                  <a:xfrm>
                    <a:off x="-749743" y="1187542"/>
                    <a:ext cx="4314" cy="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27" extrusionOk="0">
                        <a:moveTo>
                          <a:pt x="120" y="0"/>
                        </a:moveTo>
                        <a:lnTo>
                          <a:pt x="120" y="0"/>
                        </a:lnTo>
                        <a:cubicBezTo>
                          <a:pt x="80" y="5"/>
                          <a:pt x="39" y="9"/>
                          <a:pt x="1" y="14"/>
                        </a:cubicBezTo>
                        <a:cubicBezTo>
                          <a:pt x="14" y="22"/>
                          <a:pt x="30" y="27"/>
                          <a:pt x="47" y="27"/>
                        </a:cubicBezTo>
                        <a:cubicBezTo>
                          <a:pt x="61" y="27"/>
                          <a:pt x="76" y="23"/>
                          <a:pt x="91" y="16"/>
                        </a:cubicBezTo>
                        <a:lnTo>
                          <a:pt x="120" y="0"/>
                        </a:ln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0" name="Google Shape;2200;p32"/>
                  <p:cNvSpPr/>
                  <p:nvPr/>
                </p:nvSpPr>
                <p:spPr>
                  <a:xfrm>
                    <a:off x="-726817" y="1185118"/>
                    <a:ext cx="8949" cy="3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" h="90" extrusionOk="0">
                        <a:moveTo>
                          <a:pt x="250" y="1"/>
                        </a:moveTo>
                        <a:lnTo>
                          <a:pt x="250" y="1"/>
                        </a:lnTo>
                        <a:cubicBezTo>
                          <a:pt x="169" y="5"/>
                          <a:pt x="86" y="12"/>
                          <a:pt x="0" y="19"/>
                        </a:cubicBezTo>
                        <a:cubicBezTo>
                          <a:pt x="32" y="37"/>
                          <a:pt x="70" y="55"/>
                          <a:pt x="115" y="80"/>
                        </a:cubicBezTo>
                        <a:cubicBezTo>
                          <a:pt x="129" y="87"/>
                          <a:pt x="143" y="90"/>
                          <a:pt x="157" y="90"/>
                        </a:cubicBezTo>
                        <a:cubicBezTo>
                          <a:pt x="205" y="90"/>
                          <a:pt x="249" y="51"/>
                          <a:pt x="250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1" name="Google Shape;2201;p32"/>
                  <p:cNvSpPr/>
                  <p:nvPr/>
                </p:nvSpPr>
                <p:spPr>
                  <a:xfrm>
                    <a:off x="-798661" y="1295825"/>
                    <a:ext cx="41324" cy="326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917" extrusionOk="0">
                        <a:moveTo>
                          <a:pt x="571" y="1"/>
                        </a:moveTo>
                        <a:cubicBezTo>
                          <a:pt x="544" y="1"/>
                          <a:pt x="517" y="16"/>
                          <a:pt x="503" y="44"/>
                        </a:cubicBezTo>
                        <a:lnTo>
                          <a:pt x="395" y="279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50"/>
                          <a:pt x="45" y="491"/>
                        </a:cubicBezTo>
                        <a:lnTo>
                          <a:pt x="147" y="588"/>
                        </a:lnTo>
                        <a:cubicBezTo>
                          <a:pt x="379" y="705"/>
                          <a:pt x="649" y="817"/>
                          <a:pt x="951" y="917"/>
                        </a:cubicBezTo>
                        <a:lnTo>
                          <a:pt x="913" y="720"/>
                        </a:lnTo>
                        <a:cubicBezTo>
                          <a:pt x="904" y="669"/>
                          <a:pt x="924" y="662"/>
                          <a:pt x="1114" y="468"/>
                        </a:cubicBezTo>
                        <a:cubicBezTo>
                          <a:pt x="1159" y="425"/>
                          <a:pt x="1132" y="351"/>
                          <a:pt x="1071" y="342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70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8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2" name="Google Shape;2202;p32"/>
                  <p:cNvSpPr/>
                  <p:nvPr/>
                </p:nvSpPr>
                <p:spPr>
                  <a:xfrm>
                    <a:off x="-829360" y="1242094"/>
                    <a:ext cx="29772" cy="47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5" h="1346" extrusionOk="0">
                        <a:moveTo>
                          <a:pt x="99" y="0"/>
                        </a:moveTo>
                        <a:cubicBezTo>
                          <a:pt x="87" y="0"/>
                          <a:pt x="75" y="3"/>
                          <a:pt x="63" y="7"/>
                        </a:cubicBezTo>
                        <a:cubicBezTo>
                          <a:pt x="50" y="73"/>
                          <a:pt x="41" y="140"/>
                          <a:pt x="34" y="206"/>
                        </a:cubicBezTo>
                        <a:cubicBezTo>
                          <a:pt x="32" y="219"/>
                          <a:pt x="32" y="233"/>
                          <a:pt x="30" y="246"/>
                        </a:cubicBezTo>
                        <a:cubicBezTo>
                          <a:pt x="0" y="571"/>
                          <a:pt x="32" y="895"/>
                          <a:pt x="122" y="1177"/>
                        </a:cubicBezTo>
                        <a:cubicBezTo>
                          <a:pt x="167" y="1188"/>
                          <a:pt x="244" y="1234"/>
                          <a:pt x="440" y="1335"/>
                        </a:cubicBezTo>
                        <a:cubicBezTo>
                          <a:pt x="454" y="1342"/>
                          <a:pt x="469" y="1346"/>
                          <a:pt x="484" y="1346"/>
                        </a:cubicBezTo>
                        <a:cubicBezTo>
                          <a:pt x="539" y="1346"/>
                          <a:pt x="588" y="1296"/>
                          <a:pt x="577" y="1236"/>
                        </a:cubicBezTo>
                        <a:lnTo>
                          <a:pt x="519" y="914"/>
                        </a:lnTo>
                        <a:cubicBezTo>
                          <a:pt x="512" y="868"/>
                          <a:pt x="523" y="850"/>
                          <a:pt x="609" y="765"/>
                        </a:cubicBezTo>
                        <a:cubicBezTo>
                          <a:pt x="649" y="726"/>
                          <a:pt x="704" y="675"/>
                          <a:pt x="778" y="600"/>
                        </a:cubicBezTo>
                        <a:cubicBezTo>
                          <a:pt x="834" y="546"/>
                          <a:pt x="803" y="449"/>
                          <a:pt x="724" y="440"/>
                        </a:cubicBezTo>
                        <a:lnTo>
                          <a:pt x="609" y="424"/>
                        </a:lnTo>
                        <a:lnTo>
                          <a:pt x="402" y="395"/>
                        </a:lnTo>
                        <a:cubicBezTo>
                          <a:pt x="370" y="391"/>
                          <a:pt x="343" y="373"/>
                          <a:pt x="329" y="343"/>
                        </a:cubicBezTo>
                        <a:lnTo>
                          <a:pt x="183" y="53"/>
                        </a:lnTo>
                        <a:cubicBezTo>
                          <a:pt x="165" y="18"/>
                          <a:pt x="132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3" name="Google Shape;2203;p32"/>
                  <p:cNvSpPr/>
                  <p:nvPr/>
                </p:nvSpPr>
                <p:spPr>
                  <a:xfrm>
                    <a:off x="-889652" y="888579"/>
                    <a:ext cx="41431" cy="38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" h="1075" extrusionOk="0">
                        <a:moveTo>
                          <a:pt x="574" y="1"/>
                        </a:moveTo>
                        <a:cubicBezTo>
                          <a:pt x="547" y="1"/>
                          <a:pt x="520" y="15"/>
                          <a:pt x="506" y="44"/>
                        </a:cubicBezTo>
                        <a:lnTo>
                          <a:pt x="395" y="278"/>
                        </a:lnTo>
                        <a:cubicBezTo>
                          <a:pt x="375" y="326"/>
                          <a:pt x="353" y="319"/>
                          <a:pt x="87" y="362"/>
                        </a:cubicBezTo>
                        <a:cubicBezTo>
                          <a:pt x="26" y="373"/>
                          <a:pt x="1" y="447"/>
                          <a:pt x="46" y="490"/>
                        </a:cubicBezTo>
                        <a:lnTo>
                          <a:pt x="235" y="668"/>
                        </a:lnTo>
                        <a:lnTo>
                          <a:pt x="238" y="668"/>
                        </a:lnTo>
                        <a:cubicBezTo>
                          <a:pt x="276" y="702"/>
                          <a:pt x="260" y="722"/>
                          <a:pt x="222" y="988"/>
                        </a:cubicBezTo>
                        <a:cubicBezTo>
                          <a:pt x="215" y="1036"/>
                          <a:pt x="252" y="1074"/>
                          <a:pt x="296" y="1074"/>
                        </a:cubicBezTo>
                        <a:cubicBezTo>
                          <a:pt x="308" y="1074"/>
                          <a:pt x="320" y="1071"/>
                          <a:pt x="332" y="1065"/>
                        </a:cubicBezTo>
                        <a:lnTo>
                          <a:pt x="558" y="941"/>
                        </a:lnTo>
                        <a:cubicBezTo>
                          <a:pt x="569" y="934"/>
                          <a:pt x="578" y="930"/>
                          <a:pt x="590" y="930"/>
                        </a:cubicBezTo>
                        <a:cubicBezTo>
                          <a:pt x="624" y="930"/>
                          <a:pt x="677" y="964"/>
                          <a:pt x="857" y="1054"/>
                        </a:cubicBezTo>
                        <a:cubicBezTo>
                          <a:pt x="869" y="1060"/>
                          <a:pt x="881" y="1062"/>
                          <a:pt x="892" y="1062"/>
                        </a:cubicBezTo>
                        <a:cubicBezTo>
                          <a:pt x="936" y="1062"/>
                          <a:pt x="975" y="1021"/>
                          <a:pt x="966" y="973"/>
                        </a:cubicBezTo>
                        <a:lnTo>
                          <a:pt x="916" y="720"/>
                        </a:lnTo>
                        <a:cubicBezTo>
                          <a:pt x="907" y="668"/>
                          <a:pt x="927" y="661"/>
                          <a:pt x="1117" y="468"/>
                        </a:cubicBezTo>
                        <a:cubicBezTo>
                          <a:pt x="1162" y="425"/>
                          <a:pt x="1135" y="348"/>
                          <a:pt x="1074" y="341"/>
                        </a:cubicBezTo>
                        <a:lnTo>
                          <a:pt x="817" y="310"/>
                        </a:lnTo>
                        <a:cubicBezTo>
                          <a:pt x="792" y="308"/>
                          <a:pt x="770" y="292"/>
                          <a:pt x="758" y="269"/>
                        </a:cubicBezTo>
                        <a:lnTo>
                          <a:pt x="641" y="42"/>
                        </a:lnTo>
                        <a:cubicBezTo>
                          <a:pt x="627" y="14"/>
                          <a:pt x="600" y="1"/>
                          <a:pt x="574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4" name="Google Shape;2204;p32"/>
                  <p:cNvSpPr/>
                  <p:nvPr/>
                </p:nvSpPr>
                <p:spPr>
                  <a:xfrm>
                    <a:off x="-842873" y="857096"/>
                    <a:ext cx="40397" cy="25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" h="729" extrusionOk="0">
                        <a:moveTo>
                          <a:pt x="1132" y="1"/>
                        </a:moveTo>
                        <a:cubicBezTo>
                          <a:pt x="1083" y="5"/>
                          <a:pt x="1035" y="12"/>
                          <a:pt x="988" y="16"/>
                        </a:cubicBezTo>
                        <a:cubicBezTo>
                          <a:pt x="648" y="59"/>
                          <a:pt x="316" y="111"/>
                          <a:pt x="1" y="174"/>
                        </a:cubicBezTo>
                        <a:lnTo>
                          <a:pt x="41" y="212"/>
                        </a:lnTo>
                        <a:cubicBezTo>
                          <a:pt x="89" y="258"/>
                          <a:pt x="71" y="282"/>
                          <a:pt x="16" y="618"/>
                        </a:cubicBezTo>
                        <a:cubicBezTo>
                          <a:pt x="6" y="679"/>
                          <a:pt x="54" y="728"/>
                          <a:pt x="110" y="728"/>
                        </a:cubicBezTo>
                        <a:cubicBezTo>
                          <a:pt x="124" y="728"/>
                          <a:pt x="139" y="725"/>
                          <a:pt x="154" y="717"/>
                        </a:cubicBezTo>
                        <a:lnTo>
                          <a:pt x="442" y="562"/>
                        </a:lnTo>
                        <a:cubicBezTo>
                          <a:pt x="457" y="554"/>
                          <a:pt x="468" y="550"/>
                          <a:pt x="482" y="550"/>
                        </a:cubicBezTo>
                        <a:cubicBezTo>
                          <a:pt x="525" y="550"/>
                          <a:pt x="590" y="593"/>
                          <a:pt x="819" y="711"/>
                        </a:cubicBezTo>
                        <a:cubicBezTo>
                          <a:pt x="833" y="718"/>
                          <a:pt x="848" y="721"/>
                          <a:pt x="863" y="721"/>
                        </a:cubicBezTo>
                        <a:cubicBezTo>
                          <a:pt x="918" y="721"/>
                          <a:pt x="967" y="672"/>
                          <a:pt x="956" y="611"/>
                        </a:cubicBezTo>
                        <a:lnTo>
                          <a:pt x="898" y="289"/>
                        </a:lnTo>
                        <a:cubicBezTo>
                          <a:pt x="891" y="244"/>
                          <a:pt x="900" y="226"/>
                          <a:pt x="988" y="140"/>
                        </a:cubicBezTo>
                        <a:cubicBezTo>
                          <a:pt x="1022" y="107"/>
                          <a:pt x="1069" y="61"/>
                          <a:pt x="1132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5" name="Google Shape;2205;p32"/>
                  <p:cNvSpPr/>
                  <p:nvPr/>
                </p:nvSpPr>
                <p:spPr>
                  <a:xfrm>
                    <a:off x="-889652" y="990408"/>
                    <a:ext cx="41431" cy="3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" h="1074" extrusionOk="0">
                        <a:moveTo>
                          <a:pt x="574" y="0"/>
                        </a:moveTo>
                        <a:cubicBezTo>
                          <a:pt x="547" y="0"/>
                          <a:pt x="520" y="15"/>
                          <a:pt x="506" y="44"/>
                        </a:cubicBezTo>
                        <a:lnTo>
                          <a:pt x="395" y="278"/>
                        </a:lnTo>
                        <a:cubicBezTo>
                          <a:pt x="375" y="325"/>
                          <a:pt x="353" y="318"/>
                          <a:pt x="87" y="361"/>
                        </a:cubicBezTo>
                        <a:cubicBezTo>
                          <a:pt x="26" y="373"/>
                          <a:pt x="1" y="447"/>
                          <a:pt x="46" y="490"/>
                        </a:cubicBezTo>
                        <a:lnTo>
                          <a:pt x="235" y="668"/>
                        </a:lnTo>
                        <a:lnTo>
                          <a:pt x="238" y="668"/>
                        </a:lnTo>
                        <a:cubicBezTo>
                          <a:pt x="276" y="702"/>
                          <a:pt x="260" y="722"/>
                          <a:pt x="222" y="988"/>
                        </a:cubicBezTo>
                        <a:cubicBezTo>
                          <a:pt x="215" y="1036"/>
                          <a:pt x="252" y="1074"/>
                          <a:pt x="296" y="1074"/>
                        </a:cubicBezTo>
                        <a:cubicBezTo>
                          <a:pt x="308" y="1074"/>
                          <a:pt x="320" y="1071"/>
                          <a:pt x="332" y="1065"/>
                        </a:cubicBezTo>
                        <a:lnTo>
                          <a:pt x="558" y="941"/>
                        </a:lnTo>
                        <a:cubicBezTo>
                          <a:pt x="569" y="934"/>
                          <a:pt x="578" y="930"/>
                          <a:pt x="590" y="930"/>
                        </a:cubicBezTo>
                        <a:cubicBezTo>
                          <a:pt x="624" y="930"/>
                          <a:pt x="677" y="964"/>
                          <a:pt x="857" y="1053"/>
                        </a:cubicBezTo>
                        <a:cubicBezTo>
                          <a:pt x="869" y="1059"/>
                          <a:pt x="881" y="1062"/>
                          <a:pt x="892" y="1062"/>
                        </a:cubicBezTo>
                        <a:cubicBezTo>
                          <a:pt x="936" y="1062"/>
                          <a:pt x="975" y="1021"/>
                          <a:pt x="966" y="972"/>
                        </a:cubicBezTo>
                        <a:lnTo>
                          <a:pt x="916" y="720"/>
                        </a:lnTo>
                        <a:cubicBezTo>
                          <a:pt x="907" y="668"/>
                          <a:pt x="927" y="661"/>
                          <a:pt x="1117" y="467"/>
                        </a:cubicBezTo>
                        <a:cubicBezTo>
                          <a:pt x="1162" y="424"/>
                          <a:pt x="1135" y="348"/>
                          <a:pt x="1074" y="341"/>
                        </a:cubicBezTo>
                        <a:lnTo>
                          <a:pt x="817" y="309"/>
                        </a:lnTo>
                        <a:cubicBezTo>
                          <a:pt x="792" y="307"/>
                          <a:pt x="770" y="291"/>
                          <a:pt x="758" y="269"/>
                        </a:cubicBezTo>
                        <a:lnTo>
                          <a:pt x="641" y="41"/>
                        </a:lnTo>
                        <a:cubicBezTo>
                          <a:pt x="627" y="14"/>
                          <a:pt x="600" y="0"/>
                          <a:pt x="574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6" name="Google Shape;2206;p32"/>
                  <p:cNvSpPr/>
                  <p:nvPr/>
                </p:nvSpPr>
                <p:spPr>
                  <a:xfrm>
                    <a:off x="-942742" y="936641"/>
                    <a:ext cx="52270" cy="482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2" extrusionOk="0">
                        <a:moveTo>
                          <a:pt x="728" y="0"/>
                        </a:moveTo>
                        <a:cubicBezTo>
                          <a:pt x="694" y="0"/>
                          <a:pt x="661" y="18"/>
                          <a:pt x="643" y="53"/>
                        </a:cubicBezTo>
                        <a:lnTo>
                          <a:pt x="501" y="348"/>
                        </a:lnTo>
                        <a:cubicBezTo>
                          <a:pt x="471" y="407"/>
                          <a:pt x="444" y="398"/>
                          <a:pt x="108" y="449"/>
                        </a:cubicBezTo>
                        <a:cubicBezTo>
                          <a:pt x="29" y="461"/>
                          <a:pt x="0" y="555"/>
                          <a:pt x="57" y="609"/>
                        </a:cubicBezTo>
                        <a:lnTo>
                          <a:pt x="293" y="837"/>
                        </a:lnTo>
                        <a:cubicBezTo>
                          <a:pt x="341" y="882"/>
                          <a:pt x="322" y="905"/>
                          <a:pt x="268" y="1243"/>
                        </a:cubicBezTo>
                        <a:cubicBezTo>
                          <a:pt x="258" y="1303"/>
                          <a:pt x="305" y="1352"/>
                          <a:pt x="360" y="1352"/>
                        </a:cubicBezTo>
                        <a:cubicBezTo>
                          <a:pt x="375" y="1352"/>
                          <a:pt x="391" y="1348"/>
                          <a:pt x="406" y="1340"/>
                        </a:cubicBezTo>
                        <a:lnTo>
                          <a:pt x="692" y="1186"/>
                        </a:lnTo>
                        <a:cubicBezTo>
                          <a:pt x="706" y="1179"/>
                          <a:pt x="718" y="1174"/>
                          <a:pt x="732" y="1174"/>
                        </a:cubicBezTo>
                        <a:cubicBezTo>
                          <a:pt x="776" y="1174"/>
                          <a:pt x="842" y="1217"/>
                          <a:pt x="1071" y="1335"/>
                        </a:cubicBezTo>
                        <a:cubicBezTo>
                          <a:pt x="1085" y="1343"/>
                          <a:pt x="1100" y="1346"/>
                          <a:pt x="1115" y="1346"/>
                        </a:cubicBezTo>
                        <a:cubicBezTo>
                          <a:pt x="1170" y="1346"/>
                          <a:pt x="1219" y="1297"/>
                          <a:pt x="1208" y="1236"/>
                        </a:cubicBezTo>
                        <a:lnTo>
                          <a:pt x="1150" y="914"/>
                        </a:lnTo>
                        <a:cubicBezTo>
                          <a:pt x="1141" y="869"/>
                          <a:pt x="1152" y="851"/>
                          <a:pt x="1240" y="765"/>
                        </a:cubicBezTo>
                        <a:cubicBezTo>
                          <a:pt x="1278" y="727"/>
                          <a:pt x="1332" y="675"/>
                          <a:pt x="1409" y="600"/>
                        </a:cubicBezTo>
                        <a:cubicBezTo>
                          <a:pt x="1465" y="544"/>
                          <a:pt x="1431" y="449"/>
                          <a:pt x="1355" y="438"/>
                        </a:cubicBezTo>
                        <a:lnTo>
                          <a:pt x="1355" y="440"/>
                        </a:lnTo>
                        <a:lnTo>
                          <a:pt x="1240" y="425"/>
                        </a:lnTo>
                        <a:lnTo>
                          <a:pt x="1032" y="395"/>
                        </a:lnTo>
                        <a:cubicBezTo>
                          <a:pt x="1001" y="391"/>
                          <a:pt x="974" y="371"/>
                          <a:pt x="960" y="343"/>
                        </a:cubicBezTo>
                        <a:lnTo>
                          <a:pt x="814" y="53"/>
                        </a:lnTo>
                        <a:cubicBezTo>
                          <a:pt x="796" y="18"/>
                          <a:pt x="762" y="0"/>
                          <a:pt x="728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7" name="Google Shape;2207;p32"/>
                  <p:cNvSpPr/>
                  <p:nvPr/>
                </p:nvSpPr>
                <p:spPr>
                  <a:xfrm>
                    <a:off x="-942742" y="1038435"/>
                    <a:ext cx="52270" cy="48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4" extrusionOk="0">
                        <a:moveTo>
                          <a:pt x="728" y="1"/>
                        </a:moveTo>
                        <a:cubicBezTo>
                          <a:pt x="694" y="1"/>
                          <a:pt x="661" y="18"/>
                          <a:pt x="643" y="53"/>
                        </a:cubicBezTo>
                        <a:lnTo>
                          <a:pt x="501" y="349"/>
                        </a:lnTo>
                        <a:cubicBezTo>
                          <a:pt x="471" y="407"/>
                          <a:pt x="444" y="398"/>
                          <a:pt x="108" y="450"/>
                        </a:cubicBezTo>
                        <a:cubicBezTo>
                          <a:pt x="29" y="461"/>
                          <a:pt x="0" y="556"/>
                          <a:pt x="57" y="612"/>
                        </a:cubicBezTo>
                        <a:lnTo>
                          <a:pt x="293" y="838"/>
                        </a:lnTo>
                        <a:cubicBezTo>
                          <a:pt x="341" y="883"/>
                          <a:pt x="322" y="905"/>
                          <a:pt x="268" y="1243"/>
                        </a:cubicBezTo>
                        <a:cubicBezTo>
                          <a:pt x="258" y="1304"/>
                          <a:pt x="306" y="1353"/>
                          <a:pt x="362" y="1353"/>
                        </a:cubicBezTo>
                        <a:cubicBezTo>
                          <a:pt x="376" y="1353"/>
                          <a:pt x="391" y="1350"/>
                          <a:pt x="406" y="1343"/>
                        </a:cubicBezTo>
                        <a:lnTo>
                          <a:pt x="692" y="1187"/>
                        </a:lnTo>
                        <a:cubicBezTo>
                          <a:pt x="706" y="1179"/>
                          <a:pt x="718" y="1175"/>
                          <a:pt x="732" y="1175"/>
                        </a:cubicBezTo>
                        <a:cubicBezTo>
                          <a:pt x="776" y="1175"/>
                          <a:pt x="842" y="1218"/>
                          <a:pt x="1071" y="1336"/>
                        </a:cubicBezTo>
                        <a:cubicBezTo>
                          <a:pt x="1085" y="1343"/>
                          <a:pt x="1100" y="1347"/>
                          <a:pt x="1115" y="1347"/>
                        </a:cubicBezTo>
                        <a:cubicBezTo>
                          <a:pt x="1170" y="1347"/>
                          <a:pt x="1219" y="1297"/>
                          <a:pt x="1208" y="1237"/>
                        </a:cubicBezTo>
                        <a:lnTo>
                          <a:pt x="1150" y="914"/>
                        </a:lnTo>
                        <a:cubicBezTo>
                          <a:pt x="1141" y="869"/>
                          <a:pt x="1152" y="851"/>
                          <a:pt x="1240" y="766"/>
                        </a:cubicBezTo>
                        <a:cubicBezTo>
                          <a:pt x="1278" y="727"/>
                          <a:pt x="1332" y="675"/>
                          <a:pt x="1409" y="601"/>
                        </a:cubicBezTo>
                        <a:cubicBezTo>
                          <a:pt x="1465" y="545"/>
                          <a:pt x="1431" y="450"/>
                          <a:pt x="1355" y="441"/>
                        </a:cubicBezTo>
                        <a:lnTo>
                          <a:pt x="1240" y="425"/>
                        </a:lnTo>
                        <a:lnTo>
                          <a:pt x="1032" y="396"/>
                        </a:lnTo>
                        <a:cubicBezTo>
                          <a:pt x="1001" y="391"/>
                          <a:pt x="974" y="371"/>
                          <a:pt x="960" y="344"/>
                        </a:cubicBezTo>
                        <a:lnTo>
                          <a:pt x="814" y="53"/>
                        </a:lnTo>
                        <a:cubicBezTo>
                          <a:pt x="796" y="18"/>
                          <a:pt x="762" y="1"/>
                          <a:pt x="728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8" name="Google Shape;2208;p32"/>
                  <p:cNvSpPr/>
                  <p:nvPr/>
                </p:nvSpPr>
                <p:spPr>
                  <a:xfrm>
                    <a:off x="-954900" y="914143"/>
                    <a:ext cx="9128" cy="12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" h="345" extrusionOk="0">
                        <a:moveTo>
                          <a:pt x="197" y="1"/>
                        </a:moveTo>
                        <a:cubicBezTo>
                          <a:pt x="125" y="86"/>
                          <a:pt x="59" y="174"/>
                          <a:pt x="1" y="267"/>
                        </a:cubicBezTo>
                        <a:cubicBezTo>
                          <a:pt x="35" y="285"/>
                          <a:pt x="80" y="307"/>
                          <a:pt x="138" y="337"/>
                        </a:cubicBezTo>
                        <a:cubicBezTo>
                          <a:pt x="150" y="342"/>
                          <a:pt x="161" y="344"/>
                          <a:pt x="172" y="344"/>
                        </a:cubicBezTo>
                        <a:cubicBezTo>
                          <a:pt x="217" y="344"/>
                          <a:pt x="256" y="304"/>
                          <a:pt x="247" y="256"/>
                        </a:cubicBezTo>
                        <a:lnTo>
                          <a:pt x="197" y="3"/>
                        </a:lnTo>
                        <a:lnTo>
                          <a:pt x="197" y="1"/>
                        </a:ln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9" name="Google Shape;2209;p32"/>
                  <p:cNvSpPr/>
                  <p:nvPr/>
                </p:nvSpPr>
                <p:spPr>
                  <a:xfrm>
                    <a:off x="-904734" y="880164"/>
                    <a:ext cx="4992" cy="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" h="75" extrusionOk="0">
                        <a:moveTo>
                          <a:pt x="140" y="0"/>
                        </a:moveTo>
                        <a:lnTo>
                          <a:pt x="140" y="0"/>
                        </a:lnTo>
                        <a:cubicBezTo>
                          <a:pt x="93" y="21"/>
                          <a:pt x="45" y="41"/>
                          <a:pt x="0" y="61"/>
                        </a:cubicBezTo>
                        <a:lnTo>
                          <a:pt x="5" y="64"/>
                        </a:lnTo>
                        <a:cubicBezTo>
                          <a:pt x="19" y="71"/>
                          <a:pt x="34" y="75"/>
                          <a:pt x="49" y="75"/>
                        </a:cubicBezTo>
                        <a:cubicBezTo>
                          <a:pt x="93" y="75"/>
                          <a:pt x="132" y="43"/>
                          <a:pt x="140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0" name="Google Shape;2210;p32"/>
                  <p:cNvSpPr/>
                  <p:nvPr/>
                </p:nvSpPr>
                <p:spPr>
                  <a:xfrm>
                    <a:off x="-975793" y="990408"/>
                    <a:ext cx="36618" cy="3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7" h="1074" extrusionOk="0">
                        <a:moveTo>
                          <a:pt x="441" y="0"/>
                        </a:moveTo>
                        <a:cubicBezTo>
                          <a:pt x="414" y="0"/>
                          <a:pt x="387" y="15"/>
                          <a:pt x="373" y="44"/>
                        </a:cubicBezTo>
                        <a:lnTo>
                          <a:pt x="262" y="278"/>
                        </a:lnTo>
                        <a:cubicBezTo>
                          <a:pt x="242" y="321"/>
                          <a:pt x="222" y="318"/>
                          <a:pt x="1" y="355"/>
                        </a:cubicBezTo>
                        <a:cubicBezTo>
                          <a:pt x="1" y="427"/>
                          <a:pt x="1" y="501"/>
                          <a:pt x="5" y="575"/>
                        </a:cubicBezTo>
                        <a:lnTo>
                          <a:pt x="102" y="666"/>
                        </a:lnTo>
                        <a:cubicBezTo>
                          <a:pt x="141" y="702"/>
                          <a:pt x="127" y="720"/>
                          <a:pt x="87" y="988"/>
                        </a:cubicBezTo>
                        <a:cubicBezTo>
                          <a:pt x="79" y="1036"/>
                          <a:pt x="118" y="1074"/>
                          <a:pt x="161" y="1074"/>
                        </a:cubicBezTo>
                        <a:cubicBezTo>
                          <a:pt x="173" y="1074"/>
                          <a:pt x="185" y="1071"/>
                          <a:pt x="197" y="1065"/>
                        </a:cubicBezTo>
                        <a:lnTo>
                          <a:pt x="425" y="941"/>
                        </a:lnTo>
                        <a:cubicBezTo>
                          <a:pt x="436" y="934"/>
                          <a:pt x="445" y="930"/>
                          <a:pt x="457" y="930"/>
                        </a:cubicBezTo>
                        <a:cubicBezTo>
                          <a:pt x="491" y="930"/>
                          <a:pt x="544" y="964"/>
                          <a:pt x="724" y="1053"/>
                        </a:cubicBezTo>
                        <a:cubicBezTo>
                          <a:pt x="736" y="1059"/>
                          <a:pt x="748" y="1062"/>
                          <a:pt x="759" y="1062"/>
                        </a:cubicBezTo>
                        <a:cubicBezTo>
                          <a:pt x="803" y="1062"/>
                          <a:pt x="842" y="1021"/>
                          <a:pt x="833" y="972"/>
                        </a:cubicBezTo>
                        <a:lnTo>
                          <a:pt x="783" y="720"/>
                        </a:lnTo>
                        <a:cubicBezTo>
                          <a:pt x="772" y="668"/>
                          <a:pt x="794" y="661"/>
                          <a:pt x="984" y="467"/>
                        </a:cubicBezTo>
                        <a:cubicBezTo>
                          <a:pt x="1026" y="424"/>
                          <a:pt x="1002" y="348"/>
                          <a:pt x="941" y="341"/>
                        </a:cubicBezTo>
                        <a:lnTo>
                          <a:pt x="684" y="309"/>
                        </a:lnTo>
                        <a:cubicBezTo>
                          <a:pt x="659" y="307"/>
                          <a:pt x="636" y="291"/>
                          <a:pt x="625" y="269"/>
                        </a:cubicBezTo>
                        <a:lnTo>
                          <a:pt x="506" y="41"/>
                        </a:lnTo>
                        <a:cubicBezTo>
                          <a:pt x="492" y="14"/>
                          <a:pt x="467" y="0"/>
                          <a:pt x="441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1" name="Google Shape;2211;p32"/>
                  <p:cNvSpPr/>
                  <p:nvPr/>
                </p:nvSpPr>
                <p:spPr>
                  <a:xfrm>
                    <a:off x="-960747" y="1092238"/>
                    <a:ext cx="21571" cy="37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" h="1049" extrusionOk="0">
                        <a:moveTo>
                          <a:pt x="18" y="1"/>
                        </a:moveTo>
                        <a:cubicBezTo>
                          <a:pt x="12" y="1"/>
                          <a:pt x="6" y="1"/>
                          <a:pt x="0" y="3"/>
                        </a:cubicBezTo>
                        <a:cubicBezTo>
                          <a:pt x="61" y="199"/>
                          <a:pt x="129" y="395"/>
                          <a:pt x="199" y="589"/>
                        </a:cubicBezTo>
                        <a:cubicBezTo>
                          <a:pt x="255" y="742"/>
                          <a:pt x="314" y="895"/>
                          <a:pt x="377" y="1048"/>
                        </a:cubicBezTo>
                        <a:cubicBezTo>
                          <a:pt x="402" y="1033"/>
                          <a:pt x="415" y="1003"/>
                          <a:pt x="411" y="972"/>
                        </a:cubicBezTo>
                        <a:lnTo>
                          <a:pt x="361" y="719"/>
                        </a:lnTo>
                        <a:cubicBezTo>
                          <a:pt x="350" y="667"/>
                          <a:pt x="372" y="661"/>
                          <a:pt x="562" y="467"/>
                        </a:cubicBezTo>
                        <a:cubicBezTo>
                          <a:pt x="604" y="424"/>
                          <a:pt x="580" y="347"/>
                          <a:pt x="519" y="341"/>
                        </a:cubicBezTo>
                        <a:lnTo>
                          <a:pt x="262" y="309"/>
                        </a:lnTo>
                        <a:cubicBezTo>
                          <a:pt x="237" y="307"/>
                          <a:pt x="217" y="291"/>
                          <a:pt x="203" y="269"/>
                        </a:cubicBezTo>
                        <a:lnTo>
                          <a:pt x="86" y="41"/>
                        </a:lnTo>
                        <a:cubicBezTo>
                          <a:pt x="71" y="13"/>
                          <a:pt x="45" y="1"/>
                          <a:pt x="18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2" name="Google Shape;2212;p32"/>
                  <p:cNvSpPr/>
                  <p:nvPr/>
                </p:nvSpPr>
                <p:spPr>
                  <a:xfrm>
                    <a:off x="-519593" y="1311264"/>
                    <a:ext cx="10090" cy="22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" h="642" extrusionOk="0">
                        <a:moveTo>
                          <a:pt x="216" y="1"/>
                        </a:moveTo>
                        <a:cubicBezTo>
                          <a:pt x="209" y="1"/>
                          <a:pt x="201" y="3"/>
                          <a:pt x="192" y="8"/>
                        </a:cubicBezTo>
                        <a:cubicBezTo>
                          <a:pt x="145" y="33"/>
                          <a:pt x="91" y="98"/>
                          <a:pt x="1" y="184"/>
                        </a:cubicBezTo>
                        <a:lnTo>
                          <a:pt x="55" y="236"/>
                        </a:lnTo>
                        <a:cubicBezTo>
                          <a:pt x="93" y="269"/>
                          <a:pt x="80" y="290"/>
                          <a:pt x="39" y="556"/>
                        </a:cubicBezTo>
                        <a:cubicBezTo>
                          <a:pt x="32" y="603"/>
                          <a:pt x="71" y="641"/>
                          <a:pt x="114" y="641"/>
                        </a:cubicBezTo>
                        <a:cubicBezTo>
                          <a:pt x="126" y="641"/>
                          <a:pt x="138" y="639"/>
                          <a:pt x="150" y="632"/>
                        </a:cubicBezTo>
                        <a:lnTo>
                          <a:pt x="283" y="560"/>
                        </a:lnTo>
                        <a:cubicBezTo>
                          <a:pt x="254" y="170"/>
                          <a:pt x="271" y="1"/>
                          <a:pt x="216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3" name="Google Shape;2213;p32"/>
                  <p:cNvSpPr/>
                  <p:nvPr/>
                </p:nvSpPr>
                <p:spPr>
                  <a:xfrm>
                    <a:off x="-526011" y="1397655"/>
                    <a:ext cx="26955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6" h="1076" extrusionOk="0">
                        <a:moveTo>
                          <a:pt x="573" y="1"/>
                        </a:moveTo>
                        <a:cubicBezTo>
                          <a:pt x="545" y="1"/>
                          <a:pt x="518" y="15"/>
                          <a:pt x="505" y="44"/>
                        </a:cubicBezTo>
                        <a:lnTo>
                          <a:pt x="395" y="278"/>
                        </a:lnTo>
                        <a:cubicBezTo>
                          <a:pt x="372" y="326"/>
                          <a:pt x="352" y="319"/>
                          <a:pt x="84" y="362"/>
                        </a:cubicBezTo>
                        <a:cubicBezTo>
                          <a:pt x="23" y="373"/>
                          <a:pt x="1" y="450"/>
                          <a:pt x="46" y="490"/>
                        </a:cubicBezTo>
                        <a:lnTo>
                          <a:pt x="235" y="668"/>
                        </a:lnTo>
                        <a:cubicBezTo>
                          <a:pt x="273" y="704"/>
                          <a:pt x="260" y="722"/>
                          <a:pt x="219" y="988"/>
                        </a:cubicBezTo>
                        <a:cubicBezTo>
                          <a:pt x="212" y="1037"/>
                          <a:pt x="250" y="1075"/>
                          <a:pt x="292" y="1075"/>
                        </a:cubicBezTo>
                        <a:cubicBezTo>
                          <a:pt x="305" y="1075"/>
                          <a:pt x="317" y="1072"/>
                          <a:pt x="330" y="1065"/>
                        </a:cubicBezTo>
                        <a:lnTo>
                          <a:pt x="555" y="941"/>
                        </a:lnTo>
                        <a:cubicBezTo>
                          <a:pt x="566" y="934"/>
                          <a:pt x="576" y="931"/>
                          <a:pt x="587" y="931"/>
                        </a:cubicBezTo>
                        <a:cubicBezTo>
                          <a:pt x="614" y="931"/>
                          <a:pt x="652" y="952"/>
                          <a:pt x="756" y="1004"/>
                        </a:cubicBezTo>
                        <a:cubicBezTo>
                          <a:pt x="720" y="718"/>
                          <a:pt x="683" y="389"/>
                          <a:pt x="647" y="57"/>
                        </a:cubicBezTo>
                        <a:lnTo>
                          <a:pt x="638" y="42"/>
                        </a:lnTo>
                        <a:cubicBezTo>
                          <a:pt x="625" y="14"/>
                          <a:pt x="599" y="1"/>
                          <a:pt x="573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4" name="Google Shape;2214;p32"/>
                  <p:cNvSpPr/>
                  <p:nvPr/>
                </p:nvSpPr>
                <p:spPr>
                  <a:xfrm>
                    <a:off x="-579208" y="1343888"/>
                    <a:ext cx="52270" cy="48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4" extrusionOk="0">
                        <a:moveTo>
                          <a:pt x="730" y="1"/>
                        </a:moveTo>
                        <a:cubicBezTo>
                          <a:pt x="696" y="1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7"/>
                          <a:pt x="447" y="398"/>
                          <a:pt x="109" y="450"/>
                        </a:cubicBezTo>
                        <a:cubicBezTo>
                          <a:pt x="32" y="461"/>
                          <a:pt x="1" y="558"/>
                          <a:pt x="57" y="612"/>
                        </a:cubicBezTo>
                        <a:lnTo>
                          <a:pt x="293" y="837"/>
                        </a:lnTo>
                        <a:cubicBezTo>
                          <a:pt x="341" y="883"/>
                          <a:pt x="323" y="905"/>
                          <a:pt x="269" y="1243"/>
                        </a:cubicBezTo>
                        <a:cubicBezTo>
                          <a:pt x="258" y="1304"/>
                          <a:pt x="307" y="1353"/>
                          <a:pt x="362" y="1353"/>
                        </a:cubicBezTo>
                        <a:cubicBezTo>
                          <a:pt x="377" y="1353"/>
                          <a:pt x="392" y="1350"/>
                          <a:pt x="406" y="1342"/>
                        </a:cubicBezTo>
                        <a:lnTo>
                          <a:pt x="695" y="1187"/>
                        </a:lnTo>
                        <a:cubicBezTo>
                          <a:pt x="709" y="1179"/>
                          <a:pt x="720" y="1175"/>
                          <a:pt x="734" y="1175"/>
                        </a:cubicBezTo>
                        <a:cubicBezTo>
                          <a:pt x="778" y="1175"/>
                          <a:pt x="843" y="1218"/>
                          <a:pt x="1073" y="1336"/>
                        </a:cubicBezTo>
                        <a:cubicBezTo>
                          <a:pt x="1088" y="1343"/>
                          <a:pt x="1103" y="1346"/>
                          <a:pt x="1117" y="1346"/>
                        </a:cubicBezTo>
                        <a:cubicBezTo>
                          <a:pt x="1172" y="1346"/>
                          <a:pt x="1219" y="1297"/>
                          <a:pt x="1209" y="1236"/>
                        </a:cubicBezTo>
                        <a:lnTo>
                          <a:pt x="1152" y="914"/>
                        </a:lnTo>
                        <a:cubicBezTo>
                          <a:pt x="1143" y="869"/>
                          <a:pt x="1154" y="851"/>
                          <a:pt x="1240" y="765"/>
                        </a:cubicBezTo>
                        <a:cubicBezTo>
                          <a:pt x="1281" y="727"/>
                          <a:pt x="1335" y="675"/>
                          <a:pt x="1409" y="601"/>
                        </a:cubicBezTo>
                        <a:cubicBezTo>
                          <a:pt x="1465" y="547"/>
                          <a:pt x="1434" y="450"/>
                          <a:pt x="1357" y="441"/>
                        </a:cubicBezTo>
                        <a:lnTo>
                          <a:pt x="1242" y="425"/>
                        </a:lnTo>
                        <a:lnTo>
                          <a:pt x="1033" y="396"/>
                        </a:lnTo>
                        <a:cubicBezTo>
                          <a:pt x="1001" y="391"/>
                          <a:pt x="976" y="371"/>
                          <a:pt x="961" y="344"/>
                        </a:cubicBezTo>
                        <a:lnTo>
                          <a:pt x="814" y="53"/>
                        </a:lnTo>
                        <a:cubicBezTo>
                          <a:pt x="797" y="18"/>
                          <a:pt x="763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5" name="Google Shape;2215;p32"/>
                  <p:cNvSpPr/>
                  <p:nvPr/>
                </p:nvSpPr>
                <p:spPr>
                  <a:xfrm>
                    <a:off x="-579208" y="1445717"/>
                    <a:ext cx="52270" cy="48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3" extrusionOk="0">
                        <a:moveTo>
                          <a:pt x="730" y="0"/>
                        </a:moveTo>
                        <a:cubicBezTo>
                          <a:pt x="696" y="0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7"/>
                          <a:pt x="447" y="398"/>
                          <a:pt x="109" y="449"/>
                        </a:cubicBezTo>
                        <a:cubicBezTo>
                          <a:pt x="32" y="461"/>
                          <a:pt x="1" y="558"/>
                          <a:pt x="57" y="612"/>
                        </a:cubicBezTo>
                        <a:lnTo>
                          <a:pt x="293" y="837"/>
                        </a:lnTo>
                        <a:cubicBezTo>
                          <a:pt x="341" y="882"/>
                          <a:pt x="323" y="907"/>
                          <a:pt x="269" y="1243"/>
                        </a:cubicBezTo>
                        <a:cubicBezTo>
                          <a:pt x="258" y="1303"/>
                          <a:pt x="307" y="1353"/>
                          <a:pt x="362" y="1353"/>
                        </a:cubicBezTo>
                        <a:cubicBezTo>
                          <a:pt x="377" y="1353"/>
                          <a:pt x="392" y="1349"/>
                          <a:pt x="406" y="1342"/>
                        </a:cubicBezTo>
                        <a:lnTo>
                          <a:pt x="695" y="1186"/>
                        </a:lnTo>
                        <a:cubicBezTo>
                          <a:pt x="708" y="1179"/>
                          <a:pt x="720" y="1175"/>
                          <a:pt x="733" y="1175"/>
                        </a:cubicBezTo>
                        <a:cubicBezTo>
                          <a:pt x="773" y="1175"/>
                          <a:pt x="832" y="1211"/>
                          <a:pt x="1021" y="1310"/>
                        </a:cubicBezTo>
                        <a:cubicBezTo>
                          <a:pt x="1082" y="1281"/>
                          <a:pt x="1145" y="1254"/>
                          <a:pt x="1206" y="1225"/>
                        </a:cubicBezTo>
                        <a:lnTo>
                          <a:pt x="1152" y="914"/>
                        </a:lnTo>
                        <a:cubicBezTo>
                          <a:pt x="1143" y="869"/>
                          <a:pt x="1154" y="851"/>
                          <a:pt x="1240" y="765"/>
                        </a:cubicBezTo>
                        <a:cubicBezTo>
                          <a:pt x="1281" y="727"/>
                          <a:pt x="1335" y="675"/>
                          <a:pt x="1409" y="600"/>
                        </a:cubicBezTo>
                        <a:cubicBezTo>
                          <a:pt x="1465" y="546"/>
                          <a:pt x="1434" y="449"/>
                          <a:pt x="1357" y="440"/>
                        </a:cubicBezTo>
                        <a:lnTo>
                          <a:pt x="1242" y="425"/>
                        </a:lnTo>
                        <a:lnTo>
                          <a:pt x="1033" y="395"/>
                        </a:lnTo>
                        <a:cubicBezTo>
                          <a:pt x="1001" y="391"/>
                          <a:pt x="976" y="373"/>
                          <a:pt x="961" y="343"/>
                        </a:cubicBezTo>
                        <a:lnTo>
                          <a:pt x="814" y="53"/>
                        </a:lnTo>
                        <a:cubicBezTo>
                          <a:pt x="797" y="18"/>
                          <a:pt x="763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6" name="Google Shape;2216;p32"/>
                  <p:cNvSpPr/>
                  <p:nvPr/>
                </p:nvSpPr>
                <p:spPr>
                  <a:xfrm>
                    <a:off x="-616894" y="1397655"/>
                    <a:ext cx="41324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6" extrusionOk="0">
                        <a:moveTo>
                          <a:pt x="573" y="1"/>
                        </a:moveTo>
                        <a:cubicBezTo>
                          <a:pt x="545" y="1"/>
                          <a:pt x="518" y="15"/>
                          <a:pt x="505" y="44"/>
                        </a:cubicBezTo>
                        <a:lnTo>
                          <a:pt x="395" y="278"/>
                        </a:lnTo>
                        <a:cubicBezTo>
                          <a:pt x="372" y="326"/>
                          <a:pt x="352" y="319"/>
                          <a:pt x="84" y="362"/>
                        </a:cubicBezTo>
                        <a:cubicBezTo>
                          <a:pt x="23" y="373"/>
                          <a:pt x="0" y="450"/>
                          <a:pt x="46" y="490"/>
                        </a:cubicBezTo>
                        <a:lnTo>
                          <a:pt x="235" y="668"/>
                        </a:lnTo>
                        <a:cubicBezTo>
                          <a:pt x="273" y="704"/>
                          <a:pt x="260" y="722"/>
                          <a:pt x="219" y="988"/>
                        </a:cubicBezTo>
                        <a:cubicBezTo>
                          <a:pt x="212" y="1037"/>
                          <a:pt x="250" y="1075"/>
                          <a:pt x="292" y="1075"/>
                        </a:cubicBezTo>
                        <a:cubicBezTo>
                          <a:pt x="305" y="1075"/>
                          <a:pt x="317" y="1072"/>
                          <a:pt x="330" y="1065"/>
                        </a:cubicBezTo>
                        <a:lnTo>
                          <a:pt x="555" y="941"/>
                        </a:lnTo>
                        <a:cubicBezTo>
                          <a:pt x="567" y="935"/>
                          <a:pt x="576" y="931"/>
                          <a:pt x="587" y="931"/>
                        </a:cubicBezTo>
                        <a:cubicBezTo>
                          <a:pt x="622" y="931"/>
                          <a:pt x="674" y="964"/>
                          <a:pt x="857" y="1054"/>
                        </a:cubicBezTo>
                        <a:cubicBezTo>
                          <a:pt x="868" y="1060"/>
                          <a:pt x="879" y="1062"/>
                          <a:pt x="890" y="1062"/>
                        </a:cubicBezTo>
                        <a:cubicBezTo>
                          <a:pt x="934" y="1062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7" y="661"/>
                          <a:pt x="1116" y="468"/>
                        </a:cubicBezTo>
                        <a:cubicBezTo>
                          <a:pt x="1159" y="425"/>
                          <a:pt x="1132" y="350"/>
                          <a:pt x="1071" y="341"/>
                        </a:cubicBezTo>
                        <a:lnTo>
                          <a:pt x="814" y="310"/>
                        </a:lnTo>
                        <a:cubicBezTo>
                          <a:pt x="792" y="308"/>
                          <a:pt x="769" y="292"/>
                          <a:pt x="758" y="269"/>
                        </a:cubicBezTo>
                        <a:lnTo>
                          <a:pt x="638" y="42"/>
                        </a:lnTo>
                        <a:cubicBezTo>
                          <a:pt x="625" y="14"/>
                          <a:pt x="599" y="1"/>
                          <a:pt x="573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7" name="Google Shape;2217;p32"/>
                  <p:cNvSpPr/>
                  <p:nvPr/>
                </p:nvSpPr>
                <p:spPr>
                  <a:xfrm>
                    <a:off x="-670020" y="1348808"/>
                    <a:ext cx="52199" cy="43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1216" extrusionOk="0">
                        <a:moveTo>
                          <a:pt x="602" y="1"/>
                        </a:moveTo>
                        <a:lnTo>
                          <a:pt x="501" y="210"/>
                        </a:lnTo>
                        <a:cubicBezTo>
                          <a:pt x="472" y="269"/>
                          <a:pt x="445" y="260"/>
                          <a:pt x="107" y="312"/>
                        </a:cubicBezTo>
                        <a:cubicBezTo>
                          <a:pt x="30" y="323"/>
                          <a:pt x="1" y="420"/>
                          <a:pt x="57" y="474"/>
                        </a:cubicBezTo>
                        <a:lnTo>
                          <a:pt x="291" y="699"/>
                        </a:lnTo>
                        <a:cubicBezTo>
                          <a:pt x="339" y="745"/>
                          <a:pt x="321" y="767"/>
                          <a:pt x="267" y="1105"/>
                        </a:cubicBezTo>
                        <a:cubicBezTo>
                          <a:pt x="256" y="1166"/>
                          <a:pt x="306" y="1215"/>
                          <a:pt x="361" y="1215"/>
                        </a:cubicBezTo>
                        <a:cubicBezTo>
                          <a:pt x="375" y="1215"/>
                          <a:pt x="390" y="1212"/>
                          <a:pt x="404" y="1204"/>
                        </a:cubicBezTo>
                        <a:lnTo>
                          <a:pt x="693" y="1049"/>
                        </a:lnTo>
                        <a:cubicBezTo>
                          <a:pt x="707" y="1041"/>
                          <a:pt x="718" y="1037"/>
                          <a:pt x="732" y="1037"/>
                        </a:cubicBezTo>
                        <a:cubicBezTo>
                          <a:pt x="776" y="1037"/>
                          <a:pt x="840" y="1080"/>
                          <a:pt x="1071" y="1198"/>
                        </a:cubicBezTo>
                        <a:cubicBezTo>
                          <a:pt x="1086" y="1205"/>
                          <a:pt x="1101" y="1208"/>
                          <a:pt x="1115" y="1208"/>
                        </a:cubicBezTo>
                        <a:cubicBezTo>
                          <a:pt x="1170" y="1208"/>
                          <a:pt x="1217" y="1159"/>
                          <a:pt x="1206" y="1098"/>
                        </a:cubicBezTo>
                        <a:lnTo>
                          <a:pt x="1150" y="776"/>
                        </a:lnTo>
                        <a:cubicBezTo>
                          <a:pt x="1141" y="731"/>
                          <a:pt x="1152" y="713"/>
                          <a:pt x="1240" y="627"/>
                        </a:cubicBezTo>
                        <a:cubicBezTo>
                          <a:pt x="1279" y="589"/>
                          <a:pt x="1333" y="537"/>
                          <a:pt x="1407" y="463"/>
                        </a:cubicBezTo>
                        <a:cubicBezTo>
                          <a:pt x="1463" y="409"/>
                          <a:pt x="1432" y="312"/>
                          <a:pt x="1355" y="303"/>
                        </a:cubicBezTo>
                        <a:lnTo>
                          <a:pt x="1238" y="287"/>
                        </a:lnTo>
                        <a:lnTo>
                          <a:pt x="1031" y="258"/>
                        </a:lnTo>
                        <a:cubicBezTo>
                          <a:pt x="999" y="253"/>
                          <a:pt x="974" y="233"/>
                          <a:pt x="959" y="206"/>
                        </a:cubicBezTo>
                        <a:lnTo>
                          <a:pt x="862" y="10"/>
                        </a:lnTo>
                        <a:cubicBezTo>
                          <a:pt x="857" y="12"/>
                          <a:pt x="855" y="12"/>
                          <a:pt x="853" y="12"/>
                        </a:cubicBezTo>
                        <a:cubicBezTo>
                          <a:pt x="831" y="14"/>
                          <a:pt x="809" y="15"/>
                          <a:pt x="788" y="15"/>
                        </a:cubicBezTo>
                        <a:cubicBezTo>
                          <a:pt x="726" y="15"/>
                          <a:pt x="664" y="7"/>
                          <a:pt x="602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8" name="Google Shape;2218;p32"/>
                  <p:cNvSpPr/>
                  <p:nvPr/>
                </p:nvSpPr>
                <p:spPr>
                  <a:xfrm>
                    <a:off x="-616894" y="1499484"/>
                    <a:ext cx="27597" cy="17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4" h="488" extrusionOk="0">
                        <a:moveTo>
                          <a:pt x="573" y="0"/>
                        </a:moveTo>
                        <a:cubicBezTo>
                          <a:pt x="545" y="0"/>
                          <a:pt x="518" y="15"/>
                          <a:pt x="505" y="44"/>
                        </a:cubicBezTo>
                        <a:lnTo>
                          <a:pt x="395" y="278"/>
                        </a:lnTo>
                        <a:cubicBezTo>
                          <a:pt x="372" y="325"/>
                          <a:pt x="352" y="319"/>
                          <a:pt x="84" y="361"/>
                        </a:cubicBezTo>
                        <a:cubicBezTo>
                          <a:pt x="25" y="373"/>
                          <a:pt x="0" y="445"/>
                          <a:pt x="43" y="488"/>
                        </a:cubicBezTo>
                        <a:cubicBezTo>
                          <a:pt x="287" y="431"/>
                          <a:pt x="532" y="364"/>
                          <a:pt x="774" y="289"/>
                        </a:cubicBezTo>
                        <a:cubicBezTo>
                          <a:pt x="767" y="285"/>
                          <a:pt x="762" y="278"/>
                          <a:pt x="758" y="269"/>
                        </a:cubicBezTo>
                        <a:lnTo>
                          <a:pt x="638" y="41"/>
                        </a:lnTo>
                        <a:cubicBezTo>
                          <a:pt x="625" y="14"/>
                          <a:pt x="599" y="0"/>
                          <a:pt x="573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9" name="Google Shape;2219;p32"/>
                  <p:cNvSpPr/>
                  <p:nvPr/>
                </p:nvSpPr>
                <p:spPr>
                  <a:xfrm>
                    <a:off x="-670091" y="1445717"/>
                    <a:ext cx="52270" cy="48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3" extrusionOk="0">
                        <a:moveTo>
                          <a:pt x="730" y="0"/>
                        </a:moveTo>
                        <a:cubicBezTo>
                          <a:pt x="696" y="0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7"/>
                          <a:pt x="447" y="398"/>
                          <a:pt x="109" y="449"/>
                        </a:cubicBezTo>
                        <a:cubicBezTo>
                          <a:pt x="32" y="461"/>
                          <a:pt x="0" y="558"/>
                          <a:pt x="59" y="612"/>
                        </a:cubicBezTo>
                        <a:lnTo>
                          <a:pt x="293" y="837"/>
                        </a:lnTo>
                        <a:cubicBezTo>
                          <a:pt x="341" y="882"/>
                          <a:pt x="323" y="907"/>
                          <a:pt x="269" y="1243"/>
                        </a:cubicBezTo>
                        <a:cubicBezTo>
                          <a:pt x="258" y="1303"/>
                          <a:pt x="308" y="1353"/>
                          <a:pt x="363" y="1353"/>
                        </a:cubicBezTo>
                        <a:cubicBezTo>
                          <a:pt x="377" y="1353"/>
                          <a:pt x="392" y="1349"/>
                          <a:pt x="406" y="1342"/>
                        </a:cubicBezTo>
                        <a:lnTo>
                          <a:pt x="695" y="1186"/>
                        </a:lnTo>
                        <a:cubicBezTo>
                          <a:pt x="709" y="1179"/>
                          <a:pt x="720" y="1175"/>
                          <a:pt x="734" y="1175"/>
                        </a:cubicBezTo>
                        <a:cubicBezTo>
                          <a:pt x="777" y="1175"/>
                          <a:pt x="841" y="1217"/>
                          <a:pt x="1073" y="1337"/>
                        </a:cubicBezTo>
                        <a:cubicBezTo>
                          <a:pt x="1087" y="1344"/>
                          <a:pt x="1101" y="1347"/>
                          <a:pt x="1115" y="1347"/>
                        </a:cubicBezTo>
                        <a:cubicBezTo>
                          <a:pt x="1171" y="1347"/>
                          <a:pt x="1219" y="1297"/>
                          <a:pt x="1208" y="1236"/>
                        </a:cubicBezTo>
                        <a:lnTo>
                          <a:pt x="1152" y="914"/>
                        </a:lnTo>
                        <a:cubicBezTo>
                          <a:pt x="1143" y="869"/>
                          <a:pt x="1154" y="851"/>
                          <a:pt x="1240" y="765"/>
                        </a:cubicBezTo>
                        <a:cubicBezTo>
                          <a:pt x="1281" y="727"/>
                          <a:pt x="1335" y="675"/>
                          <a:pt x="1409" y="600"/>
                        </a:cubicBezTo>
                        <a:cubicBezTo>
                          <a:pt x="1465" y="546"/>
                          <a:pt x="1434" y="452"/>
                          <a:pt x="1357" y="440"/>
                        </a:cubicBezTo>
                        <a:lnTo>
                          <a:pt x="1240" y="425"/>
                        </a:lnTo>
                        <a:lnTo>
                          <a:pt x="1033" y="395"/>
                        </a:lnTo>
                        <a:cubicBezTo>
                          <a:pt x="1001" y="391"/>
                          <a:pt x="976" y="373"/>
                          <a:pt x="961" y="343"/>
                        </a:cubicBezTo>
                        <a:lnTo>
                          <a:pt x="814" y="53"/>
                        </a:lnTo>
                        <a:cubicBezTo>
                          <a:pt x="797" y="18"/>
                          <a:pt x="763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0" name="Google Shape;2220;p32"/>
                  <p:cNvSpPr/>
                  <p:nvPr/>
                </p:nvSpPr>
                <p:spPr>
                  <a:xfrm>
                    <a:off x="-707778" y="1397655"/>
                    <a:ext cx="41324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6" extrusionOk="0">
                        <a:moveTo>
                          <a:pt x="571" y="1"/>
                        </a:moveTo>
                        <a:cubicBezTo>
                          <a:pt x="544" y="1"/>
                          <a:pt x="517" y="15"/>
                          <a:pt x="503" y="44"/>
                        </a:cubicBezTo>
                        <a:lnTo>
                          <a:pt x="395" y="278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50"/>
                          <a:pt x="45" y="490"/>
                        </a:cubicBezTo>
                        <a:lnTo>
                          <a:pt x="235" y="668"/>
                        </a:lnTo>
                        <a:cubicBezTo>
                          <a:pt x="273" y="704"/>
                          <a:pt x="260" y="722"/>
                          <a:pt x="219" y="988"/>
                        </a:cubicBezTo>
                        <a:cubicBezTo>
                          <a:pt x="212" y="1037"/>
                          <a:pt x="250" y="1075"/>
                          <a:pt x="292" y="1075"/>
                        </a:cubicBezTo>
                        <a:cubicBezTo>
                          <a:pt x="304" y="1075"/>
                          <a:pt x="317" y="1072"/>
                          <a:pt x="329" y="1065"/>
                        </a:cubicBezTo>
                        <a:lnTo>
                          <a:pt x="555" y="941"/>
                        </a:lnTo>
                        <a:cubicBezTo>
                          <a:pt x="567" y="935"/>
                          <a:pt x="576" y="931"/>
                          <a:pt x="587" y="931"/>
                        </a:cubicBezTo>
                        <a:cubicBezTo>
                          <a:pt x="622" y="931"/>
                          <a:pt x="674" y="964"/>
                          <a:pt x="857" y="1054"/>
                        </a:cubicBezTo>
                        <a:cubicBezTo>
                          <a:pt x="868" y="1060"/>
                          <a:pt x="879" y="1062"/>
                          <a:pt x="890" y="1062"/>
                        </a:cubicBezTo>
                        <a:cubicBezTo>
                          <a:pt x="934" y="1062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4" y="661"/>
                          <a:pt x="1116" y="468"/>
                        </a:cubicBezTo>
                        <a:cubicBezTo>
                          <a:pt x="1159" y="425"/>
                          <a:pt x="1132" y="350"/>
                          <a:pt x="1071" y="341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69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8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1" name="Google Shape;2221;p32"/>
                  <p:cNvSpPr/>
                  <p:nvPr/>
                </p:nvSpPr>
                <p:spPr>
                  <a:xfrm>
                    <a:off x="-760975" y="1343888"/>
                    <a:ext cx="52270" cy="48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4" extrusionOk="0">
                        <a:moveTo>
                          <a:pt x="729" y="1"/>
                        </a:moveTo>
                        <a:cubicBezTo>
                          <a:pt x="695" y="1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7"/>
                          <a:pt x="447" y="398"/>
                          <a:pt x="109" y="450"/>
                        </a:cubicBezTo>
                        <a:cubicBezTo>
                          <a:pt x="32" y="461"/>
                          <a:pt x="0" y="558"/>
                          <a:pt x="57" y="612"/>
                        </a:cubicBezTo>
                        <a:lnTo>
                          <a:pt x="293" y="837"/>
                        </a:lnTo>
                        <a:cubicBezTo>
                          <a:pt x="341" y="883"/>
                          <a:pt x="323" y="905"/>
                          <a:pt x="269" y="1243"/>
                        </a:cubicBezTo>
                        <a:cubicBezTo>
                          <a:pt x="258" y="1304"/>
                          <a:pt x="307" y="1353"/>
                          <a:pt x="362" y="1353"/>
                        </a:cubicBezTo>
                        <a:cubicBezTo>
                          <a:pt x="376" y="1353"/>
                          <a:pt x="392" y="1350"/>
                          <a:pt x="406" y="1342"/>
                        </a:cubicBezTo>
                        <a:lnTo>
                          <a:pt x="695" y="1187"/>
                        </a:lnTo>
                        <a:cubicBezTo>
                          <a:pt x="709" y="1179"/>
                          <a:pt x="720" y="1175"/>
                          <a:pt x="734" y="1175"/>
                        </a:cubicBezTo>
                        <a:cubicBezTo>
                          <a:pt x="777" y="1175"/>
                          <a:pt x="842" y="1218"/>
                          <a:pt x="1071" y="1336"/>
                        </a:cubicBezTo>
                        <a:cubicBezTo>
                          <a:pt x="1085" y="1343"/>
                          <a:pt x="1100" y="1346"/>
                          <a:pt x="1115" y="1346"/>
                        </a:cubicBezTo>
                        <a:cubicBezTo>
                          <a:pt x="1170" y="1346"/>
                          <a:pt x="1219" y="1297"/>
                          <a:pt x="1208" y="1236"/>
                        </a:cubicBezTo>
                        <a:lnTo>
                          <a:pt x="1150" y="914"/>
                        </a:lnTo>
                        <a:cubicBezTo>
                          <a:pt x="1143" y="869"/>
                          <a:pt x="1152" y="851"/>
                          <a:pt x="1240" y="765"/>
                        </a:cubicBezTo>
                        <a:cubicBezTo>
                          <a:pt x="1278" y="727"/>
                          <a:pt x="1335" y="675"/>
                          <a:pt x="1409" y="601"/>
                        </a:cubicBezTo>
                        <a:cubicBezTo>
                          <a:pt x="1465" y="547"/>
                          <a:pt x="1434" y="450"/>
                          <a:pt x="1355" y="441"/>
                        </a:cubicBezTo>
                        <a:lnTo>
                          <a:pt x="1240" y="425"/>
                        </a:lnTo>
                        <a:lnTo>
                          <a:pt x="1033" y="396"/>
                        </a:lnTo>
                        <a:cubicBezTo>
                          <a:pt x="1001" y="391"/>
                          <a:pt x="974" y="371"/>
                          <a:pt x="960" y="344"/>
                        </a:cubicBezTo>
                        <a:lnTo>
                          <a:pt x="814" y="53"/>
                        </a:lnTo>
                        <a:cubicBezTo>
                          <a:pt x="796" y="18"/>
                          <a:pt x="762" y="1"/>
                          <a:pt x="729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2" name="Google Shape;2222;p32"/>
                  <p:cNvSpPr/>
                  <p:nvPr/>
                </p:nvSpPr>
                <p:spPr>
                  <a:xfrm>
                    <a:off x="-707778" y="1499484"/>
                    <a:ext cx="41324" cy="28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810" extrusionOk="0">
                        <a:moveTo>
                          <a:pt x="572" y="0"/>
                        </a:moveTo>
                        <a:cubicBezTo>
                          <a:pt x="545" y="0"/>
                          <a:pt x="518" y="15"/>
                          <a:pt x="505" y="44"/>
                        </a:cubicBezTo>
                        <a:lnTo>
                          <a:pt x="395" y="278"/>
                        </a:lnTo>
                        <a:cubicBezTo>
                          <a:pt x="372" y="325"/>
                          <a:pt x="350" y="319"/>
                          <a:pt x="84" y="361"/>
                        </a:cubicBezTo>
                        <a:cubicBezTo>
                          <a:pt x="23" y="373"/>
                          <a:pt x="0" y="449"/>
                          <a:pt x="45" y="490"/>
                        </a:cubicBezTo>
                        <a:lnTo>
                          <a:pt x="235" y="668"/>
                        </a:lnTo>
                        <a:cubicBezTo>
                          <a:pt x="262" y="693"/>
                          <a:pt x="262" y="711"/>
                          <a:pt x="246" y="810"/>
                        </a:cubicBezTo>
                        <a:cubicBezTo>
                          <a:pt x="327" y="808"/>
                          <a:pt x="393" y="805"/>
                          <a:pt x="440" y="801"/>
                        </a:cubicBezTo>
                        <a:cubicBezTo>
                          <a:pt x="600" y="787"/>
                          <a:pt x="760" y="774"/>
                          <a:pt x="922" y="758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4" y="661"/>
                          <a:pt x="1116" y="470"/>
                        </a:cubicBezTo>
                        <a:cubicBezTo>
                          <a:pt x="1159" y="424"/>
                          <a:pt x="1132" y="350"/>
                          <a:pt x="1071" y="341"/>
                        </a:cubicBezTo>
                        <a:lnTo>
                          <a:pt x="814" y="310"/>
                        </a:lnTo>
                        <a:cubicBezTo>
                          <a:pt x="789" y="307"/>
                          <a:pt x="769" y="291"/>
                          <a:pt x="758" y="271"/>
                        </a:cubicBezTo>
                        <a:lnTo>
                          <a:pt x="638" y="41"/>
                        </a:lnTo>
                        <a:cubicBezTo>
                          <a:pt x="624" y="14"/>
                          <a:pt x="598" y="0"/>
                          <a:pt x="572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3" name="Google Shape;2223;p32"/>
                  <p:cNvSpPr/>
                  <p:nvPr/>
                </p:nvSpPr>
                <p:spPr>
                  <a:xfrm>
                    <a:off x="-760975" y="1445717"/>
                    <a:ext cx="52270" cy="48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3" extrusionOk="0">
                        <a:moveTo>
                          <a:pt x="729" y="0"/>
                        </a:moveTo>
                        <a:cubicBezTo>
                          <a:pt x="695" y="0"/>
                          <a:pt x="662" y="18"/>
                          <a:pt x="645" y="53"/>
                        </a:cubicBezTo>
                        <a:lnTo>
                          <a:pt x="503" y="348"/>
                        </a:lnTo>
                        <a:cubicBezTo>
                          <a:pt x="474" y="407"/>
                          <a:pt x="447" y="398"/>
                          <a:pt x="109" y="449"/>
                        </a:cubicBezTo>
                        <a:cubicBezTo>
                          <a:pt x="32" y="461"/>
                          <a:pt x="0" y="558"/>
                          <a:pt x="57" y="612"/>
                        </a:cubicBezTo>
                        <a:lnTo>
                          <a:pt x="293" y="837"/>
                        </a:lnTo>
                        <a:cubicBezTo>
                          <a:pt x="341" y="882"/>
                          <a:pt x="323" y="907"/>
                          <a:pt x="269" y="1243"/>
                        </a:cubicBezTo>
                        <a:cubicBezTo>
                          <a:pt x="258" y="1303"/>
                          <a:pt x="307" y="1353"/>
                          <a:pt x="362" y="1353"/>
                        </a:cubicBezTo>
                        <a:cubicBezTo>
                          <a:pt x="376" y="1353"/>
                          <a:pt x="392" y="1349"/>
                          <a:pt x="406" y="1342"/>
                        </a:cubicBezTo>
                        <a:lnTo>
                          <a:pt x="695" y="1186"/>
                        </a:lnTo>
                        <a:cubicBezTo>
                          <a:pt x="708" y="1179"/>
                          <a:pt x="720" y="1175"/>
                          <a:pt x="733" y="1175"/>
                        </a:cubicBezTo>
                        <a:cubicBezTo>
                          <a:pt x="777" y="1175"/>
                          <a:pt x="841" y="1217"/>
                          <a:pt x="1071" y="1337"/>
                        </a:cubicBezTo>
                        <a:cubicBezTo>
                          <a:pt x="1085" y="1344"/>
                          <a:pt x="1099" y="1347"/>
                          <a:pt x="1113" y="1347"/>
                        </a:cubicBezTo>
                        <a:cubicBezTo>
                          <a:pt x="1169" y="1347"/>
                          <a:pt x="1219" y="1297"/>
                          <a:pt x="1208" y="1236"/>
                        </a:cubicBezTo>
                        <a:lnTo>
                          <a:pt x="1150" y="914"/>
                        </a:lnTo>
                        <a:cubicBezTo>
                          <a:pt x="1143" y="869"/>
                          <a:pt x="1152" y="851"/>
                          <a:pt x="1240" y="765"/>
                        </a:cubicBezTo>
                        <a:cubicBezTo>
                          <a:pt x="1278" y="727"/>
                          <a:pt x="1335" y="675"/>
                          <a:pt x="1409" y="600"/>
                        </a:cubicBezTo>
                        <a:cubicBezTo>
                          <a:pt x="1465" y="546"/>
                          <a:pt x="1434" y="452"/>
                          <a:pt x="1355" y="440"/>
                        </a:cubicBezTo>
                        <a:lnTo>
                          <a:pt x="1240" y="425"/>
                        </a:lnTo>
                        <a:lnTo>
                          <a:pt x="1033" y="395"/>
                        </a:lnTo>
                        <a:cubicBezTo>
                          <a:pt x="1001" y="391"/>
                          <a:pt x="974" y="373"/>
                          <a:pt x="960" y="343"/>
                        </a:cubicBezTo>
                        <a:lnTo>
                          <a:pt x="814" y="53"/>
                        </a:lnTo>
                        <a:cubicBezTo>
                          <a:pt x="796" y="18"/>
                          <a:pt x="762" y="0"/>
                          <a:pt x="729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4" name="Google Shape;2224;p32"/>
                  <p:cNvSpPr/>
                  <p:nvPr/>
                </p:nvSpPr>
                <p:spPr>
                  <a:xfrm>
                    <a:off x="-791138" y="1320284"/>
                    <a:ext cx="27133" cy="139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1" h="390" extrusionOk="0">
                        <a:moveTo>
                          <a:pt x="37" y="1"/>
                        </a:moveTo>
                        <a:lnTo>
                          <a:pt x="37" y="1"/>
                        </a:lnTo>
                        <a:cubicBezTo>
                          <a:pt x="55" y="30"/>
                          <a:pt x="42" y="80"/>
                          <a:pt x="8" y="303"/>
                        </a:cubicBezTo>
                        <a:cubicBezTo>
                          <a:pt x="1" y="352"/>
                          <a:pt x="37" y="390"/>
                          <a:pt x="80" y="390"/>
                        </a:cubicBezTo>
                        <a:cubicBezTo>
                          <a:pt x="93" y="390"/>
                          <a:pt x="106" y="386"/>
                          <a:pt x="118" y="379"/>
                        </a:cubicBezTo>
                        <a:lnTo>
                          <a:pt x="344" y="255"/>
                        </a:lnTo>
                        <a:cubicBezTo>
                          <a:pt x="355" y="249"/>
                          <a:pt x="364" y="245"/>
                          <a:pt x="376" y="245"/>
                        </a:cubicBezTo>
                        <a:cubicBezTo>
                          <a:pt x="410" y="245"/>
                          <a:pt x="463" y="279"/>
                          <a:pt x="644" y="368"/>
                        </a:cubicBezTo>
                        <a:cubicBezTo>
                          <a:pt x="655" y="374"/>
                          <a:pt x="667" y="377"/>
                          <a:pt x="679" y="377"/>
                        </a:cubicBezTo>
                        <a:cubicBezTo>
                          <a:pt x="723" y="377"/>
                          <a:pt x="761" y="337"/>
                          <a:pt x="752" y="289"/>
                        </a:cubicBezTo>
                        <a:cubicBezTo>
                          <a:pt x="499" y="206"/>
                          <a:pt x="258" y="109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5" name="Google Shape;2225;p32"/>
                  <p:cNvSpPr/>
                  <p:nvPr/>
                </p:nvSpPr>
                <p:spPr>
                  <a:xfrm>
                    <a:off x="-798661" y="1397655"/>
                    <a:ext cx="41324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6" extrusionOk="0">
                        <a:moveTo>
                          <a:pt x="571" y="1"/>
                        </a:moveTo>
                        <a:cubicBezTo>
                          <a:pt x="544" y="1"/>
                          <a:pt x="517" y="15"/>
                          <a:pt x="503" y="44"/>
                        </a:cubicBezTo>
                        <a:lnTo>
                          <a:pt x="395" y="278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50"/>
                          <a:pt x="45" y="490"/>
                        </a:cubicBezTo>
                        <a:lnTo>
                          <a:pt x="232" y="668"/>
                        </a:lnTo>
                        <a:lnTo>
                          <a:pt x="235" y="668"/>
                        </a:lnTo>
                        <a:cubicBezTo>
                          <a:pt x="273" y="704"/>
                          <a:pt x="259" y="722"/>
                          <a:pt x="219" y="988"/>
                        </a:cubicBezTo>
                        <a:cubicBezTo>
                          <a:pt x="212" y="1037"/>
                          <a:pt x="250" y="1075"/>
                          <a:pt x="292" y="1075"/>
                        </a:cubicBezTo>
                        <a:cubicBezTo>
                          <a:pt x="304" y="1075"/>
                          <a:pt x="317" y="1072"/>
                          <a:pt x="329" y="1065"/>
                        </a:cubicBezTo>
                        <a:lnTo>
                          <a:pt x="555" y="941"/>
                        </a:lnTo>
                        <a:cubicBezTo>
                          <a:pt x="566" y="935"/>
                          <a:pt x="575" y="931"/>
                          <a:pt x="586" y="931"/>
                        </a:cubicBezTo>
                        <a:cubicBezTo>
                          <a:pt x="621" y="931"/>
                          <a:pt x="674" y="964"/>
                          <a:pt x="857" y="1054"/>
                        </a:cubicBezTo>
                        <a:cubicBezTo>
                          <a:pt x="868" y="1060"/>
                          <a:pt x="879" y="1062"/>
                          <a:pt x="890" y="1062"/>
                        </a:cubicBezTo>
                        <a:cubicBezTo>
                          <a:pt x="933" y="1062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4" y="661"/>
                          <a:pt x="1114" y="468"/>
                        </a:cubicBezTo>
                        <a:cubicBezTo>
                          <a:pt x="1159" y="425"/>
                          <a:pt x="1132" y="350"/>
                          <a:pt x="1071" y="341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69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8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6" name="Google Shape;2226;p32"/>
                  <p:cNvSpPr/>
                  <p:nvPr/>
                </p:nvSpPr>
                <p:spPr>
                  <a:xfrm>
                    <a:off x="-851858" y="1343888"/>
                    <a:ext cx="52270" cy="48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4" extrusionOk="0">
                        <a:moveTo>
                          <a:pt x="729" y="1"/>
                        </a:moveTo>
                        <a:cubicBezTo>
                          <a:pt x="695" y="1"/>
                          <a:pt x="662" y="18"/>
                          <a:pt x="645" y="53"/>
                        </a:cubicBezTo>
                        <a:lnTo>
                          <a:pt x="501" y="348"/>
                        </a:lnTo>
                        <a:cubicBezTo>
                          <a:pt x="474" y="407"/>
                          <a:pt x="447" y="398"/>
                          <a:pt x="108" y="450"/>
                        </a:cubicBezTo>
                        <a:cubicBezTo>
                          <a:pt x="30" y="461"/>
                          <a:pt x="0" y="558"/>
                          <a:pt x="57" y="612"/>
                        </a:cubicBezTo>
                        <a:lnTo>
                          <a:pt x="293" y="837"/>
                        </a:lnTo>
                        <a:cubicBezTo>
                          <a:pt x="341" y="883"/>
                          <a:pt x="323" y="905"/>
                          <a:pt x="268" y="1243"/>
                        </a:cubicBezTo>
                        <a:cubicBezTo>
                          <a:pt x="258" y="1304"/>
                          <a:pt x="306" y="1353"/>
                          <a:pt x="362" y="1353"/>
                        </a:cubicBezTo>
                        <a:cubicBezTo>
                          <a:pt x="376" y="1353"/>
                          <a:pt x="391" y="1350"/>
                          <a:pt x="406" y="1342"/>
                        </a:cubicBezTo>
                        <a:lnTo>
                          <a:pt x="694" y="1187"/>
                        </a:lnTo>
                        <a:cubicBezTo>
                          <a:pt x="709" y="1179"/>
                          <a:pt x="720" y="1175"/>
                          <a:pt x="734" y="1175"/>
                        </a:cubicBezTo>
                        <a:cubicBezTo>
                          <a:pt x="777" y="1175"/>
                          <a:pt x="842" y="1218"/>
                          <a:pt x="1071" y="1336"/>
                        </a:cubicBezTo>
                        <a:cubicBezTo>
                          <a:pt x="1085" y="1343"/>
                          <a:pt x="1100" y="1346"/>
                          <a:pt x="1115" y="1346"/>
                        </a:cubicBezTo>
                        <a:cubicBezTo>
                          <a:pt x="1170" y="1346"/>
                          <a:pt x="1219" y="1297"/>
                          <a:pt x="1208" y="1236"/>
                        </a:cubicBezTo>
                        <a:lnTo>
                          <a:pt x="1150" y="914"/>
                        </a:lnTo>
                        <a:cubicBezTo>
                          <a:pt x="1143" y="869"/>
                          <a:pt x="1152" y="851"/>
                          <a:pt x="1240" y="765"/>
                        </a:cubicBezTo>
                        <a:cubicBezTo>
                          <a:pt x="1278" y="727"/>
                          <a:pt x="1335" y="675"/>
                          <a:pt x="1409" y="601"/>
                        </a:cubicBezTo>
                        <a:cubicBezTo>
                          <a:pt x="1465" y="547"/>
                          <a:pt x="1434" y="450"/>
                          <a:pt x="1355" y="441"/>
                        </a:cubicBezTo>
                        <a:lnTo>
                          <a:pt x="1240" y="425"/>
                        </a:lnTo>
                        <a:lnTo>
                          <a:pt x="1033" y="396"/>
                        </a:lnTo>
                        <a:cubicBezTo>
                          <a:pt x="1001" y="391"/>
                          <a:pt x="974" y="371"/>
                          <a:pt x="960" y="344"/>
                        </a:cubicBezTo>
                        <a:lnTo>
                          <a:pt x="814" y="53"/>
                        </a:lnTo>
                        <a:cubicBezTo>
                          <a:pt x="796" y="18"/>
                          <a:pt x="762" y="1"/>
                          <a:pt x="729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7" name="Google Shape;2227;p32"/>
                  <p:cNvSpPr/>
                  <p:nvPr/>
                </p:nvSpPr>
                <p:spPr>
                  <a:xfrm>
                    <a:off x="-798661" y="1499484"/>
                    <a:ext cx="41253" cy="27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" h="765" extrusionOk="0">
                        <a:moveTo>
                          <a:pt x="571" y="0"/>
                        </a:moveTo>
                        <a:cubicBezTo>
                          <a:pt x="544" y="0"/>
                          <a:pt x="517" y="15"/>
                          <a:pt x="503" y="44"/>
                        </a:cubicBezTo>
                        <a:lnTo>
                          <a:pt x="395" y="278"/>
                        </a:lnTo>
                        <a:cubicBezTo>
                          <a:pt x="372" y="325"/>
                          <a:pt x="350" y="319"/>
                          <a:pt x="84" y="361"/>
                        </a:cubicBezTo>
                        <a:cubicBezTo>
                          <a:pt x="23" y="373"/>
                          <a:pt x="0" y="449"/>
                          <a:pt x="45" y="490"/>
                        </a:cubicBezTo>
                        <a:lnTo>
                          <a:pt x="232" y="668"/>
                        </a:lnTo>
                        <a:cubicBezTo>
                          <a:pt x="239" y="672"/>
                          <a:pt x="241" y="677"/>
                          <a:pt x="246" y="681"/>
                        </a:cubicBezTo>
                        <a:cubicBezTo>
                          <a:pt x="469" y="715"/>
                          <a:pt x="694" y="742"/>
                          <a:pt x="922" y="765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4" y="661"/>
                          <a:pt x="1114" y="467"/>
                        </a:cubicBezTo>
                        <a:cubicBezTo>
                          <a:pt x="1157" y="424"/>
                          <a:pt x="1132" y="350"/>
                          <a:pt x="1071" y="341"/>
                        </a:cubicBezTo>
                        <a:lnTo>
                          <a:pt x="814" y="310"/>
                        </a:lnTo>
                        <a:cubicBezTo>
                          <a:pt x="789" y="307"/>
                          <a:pt x="769" y="291"/>
                          <a:pt x="758" y="271"/>
                        </a:cubicBezTo>
                        <a:lnTo>
                          <a:pt x="638" y="41"/>
                        </a:lnTo>
                        <a:cubicBezTo>
                          <a:pt x="624" y="14"/>
                          <a:pt x="598" y="0"/>
                          <a:pt x="571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8" name="Google Shape;2228;p32"/>
                  <p:cNvSpPr/>
                  <p:nvPr/>
                </p:nvSpPr>
                <p:spPr>
                  <a:xfrm>
                    <a:off x="-851858" y="1445717"/>
                    <a:ext cx="52270" cy="48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3" extrusionOk="0">
                        <a:moveTo>
                          <a:pt x="729" y="0"/>
                        </a:moveTo>
                        <a:cubicBezTo>
                          <a:pt x="695" y="0"/>
                          <a:pt x="662" y="18"/>
                          <a:pt x="645" y="53"/>
                        </a:cubicBezTo>
                        <a:lnTo>
                          <a:pt x="501" y="348"/>
                        </a:lnTo>
                        <a:cubicBezTo>
                          <a:pt x="474" y="407"/>
                          <a:pt x="447" y="398"/>
                          <a:pt x="108" y="449"/>
                        </a:cubicBezTo>
                        <a:cubicBezTo>
                          <a:pt x="30" y="461"/>
                          <a:pt x="0" y="558"/>
                          <a:pt x="57" y="612"/>
                        </a:cubicBezTo>
                        <a:lnTo>
                          <a:pt x="293" y="837"/>
                        </a:lnTo>
                        <a:cubicBezTo>
                          <a:pt x="341" y="882"/>
                          <a:pt x="323" y="907"/>
                          <a:pt x="268" y="1243"/>
                        </a:cubicBezTo>
                        <a:cubicBezTo>
                          <a:pt x="258" y="1303"/>
                          <a:pt x="306" y="1353"/>
                          <a:pt x="362" y="1353"/>
                        </a:cubicBezTo>
                        <a:cubicBezTo>
                          <a:pt x="376" y="1353"/>
                          <a:pt x="391" y="1349"/>
                          <a:pt x="406" y="1342"/>
                        </a:cubicBezTo>
                        <a:lnTo>
                          <a:pt x="694" y="1186"/>
                        </a:lnTo>
                        <a:cubicBezTo>
                          <a:pt x="708" y="1179"/>
                          <a:pt x="720" y="1175"/>
                          <a:pt x="733" y="1175"/>
                        </a:cubicBezTo>
                        <a:cubicBezTo>
                          <a:pt x="777" y="1175"/>
                          <a:pt x="840" y="1217"/>
                          <a:pt x="1071" y="1337"/>
                        </a:cubicBezTo>
                        <a:cubicBezTo>
                          <a:pt x="1085" y="1344"/>
                          <a:pt x="1099" y="1347"/>
                          <a:pt x="1113" y="1347"/>
                        </a:cubicBezTo>
                        <a:cubicBezTo>
                          <a:pt x="1169" y="1347"/>
                          <a:pt x="1219" y="1297"/>
                          <a:pt x="1208" y="1236"/>
                        </a:cubicBezTo>
                        <a:lnTo>
                          <a:pt x="1150" y="914"/>
                        </a:lnTo>
                        <a:cubicBezTo>
                          <a:pt x="1143" y="869"/>
                          <a:pt x="1152" y="851"/>
                          <a:pt x="1240" y="765"/>
                        </a:cubicBezTo>
                        <a:cubicBezTo>
                          <a:pt x="1278" y="727"/>
                          <a:pt x="1335" y="675"/>
                          <a:pt x="1409" y="600"/>
                        </a:cubicBezTo>
                        <a:cubicBezTo>
                          <a:pt x="1465" y="546"/>
                          <a:pt x="1434" y="452"/>
                          <a:pt x="1355" y="440"/>
                        </a:cubicBezTo>
                        <a:lnTo>
                          <a:pt x="1240" y="425"/>
                        </a:lnTo>
                        <a:lnTo>
                          <a:pt x="1033" y="395"/>
                        </a:lnTo>
                        <a:cubicBezTo>
                          <a:pt x="1001" y="391"/>
                          <a:pt x="974" y="373"/>
                          <a:pt x="960" y="343"/>
                        </a:cubicBezTo>
                        <a:lnTo>
                          <a:pt x="814" y="53"/>
                        </a:lnTo>
                        <a:cubicBezTo>
                          <a:pt x="796" y="18"/>
                          <a:pt x="762" y="0"/>
                          <a:pt x="729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9" name="Google Shape;2229;p32"/>
                  <p:cNvSpPr/>
                  <p:nvPr/>
                </p:nvSpPr>
                <p:spPr>
                  <a:xfrm>
                    <a:off x="-889545" y="1295825"/>
                    <a:ext cx="41324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6" extrusionOk="0">
                        <a:moveTo>
                          <a:pt x="571" y="1"/>
                        </a:moveTo>
                        <a:cubicBezTo>
                          <a:pt x="544" y="1"/>
                          <a:pt x="517" y="16"/>
                          <a:pt x="503" y="44"/>
                        </a:cubicBezTo>
                        <a:lnTo>
                          <a:pt x="395" y="279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50"/>
                          <a:pt x="45" y="491"/>
                        </a:cubicBezTo>
                        <a:lnTo>
                          <a:pt x="232" y="669"/>
                        </a:lnTo>
                        <a:cubicBezTo>
                          <a:pt x="271" y="705"/>
                          <a:pt x="257" y="723"/>
                          <a:pt x="217" y="989"/>
                        </a:cubicBezTo>
                        <a:cubicBezTo>
                          <a:pt x="210" y="1038"/>
                          <a:pt x="247" y="1076"/>
                          <a:pt x="290" y="1076"/>
                        </a:cubicBezTo>
                        <a:cubicBezTo>
                          <a:pt x="302" y="1076"/>
                          <a:pt x="315" y="1072"/>
                          <a:pt x="327" y="1065"/>
                        </a:cubicBezTo>
                        <a:lnTo>
                          <a:pt x="555" y="941"/>
                        </a:lnTo>
                        <a:cubicBezTo>
                          <a:pt x="566" y="935"/>
                          <a:pt x="575" y="932"/>
                          <a:pt x="586" y="932"/>
                        </a:cubicBezTo>
                        <a:cubicBezTo>
                          <a:pt x="620" y="932"/>
                          <a:pt x="673" y="964"/>
                          <a:pt x="854" y="1054"/>
                        </a:cubicBezTo>
                        <a:cubicBezTo>
                          <a:pt x="866" y="1060"/>
                          <a:pt x="878" y="1063"/>
                          <a:pt x="889" y="1063"/>
                        </a:cubicBezTo>
                        <a:cubicBezTo>
                          <a:pt x="933" y="1063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2" y="669"/>
                          <a:pt x="924" y="662"/>
                          <a:pt x="1114" y="468"/>
                        </a:cubicBezTo>
                        <a:cubicBezTo>
                          <a:pt x="1159" y="425"/>
                          <a:pt x="1132" y="351"/>
                          <a:pt x="1071" y="342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70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7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0" name="Google Shape;2230;p32"/>
                  <p:cNvSpPr/>
                  <p:nvPr/>
                </p:nvSpPr>
                <p:spPr>
                  <a:xfrm>
                    <a:off x="-889545" y="1397655"/>
                    <a:ext cx="41253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" h="1076" extrusionOk="0">
                        <a:moveTo>
                          <a:pt x="571" y="1"/>
                        </a:moveTo>
                        <a:cubicBezTo>
                          <a:pt x="544" y="1"/>
                          <a:pt x="517" y="15"/>
                          <a:pt x="503" y="44"/>
                        </a:cubicBezTo>
                        <a:lnTo>
                          <a:pt x="395" y="278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50"/>
                          <a:pt x="45" y="490"/>
                        </a:cubicBezTo>
                        <a:lnTo>
                          <a:pt x="232" y="668"/>
                        </a:lnTo>
                        <a:cubicBezTo>
                          <a:pt x="271" y="704"/>
                          <a:pt x="257" y="722"/>
                          <a:pt x="217" y="988"/>
                        </a:cubicBezTo>
                        <a:cubicBezTo>
                          <a:pt x="210" y="1037"/>
                          <a:pt x="247" y="1075"/>
                          <a:pt x="290" y="1075"/>
                        </a:cubicBezTo>
                        <a:cubicBezTo>
                          <a:pt x="302" y="1075"/>
                          <a:pt x="315" y="1072"/>
                          <a:pt x="327" y="1065"/>
                        </a:cubicBezTo>
                        <a:lnTo>
                          <a:pt x="555" y="941"/>
                        </a:lnTo>
                        <a:cubicBezTo>
                          <a:pt x="566" y="935"/>
                          <a:pt x="575" y="931"/>
                          <a:pt x="586" y="931"/>
                        </a:cubicBezTo>
                        <a:cubicBezTo>
                          <a:pt x="620" y="931"/>
                          <a:pt x="673" y="964"/>
                          <a:pt x="854" y="1054"/>
                        </a:cubicBezTo>
                        <a:cubicBezTo>
                          <a:pt x="866" y="1060"/>
                          <a:pt x="878" y="1062"/>
                          <a:pt x="889" y="1062"/>
                        </a:cubicBezTo>
                        <a:cubicBezTo>
                          <a:pt x="933" y="1062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2" y="668"/>
                          <a:pt x="924" y="661"/>
                          <a:pt x="1114" y="468"/>
                        </a:cubicBezTo>
                        <a:cubicBezTo>
                          <a:pt x="1156" y="425"/>
                          <a:pt x="1132" y="350"/>
                          <a:pt x="1069" y="341"/>
                        </a:cubicBezTo>
                        <a:lnTo>
                          <a:pt x="1071" y="341"/>
                        </a:ln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69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7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1" name="Google Shape;2231;p32"/>
                  <p:cNvSpPr/>
                  <p:nvPr/>
                </p:nvSpPr>
                <p:spPr>
                  <a:xfrm>
                    <a:off x="-930120" y="1343888"/>
                    <a:ext cx="39648" cy="48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2" h="1354" extrusionOk="0">
                        <a:moveTo>
                          <a:pt x="374" y="1"/>
                        </a:moveTo>
                        <a:cubicBezTo>
                          <a:pt x="340" y="1"/>
                          <a:pt x="307" y="18"/>
                          <a:pt x="289" y="53"/>
                        </a:cubicBezTo>
                        <a:lnTo>
                          <a:pt x="147" y="348"/>
                        </a:lnTo>
                        <a:cubicBezTo>
                          <a:pt x="138" y="366"/>
                          <a:pt x="129" y="380"/>
                          <a:pt x="110" y="389"/>
                        </a:cubicBezTo>
                        <a:cubicBezTo>
                          <a:pt x="61" y="819"/>
                          <a:pt x="34" y="1065"/>
                          <a:pt x="0" y="1354"/>
                        </a:cubicBezTo>
                        <a:cubicBezTo>
                          <a:pt x="18" y="1354"/>
                          <a:pt x="34" y="1351"/>
                          <a:pt x="52" y="1342"/>
                        </a:cubicBezTo>
                        <a:lnTo>
                          <a:pt x="338" y="1187"/>
                        </a:lnTo>
                        <a:cubicBezTo>
                          <a:pt x="352" y="1179"/>
                          <a:pt x="364" y="1175"/>
                          <a:pt x="378" y="1175"/>
                        </a:cubicBezTo>
                        <a:cubicBezTo>
                          <a:pt x="422" y="1175"/>
                          <a:pt x="488" y="1218"/>
                          <a:pt x="717" y="1336"/>
                        </a:cubicBezTo>
                        <a:cubicBezTo>
                          <a:pt x="731" y="1343"/>
                          <a:pt x="746" y="1346"/>
                          <a:pt x="761" y="1346"/>
                        </a:cubicBezTo>
                        <a:cubicBezTo>
                          <a:pt x="816" y="1346"/>
                          <a:pt x="865" y="1297"/>
                          <a:pt x="854" y="1236"/>
                        </a:cubicBezTo>
                        <a:lnTo>
                          <a:pt x="796" y="914"/>
                        </a:lnTo>
                        <a:cubicBezTo>
                          <a:pt x="787" y="869"/>
                          <a:pt x="798" y="851"/>
                          <a:pt x="886" y="765"/>
                        </a:cubicBezTo>
                        <a:cubicBezTo>
                          <a:pt x="924" y="727"/>
                          <a:pt x="978" y="675"/>
                          <a:pt x="1055" y="601"/>
                        </a:cubicBezTo>
                        <a:cubicBezTo>
                          <a:pt x="1111" y="544"/>
                          <a:pt x="1077" y="450"/>
                          <a:pt x="1001" y="441"/>
                        </a:cubicBezTo>
                        <a:lnTo>
                          <a:pt x="886" y="425"/>
                        </a:lnTo>
                        <a:lnTo>
                          <a:pt x="678" y="396"/>
                        </a:lnTo>
                        <a:cubicBezTo>
                          <a:pt x="647" y="391"/>
                          <a:pt x="620" y="371"/>
                          <a:pt x="606" y="344"/>
                        </a:cubicBezTo>
                        <a:lnTo>
                          <a:pt x="460" y="53"/>
                        </a:lnTo>
                        <a:cubicBezTo>
                          <a:pt x="442" y="18"/>
                          <a:pt x="408" y="1"/>
                          <a:pt x="374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2" name="Google Shape;2232;p32"/>
                  <p:cNvSpPr/>
                  <p:nvPr/>
                </p:nvSpPr>
                <p:spPr>
                  <a:xfrm>
                    <a:off x="-872039" y="1499484"/>
                    <a:ext cx="7202" cy="5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148" extrusionOk="0">
                        <a:moveTo>
                          <a:pt x="80" y="0"/>
                        </a:moveTo>
                        <a:cubicBezTo>
                          <a:pt x="53" y="0"/>
                          <a:pt x="26" y="15"/>
                          <a:pt x="12" y="44"/>
                        </a:cubicBezTo>
                        <a:lnTo>
                          <a:pt x="1" y="68"/>
                        </a:lnTo>
                        <a:cubicBezTo>
                          <a:pt x="68" y="95"/>
                          <a:pt x="136" y="122"/>
                          <a:pt x="201" y="147"/>
                        </a:cubicBezTo>
                        <a:lnTo>
                          <a:pt x="147" y="41"/>
                        </a:lnTo>
                        <a:cubicBezTo>
                          <a:pt x="133" y="14"/>
                          <a:pt x="106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3" name="Google Shape;2233;p32"/>
                  <p:cNvSpPr/>
                  <p:nvPr/>
                </p:nvSpPr>
                <p:spPr>
                  <a:xfrm>
                    <a:off x="-936645" y="1445717"/>
                    <a:ext cx="46173" cy="42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5" h="1194" extrusionOk="0">
                        <a:moveTo>
                          <a:pt x="557" y="0"/>
                        </a:moveTo>
                        <a:cubicBezTo>
                          <a:pt x="523" y="0"/>
                          <a:pt x="490" y="18"/>
                          <a:pt x="472" y="53"/>
                        </a:cubicBezTo>
                        <a:lnTo>
                          <a:pt x="330" y="348"/>
                        </a:lnTo>
                        <a:cubicBezTo>
                          <a:pt x="303" y="404"/>
                          <a:pt x="278" y="400"/>
                          <a:pt x="0" y="440"/>
                        </a:cubicBezTo>
                        <a:cubicBezTo>
                          <a:pt x="14" y="476"/>
                          <a:pt x="39" y="508"/>
                          <a:pt x="77" y="540"/>
                        </a:cubicBezTo>
                        <a:cubicBezTo>
                          <a:pt x="379" y="790"/>
                          <a:pt x="697" y="1006"/>
                          <a:pt x="1028" y="1193"/>
                        </a:cubicBezTo>
                        <a:lnTo>
                          <a:pt x="979" y="914"/>
                        </a:lnTo>
                        <a:cubicBezTo>
                          <a:pt x="972" y="869"/>
                          <a:pt x="981" y="851"/>
                          <a:pt x="1069" y="765"/>
                        </a:cubicBezTo>
                        <a:cubicBezTo>
                          <a:pt x="1107" y="727"/>
                          <a:pt x="1163" y="675"/>
                          <a:pt x="1238" y="600"/>
                        </a:cubicBezTo>
                        <a:cubicBezTo>
                          <a:pt x="1294" y="546"/>
                          <a:pt x="1263" y="449"/>
                          <a:pt x="1184" y="440"/>
                        </a:cubicBezTo>
                        <a:lnTo>
                          <a:pt x="1069" y="425"/>
                        </a:lnTo>
                        <a:lnTo>
                          <a:pt x="861" y="395"/>
                        </a:lnTo>
                        <a:cubicBezTo>
                          <a:pt x="830" y="391"/>
                          <a:pt x="803" y="373"/>
                          <a:pt x="789" y="343"/>
                        </a:cubicBezTo>
                        <a:lnTo>
                          <a:pt x="643" y="53"/>
                        </a:lnTo>
                        <a:cubicBezTo>
                          <a:pt x="625" y="18"/>
                          <a:pt x="591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4" name="Google Shape;2234;p32"/>
                  <p:cNvSpPr/>
                  <p:nvPr/>
                </p:nvSpPr>
                <p:spPr>
                  <a:xfrm>
                    <a:off x="-918318" y="1243235"/>
                    <a:ext cx="19040" cy="46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" h="1314" extrusionOk="0">
                        <a:moveTo>
                          <a:pt x="113" y="0"/>
                        </a:moveTo>
                        <a:cubicBezTo>
                          <a:pt x="111" y="5"/>
                          <a:pt x="109" y="7"/>
                          <a:pt x="109" y="12"/>
                        </a:cubicBezTo>
                        <a:cubicBezTo>
                          <a:pt x="95" y="57"/>
                          <a:pt x="79" y="413"/>
                          <a:pt x="34" y="845"/>
                        </a:cubicBezTo>
                        <a:cubicBezTo>
                          <a:pt x="23" y="954"/>
                          <a:pt x="12" y="1057"/>
                          <a:pt x="0" y="1159"/>
                        </a:cubicBezTo>
                        <a:lnTo>
                          <a:pt x="9" y="1154"/>
                        </a:lnTo>
                        <a:cubicBezTo>
                          <a:pt x="24" y="1147"/>
                          <a:pt x="35" y="1142"/>
                          <a:pt x="49" y="1142"/>
                        </a:cubicBezTo>
                        <a:cubicBezTo>
                          <a:pt x="92" y="1142"/>
                          <a:pt x="157" y="1185"/>
                          <a:pt x="386" y="1303"/>
                        </a:cubicBezTo>
                        <a:cubicBezTo>
                          <a:pt x="400" y="1310"/>
                          <a:pt x="415" y="1314"/>
                          <a:pt x="430" y="1314"/>
                        </a:cubicBezTo>
                        <a:cubicBezTo>
                          <a:pt x="485" y="1314"/>
                          <a:pt x="534" y="1264"/>
                          <a:pt x="523" y="1204"/>
                        </a:cubicBezTo>
                        <a:lnTo>
                          <a:pt x="465" y="882"/>
                        </a:lnTo>
                        <a:cubicBezTo>
                          <a:pt x="458" y="848"/>
                          <a:pt x="465" y="827"/>
                          <a:pt x="505" y="782"/>
                        </a:cubicBezTo>
                        <a:cubicBezTo>
                          <a:pt x="417" y="640"/>
                          <a:pt x="365" y="489"/>
                          <a:pt x="329" y="359"/>
                        </a:cubicBezTo>
                        <a:cubicBezTo>
                          <a:pt x="307" y="352"/>
                          <a:pt x="287" y="334"/>
                          <a:pt x="275" y="311"/>
                        </a:cubicBezTo>
                        <a:lnTo>
                          <a:pt x="129" y="21"/>
                        </a:lnTo>
                        <a:cubicBezTo>
                          <a:pt x="124" y="12"/>
                          <a:pt x="120" y="7"/>
                          <a:pt x="113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5" name="Google Shape;2235;p32"/>
                  <p:cNvSpPr/>
                  <p:nvPr/>
                </p:nvSpPr>
                <p:spPr>
                  <a:xfrm>
                    <a:off x="-707778" y="990408"/>
                    <a:ext cx="41324" cy="3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4" extrusionOk="0">
                        <a:moveTo>
                          <a:pt x="576" y="0"/>
                        </a:moveTo>
                        <a:cubicBezTo>
                          <a:pt x="574" y="0"/>
                          <a:pt x="572" y="1"/>
                          <a:pt x="571" y="1"/>
                        </a:cubicBezTo>
                        <a:cubicBezTo>
                          <a:pt x="562" y="1"/>
                          <a:pt x="555" y="3"/>
                          <a:pt x="548" y="5"/>
                        </a:cubicBezTo>
                        <a:cubicBezTo>
                          <a:pt x="544" y="7"/>
                          <a:pt x="537" y="7"/>
                          <a:pt x="532" y="12"/>
                        </a:cubicBezTo>
                        <a:cubicBezTo>
                          <a:pt x="521" y="19"/>
                          <a:pt x="510" y="30"/>
                          <a:pt x="503" y="44"/>
                        </a:cubicBezTo>
                        <a:lnTo>
                          <a:pt x="395" y="278"/>
                        </a:lnTo>
                        <a:cubicBezTo>
                          <a:pt x="372" y="325"/>
                          <a:pt x="350" y="318"/>
                          <a:pt x="84" y="361"/>
                        </a:cubicBezTo>
                        <a:cubicBezTo>
                          <a:pt x="23" y="373"/>
                          <a:pt x="0" y="447"/>
                          <a:pt x="45" y="490"/>
                        </a:cubicBezTo>
                        <a:lnTo>
                          <a:pt x="235" y="668"/>
                        </a:lnTo>
                        <a:cubicBezTo>
                          <a:pt x="273" y="702"/>
                          <a:pt x="260" y="722"/>
                          <a:pt x="219" y="988"/>
                        </a:cubicBezTo>
                        <a:cubicBezTo>
                          <a:pt x="212" y="1036"/>
                          <a:pt x="251" y="1074"/>
                          <a:pt x="294" y="1074"/>
                        </a:cubicBezTo>
                        <a:cubicBezTo>
                          <a:pt x="306" y="1074"/>
                          <a:pt x="318" y="1071"/>
                          <a:pt x="329" y="1065"/>
                        </a:cubicBezTo>
                        <a:lnTo>
                          <a:pt x="474" y="986"/>
                        </a:lnTo>
                        <a:lnTo>
                          <a:pt x="555" y="941"/>
                        </a:lnTo>
                        <a:cubicBezTo>
                          <a:pt x="567" y="934"/>
                          <a:pt x="576" y="930"/>
                          <a:pt x="588" y="930"/>
                        </a:cubicBezTo>
                        <a:cubicBezTo>
                          <a:pt x="622" y="930"/>
                          <a:pt x="675" y="964"/>
                          <a:pt x="857" y="1053"/>
                        </a:cubicBezTo>
                        <a:cubicBezTo>
                          <a:pt x="868" y="1059"/>
                          <a:pt x="879" y="1062"/>
                          <a:pt x="890" y="1062"/>
                        </a:cubicBezTo>
                        <a:cubicBezTo>
                          <a:pt x="934" y="1062"/>
                          <a:pt x="972" y="1021"/>
                          <a:pt x="963" y="972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4" y="661"/>
                          <a:pt x="1116" y="467"/>
                        </a:cubicBezTo>
                        <a:cubicBezTo>
                          <a:pt x="1159" y="424"/>
                          <a:pt x="1132" y="348"/>
                          <a:pt x="1071" y="341"/>
                        </a:cubicBezTo>
                        <a:lnTo>
                          <a:pt x="814" y="309"/>
                        </a:lnTo>
                        <a:cubicBezTo>
                          <a:pt x="789" y="307"/>
                          <a:pt x="769" y="291"/>
                          <a:pt x="758" y="269"/>
                        </a:cubicBezTo>
                        <a:lnTo>
                          <a:pt x="638" y="41"/>
                        </a:lnTo>
                        <a:cubicBezTo>
                          <a:pt x="624" y="14"/>
                          <a:pt x="599" y="0"/>
                          <a:pt x="576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6" name="Google Shape;2236;p32"/>
                  <p:cNvSpPr/>
                  <p:nvPr/>
                </p:nvSpPr>
                <p:spPr>
                  <a:xfrm>
                    <a:off x="-760975" y="1038435"/>
                    <a:ext cx="52270" cy="48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4" extrusionOk="0">
                        <a:moveTo>
                          <a:pt x="729" y="1"/>
                        </a:moveTo>
                        <a:cubicBezTo>
                          <a:pt x="695" y="1"/>
                          <a:pt x="662" y="18"/>
                          <a:pt x="645" y="53"/>
                        </a:cubicBezTo>
                        <a:lnTo>
                          <a:pt x="503" y="349"/>
                        </a:lnTo>
                        <a:cubicBezTo>
                          <a:pt x="474" y="407"/>
                          <a:pt x="447" y="398"/>
                          <a:pt x="109" y="450"/>
                        </a:cubicBezTo>
                        <a:cubicBezTo>
                          <a:pt x="32" y="461"/>
                          <a:pt x="0" y="556"/>
                          <a:pt x="57" y="612"/>
                        </a:cubicBezTo>
                        <a:lnTo>
                          <a:pt x="293" y="838"/>
                        </a:lnTo>
                        <a:cubicBezTo>
                          <a:pt x="341" y="883"/>
                          <a:pt x="323" y="905"/>
                          <a:pt x="269" y="1243"/>
                        </a:cubicBezTo>
                        <a:cubicBezTo>
                          <a:pt x="258" y="1304"/>
                          <a:pt x="307" y="1353"/>
                          <a:pt x="362" y="1353"/>
                        </a:cubicBezTo>
                        <a:cubicBezTo>
                          <a:pt x="376" y="1353"/>
                          <a:pt x="392" y="1350"/>
                          <a:pt x="406" y="1343"/>
                        </a:cubicBezTo>
                        <a:lnTo>
                          <a:pt x="695" y="1187"/>
                        </a:lnTo>
                        <a:cubicBezTo>
                          <a:pt x="709" y="1179"/>
                          <a:pt x="720" y="1175"/>
                          <a:pt x="734" y="1175"/>
                        </a:cubicBezTo>
                        <a:cubicBezTo>
                          <a:pt x="777" y="1175"/>
                          <a:pt x="842" y="1218"/>
                          <a:pt x="1071" y="1336"/>
                        </a:cubicBezTo>
                        <a:cubicBezTo>
                          <a:pt x="1085" y="1343"/>
                          <a:pt x="1100" y="1347"/>
                          <a:pt x="1115" y="1347"/>
                        </a:cubicBezTo>
                        <a:cubicBezTo>
                          <a:pt x="1170" y="1347"/>
                          <a:pt x="1219" y="1297"/>
                          <a:pt x="1208" y="1237"/>
                        </a:cubicBezTo>
                        <a:lnTo>
                          <a:pt x="1150" y="914"/>
                        </a:lnTo>
                        <a:cubicBezTo>
                          <a:pt x="1143" y="869"/>
                          <a:pt x="1152" y="851"/>
                          <a:pt x="1240" y="766"/>
                        </a:cubicBezTo>
                        <a:cubicBezTo>
                          <a:pt x="1278" y="727"/>
                          <a:pt x="1335" y="675"/>
                          <a:pt x="1409" y="601"/>
                        </a:cubicBezTo>
                        <a:cubicBezTo>
                          <a:pt x="1465" y="545"/>
                          <a:pt x="1434" y="450"/>
                          <a:pt x="1355" y="441"/>
                        </a:cubicBezTo>
                        <a:lnTo>
                          <a:pt x="1240" y="425"/>
                        </a:lnTo>
                        <a:lnTo>
                          <a:pt x="1033" y="396"/>
                        </a:lnTo>
                        <a:cubicBezTo>
                          <a:pt x="1001" y="391"/>
                          <a:pt x="974" y="371"/>
                          <a:pt x="960" y="344"/>
                        </a:cubicBezTo>
                        <a:lnTo>
                          <a:pt x="814" y="53"/>
                        </a:lnTo>
                        <a:cubicBezTo>
                          <a:pt x="796" y="18"/>
                          <a:pt x="762" y="1"/>
                          <a:pt x="729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7" name="Google Shape;2237;p32"/>
                  <p:cNvSpPr/>
                  <p:nvPr/>
                </p:nvSpPr>
                <p:spPr>
                  <a:xfrm>
                    <a:off x="-851216" y="1140050"/>
                    <a:ext cx="50880" cy="48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7" h="1353" extrusionOk="0">
                        <a:moveTo>
                          <a:pt x="711" y="0"/>
                        </a:moveTo>
                        <a:cubicBezTo>
                          <a:pt x="678" y="0"/>
                          <a:pt x="644" y="18"/>
                          <a:pt x="627" y="54"/>
                        </a:cubicBezTo>
                        <a:lnTo>
                          <a:pt x="483" y="347"/>
                        </a:lnTo>
                        <a:cubicBezTo>
                          <a:pt x="456" y="408"/>
                          <a:pt x="429" y="397"/>
                          <a:pt x="90" y="449"/>
                        </a:cubicBezTo>
                        <a:cubicBezTo>
                          <a:pt x="32" y="458"/>
                          <a:pt x="0" y="514"/>
                          <a:pt x="12" y="564"/>
                        </a:cubicBezTo>
                        <a:cubicBezTo>
                          <a:pt x="16" y="584"/>
                          <a:pt x="23" y="602"/>
                          <a:pt x="39" y="618"/>
                        </a:cubicBezTo>
                        <a:lnTo>
                          <a:pt x="275" y="843"/>
                        </a:lnTo>
                        <a:cubicBezTo>
                          <a:pt x="291" y="859"/>
                          <a:pt x="300" y="875"/>
                          <a:pt x="302" y="902"/>
                        </a:cubicBezTo>
                        <a:cubicBezTo>
                          <a:pt x="302" y="949"/>
                          <a:pt x="282" y="1039"/>
                          <a:pt x="250" y="1242"/>
                        </a:cubicBezTo>
                        <a:cubicBezTo>
                          <a:pt x="248" y="1253"/>
                          <a:pt x="248" y="1262"/>
                          <a:pt x="248" y="1272"/>
                        </a:cubicBezTo>
                        <a:lnTo>
                          <a:pt x="248" y="1276"/>
                        </a:lnTo>
                        <a:lnTo>
                          <a:pt x="250" y="1276"/>
                        </a:lnTo>
                        <a:cubicBezTo>
                          <a:pt x="259" y="1320"/>
                          <a:pt x="299" y="1353"/>
                          <a:pt x="344" y="1353"/>
                        </a:cubicBezTo>
                        <a:cubicBezTo>
                          <a:pt x="358" y="1353"/>
                          <a:pt x="373" y="1349"/>
                          <a:pt x="388" y="1341"/>
                        </a:cubicBezTo>
                        <a:lnTo>
                          <a:pt x="411" y="1330"/>
                        </a:lnTo>
                        <a:cubicBezTo>
                          <a:pt x="413" y="1330"/>
                          <a:pt x="415" y="1330"/>
                          <a:pt x="417" y="1332"/>
                        </a:cubicBezTo>
                        <a:lnTo>
                          <a:pt x="674" y="1193"/>
                        </a:lnTo>
                        <a:cubicBezTo>
                          <a:pt x="688" y="1185"/>
                          <a:pt x="700" y="1181"/>
                          <a:pt x="714" y="1181"/>
                        </a:cubicBezTo>
                        <a:cubicBezTo>
                          <a:pt x="758" y="1181"/>
                          <a:pt x="824" y="1223"/>
                          <a:pt x="1053" y="1341"/>
                        </a:cubicBezTo>
                        <a:cubicBezTo>
                          <a:pt x="1068" y="1349"/>
                          <a:pt x="1083" y="1353"/>
                          <a:pt x="1097" y="1353"/>
                        </a:cubicBezTo>
                        <a:cubicBezTo>
                          <a:pt x="1145" y="1353"/>
                          <a:pt x="1187" y="1315"/>
                          <a:pt x="1190" y="1265"/>
                        </a:cubicBezTo>
                        <a:cubicBezTo>
                          <a:pt x="1190" y="1256"/>
                          <a:pt x="1190" y="1244"/>
                          <a:pt x="1190" y="1235"/>
                        </a:cubicBezTo>
                        <a:lnTo>
                          <a:pt x="1132" y="913"/>
                        </a:lnTo>
                        <a:cubicBezTo>
                          <a:pt x="1129" y="904"/>
                          <a:pt x="1129" y="897"/>
                          <a:pt x="1129" y="888"/>
                        </a:cubicBezTo>
                        <a:cubicBezTo>
                          <a:pt x="1134" y="861"/>
                          <a:pt x="1157" y="834"/>
                          <a:pt x="1222" y="771"/>
                        </a:cubicBezTo>
                        <a:cubicBezTo>
                          <a:pt x="1260" y="733"/>
                          <a:pt x="1314" y="681"/>
                          <a:pt x="1391" y="607"/>
                        </a:cubicBezTo>
                        <a:cubicBezTo>
                          <a:pt x="1407" y="591"/>
                          <a:pt x="1413" y="573"/>
                          <a:pt x="1416" y="553"/>
                        </a:cubicBezTo>
                        <a:cubicBezTo>
                          <a:pt x="1427" y="503"/>
                          <a:pt x="1395" y="447"/>
                          <a:pt x="1337" y="440"/>
                        </a:cubicBezTo>
                        <a:lnTo>
                          <a:pt x="1222" y="424"/>
                        </a:lnTo>
                        <a:lnTo>
                          <a:pt x="1015" y="395"/>
                        </a:lnTo>
                        <a:cubicBezTo>
                          <a:pt x="983" y="390"/>
                          <a:pt x="956" y="372"/>
                          <a:pt x="942" y="343"/>
                        </a:cubicBezTo>
                        <a:lnTo>
                          <a:pt x="796" y="52"/>
                        </a:lnTo>
                        <a:cubicBezTo>
                          <a:pt x="778" y="18"/>
                          <a:pt x="745" y="0"/>
                          <a:pt x="711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8" name="Google Shape;2238;p32"/>
                  <p:cNvSpPr/>
                  <p:nvPr/>
                </p:nvSpPr>
                <p:spPr>
                  <a:xfrm>
                    <a:off x="-798661" y="990408"/>
                    <a:ext cx="41324" cy="3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4" extrusionOk="0">
                        <a:moveTo>
                          <a:pt x="571" y="0"/>
                        </a:moveTo>
                        <a:cubicBezTo>
                          <a:pt x="544" y="0"/>
                          <a:pt x="517" y="15"/>
                          <a:pt x="503" y="44"/>
                        </a:cubicBezTo>
                        <a:lnTo>
                          <a:pt x="395" y="278"/>
                        </a:lnTo>
                        <a:cubicBezTo>
                          <a:pt x="372" y="325"/>
                          <a:pt x="350" y="318"/>
                          <a:pt x="84" y="361"/>
                        </a:cubicBezTo>
                        <a:cubicBezTo>
                          <a:pt x="23" y="373"/>
                          <a:pt x="0" y="447"/>
                          <a:pt x="45" y="490"/>
                        </a:cubicBezTo>
                        <a:lnTo>
                          <a:pt x="232" y="668"/>
                        </a:lnTo>
                        <a:lnTo>
                          <a:pt x="235" y="668"/>
                        </a:lnTo>
                        <a:cubicBezTo>
                          <a:pt x="273" y="702"/>
                          <a:pt x="259" y="722"/>
                          <a:pt x="219" y="988"/>
                        </a:cubicBezTo>
                        <a:cubicBezTo>
                          <a:pt x="212" y="1036"/>
                          <a:pt x="251" y="1074"/>
                          <a:pt x="294" y="1074"/>
                        </a:cubicBezTo>
                        <a:cubicBezTo>
                          <a:pt x="306" y="1074"/>
                          <a:pt x="318" y="1071"/>
                          <a:pt x="329" y="1065"/>
                        </a:cubicBezTo>
                        <a:lnTo>
                          <a:pt x="555" y="941"/>
                        </a:lnTo>
                        <a:cubicBezTo>
                          <a:pt x="566" y="934"/>
                          <a:pt x="575" y="930"/>
                          <a:pt x="587" y="930"/>
                        </a:cubicBezTo>
                        <a:cubicBezTo>
                          <a:pt x="621" y="930"/>
                          <a:pt x="674" y="964"/>
                          <a:pt x="857" y="1053"/>
                        </a:cubicBezTo>
                        <a:cubicBezTo>
                          <a:pt x="868" y="1059"/>
                          <a:pt x="879" y="1062"/>
                          <a:pt x="890" y="1062"/>
                        </a:cubicBezTo>
                        <a:cubicBezTo>
                          <a:pt x="933" y="1062"/>
                          <a:pt x="972" y="1021"/>
                          <a:pt x="963" y="972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4" y="661"/>
                          <a:pt x="1114" y="467"/>
                        </a:cubicBezTo>
                        <a:cubicBezTo>
                          <a:pt x="1159" y="424"/>
                          <a:pt x="1132" y="348"/>
                          <a:pt x="1071" y="341"/>
                        </a:cubicBezTo>
                        <a:lnTo>
                          <a:pt x="814" y="309"/>
                        </a:lnTo>
                        <a:cubicBezTo>
                          <a:pt x="789" y="307"/>
                          <a:pt x="769" y="291"/>
                          <a:pt x="758" y="269"/>
                        </a:cubicBezTo>
                        <a:lnTo>
                          <a:pt x="638" y="41"/>
                        </a:lnTo>
                        <a:cubicBezTo>
                          <a:pt x="624" y="14"/>
                          <a:pt x="598" y="0"/>
                          <a:pt x="571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9" name="Google Shape;2239;p32"/>
                  <p:cNvSpPr/>
                  <p:nvPr/>
                </p:nvSpPr>
                <p:spPr>
                  <a:xfrm>
                    <a:off x="-798661" y="1092202"/>
                    <a:ext cx="41324" cy="38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" h="1075" extrusionOk="0">
                        <a:moveTo>
                          <a:pt x="571" y="1"/>
                        </a:moveTo>
                        <a:cubicBezTo>
                          <a:pt x="544" y="1"/>
                          <a:pt x="517" y="15"/>
                          <a:pt x="503" y="44"/>
                        </a:cubicBezTo>
                        <a:lnTo>
                          <a:pt x="395" y="279"/>
                        </a:lnTo>
                        <a:cubicBezTo>
                          <a:pt x="372" y="326"/>
                          <a:pt x="350" y="319"/>
                          <a:pt x="84" y="362"/>
                        </a:cubicBezTo>
                        <a:cubicBezTo>
                          <a:pt x="23" y="373"/>
                          <a:pt x="0" y="448"/>
                          <a:pt x="45" y="490"/>
                        </a:cubicBezTo>
                        <a:lnTo>
                          <a:pt x="232" y="668"/>
                        </a:lnTo>
                        <a:lnTo>
                          <a:pt x="235" y="668"/>
                        </a:lnTo>
                        <a:cubicBezTo>
                          <a:pt x="273" y="702"/>
                          <a:pt x="259" y="723"/>
                          <a:pt x="219" y="988"/>
                        </a:cubicBezTo>
                        <a:cubicBezTo>
                          <a:pt x="212" y="1036"/>
                          <a:pt x="251" y="1074"/>
                          <a:pt x="294" y="1074"/>
                        </a:cubicBezTo>
                        <a:cubicBezTo>
                          <a:pt x="306" y="1074"/>
                          <a:pt x="318" y="1071"/>
                          <a:pt x="329" y="1065"/>
                        </a:cubicBezTo>
                        <a:lnTo>
                          <a:pt x="555" y="941"/>
                        </a:lnTo>
                        <a:cubicBezTo>
                          <a:pt x="566" y="934"/>
                          <a:pt x="575" y="931"/>
                          <a:pt x="587" y="931"/>
                        </a:cubicBezTo>
                        <a:cubicBezTo>
                          <a:pt x="621" y="931"/>
                          <a:pt x="674" y="964"/>
                          <a:pt x="857" y="1054"/>
                        </a:cubicBezTo>
                        <a:cubicBezTo>
                          <a:pt x="868" y="1060"/>
                          <a:pt x="879" y="1063"/>
                          <a:pt x="890" y="1063"/>
                        </a:cubicBezTo>
                        <a:cubicBezTo>
                          <a:pt x="933" y="1063"/>
                          <a:pt x="972" y="1021"/>
                          <a:pt x="963" y="973"/>
                        </a:cubicBezTo>
                        <a:lnTo>
                          <a:pt x="913" y="720"/>
                        </a:lnTo>
                        <a:cubicBezTo>
                          <a:pt x="904" y="668"/>
                          <a:pt x="924" y="662"/>
                          <a:pt x="1114" y="468"/>
                        </a:cubicBezTo>
                        <a:cubicBezTo>
                          <a:pt x="1159" y="425"/>
                          <a:pt x="1132" y="348"/>
                          <a:pt x="1071" y="342"/>
                        </a:cubicBezTo>
                        <a:lnTo>
                          <a:pt x="814" y="310"/>
                        </a:lnTo>
                        <a:cubicBezTo>
                          <a:pt x="789" y="308"/>
                          <a:pt x="769" y="292"/>
                          <a:pt x="758" y="270"/>
                        </a:cubicBezTo>
                        <a:lnTo>
                          <a:pt x="638" y="42"/>
                        </a:lnTo>
                        <a:cubicBezTo>
                          <a:pt x="624" y="14"/>
                          <a:pt x="598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0" name="Google Shape;2240;p32"/>
                  <p:cNvSpPr/>
                  <p:nvPr/>
                </p:nvSpPr>
                <p:spPr>
                  <a:xfrm>
                    <a:off x="-851858" y="1038435"/>
                    <a:ext cx="52270" cy="48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1353" extrusionOk="0">
                        <a:moveTo>
                          <a:pt x="729" y="1"/>
                        </a:moveTo>
                        <a:cubicBezTo>
                          <a:pt x="695" y="1"/>
                          <a:pt x="662" y="18"/>
                          <a:pt x="645" y="53"/>
                        </a:cubicBezTo>
                        <a:lnTo>
                          <a:pt x="501" y="349"/>
                        </a:lnTo>
                        <a:cubicBezTo>
                          <a:pt x="474" y="407"/>
                          <a:pt x="447" y="398"/>
                          <a:pt x="108" y="450"/>
                        </a:cubicBezTo>
                        <a:cubicBezTo>
                          <a:pt x="30" y="461"/>
                          <a:pt x="0" y="556"/>
                          <a:pt x="57" y="610"/>
                        </a:cubicBezTo>
                        <a:lnTo>
                          <a:pt x="293" y="838"/>
                        </a:lnTo>
                        <a:cubicBezTo>
                          <a:pt x="341" y="883"/>
                          <a:pt x="323" y="905"/>
                          <a:pt x="268" y="1243"/>
                        </a:cubicBezTo>
                        <a:cubicBezTo>
                          <a:pt x="258" y="1303"/>
                          <a:pt x="305" y="1352"/>
                          <a:pt x="360" y="1352"/>
                        </a:cubicBezTo>
                        <a:cubicBezTo>
                          <a:pt x="375" y="1352"/>
                          <a:pt x="391" y="1349"/>
                          <a:pt x="406" y="1340"/>
                        </a:cubicBezTo>
                        <a:lnTo>
                          <a:pt x="694" y="1187"/>
                        </a:lnTo>
                        <a:cubicBezTo>
                          <a:pt x="709" y="1179"/>
                          <a:pt x="720" y="1175"/>
                          <a:pt x="734" y="1175"/>
                        </a:cubicBezTo>
                        <a:cubicBezTo>
                          <a:pt x="777" y="1175"/>
                          <a:pt x="842" y="1218"/>
                          <a:pt x="1071" y="1336"/>
                        </a:cubicBezTo>
                        <a:cubicBezTo>
                          <a:pt x="1085" y="1343"/>
                          <a:pt x="1100" y="1347"/>
                          <a:pt x="1115" y="1347"/>
                        </a:cubicBezTo>
                        <a:cubicBezTo>
                          <a:pt x="1170" y="1347"/>
                          <a:pt x="1219" y="1297"/>
                          <a:pt x="1208" y="1237"/>
                        </a:cubicBezTo>
                        <a:lnTo>
                          <a:pt x="1150" y="914"/>
                        </a:lnTo>
                        <a:cubicBezTo>
                          <a:pt x="1143" y="869"/>
                          <a:pt x="1152" y="851"/>
                          <a:pt x="1240" y="766"/>
                        </a:cubicBezTo>
                        <a:cubicBezTo>
                          <a:pt x="1280" y="727"/>
                          <a:pt x="1335" y="675"/>
                          <a:pt x="1409" y="601"/>
                        </a:cubicBezTo>
                        <a:cubicBezTo>
                          <a:pt x="1465" y="545"/>
                          <a:pt x="1434" y="450"/>
                          <a:pt x="1355" y="441"/>
                        </a:cubicBezTo>
                        <a:lnTo>
                          <a:pt x="1240" y="425"/>
                        </a:lnTo>
                        <a:lnTo>
                          <a:pt x="1033" y="396"/>
                        </a:lnTo>
                        <a:cubicBezTo>
                          <a:pt x="1001" y="391"/>
                          <a:pt x="974" y="371"/>
                          <a:pt x="960" y="344"/>
                        </a:cubicBezTo>
                        <a:lnTo>
                          <a:pt x="814" y="53"/>
                        </a:lnTo>
                        <a:cubicBezTo>
                          <a:pt x="796" y="18"/>
                          <a:pt x="762" y="1"/>
                          <a:pt x="729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1" name="Google Shape;2241;p32"/>
                  <p:cNvSpPr/>
                  <p:nvPr/>
                </p:nvSpPr>
                <p:spPr>
                  <a:xfrm>
                    <a:off x="-798733" y="1194031"/>
                    <a:ext cx="41395" cy="3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1" h="1074" extrusionOk="0">
                        <a:moveTo>
                          <a:pt x="574" y="0"/>
                        </a:moveTo>
                        <a:cubicBezTo>
                          <a:pt x="547" y="0"/>
                          <a:pt x="519" y="15"/>
                          <a:pt x="505" y="44"/>
                        </a:cubicBezTo>
                        <a:lnTo>
                          <a:pt x="394" y="278"/>
                        </a:lnTo>
                        <a:cubicBezTo>
                          <a:pt x="374" y="325"/>
                          <a:pt x="352" y="316"/>
                          <a:pt x="86" y="362"/>
                        </a:cubicBezTo>
                        <a:cubicBezTo>
                          <a:pt x="25" y="373"/>
                          <a:pt x="0" y="447"/>
                          <a:pt x="45" y="490"/>
                        </a:cubicBezTo>
                        <a:lnTo>
                          <a:pt x="234" y="666"/>
                        </a:lnTo>
                        <a:lnTo>
                          <a:pt x="237" y="668"/>
                        </a:lnTo>
                        <a:cubicBezTo>
                          <a:pt x="275" y="704"/>
                          <a:pt x="261" y="722"/>
                          <a:pt x="221" y="988"/>
                        </a:cubicBezTo>
                        <a:cubicBezTo>
                          <a:pt x="219" y="1004"/>
                          <a:pt x="221" y="1017"/>
                          <a:pt x="225" y="1029"/>
                        </a:cubicBezTo>
                        <a:cubicBezTo>
                          <a:pt x="228" y="1035"/>
                          <a:pt x="232" y="1040"/>
                          <a:pt x="237" y="1044"/>
                        </a:cubicBezTo>
                        <a:cubicBezTo>
                          <a:pt x="241" y="1049"/>
                          <a:pt x="243" y="1053"/>
                          <a:pt x="246" y="1056"/>
                        </a:cubicBezTo>
                        <a:cubicBezTo>
                          <a:pt x="260" y="1067"/>
                          <a:pt x="277" y="1074"/>
                          <a:pt x="295" y="1074"/>
                        </a:cubicBezTo>
                        <a:cubicBezTo>
                          <a:pt x="307" y="1074"/>
                          <a:pt x="319" y="1071"/>
                          <a:pt x="331" y="1065"/>
                        </a:cubicBezTo>
                        <a:lnTo>
                          <a:pt x="557" y="941"/>
                        </a:lnTo>
                        <a:cubicBezTo>
                          <a:pt x="568" y="934"/>
                          <a:pt x="577" y="930"/>
                          <a:pt x="589" y="930"/>
                        </a:cubicBezTo>
                        <a:cubicBezTo>
                          <a:pt x="623" y="930"/>
                          <a:pt x="676" y="964"/>
                          <a:pt x="857" y="1053"/>
                        </a:cubicBezTo>
                        <a:cubicBezTo>
                          <a:pt x="868" y="1059"/>
                          <a:pt x="879" y="1061"/>
                          <a:pt x="890" y="1061"/>
                        </a:cubicBezTo>
                        <a:cubicBezTo>
                          <a:pt x="935" y="1061"/>
                          <a:pt x="974" y="1021"/>
                          <a:pt x="965" y="972"/>
                        </a:cubicBezTo>
                        <a:lnTo>
                          <a:pt x="915" y="720"/>
                        </a:lnTo>
                        <a:cubicBezTo>
                          <a:pt x="906" y="668"/>
                          <a:pt x="926" y="661"/>
                          <a:pt x="1116" y="467"/>
                        </a:cubicBezTo>
                        <a:cubicBezTo>
                          <a:pt x="1161" y="425"/>
                          <a:pt x="1134" y="348"/>
                          <a:pt x="1073" y="341"/>
                        </a:cubicBezTo>
                        <a:lnTo>
                          <a:pt x="816" y="310"/>
                        </a:lnTo>
                        <a:cubicBezTo>
                          <a:pt x="791" y="305"/>
                          <a:pt x="769" y="292"/>
                          <a:pt x="757" y="269"/>
                        </a:cubicBezTo>
                        <a:lnTo>
                          <a:pt x="640" y="39"/>
                        </a:lnTo>
                        <a:cubicBezTo>
                          <a:pt x="626" y="13"/>
                          <a:pt x="600" y="0"/>
                          <a:pt x="574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2" name="Google Shape;2242;p32"/>
                  <p:cNvSpPr/>
                  <p:nvPr/>
                </p:nvSpPr>
                <p:spPr>
                  <a:xfrm>
                    <a:off x="-889652" y="1194031"/>
                    <a:ext cx="41431" cy="3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" h="1076" extrusionOk="0">
                        <a:moveTo>
                          <a:pt x="574" y="0"/>
                        </a:moveTo>
                        <a:cubicBezTo>
                          <a:pt x="547" y="0"/>
                          <a:pt x="520" y="15"/>
                          <a:pt x="506" y="44"/>
                        </a:cubicBezTo>
                        <a:lnTo>
                          <a:pt x="395" y="278"/>
                        </a:lnTo>
                        <a:cubicBezTo>
                          <a:pt x="375" y="325"/>
                          <a:pt x="353" y="319"/>
                          <a:pt x="87" y="362"/>
                        </a:cubicBezTo>
                        <a:cubicBezTo>
                          <a:pt x="26" y="373"/>
                          <a:pt x="1" y="449"/>
                          <a:pt x="46" y="490"/>
                        </a:cubicBezTo>
                        <a:lnTo>
                          <a:pt x="235" y="668"/>
                        </a:lnTo>
                        <a:lnTo>
                          <a:pt x="238" y="668"/>
                        </a:lnTo>
                        <a:cubicBezTo>
                          <a:pt x="276" y="704"/>
                          <a:pt x="260" y="722"/>
                          <a:pt x="222" y="988"/>
                        </a:cubicBezTo>
                        <a:cubicBezTo>
                          <a:pt x="215" y="1037"/>
                          <a:pt x="251" y="1075"/>
                          <a:pt x="294" y="1075"/>
                        </a:cubicBezTo>
                        <a:cubicBezTo>
                          <a:pt x="307" y="1075"/>
                          <a:pt x="320" y="1072"/>
                          <a:pt x="332" y="1065"/>
                        </a:cubicBezTo>
                        <a:lnTo>
                          <a:pt x="558" y="941"/>
                        </a:lnTo>
                        <a:cubicBezTo>
                          <a:pt x="569" y="935"/>
                          <a:pt x="578" y="931"/>
                          <a:pt x="589" y="931"/>
                        </a:cubicBezTo>
                        <a:cubicBezTo>
                          <a:pt x="623" y="931"/>
                          <a:pt x="676" y="964"/>
                          <a:pt x="857" y="1053"/>
                        </a:cubicBezTo>
                        <a:cubicBezTo>
                          <a:pt x="869" y="1059"/>
                          <a:pt x="881" y="1062"/>
                          <a:pt x="892" y="1062"/>
                        </a:cubicBezTo>
                        <a:cubicBezTo>
                          <a:pt x="936" y="1062"/>
                          <a:pt x="975" y="1021"/>
                          <a:pt x="966" y="972"/>
                        </a:cubicBezTo>
                        <a:lnTo>
                          <a:pt x="916" y="720"/>
                        </a:lnTo>
                        <a:cubicBezTo>
                          <a:pt x="907" y="668"/>
                          <a:pt x="927" y="661"/>
                          <a:pt x="1117" y="467"/>
                        </a:cubicBezTo>
                        <a:cubicBezTo>
                          <a:pt x="1162" y="425"/>
                          <a:pt x="1135" y="350"/>
                          <a:pt x="1074" y="341"/>
                        </a:cubicBezTo>
                        <a:lnTo>
                          <a:pt x="817" y="310"/>
                        </a:lnTo>
                        <a:cubicBezTo>
                          <a:pt x="792" y="307"/>
                          <a:pt x="772" y="292"/>
                          <a:pt x="758" y="269"/>
                        </a:cubicBezTo>
                        <a:lnTo>
                          <a:pt x="641" y="41"/>
                        </a:lnTo>
                        <a:cubicBezTo>
                          <a:pt x="627" y="14"/>
                          <a:pt x="600" y="0"/>
                          <a:pt x="574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3" name="Google Shape;2243;p32"/>
                  <p:cNvSpPr/>
                  <p:nvPr/>
                </p:nvSpPr>
                <p:spPr>
                  <a:xfrm>
                    <a:off x="-889652" y="1092202"/>
                    <a:ext cx="41431" cy="38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" h="1075" extrusionOk="0">
                        <a:moveTo>
                          <a:pt x="574" y="1"/>
                        </a:moveTo>
                        <a:cubicBezTo>
                          <a:pt x="547" y="1"/>
                          <a:pt x="520" y="15"/>
                          <a:pt x="506" y="44"/>
                        </a:cubicBezTo>
                        <a:lnTo>
                          <a:pt x="395" y="279"/>
                        </a:lnTo>
                        <a:cubicBezTo>
                          <a:pt x="375" y="326"/>
                          <a:pt x="353" y="319"/>
                          <a:pt x="87" y="362"/>
                        </a:cubicBezTo>
                        <a:cubicBezTo>
                          <a:pt x="26" y="373"/>
                          <a:pt x="1" y="448"/>
                          <a:pt x="46" y="490"/>
                        </a:cubicBezTo>
                        <a:lnTo>
                          <a:pt x="235" y="668"/>
                        </a:lnTo>
                        <a:lnTo>
                          <a:pt x="238" y="668"/>
                        </a:lnTo>
                        <a:cubicBezTo>
                          <a:pt x="276" y="702"/>
                          <a:pt x="260" y="723"/>
                          <a:pt x="222" y="988"/>
                        </a:cubicBezTo>
                        <a:cubicBezTo>
                          <a:pt x="215" y="1036"/>
                          <a:pt x="252" y="1074"/>
                          <a:pt x="296" y="1074"/>
                        </a:cubicBezTo>
                        <a:cubicBezTo>
                          <a:pt x="308" y="1074"/>
                          <a:pt x="320" y="1071"/>
                          <a:pt x="332" y="1065"/>
                        </a:cubicBezTo>
                        <a:lnTo>
                          <a:pt x="558" y="941"/>
                        </a:lnTo>
                        <a:cubicBezTo>
                          <a:pt x="569" y="934"/>
                          <a:pt x="578" y="931"/>
                          <a:pt x="590" y="931"/>
                        </a:cubicBezTo>
                        <a:cubicBezTo>
                          <a:pt x="624" y="931"/>
                          <a:pt x="677" y="964"/>
                          <a:pt x="857" y="1054"/>
                        </a:cubicBezTo>
                        <a:cubicBezTo>
                          <a:pt x="869" y="1060"/>
                          <a:pt x="881" y="1063"/>
                          <a:pt x="892" y="1063"/>
                        </a:cubicBezTo>
                        <a:cubicBezTo>
                          <a:pt x="936" y="1063"/>
                          <a:pt x="975" y="1021"/>
                          <a:pt x="966" y="973"/>
                        </a:cubicBezTo>
                        <a:lnTo>
                          <a:pt x="916" y="720"/>
                        </a:lnTo>
                        <a:cubicBezTo>
                          <a:pt x="907" y="668"/>
                          <a:pt x="927" y="662"/>
                          <a:pt x="1117" y="468"/>
                        </a:cubicBezTo>
                        <a:cubicBezTo>
                          <a:pt x="1162" y="425"/>
                          <a:pt x="1135" y="348"/>
                          <a:pt x="1074" y="342"/>
                        </a:cubicBezTo>
                        <a:lnTo>
                          <a:pt x="817" y="310"/>
                        </a:lnTo>
                        <a:cubicBezTo>
                          <a:pt x="792" y="308"/>
                          <a:pt x="770" y="292"/>
                          <a:pt x="758" y="270"/>
                        </a:cubicBezTo>
                        <a:lnTo>
                          <a:pt x="641" y="42"/>
                        </a:lnTo>
                        <a:cubicBezTo>
                          <a:pt x="627" y="14"/>
                          <a:pt x="600" y="1"/>
                          <a:pt x="574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4" name="Google Shape;2244;p32"/>
                  <p:cNvSpPr/>
                  <p:nvPr/>
                </p:nvSpPr>
                <p:spPr>
                  <a:xfrm>
                    <a:off x="-935753" y="1140264"/>
                    <a:ext cx="45175" cy="48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7" h="1347" extrusionOk="0">
                        <a:moveTo>
                          <a:pt x="532" y="1"/>
                        </a:moveTo>
                        <a:cubicBezTo>
                          <a:pt x="498" y="1"/>
                          <a:pt x="465" y="18"/>
                          <a:pt x="447" y="53"/>
                        </a:cubicBezTo>
                        <a:lnTo>
                          <a:pt x="305" y="348"/>
                        </a:lnTo>
                        <a:cubicBezTo>
                          <a:pt x="280" y="402"/>
                          <a:pt x="253" y="398"/>
                          <a:pt x="0" y="436"/>
                        </a:cubicBezTo>
                        <a:cubicBezTo>
                          <a:pt x="136" y="725"/>
                          <a:pt x="273" y="997"/>
                          <a:pt x="401" y="1238"/>
                        </a:cubicBezTo>
                        <a:lnTo>
                          <a:pt x="496" y="1187"/>
                        </a:lnTo>
                        <a:cubicBezTo>
                          <a:pt x="510" y="1179"/>
                          <a:pt x="522" y="1175"/>
                          <a:pt x="536" y="1175"/>
                        </a:cubicBezTo>
                        <a:cubicBezTo>
                          <a:pt x="565" y="1175"/>
                          <a:pt x="602" y="1192"/>
                          <a:pt x="685" y="1236"/>
                        </a:cubicBezTo>
                        <a:cubicBezTo>
                          <a:pt x="708" y="1247"/>
                          <a:pt x="733" y="1261"/>
                          <a:pt x="762" y="1277"/>
                        </a:cubicBezTo>
                        <a:cubicBezTo>
                          <a:pt x="767" y="1279"/>
                          <a:pt x="773" y="1281"/>
                          <a:pt x="778" y="1286"/>
                        </a:cubicBezTo>
                        <a:cubicBezTo>
                          <a:pt x="807" y="1302"/>
                          <a:pt x="839" y="1317"/>
                          <a:pt x="875" y="1335"/>
                        </a:cubicBezTo>
                        <a:cubicBezTo>
                          <a:pt x="889" y="1343"/>
                          <a:pt x="904" y="1346"/>
                          <a:pt x="919" y="1346"/>
                        </a:cubicBezTo>
                        <a:cubicBezTo>
                          <a:pt x="974" y="1346"/>
                          <a:pt x="1023" y="1297"/>
                          <a:pt x="1012" y="1236"/>
                        </a:cubicBezTo>
                        <a:lnTo>
                          <a:pt x="954" y="914"/>
                        </a:lnTo>
                        <a:cubicBezTo>
                          <a:pt x="945" y="869"/>
                          <a:pt x="956" y="851"/>
                          <a:pt x="1044" y="765"/>
                        </a:cubicBezTo>
                        <a:cubicBezTo>
                          <a:pt x="1082" y="727"/>
                          <a:pt x="1136" y="675"/>
                          <a:pt x="1213" y="601"/>
                        </a:cubicBezTo>
                        <a:cubicBezTo>
                          <a:pt x="1267" y="544"/>
                          <a:pt x="1235" y="450"/>
                          <a:pt x="1159" y="438"/>
                        </a:cubicBezTo>
                        <a:lnTo>
                          <a:pt x="1159" y="441"/>
                        </a:lnTo>
                        <a:lnTo>
                          <a:pt x="1044" y="425"/>
                        </a:lnTo>
                        <a:lnTo>
                          <a:pt x="836" y="396"/>
                        </a:lnTo>
                        <a:cubicBezTo>
                          <a:pt x="805" y="391"/>
                          <a:pt x="778" y="371"/>
                          <a:pt x="764" y="344"/>
                        </a:cubicBezTo>
                        <a:lnTo>
                          <a:pt x="658" y="132"/>
                        </a:lnTo>
                        <a:lnTo>
                          <a:pt x="618" y="53"/>
                        </a:lnTo>
                        <a:cubicBezTo>
                          <a:pt x="600" y="18"/>
                          <a:pt x="566" y="1"/>
                          <a:pt x="532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5" name="Google Shape;2245;p32"/>
                  <p:cNvSpPr/>
                  <p:nvPr/>
                </p:nvSpPr>
                <p:spPr>
                  <a:xfrm>
                    <a:off x="-973297" y="1127001"/>
                    <a:ext cx="69064" cy="113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7" h="3171" extrusionOk="0">
                        <a:moveTo>
                          <a:pt x="540" y="0"/>
                        </a:moveTo>
                        <a:cubicBezTo>
                          <a:pt x="302" y="0"/>
                          <a:pt x="95" y="146"/>
                          <a:pt x="179" y="357"/>
                        </a:cubicBezTo>
                        <a:cubicBezTo>
                          <a:pt x="224" y="475"/>
                          <a:pt x="287" y="499"/>
                          <a:pt x="334" y="562"/>
                        </a:cubicBezTo>
                        <a:cubicBezTo>
                          <a:pt x="366" y="605"/>
                          <a:pt x="289" y="628"/>
                          <a:pt x="264" y="641"/>
                        </a:cubicBezTo>
                        <a:cubicBezTo>
                          <a:pt x="21" y="770"/>
                          <a:pt x="1" y="937"/>
                          <a:pt x="95" y="1070"/>
                        </a:cubicBezTo>
                        <a:cubicBezTo>
                          <a:pt x="145" y="1142"/>
                          <a:pt x="253" y="1203"/>
                          <a:pt x="332" y="1225"/>
                        </a:cubicBezTo>
                        <a:cubicBezTo>
                          <a:pt x="355" y="1230"/>
                          <a:pt x="379" y="1239"/>
                          <a:pt x="384" y="1263"/>
                        </a:cubicBezTo>
                        <a:cubicBezTo>
                          <a:pt x="395" y="1306"/>
                          <a:pt x="334" y="1295"/>
                          <a:pt x="192" y="1405"/>
                        </a:cubicBezTo>
                        <a:cubicBezTo>
                          <a:pt x="44" y="1523"/>
                          <a:pt x="80" y="1748"/>
                          <a:pt x="215" y="1827"/>
                        </a:cubicBezTo>
                        <a:cubicBezTo>
                          <a:pt x="258" y="1849"/>
                          <a:pt x="321" y="1865"/>
                          <a:pt x="332" y="1915"/>
                        </a:cubicBezTo>
                        <a:cubicBezTo>
                          <a:pt x="343" y="1980"/>
                          <a:pt x="267" y="1994"/>
                          <a:pt x="231" y="2030"/>
                        </a:cubicBezTo>
                        <a:cubicBezTo>
                          <a:pt x="44" y="2221"/>
                          <a:pt x="59" y="2469"/>
                          <a:pt x="215" y="2634"/>
                        </a:cubicBezTo>
                        <a:cubicBezTo>
                          <a:pt x="546" y="2988"/>
                          <a:pt x="1252" y="3159"/>
                          <a:pt x="1648" y="3170"/>
                        </a:cubicBezTo>
                        <a:cubicBezTo>
                          <a:pt x="1660" y="3170"/>
                          <a:pt x="1671" y="3170"/>
                          <a:pt x="1681" y="3170"/>
                        </a:cubicBezTo>
                        <a:cubicBezTo>
                          <a:pt x="1797" y="3170"/>
                          <a:pt x="1808" y="3154"/>
                          <a:pt x="1806" y="3019"/>
                        </a:cubicBezTo>
                        <a:cubicBezTo>
                          <a:pt x="1799" y="2548"/>
                          <a:pt x="1937" y="2519"/>
                          <a:pt x="1808" y="2311"/>
                        </a:cubicBezTo>
                        <a:cubicBezTo>
                          <a:pt x="1407" y="1656"/>
                          <a:pt x="968" y="779"/>
                          <a:pt x="729" y="186"/>
                        </a:cubicBezTo>
                        <a:cubicBezTo>
                          <a:pt x="684" y="73"/>
                          <a:pt x="668" y="12"/>
                          <a:pt x="618" y="6"/>
                        </a:cubicBezTo>
                        <a:cubicBezTo>
                          <a:pt x="592" y="2"/>
                          <a:pt x="566" y="0"/>
                          <a:pt x="540" y="0"/>
                        </a:cubicBezTo>
                        <a:close/>
                      </a:path>
                    </a:pathLst>
                  </a:custGeom>
                  <a:solidFill>
                    <a:srgbClr val="FF8ED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6" name="Google Shape;2246;p32"/>
                  <p:cNvSpPr/>
                  <p:nvPr/>
                </p:nvSpPr>
                <p:spPr>
                  <a:xfrm>
                    <a:off x="-811212" y="623309"/>
                    <a:ext cx="304351" cy="361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6" h="10130" extrusionOk="0">
                        <a:moveTo>
                          <a:pt x="3815" y="0"/>
                        </a:moveTo>
                        <a:cubicBezTo>
                          <a:pt x="3812" y="0"/>
                          <a:pt x="3810" y="0"/>
                          <a:pt x="3807" y="1"/>
                        </a:cubicBezTo>
                        <a:cubicBezTo>
                          <a:pt x="3760" y="15"/>
                          <a:pt x="3715" y="168"/>
                          <a:pt x="3695" y="206"/>
                        </a:cubicBezTo>
                        <a:cubicBezTo>
                          <a:pt x="3428" y="675"/>
                          <a:pt x="2956" y="870"/>
                          <a:pt x="2438" y="870"/>
                        </a:cubicBezTo>
                        <a:cubicBezTo>
                          <a:pt x="2401" y="870"/>
                          <a:pt x="2364" y="869"/>
                          <a:pt x="2327" y="867"/>
                        </a:cubicBezTo>
                        <a:cubicBezTo>
                          <a:pt x="2303" y="865"/>
                          <a:pt x="2282" y="864"/>
                          <a:pt x="2264" y="864"/>
                        </a:cubicBezTo>
                        <a:cubicBezTo>
                          <a:pt x="2135" y="864"/>
                          <a:pt x="2150" y="905"/>
                          <a:pt x="2128" y="1070"/>
                        </a:cubicBezTo>
                        <a:cubicBezTo>
                          <a:pt x="2115" y="1198"/>
                          <a:pt x="2097" y="1326"/>
                          <a:pt x="2072" y="1455"/>
                        </a:cubicBezTo>
                        <a:cubicBezTo>
                          <a:pt x="1978" y="1919"/>
                          <a:pt x="1748" y="2349"/>
                          <a:pt x="1241" y="2349"/>
                        </a:cubicBezTo>
                        <a:cubicBezTo>
                          <a:pt x="1214" y="2349"/>
                          <a:pt x="1186" y="2348"/>
                          <a:pt x="1157" y="2345"/>
                        </a:cubicBezTo>
                        <a:cubicBezTo>
                          <a:pt x="927" y="2327"/>
                          <a:pt x="735" y="2217"/>
                          <a:pt x="607" y="2063"/>
                        </a:cubicBezTo>
                        <a:lnTo>
                          <a:pt x="607" y="2063"/>
                        </a:lnTo>
                        <a:cubicBezTo>
                          <a:pt x="1" y="2341"/>
                          <a:pt x="136" y="3655"/>
                          <a:pt x="1186" y="3767"/>
                        </a:cubicBezTo>
                        <a:lnTo>
                          <a:pt x="1231" y="3767"/>
                        </a:lnTo>
                        <a:cubicBezTo>
                          <a:pt x="1256" y="4227"/>
                          <a:pt x="1342" y="4655"/>
                          <a:pt x="1506" y="5002"/>
                        </a:cubicBezTo>
                        <a:cubicBezTo>
                          <a:pt x="1581" y="5158"/>
                          <a:pt x="1684" y="5332"/>
                          <a:pt x="1811" y="5507"/>
                        </a:cubicBezTo>
                        <a:cubicBezTo>
                          <a:pt x="1752" y="5823"/>
                          <a:pt x="1693" y="6125"/>
                          <a:pt x="1716" y="6467"/>
                        </a:cubicBezTo>
                        <a:cubicBezTo>
                          <a:pt x="1256" y="6474"/>
                          <a:pt x="803" y="6499"/>
                          <a:pt x="366" y="6544"/>
                        </a:cubicBezTo>
                        <a:cubicBezTo>
                          <a:pt x="167" y="6842"/>
                          <a:pt x="53" y="7175"/>
                          <a:pt x="37" y="7529"/>
                        </a:cubicBezTo>
                        <a:cubicBezTo>
                          <a:pt x="14" y="8140"/>
                          <a:pt x="199" y="8503"/>
                          <a:pt x="548" y="8920"/>
                        </a:cubicBezTo>
                        <a:cubicBezTo>
                          <a:pt x="557" y="8930"/>
                          <a:pt x="564" y="8934"/>
                          <a:pt x="570" y="8934"/>
                        </a:cubicBezTo>
                        <a:cubicBezTo>
                          <a:pt x="622" y="8934"/>
                          <a:pt x="606" y="8625"/>
                          <a:pt x="667" y="8625"/>
                        </a:cubicBezTo>
                        <a:cubicBezTo>
                          <a:pt x="675" y="8625"/>
                          <a:pt x="684" y="8630"/>
                          <a:pt x="695" y="8642"/>
                        </a:cubicBezTo>
                        <a:cubicBezTo>
                          <a:pt x="1234" y="9237"/>
                          <a:pt x="2606" y="10089"/>
                          <a:pt x="3532" y="10125"/>
                        </a:cubicBezTo>
                        <a:cubicBezTo>
                          <a:pt x="3605" y="10128"/>
                          <a:pt x="3676" y="10130"/>
                          <a:pt x="3748" y="10130"/>
                        </a:cubicBezTo>
                        <a:cubicBezTo>
                          <a:pt x="5601" y="10130"/>
                          <a:pt x="7071" y="9152"/>
                          <a:pt x="7125" y="7811"/>
                        </a:cubicBezTo>
                        <a:cubicBezTo>
                          <a:pt x="7130" y="7648"/>
                          <a:pt x="7116" y="7488"/>
                          <a:pt x="7078" y="7333"/>
                        </a:cubicBezTo>
                        <a:cubicBezTo>
                          <a:pt x="6550" y="7128"/>
                          <a:pt x="5987" y="6961"/>
                          <a:pt x="5401" y="6830"/>
                        </a:cubicBezTo>
                        <a:cubicBezTo>
                          <a:pt x="5692" y="6609"/>
                          <a:pt x="6070" y="6454"/>
                          <a:pt x="6408" y="6296"/>
                        </a:cubicBezTo>
                        <a:cubicBezTo>
                          <a:pt x="6480" y="6262"/>
                          <a:pt x="6535" y="6206"/>
                          <a:pt x="6584" y="6147"/>
                        </a:cubicBezTo>
                        <a:cubicBezTo>
                          <a:pt x="6640" y="6080"/>
                          <a:pt x="6631" y="6010"/>
                          <a:pt x="6566" y="5956"/>
                        </a:cubicBezTo>
                        <a:cubicBezTo>
                          <a:pt x="6474" y="5879"/>
                          <a:pt x="6314" y="5866"/>
                          <a:pt x="6185" y="5863"/>
                        </a:cubicBezTo>
                        <a:cubicBezTo>
                          <a:pt x="6169" y="5861"/>
                          <a:pt x="6156" y="5861"/>
                          <a:pt x="6142" y="5861"/>
                        </a:cubicBezTo>
                        <a:lnTo>
                          <a:pt x="6187" y="5816"/>
                        </a:lnTo>
                        <a:cubicBezTo>
                          <a:pt x="6343" y="5821"/>
                          <a:pt x="6485" y="5848"/>
                          <a:pt x="6573" y="5906"/>
                        </a:cubicBezTo>
                        <a:cubicBezTo>
                          <a:pt x="6613" y="5931"/>
                          <a:pt x="6651" y="5944"/>
                          <a:pt x="6690" y="5944"/>
                        </a:cubicBezTo>
                        <a:cubicBezTo>
                          <a:pt x="6711" y="5944"/>
                          <a:pt x="6733" y="5940"/>
                          <a:pt x="6755" y="5933"/>
                        </a:cubicBezTo>
                        <a:cubicBezTo>
                          <a:pt x="6803" y="5920"/>
                          <a:pt x="6855" y="5915"/>
                          <a:pt x="6904" y="5902"/>
                        </a:cubicBezTo>
                        <a:cubicBezTo>
                          <a:pt x="7170" y="5827"/>
                          <a:pt x="7181" y="5568"/>
                          <a:pt x="7019" y="5460"/>
                        </a:cubicBezTo>
                        <a:cubicBezTo>
                          <a:pt x="6902" y="5377"/>
                          <a:pt x="6753" y="5329"/>
                          <a:pt x="6593" y="5304"/>
                        </a:cubicBezTo>
                        <a:cubicBezTo>
                          <a:pt x="6600" y="5293"/>
                          <a:pt x="6607" y="5280"/>
                          <a:pt x="6613" y="5268"/>
                        </a:cubicBezTo>
                        <a:cubicBezTo>
                          <a:pt x="6647" y="5273"/>
                          <a:pt x="6683" y="5277"/>
                          <a:pt x="6713" y="5282"/>
                        </a:cubicBezTo>
                        <a:cubicBezTo>
                          <a:pt x="6737" y="5288"/>
                          <a:pt x="6759" y="5294"/>
                          <a:pt x="6782" y="5294"/>
                        </a:cubicBezTo>
                        <a:cubicBezTo>
                          <a:pt x="6791" y="5294"/>
                          <a:pt x="6800" y="5293"/>
                          <a:pt x="6810" y="5291"/>
                        </a:cubicBezTo>
                        <a:cubicBezTo>
                          <a:pt x="6990" y="5241"/>
                          <a:pt x="7197" y="5142"/>
                          <a:pt x="7179" y="4955"/>
                        </a:cubicBezTo>
                        <a:cubicBezTo>
                          <a:pt x="7186" y="4845"/>
                          <a:pt x="7139" y="4766"/>
                          <a:pt x="7055" y="4705"/>
                        </a:cubicBezTo>
                        <a:cubicBezTo>
                          <a:pt x="7008" y="4671"/>
                          <a:pt x="6956" y="4644"/>
                          <a:pt x="6897" y="4622"/>
                        </a:cubicBezTo>
                        <a:cubicBezTo>
                          <a:pt x="6904" y="4601"/>
                          <a:pt x="6911" y="4583"/>
                          <a:pt x="6918" y="4565"/>
                        </a:cubicBezTo>
                        <a:cubicBezTo>
                          <a:pt x="6947" y="4561"/>
                          <a:pt x="6963" y="4543"/>
                          <a:pt x="6958" y="4493"/>
                        </a:cubicBezTo>
                        <a:cubicBezTo>
                          <a:pt x="6956" y="4480"/>
                          <a:pt x="6952" y="4466"/>
                          <a:pt x="6949" y="4453"/>
                        </a:cubicBezTo>
                        <a:cubicBezTo>
                          <a:pt x="6956" y="4428"/>
                          <a:pt x="6965" y="4401"/>
                          <a:pt x="6972" y="4374"/>
                        </a:cubicBezTo>
                        <a:cubicBezTo>
                          <a:pt x="6985" y="4378"/>
                          <a:pt x="7001" y="4380"/>
                          <a:pt x="7017" y="4383"/>
                        </a:cubicBezTo>
                        <a:cubicBezTo>
                          <a:pt x="7061" y="4387"/>
                          <a:pt x="7103" y="4389"/>
                          <a:pt x="7144" y="4389"/>
                        </a:cubicBezTo>
                        <a:cubicBezTo>
                          <a:pt x="8223" y="4389"/>
                          <a:pt x="8535" y="2889"/>
                          <a:pt x="7691" y="2733"/>
                        </a:cubicBezTo>
                        <a:cubicBezTo>
                          <a:pt x="7670" y="2728"/>
                          <a:pt x="7650" y="2724"/>
                          <a:pt x="7630" y="2724"/>
                        </a:cubicBezTo>
                        <a:cubicBezTo>
                          <a:pt x="7605" y="2721"/>
                          <a:pt x="7580" y="2720"/>
                          <a:pt x="7555" y="2720"/>
                        </a:cubicBezTo>
                        <a:cubicBezTo>
                          <a:pt x="7442" y="2720"/>
                          <a:pt x="7333" y="2748"/>
                          <a:pt x="7233" y="2798"/>
                        </a:cubicBezTo>
                        <a:cubicBezTo>
                          <a:pt x="7215" y="2807"/>
                          <a:pt x="7199" y="2818"/>
                          <a:pt x="7181" y="2828"/>
                        </a:cubicBezTo>
                        <a:lnTo>
                          <a:pt x="7181" y="2785"/>
                        </a:lnTo>
                        <a:cubicBezTo>
                          <a:pt x="7096" y="2760"/>
                          <a:pt x="7015" y="2715"/>
                          <a:pt x="6940" y="2652"/>
                        </a:cubicBezTo>
                        <a:cubicBezTo>
                          <a:pt x="6517" y="2287"/>
                          <a:pt x="6848" y="1773"/>
                          <a:pt x="6733" y="1619"/>
                        </a:cubicBezTo>
                        <a:cubicBezTo>
                          <a:pt x="6670" y="1536"/>
                          <a:pt x="5917" y="1396"/>
                          <a:pt x="5534" y="484"/>
                        </a:cubicBezTo>
                        <a:cubicBezTo>
                          <a:pt x="5517" y="443"/>
                          <a:pt x="5500" y="427"/>
                          <a:pt x="5478" y="427"/>
                        </a:cubicBezTo>
                        <a:cubicBezTo>
                          <a:pt x="5427" y="427"/>
                          <a:pt x="5346" y="515"/>
                          <a:pt x="5164" y="589"/>
                        </a:cubicBezTo>
                        <a:cubicBezTo>
                          <a:pt x="5036" y="642"/>
                          <a:pt x="4911" y="669"/>
                          <a:pt x="4788" y="669"/>
                        </a:cubicBezTo>
                        <a:cubicBezTo>
                          <a:pt x="4598" y="669"/>
                          <a:pt x="4414" y="605"/>
                          <a:pt x="4240" y="479"/>
                        </a:cubicBezTo>
                        <a:cubicBezTo>
                          <a:pt x="3913" y="245"/>
                          <a:pt x="3875" y="0"/>
                          <a:pt x="3815" y="0"/>
                        </a:cubicBezTo>
                        <a:close/>
                      </a:path>
                    </a:pathLst>
                  </a:custGeom>
                  <a:solidFill>
                    <a:srgbClr val="FF8ED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7" name="Google Shape;2247;p32"/>
                  <p:cNvSpPr/>
                  <p:nvPr/>
                </p:nvSpPr>
                <p:spPr>
                  <a:xfrm>
                    <a:off x="-551861" y="738259"/>
                    <a:ext cx="22677" cy="20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582" extrusionOk="0">
                        <a:moveTo>
                          <a:pt x="529" y="0"/>
                        </a:moveTo>
                        <a:cubicBezTo>
                          <a:pt x="483" y="0"/>
                          <a:pt x="440" y="78"/>
                          <a:pt x="374" y="149"/>
                        </a:cubicBezTo>
                        <a:cubicBezTo>
                          <a:pt x="214" y="322"/>
                          <a:pt x="115" y="388"/>
                          <a:pt x="34" y="485"/>
                        </a:cubicBezTo>
                        <a:cubicBezTo>
                          <a:pt x="0" y="524"/>
                          <a:pt x="16" y="582"/>
                          <a:pt x="98" y="582"/>
                        </a:cubicBezTo>
                        <a:cubicBezTo>
                          <a:pt x="138" y="582"/>
                          <a:pt x="194" y="568"/>
                          <a:pt x="268" y="532"/>
                        </a:cubicBezTo>
                        <a:cubicBezTo>
                          <a:pt x="552" y="388"/>
                          <a:pt x="635" y="79"/>
                          <a:pt x="561" y="14"/>
                        </a:cubicBezTo>
                        <a:cubicBezTo>
                          <a:pt x="550" y="4"/>
                          <a:pt x="539" y="0"/>
                          <a:pt x="529" y="0"/>
                        </a:cubicBezTo>
                        <a:close/>
                      </a:path>
                    </a:pathLst>
                  </a:custGeom>
                  <a:solidFill>
                    <a:srgbClr val="FF364A">
                      <a:alpha val="44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8" name="Google Shape;2248;p32"/>
                  <p:cNvSpPr/>
                  <p:nvPr/>
                </p:nvSpPr>
                <p:spPr>
                  <a:xfrm>
                    <a:off x="-792885" y="711376"/>
                    <a:ext cx="19610" cy="237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0" h="667" extrusionOk="0">
                        <a:moveTo>
                          <a:pt x="136" y="0"/>
                        </a:moveTo>
                        <a:cubicBezTo>
                          <a:pt x="115" y="0"/>
                          <a:pt x="95" y="12"/>
                          <a:pt x="86" y="35"/>
                        </a:cubicBezTo>
                        <a:cubicBezTo>
                          <a:pt x="1" y="272"/>
                          <a:pt x="199" y="585"/>
                          <a:pt x="456" y="664"/>
                        </a:cubicBezTo>
                        <a:cubicBezTo>
                          <a:pt x="462" y="666"/>
                          <a:pt x="468" y="667"/>
                          <a:pt x="474" y="667"/>
                        </a:cubicBezTo>
                        <a:cubicBezTo>
                          <a:pt x="518" y="667"/>
                          <a:pt x="550" y="620"/>
                          <a:pt x="528" y="578"/>
                        </a:cubicBezTo>
                        <a:lnTo>
                          <a:pt x="528" y="578"/>
                        </a:lnTo>
                        <a:cubicBezTo>
                          <a:pt x="529" y="579"/>
                          <a:pt x="529" y="580"/>
                          <a:pt x="529" y="580"/>
                        </a:cubicBezTo>
                        <a:cubicBezTo>
                          <a:pt x="530" y="580"/>
                          <a:pt x="503" y="530"/>
                          <a:pt x="433" y="432"/>
                        </a:cubicBezTo>
                        <a:cubicBezTo>
                          <a:pt x="397" y="380"/>
                          <a:pt x="350" y="324"/>
                          <a:pt x="264" y="179"/>
                        </a:cubicBezTo>
                        <a:cubicBezTo>
                          <a:pt x="239" y="137"/>
                          <a:pt x="183" y="28"/>
                          <a:pt x="183" y="28"/>
                        </a:cubicBezTo>
                        <a:cubicBezTo>
                          <a:pt x="173" y="10"/>
                          <a:pt x="154" y="0"/>
                          <a:pt x="136" y="0"/>
                        </a:cubicBezTo>
                        <a:close/>
                      </a:path>
                    </a:pathLst>
                  </a:custGeom>
                  <a:solidFill>
                    <a:srgbClr val="FF364A">
                      <a:alpha val="44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9" name="Google Shape;2249;p32"/>
                  <p:cNvSpPr/>
                  <p:nvPr/>
                </p:nvSpPr>
                <p:spPr>
                  <a:xfrm>
                    <a:off x="-627341" y="752058"/>
                    <a:ext cx="46708" cy="13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378" extrusionOk="0">
                        <a:moveTo>
                          <a:pt x="624" y="0"/>
                        </a:moveTo>
                        <a:cubicBezTo>
                          <a:pt x="347" y="0"/>
                          <a:pt x="108" y="133"/>
                          <a:pt x="0" y="332"/>
                        </a:cubicBezTo>
                        <a:cubicBezTo>
                          <a:pt x="182" y="277"/>
                          <a:pt x="370" y="252"/>
                          <a:pt x="560" y="252"/>
                        </a:cubicBezTo>
                        <a:cubicBezTo>
                          <a:pt x="813" y="252"/>
                          <a:pt x="1069" y="297"/>
                          <a:pt x="1310" y="377"/>
                        </a:cubicBezTo>
                        <a:cubicBezTo>
                          <a:pt x="1209" y="183"/>
                          <a:pt x="988" y="32"/>
                          <a:pt x="717" y="5"/>
                        </a:cubicBezTo>
                        <a:cubicBezTo>
                          <a:pt x="686" y="2"/>
                          <a:pt x="654" y="0"/>
                          <a:pt x="624" y="0"/>
                        </a:cubicBezTo>
                        <a:close/>
                      </a:path>
                    </a:pathLst>
                  </a:custGeom>
                  <a:solidFill>
                    <a:srgbClr val="FF364A">
                      <a:alpha val="44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0" name="Google Shape;2250;p32"/>
                  <p:cNvSpPr/>
                  <p:nvPr/>
                </p:nvSpPr>
                <p:spPr>
                  <a:xfrm>
                    <a:off x="-739297" y="739258"/>
                    <a:ext cx="40789" cy="39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" h="1115" extrusionOk="0">
                        <a:moveTo>
                          <a:pt x="364" y="1"/>
                        </a:moveTo>
                        <a:cubicBezTo>
                          <a:pt x="231" y="1"/>
                          <a:pt x="107" y="32"/>
                          <a:pt x="1" y="87"/>
                        </a:cubicBezTo>
                        <a:cubicBezTo>
                          <a:pt x="515" y="87"/>
                          <a:pt x="645" y="660"/>
                          <a:pt x="747" y="1115"/>
                        </a:cubicBezTo>
                        <a:cubicBezTo>
                          <a:pt x="945" y="1029"/>
                          <a:pt x="1089" y="867"/>
                          <a:pt x="1110" y="666"/>
                        </a:cubicBezTo>
                        <a:cubicBezTo>
                          <a:pt x="1144" y="342"/>
                          <a:pt x="851" y="47"/>
                          <a:pt x="456" y="6"/>
                        </a:cubicBezTo>
                        <a:cubicBezTo>
                          <a:pt x="425" y="3"/>
                          <a:pt x="394" y="1"/>
                          <a:pt x="364" y="1"/>
                        </a:cubicBezTo>
                        <a:close/>
                      </a:path>
                    </a:pathLst>
                  </a:custGeom>
                  <a:solidFill>
                    <a:srgbClr val="FF364A">
                      <a:alpha val="44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1" name="Google Shape;2251;p32"/>
                  <p:cNvSpPr/>
                  <p:nvPr/>
                </p:nvSpPr>
                <p:spPr>
                  <a:xfrm>
                    <a:off x="-717333" y="562910"/>
                    <a:ext cx="34193" cy="189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" h="532" extrusionOk="0">
                        <a:moveTo>
                          <a:pt x="160" y="0"/>
                        </a:moveTo>
                        <a:cubicBezTo>
                          <a:pt x="0" y="3"/>
                          <a:pt x="68" y="250"/>
                          <a:pt x="169" y="379"/>
                        </a:cubicBezTo>
                        <a:cubicBezTo>
                          <a:pt x="249" y="480"/>
                          <a:pt x="364" y="531"/>
                          <a:pt x="482" y="531"/>
                        </a:cubicBezTo>
                        <a:cubicBezTo>
                          <a:pt x="636" y="531"/>
                          <a:pt x="796" y="447"/>
                          <a:pt x="897" y="275"/>
                        </a:cubicBezTo>
                        <a:cubicBezTo>
                          <a:pt x="929" y="205"/>
                          <a:pt x="958" y="145"/>
                          <a:pt x="942" y="93"/>
                        </a:cubicBezTo>
                        <a:cubicBezTo>
                          <a:pt x="929" y="45"/>
                          <a:pt x="886" y="13"/>
                          <a:pt x="839" y="13"/>
                        </a:cubicBezTo>
                        <a:cubicBezTo>
                          <a:pt x="829" y="13"/>
                          <a:pt x="818" y="15"/>
                          <a:pt x="807" y="18"/>
                        </a:cubicBezTo>
                        <a:cubicBezTo>
                          <a:pt x="809" y="18"/>
                          <a:pt x="809" y="17"/>
                          <a:pt x="809" y="17"/>
                        </a:cubicBezTo>
                        <a:cubicBezTo>
                          <a:pt x="807" y="17"/>
                          <a:pt x="652" y="75"/>
                          <a:pt x="597" y="106"/>
                        </a:cubicBezTo>
                        <a:cubicBezTo>
                          <a:pt x="540" y="126"/>
                          <a:pt x="502" y="135"/>
                          <a:pt x="470" y="135"/>
                        </a:cubicBezTo>
                        <a:cubicBezTo>
                          <a:pt x="402" y="135"/>
                          <a:pt x="358" y="93"/>
                          <a:pt x="210" y="12"/>
                        </a:cubicBezTo>
                        <a:cubicBezTo>
                          <a:pt x="196" y="5"/>
                          <a:pt x="178" y="0"/>
                          <a:pt x="160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2" name="Google Shape;2252;p32"/>
                  <p:cNvSpPr/>
                  <p:nvPr/>
                </p:nvSpPr>
                <p:spPr>
                  <a:xfrm>
                    <a:off x="-657505" y="595142"/>
                    <a:ext cx="36939" cy="19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6" h="533" extrusionOk="0">
                        <a:moveTo>
                          <a:pt x="218" y="0"/>
                        </a:moveTo>
                        <a:cubicBezTo>
                          <a:pt x="0" y="5"/>
                          <a:pt x="165" y="532"/>
                          <a:pt x="537" y="532"/>
                        </a:cubicBezTo>
                        <a:cubicBezTo>
                          <a:pt x="543" y="532"/>
                          <a:pt x="549" y="532"/>
                          <a:pt x="556" y="532"/>
                        </a:cubicBezTo>
                        <a:cubicBezTo>
                          <a:pt x="851" y="518"/>
                          <a:pt x="1036" y="212"/>
                          <a:pt x="1000" y="93"/>
                        </a:cubicBezTo>
                        <a:cubicBezTo>
                          <a:pt x="985" y="45"/>
                          <a:pt x="942" y="13"/>
                          <a:pt x="894" y="13"/>
                        </a:cubicBezTo>
                        <a:cubicBezTo>
                          <a:pt x="884" y="13"/>
                          <a:pt x="873" y="15"/>
                          <a:pt x="862" y="18"/>
                        </a:cubicBezTo>
                        <a:lnTo>
                          <a:pt x="864" y="18"/>
                        </a:lnTo>
                        <a:lnTo>
                          <a:pt x="846" y="23"/>
                        </a:lnTo>
                        <a:cubicBezTo>
                          <a:pt x="815" y="32"/>
                          <a:pt x="666" y="99"/>
                          <a:pt x="655" y="106"/>
                        </a:cubicBezTo>
                        <a:cubicBezTo>
                          <a:pt x="597" y="125"/>
                          <a:pt x="559" y="134"/>
                          <a:pt x="527" y="134"/>
                        </a:cubicBezTo>
                        <a:cubicBezTo>
                          <a:pt x="458" y="134"/>
                          <a:pt x="416" y="93"/>
                          <a:pt x="267" y="11"/>
                        </a:cubicBezTo>
                        <a:cubicBezTo>
                          <a:pt x="251" y="2"/>
                          <a:pt x="236" y="0"/>
                          <a:pt x="218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3" name="Google Shape;2253;p32"/>
                  <p:cNvSpPr/>
                  <p:nvPr/>
                </p:nvSpPr>
                <p:spPr>
                  <a:xfrm>
                    <a:off x="-538241" y="521765"/>
                    <a:ext cx="36867" cy="19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533" extrusionOk="0">
                        <a:moveTo>
                          <a:pt x="217" y="0"/>
                        </a:moveTo>
                        <a:cubicBezTo>
                          <a:pt x="0" y="5"/>
                          <a:pt x="164" y="533"/>
                          <a:pt x="537" y="533"/>
                        </a:cubicBezTo>
                        <a:cubicBezTo>
                          <a:pt x="543" y="533"/>
                          <a:pt x="549" y="533"/>
                          <a:pt x="555" y="532"/>
                        </a:cubicBezTo>
                        <a:cubicBezTo>
                          <a:pt x="851" y="521"/>
                          <a:pt x="1033" y="214"/>
                          <a:pt x="999" y="93"/>
                        </a:cubicBezTo>
                        <a:cubicBezTo>
                          <a:pt x="984" y="44"/>
                          <a:pt x="940" y="14"/>
                          <a:pt x="892" y="14"/>
                        </a:cubicBezTo>
                        <a:cubicBezTo>
                          <a:pt x="882" y="14"/>
                          <a:pt x="872" y="16"/>
                          <a:pt x="862" y="18"/>
                        </a:cubicBezTo>
                        <a:lnTo>
                          <a:pt x="846" y="25"/>
                        </a:lnTo>
                        <a:cubicBezTo>
                          <a:pt x="812" y="34"/>
                          <a:pt x="664" y="100"/>
                          <a:pt x="652" y="109"/>
                        </a:cubicBezTo>
                        <a:cubicBezTo>
                          <a:pt x="596" y="127"/>
                          <a:pt x="558" y="136"/>
                          <a:pt x="526" y="136"/>
                        </a:cubicBezTo>
                        <a:cubicBezTo>
                          <a:pt x="457" y="136"/>
                          <a:pt x="414" y="94"/>
                          <a:pt x="265" y="14"/>
                        </a:cubicBezTo>
                        <a:cubicBezTo>
                          <a:pt x="251" y="5"/>
                          <a:pt x="233" y="0"/>
                          <a:pt x="217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4" name="Google Shape;2254;p32"/>
                  <p:cNvSpPr/>
                  <p:nvPr/>
                </p:nvSpPr>
                <p:spPr>
                  <a:xfrm>
                    <a:off x="-665492" y="544976"/>
                    <a:ext cx="36974" cy="19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7" h="533" extrusionOk="0">
                        <a:moveTo>
                          <a:pt x="228" y="0"/>
                        </a:moveTo>
                        <a:cubicBezTo>
                          <a:pt x="225" y="0"/>
                          <a:pt x="222" y="0"/>
                          <a:pt x="219" y="1"/>
                        </a:cubicBezTo>
                        <a:cubicBezTo>
                          <a:pt x="1" y="3"/>
                          <a:pt x="166" y="533"/>
                          <a:pt x="540" y="533"/>
                        </a:cubicBezTo>
                        <a:cubicBezTo>
                          <a:pt x="546" y="533"/>
                          <a:pt x="551" y="533"/>
                          <a:pt x="557" y="533"/>
                        </a:cubicBezTo>
                        <a:cubicBezTo>
                          <a:pt x="852" y="519"/>
                          <a:pt x="1037" y="213"/>
                          <a:pt x="1001" y="93"/>
                        </a:cubicBezTo>
                        <a:lnTo>
                          <a:pt x="1001" y="91"/>
                        </a:lnTo>
                        <a:cubicBezTo>
                          <a:pt x="986" y="44"/>
                          <a:pt x="941" y="13"/>
                          <a:pt x="892" y="13"/>
                        </a:cubicBezTo>
                        <a:cubicBezTo>
                          <a:pt x="883" y="13"/>
                          <a:pt x="873" y="14"/>
                          <a:pt x="863" y="16"/>
                        </a:cubicBezTo>
                        <a:lnTo>
                          <a:pt x="847" y="23"/>
                        </a:lnTo>
                        <a:cubicBezTo>
                          <a:pt x="816" y="32"/>
                          <a:pt x="667" y="100"/>
                          <a:pt x="656" y="107"/>
                        </a:cubicBezTo>
                        <a:cubicBezTo>
                          <a:pt x="599" y="125"/>
                          <a:pt x="561" y="134"/>
                          <a:pt x="529" y="134"/>
                        </a:cubicBezTo>
                        <a:cubicBezTo>
                          <a:pt x="460" y="134"/>
                          <a:pt x="417" y="92"/>
                          <a:pt x="268" y="12"/>
                        </a:cubicBezTo>
                        <a:cubicBezTo>
                          <a:pt x="255" y="5"/>
                          <a:pt x="242" y="0"/>
                          <a:pt x="228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5" name="Google Shape;2255;p32"/>
                  <p:cNvSpPr/>
                  <p:nvPr/>
                </p:nvSpPr>
                <p:spPr>
                  <a:xfrm>
                    <a:off x="-593327" y="569720"/>
                    <a:ext cx="32054" cy="189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9" h="532" extrusionOk="0">
                        <a:moveTo>
                          <a:pt x="100" y="0"/>
                        </a:moveTo>
                        <a:cubicBezTo>
                          <a:pt x="48" y="0"/>
                          <a:pt x="0" y="43"/>
                          <a:pt x="2" y="100"/>
                        </a:cubicBezTo>
                        <a:cubicBezTo>
                          <a:pt x="4" y="206"/>
                          <a:pt x="38" y="294"/>
                          <a:pt x="106" y="380"/>
                        </a:cubicBezTo>
                        <a:cubicBezTo>
                          <a:pt x="189" y="485"/>
                          <a:pt x="302" y="532"/>
                          <a:pt x="417" y="532"/>
                        </a:cubicBezTo>
                        <a:cubicBezTo>
                          <a:pt x="621" y="532"/>
                          <a:pt x="830" y="383"/>
                          <a:pt x="883" y="147"/>
                        </a:cubicBezTo>
                        <a:cubicBezTo>
                          <a:pt x="899" y="77"/>
                          <a:pt x="844" y="14"/>
                          <a:pt x="776" y="14"/>
                        </a:cubicBezTo>
                        <a:cubicBezTo>
                          <a:pt x="766" y="14"/>
                          <a:pt x="755" y="16"/>
                          <a:pt x="744" y="19"/>
                        </a:cubicBezTo>
                        <a:cubicBezTo>
                          <a:pt x="745" y="18"/>
                          <a:pt x="746" y="18"/>
                          <a:pt x="746" y="18"/>
                        </a:cubicBezTo>
                        <a:cubicBezTo>
                          <a:pt x="743" y="18"/>
                          <a:pt x="696" y="31"/>
                          <a:pt x="622" y="69"/>
                        </a:cubicBezTo>
                        <a:cubicBezTo>
                          <a:pt x="524" y="116"/>
                          <a:pt x="464" y="136"/>
                          <a:pt x="414" y="136"/>
                        </a:cubicBezTo>
                        <a:cubicBezTo>
                          <a:pt x="335" y="136"/>
                          <a:pt x="282" y="85"/>
                          <a:pt x="146" y="12"/>
                        </a:cubicBezTo>
                        <a:cubicBezTo>
                          <a:pt x="131" y="4"/>
                          <a:pt x="116" y="0"/>
                          <a:pt x="100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6" name="Google Shape;2256;p32"/>
                  <p:cNvSpPr/>
                  <p:nvPr/>
                </p:nvSpPr>
                <p:spPr>
                  <a:xfrm>
                    <a:off x="-583843" y="508466"/>
                    <a:ext cx="32054" cy="19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9" h="533" extrusionOk="0">
                        <a:moveTo>
                          <a:pt x="99" y="0"/>
                        </a:moveTo>
                        <a:cubicBezTo>
                          <a:pt x="48" y="0"/>
                          <a:pt x="0" y="42"/>
                          <a:pt x="2" y="101"/>
                        </a:cubicBezTo>
                        <a:cubicBezTo>
                          <a:pt x="2" y="207"/>
                          <a:pt x="36" y="294"/>
                          <a:pt x="106" y="380"/>
                        </a:cubicBezTo>
                        <a:cubicBezTo>
                          <a:pt x="189" y="485"/>
                          <a:pt x="302" y="533"/>
                          <a:pt x="417" y="533"/>
                        </a:cubicBezTo>
                        <a:cubicBezTo>
                          <a:pt x="621" y="533"/>
                          <a:pt x="829" y="383"/>
                          <a:pt x="881" y="148"/>
                        </a:cubicBezTo>
                        <a:lnTo>
                          <a:pt x="883" y="148"/>
                        </a:lnTo>
                        <a:cubicBezTo>
                          <a:pt x="899" y="78"/>
                          <a:pt x="844" y="15"/>
                          <a:pt x="776" y="15"/>
                        </a:cubicBezTo>
                        <a:cubicBezTo>
                          <a:pt x="766" y="15"/>
                          <a:pt x="755" y="16"/>
                          <a:pt x="744" y="20"/>
                        </a:cubicBezTo>
                        <a:cubicBezTo>
                          <a:pt x="745" y="19"/>
                          <a:pt x="746" y="19"/>
                          <a:pt x="745" y="19"/>
                        </a:cubicBezTo>
                        <a:cubicBezTo>
                          <a:pt x="741" y="19"/>
                          <a:pt x="696" y="32"/>
                          <a:pt x="622" y="67"/>
                        </a:cubicBezTo>
                        <a:cubicBezTo>
                          <a:pt x="523" y="115"/>
                          <a:pt x="463" y="136"/>
                          <a:pt x="413" y="136"/>
                        </a:cubicBezTo>
                        <a:cubicBezTo>
                          <a:pt x="334" y="136"/>
                          <a:pt x="281" y="86"/>
                          <a:pt x="146" y="13"/>
                        </a:cubicBezTo>
                        <a:cubicBezTo>
                          <a:pt x="131" y="4"/>
                          <a:pt x="115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2257;p32"/>
                  <p:cNvSpPr/>
                  <p:nvPr/>
                </p:nvSpPr>
                <p:spPr>
                  <a:xfrm>
                    <a:off x="-524228" y="562874"/>
                    <a:ext cx="32090" cy="19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" h="533" extrusionOk="0">
                        <a:moveTo>
                          <a:pt x="100" y="1"/>
                        </a:moveTo>
                        <a:cubicBezTo>
                          <a:pt x="48" y="1"/>
                          <a:pt x="1" y="43"/>
                          <a:pt x="2" y="100"/>
                        </a:cubicBezTo>
                        <a:cubicBezTo>
                          <a:pt x="5" y="206"/>
                          <a:pt x="38" y="294"/>
                          <a:pt x="106" y="380"/>
                        </a:cubicBezTo>
                        <a:cubicBezTo>
                          <a:pt x="190" y="485"/>
                          <a:pt x="303" y="532"/>
                          <a:pt x="417" y="532"/>
                        </a:cubicBezTo>
                        <a:cubicBezTo>
                          <a:pt x="622" y="532"/>
                          <a:pt x="830" y="383"/>
                          <a:pt x="884" y="148"/>
                        </a:cubicBezTo>
                        <a:cubicBezTo>
                          <a:pt x="899" y="78"/>
                          <a:pt x="844" y="14"/>
                          <a:pt x="777" y="14"/>
                        </a:cubicBezTo>
                        <a:cubicBezTo>
                          <a:pt x="766" y="14"/>
                          <a:pt x="755" y="16"/>
                          <a:pt x="744" y="19"/>
                        </a:cubicBezTo>
                        <a:cubicBezTo>
                          <a:pt x="746" y="19"/>
                          <a:pt x="746" y="18"/>
                          <a:pt x="746" y="18"/>
                        </a:cubicBezTo>
                        <a:cubicBezTo>
                          <a:pt x="743" y="18"/>
                          <a:pt x="696" y="32"/>
                          <a:pt x="622" y="69"/>
                        </a:cubicBezTo>
                        <a:cubicBezTo>
                          <a:pt x="524" y="116"/>
                          <a:pt x="464" y="136"/>
                          <a:pt x="414" y="136"/>
                        </a:cubicBezTo>
                        <a:cubicBezTo>
                          <a:pt x="335" y="136"/>
                          <a:pt x="282" y="86"/>
                          <a:pt x="147" y="13"/>
                        </a:cubicBezTo>
                        <a:cubicBezTo>
                          <a:pt x="132" y="4"/>
                          <a:pt x="116" y="1"/>
                          <a:pt x="100" y="1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8" name="Google Shape;2258;p32"/>
                  <p:cNvSpPr/>
                  <p:nvPr/>
                </p:nvSpPr>
                <p:spPr>
                  <a:xfrm>
                    <a:off x="-554142" y="630547"/>
                    <a:ext cx="32660" cy="19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6" h="534" extrusionOk="0">
                        <a:moveTo>
                          <a:pt x="101" y="0"/>
                        </a:moveTo>
                        <a:cubicBezTo>
                          <a:pt x="49" y="0"/>
                          <a:pt x="1" y="43"/>
                          <a:pt x="1" y="100"/>
                        </a:cubicBezTo>
                        <a:cubicBezTo>
                          <a:pt x="5" y="345"/>
                          <a:pt x="205" y="533"/>
                          <a:pt x="423" y="533"/>
                        </a:cubicBezTo>
                        <a:cubicBezTo>
                          <a:pt x="428" y="533"/>
                          <a:pt x="433" y="533"/>
                          <a:pt x="438" y="533"/>
                        </a:cubicBezTo>
                        <a:cubicBezTo>
                          <a:pt x="729" y="522"/>
                          <a:pt x="916" y="208"/>
                          <a:pt x="880" y="93"/>
                        </a:cubicBezTo>
                        <a:cubicBezTo>
                          <a:pt x="867" y="46"/>
                          <a:pt x="824" y="14"/>
                          <a:pt x="776" y="14"/>
                        </a:cubicBezTo>
                        <a:cubicBezTo>
                          <a:pt x="766" y="14"/>
                          <a:pt x="755" y="16"/>
                          <a:pt x="744" y="19"/>
                        </a:cubicBezTo>
                        <a:lnTo>
                          <a:pt x="726" y="24"/>
                        </a:lnTo>
                        <a:cubicBezTo>
                          <a:pt x="617" y="56"/>
                          <a:pt x="517" y="136"/>
                          <a:pt x="414" y="136"/>
                        </a:cubicBezTo>
                        <a:cubicBezTo>
                          <a:pt x="389" y="136"/>
                          <a:pt x="364" y="131"/>
                          <a:pt x="339" y="120"/>
                        </a:cubicBezTo>
                        <a:cubicBezTo>
                          <a:pt x="294" y="102"/>
                          <a:pt x="147" y="12"/>
                          <a:pt x="147" y="12"/>
                        </a:cubicBezTo>
                        <a:cubicBezTo>
                          <a:pt x="132" y="4"/>
                          <a:pt x="116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9" name="Google Shape;2259;p32"/>
                  <p:cNvSpPr/>
                  <p:nvPr/>
                </p:nvSpPr>
                <p:spPr>
                  <a:xfrm>
                    <a:off x="-602668" y="613682"/>
                    <a:ext cx="32660" cy="19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6" h="533" extrusionOk="0">
                        <a:moveTo>
                          <a:pt x="101" y="0"/>
                        </a:moveTo>
                        <a:cubicBezTo>
                          <a:pt x="49" y="0"/>
                          <a:pt x="1" y="43"/>
                          <a:pt x="3" y="102"/>
                        </a:cubicBezTo>
                        <a:cubicBezTo>
                          <a:pt x="7" y="344"/>
                          <a:pt x="205" y="533"/>
                          <a:pt x="422" y="533"/>
                        </a:cubicBezTo>
                        <a:cubicBezTo>
                          <a:pt x="428" y="533"/>
                          <a:pt x="433" y="533"/>
                          <a:pt x="438" y="533"/>
                        </a:cubicBezTo>
                        <a:cubicBezTo>
                          <a:pt x="731" y="521"/>
                          <a:pt x="915" y="208"/>
                          <a:pt x="882" y="93"/>
                        </a:cubicBezTo>
                        <a:cubicBezTo>
                          <a:pt x="867" y="45"/>
                          <a:pt x="824" y="14"/>
                          <a:pt x="776" y="14"/>
                        </a:cubicBezTo>
                        <a:cubicBezTo>
                          <a:pt x="766" y="14"/>
                          <a:pt x="755" y="15"/>
                          <a:pt x="744" y="19"/>
                        </a:cubicBezTo>
                        <a:lnTo>
                          <a:pt x="728" y="23"/>
                        </a:lnTo>
                        <a:cubicBezTo>
                          <a:pt x="617" y="56"/>
                          <a:pt x="517" y="136"/>
                          <a:pt x="413" y="136"/>
                        </a:cubicBezTo>
                        <a:cubicBezTo>
                          <a:pt x="389" y="136"/>
                          <a:pt x="364" y="131"/>
                          <a:pt x="338" y="120"/>
                        </a:cubicBezTo>
                        <a:cubicBezTo>
                          <a:pt x="293" y="102"/>
                          <a:pt x="147" y="12"/>
                          <a:pt x="147" y="12"/>
                        </a:cubicBezTo>
                        <a:cubicBezTo>
                          <a:pt x="132" y="4"/>
                          <a:pt x="116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0" name="Google Shape;2260;p32"/>
                  <p:cNvSpPr/>
                  <p:nvPr/>
                </p:nvSpPr>
                <p:spPr>
                  <a:xfrm>
                    <a:off x="-559669" y="677290"/>
                    <a:ext cx="32018" cy="19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8" h="533" extrusionOk="0">
                        <a:moveTo>
                          <a:pt x="101" y="1"/>
                        </a:moveTo>
                        <a:cubicBezTo>
                          <a:pt x="49" y="1"/>
                          <a:pt x="1" y="42"/>
                          <a:pt x="2" y="101"/>
                        </a:cubicBezTo>
                        <a:cubicBezTo>
                          <a:pt x="8" y="366"/>
                          <a:pt x="209" y="532"/>
                          <a:pt x="426" y="532"/>
                        </a:cubicBezTo>
                        <a:cubicBezTo>
                          <a:pt x="574" y="532"/>
                          <a:pt x="730" y="454"/>
                          <a:pt x="834" y="277"/>
                        </a:cubicBezTo>
                        <a:cubicBezTo>
                          <a:pt x="868" y="205"/>
                          <a:pt x="897" y="144"/>
                          <a:pt x="881" y="92"/>
                        </a:cubicBezTo>
                        <a:cubicBezTo>
                          <a:pt x="868" y="43"/>
                          <a:pt x="823" y="14"/>
                          <a:pt x="776" y="14"/>
                        </a:cubicBezTo>
                        <a:cubicBezTo>
                          <a:pt x="766" y="14"/>
                          <a:pt x="756" y="15"/>
                          <a:pt x="746" y="18"/>
                        </a:cubicBezTo>
                        <a:cubicBezTo>
                          <a:pt x="748" y="17"/>
                          <a:pt x="748" y="17"/>
                          <a:pt x="748" y="17"/>
                        </a:cubicBezTo>
                        <a:lnTo>
                          <a:pt x="748" y="17"/>
                        </a:lnTo>
                        <a:cubicBezTo>
                          <a:pt x="747" y="17"/>
                          <a:pt x="591" y="76"/>
                          <a:pt x="537" y="108"/>
                        </a:cubicBezTo>
                        <a:cubicBezTo>
                          <a:pt x="488" y="123"/>
                          <a:pt x="452" y="136"/>
                          <a:pt x="414" y="136"/>
                        </a:cubicBezTo>
                        <a:cubicBezTo>
                          <a:pt x="392" y="136"/>
                          <a:pt x="368" y="131"/>
                          <a:pt x="341" y="119"/>
                        </a:cubicBezTo>
                        <a:cubicBezTo>
                          <a:pt x="295" y="101"/>
                          <a:pt x="149" y="13"/>
                          <a:pt x="149" y="13"/>
                        </a:cubicBezTo>
                        <a:cubicBezTo>
                          <a:pt x="134" y="5"/>
                          <a:pt x="117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1" name="Google Shape;2261;p32"/>
                  <p:cNvSpPr/>
                  <p:nvPr/>
                </p:nvSpPr>
                <p:spPr>
                  <a:xfrm>
                    <a:off x="-730846" y="616748"/>
                    <a:ext cx="34336" cy="19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3" h="534" extrusionOk="0">
                        <a:moveTo>
                          <a:pt x="163" y="0"/>
                        </a:moveTo>
                        <a:cubicBezTo>
                          <a:pt x="1" y="5"/>
                          <a:pt x="68" y="253"/>
                          <a:pt x="170" y="381"/>
                        </a:cubicBezTo>
                        <a:cubicBezTo>
                          <a:pt x="253" y="486"/>
                          <a:pt x="366" y="533"/>
                          <a:pt x="480" y="533"/>
                        </a:cubicBezTo>
                        <a:cubicBezTo>
                          <a:pt x="684" y="533"/>
                          <a:pt x="894" y="383"/>
                          <a:pt x="947" y="149"/>
                        </a:cubicBezTo>
                        <a:cubicBezTo>
                          <a:pt x="963" y="77"/>
                          <a:pt x="907" y="14"/>
                          <a:pt x="838" y="14"/>
                        </a:cubicBezTo>
                        <a:cubicBezTo>
                          <a:pt x="828" y="14"/>
                          <a:pt x="818" y="16"/>
                          <a:pt x="807" y="18"/>
                        </a:cubicBezTo>
                        <a:lnTo>
                          <a:pt x="810" y="18"/>
                        </a:lnTo>
                        <a:cubicBezTo>
                          <a:pt x="811" y="18"/>
                          <a:pt x="811" y="18"/>
                          <a:pt x="811" y="18"/>
                        </a:cubicBezTo>
                        <a:cubicBezTo>
                          <a:pt x="813" y="18"/>
                          <a:pt x="765" y="31"/>
                          <a:pt x="686" y="68"/>
                        </a:cubicBezTo>
                        <a:cubicBezTo>
                          <a:pt x="587" y="116"/>
                          <a:pt x="527" y="136"/>
                          <a:pt x="478" y="136"/>
                        </a:cubicBezTo>
                        <a:cubicBezTo>
                          <a:pt x="406" y="136"/>
                          <a:pt x="357" y="92"/>
                          <a:pt x="237" y="27"/>
                        </a:cubicBezTo>
                        <a:lnTo>
                          <a:pt x="212" y="14"/>
                        </a:lnTo>
                        <a:cubicBezTo>
                          <a:pt x="197" y="5"/>
                          <a:pt x="181" y="0"/>
                          <a:pt x="163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2" name="Google Shape;2262;p32"/>
                  <p:cNvSpPr/>
                  <p:nvPr/>
                </p:nvSpPr>
                <p:spPr>
                  <a:xfrm>
                    <a:off x="-778410" y="594464"/>
                    <a:ext cx="34264" cy="19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" h="533" extrusionOk="0">
                        <a:moveTo>
                          <a:pt x="169" y="1"/>
                        </a:moveTo>
                        <a:cubicBezTo>
                          <a:pt x="166" y="1"/>
                          <a:pt x="163" y="1"/>
                          <a:pt x="160" y="1"/>
                        </a:cubicBezTo>
                        <a:cubicBezTo>
                          <a:pt x="0" y="3"/>
                          <a:pt x="66" y="251"/>
                          <a:pt x="167" y="380"/>
                        </a:cubicBezTo>
                        <a:cubicBezTo>
                          <a:pt x="251" y="485"/>
                          <a:pt x="364" y="532"/>
                          <a:pt x="478" y="532"/>
                        </a:cubicBezTo>
                        <a:cubicBezTo>
                          <a:pt x="683" y="532"/>
                          <a:pt x="891" y="383"/>
                          <a:pt x="945" y="148"/>
                        </a:cubicBezTo>
                        <a:cubicBezTo>
                          <a:pt x="960" y="77"/>
                          <a:pt x="905" y="14"/>
                          <a:pt x="839" y="14"/>
                        </a:cubicBezTo>
                        <a:cubicBezTo>
                          <a:pt x="829" y="14"/>
                          <a:pt x="818" y="16"/>
                          <a:pt x="807" y="19"/>
                        </a:cubicBezTo>
                        <a:cubicBezTo>
                          <a:pt x="809" y="18"/>
                          <a:pt x="809" y="18"/>
                          <a:pt x="808" y="18"/>
                        </a:cubicBezTo>
                        <a:cubicBezTo>
                          <a:pt x="804" y="18"/>
                          <a:pt x="758" y="31"/>
                          <a:pt x="685" y="66"/>
                        </a:cubicBezTo>
                        <a:cubicBezTo>
                          <a:pt x="586" y="115"/>
                          <a:pt x="526" y="136"/>
                          <a:pt x="477" y="136"/>
                        </a:cubicBezTo>
                        <a:cubicBezTo>
                          <a:pt x="404" y="136"/>
                          <a:pt x="356" y="91"/>
                          <a:pt x="237" y="26"/>
                        </a:cubicBezTo>
                        <a:lnTo>
                          <a:pt x="210" y="12"/>
                        </a:lnTo>
                        <a:cubicBezTo>
                          <a:pt x="197" y="5"/>
                          <a:pt x="184" y="1"/>
                          <a:pt x="169" y="1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3" name="Google Shape;2263;p32"/>
                  <p:cNvSpPr/>
                  <p:nvPr/>
                </p:nvSpPr>
                <p:spPr>
                  <a:xfrm>
                    <a:off x="-781226" y="662779"/>
                    <a:ext cx="32018" cy="19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8" h="534" extrusionOk="0">
                        <a:moveTo>
                          <a:pt x="101" y="0"/>
                        </a:moveTo>
                        <a:cubicBezTo>
                          <a:pt x="49" y="0"/>
                          <a:pt x="0" y="43"/>
                          <a:pt x="0" y="102"/>
                        </a:cubicBezTo>
                        <a:cubicBezTo>
                          <a:pt x="5" y="347"/>
                          <a:pt x="203" y="533"/>
                          <a:pt x="422" y="533"/>
                        </a:cubicBezTo>
                        <a:cubicBezTo>
                          <a:pt x="427" y="533"/>
                          <a:pt x="432" y="533"/>
                          <a:pt x="438" y="533"/>
                        </a:cubicBezTo>
                        <a:cubicBezTo>
                          <a:pt x="654" y="524"/>
                          <a:pt x="837" y="350"/>
                          <a:pt x="882" y="147"/>
                        </a:cubicBezTo>
                        <a:cubicBezTo>
                          <a:pt x="897" y="77"/>
                          <a:pt x="842" y="14"/>
                          <a:pt x="776" y="14"/>
                        </a:cubicBezTo>
                        <a:cubicBezTo>
                          <a:pt x="766" y="14"/>
                          <a:pt x="755" y="15"/>
                          <a:pt x="744" y="19"/>
                        </a:cubicBezTo>
                        <a:cubicBezTo>
                          <a:pt x="746" y="18"/>
                          <a:pt x="746" y="18"/>
                          <a:pt x="746" y="18"/>
                        </a:cubicBezTo>
                        <a:cubicBezTo>
                          <a:pt x="744" y="18"/>
                          <a:pt x="589" y="75"/>
                          <a:pt x="535" y="107"/>
                        </a:cubicBezTo>
                        <a:cubicBezTo>
                          <a:pt x="485" y="124"/>
                          <a:pt x="449" y="137"/>
                          <a:pt x="412" y="137"/>
                        </a:cubicBezTo>
                        <a:cubicBezTo>
                          <a:pt x="389" y="137"/>
                          <a:pt x="366" y="132"/>
                          <a:pt x="338" y="120"/>
                        </a:cubicBezTo>
                        <a:cubicBezTo>
                          <a:pt x="293" y="102"/>
                          <a:pt x="147" y="12"/>
                          <a:pt x="147" y="12"/>
                        </a:cubicBezTo>
                        <a:cubicBezTo>
                          <a:pt x="132" y="4"/>
                          <a:pt x="116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4" name="Google Shape;2264;p32"/>
                  <p:cNvSpPr/>
                  <p:nvPr/>
                </p:nvSpPr>
                <p:spPr>
                  <a:xfrm>
                    <a:off x="-937679" y="1311371"/>
                    <a:ext cx="444333" cy="217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62" h="6102" extrusionOk="0">
                        <a:moveTo>
                          <a:pt x="11936" y="0"/>
                        </a:moveTo>
                        <a:cubicBezTo>
                          <a:pt x="11927" y="0"/>
                          <a:pt x="11919" y="3"/>
                          <a:pt x="11912" y="10"/>
                        </a:cubicBezTo>
                        <a:cubicBezTo>
                          <a:pt x="11637" y="235"/>
                          <a:pt x="11407" y="591"/>
                          <a:pt x="10363" y="837"/>
                        </a:cubicBezTo>
                        <a:cubicBezTo>
                          <a:pt x="9505" y="1040"/>
                          <a:pt x="9439" y="920"/>
                          <a:pt x="9369" y="1087"/>
                        </a:cubicBezTo>
                        <a:cubicBezTo>
                          <a:pt x="9058" y="1815"/>
                          <a:pt x="8707" y="2243"/>
                          <a:pt x="8339" y="2538"/>
                        </a:cubicBezTo>
                        <a:cubicBezTo>
                          <a:pt x="7582" y="3147"/>
                          <a:pt x="6388" y="3507"/>
                          <a:pt x="5475" y="3625"/>
                        </a:cubicBezTo>
                        <a:cubicBezTo>
                          <a:pt x="4877" y="3702"/>
                          <a:pt x="4507" y="3725"/>
                          <a:pt x="4145" y="3725"/>
                        </a:cubicBezTo>
                        <a:cubicBezTo>
                          <a:pt x="3752" y="3725"/>
                          <a:pt x="3368" y="3697"/>
                          <a:pt x="2714" y="3679"/>
                        </a:cubicBezTo>
                        <a:cubicBezTo>
                          <a:pt x="2424" y="3671"/>
                          <a:pt x="2189" y="3667"/>
                          <a:pt x="1991" y="3667"/>
                        </a:cubicBezTo>
                        <a:cubicBezTo>
                          <a:pt x="1467" y="3667"/>
                          <a:pt x="1205" y="3696"/>
                          <a:pt x="897" y="3758"/>
                        </a:cubicBezTo>
                        <a:cubicBezTo>
                          <a:pt x="609" y="3814"/>
                          <a:pt x="347" y="3931"/>
                          <a:pt x="115" y="4109"/>
                        </a:cubicBezTo>
                        <a:cubicBezTo>
                          <a:pt x="0" y="4199"/>
                          <a:pt x="0" y="4220"/>
                          <a:pt x="113" y="4314"/>
                        </a:cubicBezTo>
                        <a:cubicBezTo>
                          <a:pt x="1562" y="5525"/>
                          <a:pt x="3769" y="6102"/>
                          <a:pt x="6029" y="6102"/>
                        </a:cubicBezTo>
                        <a:cubicBezTo>
                          <a:pt x="8343" y="6102"/>
                          <a:pt x="10711" y="5497"/>
                          <a:pt x="12374" y="4346"/>
                        </a:cubicBezTo>
                        <a:cubicBezTo>
                          <a:pt x="12462" y="4285"/>
                          <a:pt x="12423" y="4323"/>
                          <a:pt x="12293" y="3345"/>
                        </a:cubicBezTo>
                        <a:cubicBezTo>
                          <a:pt x="12092" y="1822"/>
                          <a:pt x="12000" y="275"/>
                          <a:pt x="11975" y="34"/>
                        </a:cubicBezTo>
                        <a:cubicBezTo>
                          <a:pt x="11973" y="14"/>
                          <a:pt x="11955" y="0"/>
                          <a:pt x="11936" y="0"/>
                        </a:cubicBezTo>
                        <a:close/>
                      </a:path>
                    </a:pathLst>
                  </a:custGeom>
                  <a:solidFill>
                    <a:srgbClr val="000E3F">
                      <a:alpha val="172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5" name="Google Shape;2265;p32"/>
                  <p:cNvSpPr/>
                  <p:nvPr/>
                </p:nvSpPr>
                <p:spPr>
                  <a:xfrm>
                    <a:off x="-540166" y="495095"/>
                    <a:ext cx="75089" cy="1252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6" h="3514" extrusionOk="0">
                        <a:moveTo>
                          <a:pt x="1186" y="0"/>
                        </a:moveTo>
                        <a:cubicBezTo>
                          <a:pt x="1166" y="14"/>
                          <a:pt x="1146" y="29"/>
                          <a:pt x="1128" y="45"/>
                        </a:cubicBezTo>
                        <a:cubicBezTo>
                          <a:pt x="950" y="183"/>
                          <a:pt x="808" y="367"/>
                          <a:pt x="731" y="591"/>
                        </a:cubicBezTo>
                        <a:cubicBezTo>
                          <a:pt x="625" y="908"/>
                          <a:pt x="634" y="1269"/>
                          <a:pt x="474" y="1555"/>
                        </a:cubicBezTo>
                        <a:cubicBezTo>
                          <a:pt x="382" y="1713"/>
                          <a:pt x="249" y="1830"/>
                          <a:pt x="93" y="1909"/>
                        </a:cubicBezTo>
                        <a:cubicBezTo>
                          <a:pt x="64" y="1925"/>
                          <a:pt x="32" y="1938"/>
                          <a:pt x="1" y="1950"/>
                        </a:cubicBezTo>
                        <a:cubicBezTo>
                          <a:pt x="98" y="2139"/>
                          <a:pt x="154" y="2364"/>
                          <a:pt x="161" y="2608"/>
                        </a:cubicBezTo>
                        <a:cubicBezTo>
                          <a:pt x="163" y="2763"/>
                          <a:pt x="159" y="2871"/>
                          <a:pt x="330" y="2899"/>
                        </a:cubicBezTo>
                        <a:cubicBezTo>
                          <a:pt x="715" y="2966"/>
                          <a:pt x="947" y="3214"/>
                          <a:pt x="1051" y="3514"/>
                        </a:cubicBezTo>
                        <a:cubicBezTo>
                          <a:pt x="1153" y="3480"/>
                          <a:pt x="1252" y="3428"/>
                          <a:pt x="1346" y="3363"/>
                        </a:cubicBezTo>
                        <a:cubicBezTo>
                          <a:pt x="1937" y="2955"/>
                          <a:pt x="2106" y="2121"/>
                          <a:pt x="1727" y="1497"/>
                        </a:cubicBezTo>
                        <a:cubicBezTo>
                          <a:pt x="1675" y="1411"/>
                          <a:pt x="1612" y="1334"/>
                          <a:pt x="1545" y="1267"/>
                        </a:cubicBezTo>
                        <a:cubicBezTo>
                          <a:pt x="1671" y="962"/>
                          <a:pt x="1655" y="600"/>
                          <a:pt x="1473" y="304"/>
                        </a:cubicBezTo>
                        <a:cubicBezTo>
                          <a:pt x="1398" y="178"/>
                          <a:pt x="1299" y="77"/>
                          <a:pt x="1186" y="0"/>
                        </a:cubicBezTo>
                        <a:close/>
                      </a:path>
                    </a:pathLst>
                  </a:custGeom>
                  <a:solidFill>
                    <a:srgbClr val="000E3F">
                      <a:alpha val="172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6" name="Google Shape;2266;p32"/>
                  <p:cNvSpPr/>
                  <p:nvPr/>
                </p:nvSpPr>
                <p:spPr>
                  <a:xfrm>
                    <a:off x="-907230" y="1211645"/>
                    <a:ext cx="81828" cy="793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5" h="2226" extrusionOk="0">
                        <a:moveTo>
                          <a:pt x="102" y="1"/>
                        </a:moveTo>
                        <a:cubicBezTo>
                          <a:pt x="84" y="52"/>
                          <a:pt x="68" y="106"/>
                          <a:pt x="54" y="161"/>
                        </a:cubicBezTo>
                        <a:cubicBezTo>
                          <a:pt x="5" y="359"/>
                          <a:pt x="3" y="559"/>
                          <a:pt x="0" y="760"/>
                        </a:cubicBezTo>
                        <a:cubicBezTo>
                          <a:pt x="0" y="1055"/>
                          <a:pt x="66" y="1333"/>
                          <a:pt x="203" y="1592"/>
                        </a:cubicBezTo>
                        <a:cubicBezTo>
                          <a:pt x="316" y="1808"/>
                          <a:pt x="483" y="1970"/>
                          <a:pt x="715" y="2061"/>
                        </a:cubicBezTo>
                        <a:cubicBezTo>
                          <a:pt x="1015" y="2173"/>
                          <a:pt x="1323" y="2223"/>
                          <a:pt x="1713" y="2225"/>
                        </a:cubicBezTo>
                        <a:cubicBezTo>
                          <a:pt x="1726" y="2226"/>
                          <a:pt x="1739" y="2226"/>
                          <a:pt x="1754" y="2226"/>
                        </a:cubicBezTo>
                        <a:cubicBezTo>
                          <a:pt x="1859" y="2226"/>
                          <a:pt x="2009" y="2211"/>
                          <a:pt x="2160" y="2175"/>
                        </a:cubicBezTo>
                        <a:cubicBezTo>
                          <a:pt x="2290" y="2144"/>
                          <a:pt x="2295" y="2139"/>
                          <a:pt x="2252" y="2011"/>
                        </a:cubicBezTo>
                        <a:cubicBezTo>
                          <a:pt x="2196" y="1840"/>
                          <a:pt x="2166" y="1664"/>
                          <a:pt x="2160" y="1486"/>
                        </a:cubicBezTo>
                        <a:cubicBezTo>
                          <a:pt x="2155" y="1427"/>
                          <a:pt x="2155" y="1366"/>
                          <a:pt x="2155" y="1308"/>
                        </a:cubicBezTo>
                        <a:cubicBezTo>
                          <a:pt x="2087" y="1322"/>
                          <a:pt x="2020" y="1329"/>
                          <a:pt x="1954" y="1329"/>
                        </a:cubicBezTo>
                        <a:cubicBezTo>
                          <a:pt x="1677" y="1329"/>
                          <a:pt x="1416" y="1212"/>
                          <a:pt x="1159" y="1067"/>
                        </a:cubicBezTo>
                        <a:cubicBezTo>
                          <a:pt x="555" y="726"/>
                          <a:pt x="275" y="388"/>
                          <a:pt x="102" y="1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7" name="Google Shape;2267;p32"/>
                  <p:cNvSpPr/>
                  <p:nvPr/>
                </p:nvSpPr>
                <p:spPr>
                  <a:xfrm>
                    <a:off x="-787573" y="865546"/>
                    <a:ext cx="121691" cy="117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3" h="3309" extrusionOk="0">
                        <a:moveTo>
                          <a:pt x="931" y="0"/>
                        </a:moveTo>
                        <a:cubicBezTo>
                          <a:pt x="830" y="3"/>
                          <a:pt x="731" y="0"/>
                          <a:pt x="631" y="25"/>
                        </a:cubicBezTo>
                        <a:cubicBezTo>
                          <a:pt x="546" y="45"/>
                          <a:pt x="483" y="84"/>
                          <a:pt x="433" y="158"/>
                        </a:cubicBezTo>
                        <a:cubicBezTo>
                          <a:pt x="359" y="271"/>
                          <a:pt x="307" y="392"/>
                          <a:pt x="264" y="516"/>
                        </a:cubicBezTo>
                        <a:cubicBezTo>
                          <a:pt x="158" y="825"/>
                          <a:pt x="90" y="1141"/>
                          <a:pt x="48" y="1463"/>
                        </a:cubicBezTo>
                        <a:cubicBezTo>
                          <a:pt x="0" y="1812"/>
                          <a:pt x="253" y="2063"/>
                          <a:pt x="528" y="2304"/>
                        </a:cubicBezTo>
                        <a:cubicBezTo>
                          <a:pt x="1055" y="2770"/>
                          <a:pt x="2063" y="3160"/>
                          <a:pt x="2748" y="3300"/>
                        </a:cubicBezTo>
                        <a:cubicBezTo>
                          <a:pt x="2776" y="3305"/>
                          <a:pt x="2798" y="3309"/>
                          <a:pt x="2816" y="3309"/>
                        </a:cubicBezTo>
                        <a:cubicBezTo>
                          <a:pt x="2865" y="3309"/>
                          <a:pt x="2887" y="3284"/>
                          <a:pt x="2921" y="3212"/>
                        </a:cubicBezTo>
                        <a:cubicBezTo>
                          <a:pt x="2971" y="3111"/>
                          <a:pt x="3016" y="3005"/>
                          <a:pt x="3061" y="2901"/>
                        </a:cubicBezTo>
                        <a:cubicBezTo>
                          <a:pt x="3205" y="2567"/>
                          <a:pt x="3316" y="2225"/>
                          <a:pt x="3377" y="1866"/>
                        </a:cubicBezTo>
                        <a:cubicBezTo>
                          <a:pt x="3397" y="1731"/>
                          <a:pt x="3413" y="1594"/>
                          <a:pt x="3408" y="1456"/>
                        </a:cubicBezTo>
                        <a:cubicBezTo>
                          <a:pt x="3399" y="1240"/>
                          <a:pt x="3322" y="1053"/>
                          <a:pt x="3165" y="906"/>
                        </a:cubicBezTo>
                        <a:lnTo>
                          <a:pt x="3165" y="909"/>
                        </a:lnTo>
                        <a:cubicBezTo>
                          <a:pt x="2766" y="537"/>
                          <a:pt x="2205" y="271"/>
                          <a:pt x="1713" y="133"/>
                        </a:cubicBezTo>
                        <a:cubicBezTo>
                          <a:pt x="1456" y="61"/>
                          <a:pt x="1199" y="3"/>
                          <a:pt x="931" y="0"/>
                        </a:cubicBezTo>
                        <a:close/>
                      </a:path>
                    </a:pathLst>
                  </a:custGeom>
                  <a:solidFill>
                    <a:srgbClr val="322BB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8" name="Google Shape;2268;p32"/>
                  <p:cNvSpPr/>
                  <p:nvPr/>
                </p:nvSpPr>
                <p:spPr>
                  <a:xfrm>
                    <a:off x="-546833" y="769814"/>
                    <a:ext cx="13941" cy="108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303" extrusionOk="0">
                        <a:moveTo>
                          <a:pt x="274" y="1"/>
                        </a:moveTo>
                        <a:cubicBezTo>
                          <a:pt x="199" y="57"/>
                          <a:pt x="109" y="107"/>
                          <a:pt x="1" y="138"/>
                        </a:cubicBezTo>
                        <a:lnTo>
                          <a:pt x="32" y="161"/>
                        </a:lnTo>
                        <a:cubicBezTo>
                          <a:pt x="35" y="163"/>
                          <a:pt x="44" y="165"/>
                          <a:pt x="62" y="179"/>
                        </a:cubicBezTo>
                        <a:cubicBezTo>
                          <a:pt x="77" y="195"/>
                          <a:pt x="95" y="217"/>
                          <a:pt x="113" y="247"/>
                        </a:cubicBezTo>
                        <a:cubicBezTo>
                          <a:pt x="125" y="265"/>
                          <a:pt x="136" y="285"/>
                          <a:pt x="143" y="303"/>
                        </a:cubicBezTo>
                        <a:cubicBezTo>
                          <a:pt x="231" y="271"/>
                          <a:pt x="314" y="226"/>
                          <a:pt x="391" y="170"/>
                        </a:cubicBezTo>
                        <a:cubicBezTo>
                          <a:pt x="377" y="145"/>
                          <a:pt x="364" y="123"/>
                          <a:pt x="350" y="98"/>
                        </a:cubicBezTo>
                        <a:cubicBezTo>
                          <a:pt x="330" y="66"/>
                          <a:pt x="305" y="32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9" name="Google Shape;2269;p32"/>
                  <p:cNvSpPr/>
                  <p:nvPr/>
                </p:nvSpPr>
                <p:spPr>
                  <a:xfrm>
                    <a:off x="-983744" y="483650"/>
                    <a:ext cx="561923" cy="1050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60" h="29452" extrusionOk="0">
                        <a:moveTo>
                          <a:pt x="11712" y="206"/>
                        </a:moveTo>
                        <a:cubicBezTo>
                          <a:pt x="11946" y="206"/>
                          <a:pt x="12194" y="283"/>
                          <a:pt x="12428" y="483"/>
                        </a:cubicBezTo>
                        <a:cubicBezTo>
                          <a:pt x="12447" y="501"/>
                          <a:pt x="12470" y="509"/>
                          <a:pt x="12493" y="509"/>
                        </a:cubicBezTo>
                        <a:cubicBezTo>
                          <a:pt x="12522" y="509"/>
                          <a:pt x="12551" y="497"/>
                          <a:pt x="12570" y="474"/>
                        </a:cubicBezTo>
                        <a:cubicBezTo>
                          <a:pt x="12573" y="470"/>
                          <a:pt x="12575" y="470"/>
                          <a:pt x="12577" y="465"/>
                        </a:cubicBezTo>
                        <a:cubicBezTo>
                          <a:pt x="12624" y="434"/>
                          <a:pt x="12793" y="344"/>
                          <a:pt x="12823" y="330"/>
                        </a:cubicBezTo>
                        <a:cubicBezTo>
                          <a:pt x="12941" y="289"/>
                          <a:pt x="13058" y="269"/>
                          <a:pt x="13170" y="269"/>
                        </a:cubicBezTo>
                        <a:cubicBezTo>
                          <a:pt x="13403" y="269"/>
                          <a:pt x="13614" y="355"/>
                          <a:pt x="13769" y="519"/>
                        </a:cubicBezTo>
                        <a:cubicBezTo>
                          <a:pt x="14008" y="770"/>
                          <a:pt x="14053" y="1155"/>
                          <a:pt x="13891" y="1549"/>
                        </a:cubicBezTo>
                        <a:cubicBezTo>
                          <a:pt x="13878" y="1585"/>
                          <a:pt x="13884" y="1628"/>
                          <a:pt x="13911" y="1660"/>
                        </a:cubicBezTo>
                        <a:cubicBezTo>
                          <a:pt x="14173" y="1926"/>
                          <a:pt x="14299" y="2298"/>
                          <a:pt x="14263" y="2674"/>
                        </a:cubicBezTo>
                        <a:cubicBezTo>
                          <a:pt x="14245" y="2866"/>
                          <a:pt x="14186" y="3044"/>
                          <a:pt x="14094" y="3201"/>
                        </a:cubicBezTo>
                        <a:cubicBezTo>
                          <a:pt x="14004" y="3359"/>
                          <a:pt x="13880" y="3494"/>
                          <a:pt x="13731" y="3598"/>
                        </a:cubicBezTo>
                        <a:cubicBezTo>
                          <a:pt x="13672" y="3641"/>
                          <a:pt x="13612" y="3675"/>
                          <a:pt x="13548" y="3702"/>
                        </a:cubicBezTo>
                        <a:cubicBezTo>
                          <a:pt x="13544" y="3688"/>
                          <a:pt x="13537" y="3675"/>
                          <a:pt x="13530" y="3664"/>
                        </a:cubicBezTo>
                        <a:cubicBezTo>
                          <a:pt x="13427" y="3454"/>
                          <a:pt x="13215" y="3195"/>
                          <a:pt x="12789" y="3120"/>
                        </a:cubicBezTo>
                        <a:cubicBezTo>
                          <a:pt x="12715" y="3107"/>
                          <a:pt x="12706" y="3102"/>
                          <a:pt x="12703" y="2945"/>
                        </a:cubicBezTo>
                        <a:lnTo>
                          <a:pt x="12703" y="2927"/>
                        </a:lnTo>
                        <a:cubicBezTo>
                          <a:pt x="12690" y="2422"/>
                          <a:pt x="12473" y="1987"/>
                          <a:pt x="12108" y="1732"/>
                        </a:cubicBezTo>
                        <a:cubicBezTo>
                          <a:pt x="11893" y="1581"/>
                          <a:pt x="11642" y="1504"/>
                          <a:pt x="11376" y="1504"/>
                        </a:cubicBezTo>
                        <a:cubicBezTo>
                          <a:pt x="11214" y="1504"/>
                          <a:pt x="11045" y="1533"/>
                          <a:pt x="10875" y="1590"/>
                        </a:cubicBezTo>
                        <a:cubicBezTo>
                          <a:pt x="10866" y="1595"/>
                          <a:pt x="10855" y="1597"/>
                          <a:pt x="10844" y="1601"/>
                        </a:cubicBezTo>
                        <a:cubicBezTo>
                          <a:pt x="10837" y="1592"/>
                          <a:pt x="10828" y="1581"/>
                          <a:pt x="10824" y="1572"/>
                        </a:cubicBezTo>
                        <a:cubicBezTo>
                          <a:pt x="10745" y="1450"/>
                          <a:pt x="10648" y="1338"/>
                          <a:pt x="10537" y="1238"/>
                        </a:cubicBezTo>
                        <a:cubicBezTo>
                          <a:pt x="10594" y="885"/>
                          <a:pt x="10799" y="571"/>
                          <a:pt x="11119" y="375"/>
                        </a:cubicBezTo>
                        <a:cubicBezTo>
                          <a:pt x="11281" y="276"/>
                          <a:pt x="11491" y="206"/>
                          <a:pt x="11712" y="206"/>
                        </a:cubicBezTo>
                        <a:close/>
                        <a:moveTo>
                          <a:pt x="9316" y="945"/>
                        </a:moveTo>
                        <a:cubicBezTo>
                          <a:pt x="9663" y="948"/>
                          <a:pt x="10033" y="1090"/>
                          <a:pt x="10319" y="1320"/>
                        </a:cubicBezTo>
                        <a:cubicBezTo>
                          <a:pt x="10393" y="1378"/>
                          <a:pt x="10461" y="1443"/>
                          <a:pt x="10522" y="1511"/>
                        </a:cubicBezTo>
                        <a:cubicBezTo>
                          <a:pt x="10571" y="1565"/>
                          <a:pt x="10614" y="1622"/>
                          <a:pt x="10652" y="1682"/>
                        </a:cubicBezTo>
                        <a:cubicBezTo>
                          <a:pt x="10709" y="1773"/>
                          <a:pt x="10751" y="1810"/>
                          <a:pt x="10817" y="1810"/>
                        </a:cubicBezTo>
                        <a:cubicBezTo>
                          <a:pt x="10850" y="1810"/>
                          <a:pt x="10889" y="1800"/>
                          <a:pt x="10939" y="1784"/>
                        </a:cubicBezTo>
                        <a:cubicBezTo>
                          <a:pt x="11087" y="1734"/>
                          <a:pt x="11233" y="1709"/>
                          <a:pt x="11374" y="1709"/>
                        </a:cubicBezTo>
                        <a:cubicBezTo>
                          <a:pt x="11600" y="1709"/>
                          <a:pt x="11811" y="1773"/>
                          <a:pt x="11991" y="1899"/>
                        </a:cubicBezTo>
                        <a:cubicBezTo>
                          <a:pt x="12302" y="2117"/>
                          <a:pt x="12489" y="2494"/>
                          <a:pt x="12498" y="2931"/>
                        </a:cubicBezTo>
                        <a:lnTo>
                          <a:pt x="12498" y="2949"/>
                        </a:lnTo>
                        <a:cubicBezTo>
                          <a:pt x="12500" y="3096"/>
                          <a:pt x="12505" y="3278"/>
                          <a:pt x="12755" y="3321"/>
                        </a:cubicBezTo>
                        <a:cubicBezTo>
                          <a:pt x="13095" y="3380"/>
                          <a:pt x="13265" y="3587"/>
                          <a:pt x="13348" y="3754"/>
                        </a:cubicBezTo>
                        <a:cubicBezTo>
                          <a:pt x="13352" y="3760"/>
                          <a:pt x="13355" y="3765"/>
                          <a:pt x="13355" y="3769"/>
                        </a:cubicBezTo>
                        <a:cubicBezTo>
                          <a:pt x="13384" y="3830"/>
                          <a:pt x="13406" y="3893"/>
                          <a:pt x="13422" y="3963"/>
                        </a:cubicBezTo>
                        <a:cubicBezTo>
                          <a:pt x="13485" y="4222"/>
                          <a:pt x="13454" y="4520"/>
                          <a:pt x="13330" y="4759"/>
                        </a:cubicBezTo>
                        <a:cubicBezTo>
                          <a:pt x="13276" y="4863"/>
                          <a:pt x="13217" y="4926"/>
                          <a:pt x="13163" y="4982"/>
                        </a:cubicBezTo>
                        <a:cubicBezTo>
                          <a:pt x="13073" y="5077"/>
                          <a:pt x="12983" y="5174"/>
                          <a:pt x="13028" y="5381"/>
                        </a:cubicBezTo>
                        <a:cubicBezTo>
                          <a:pt x="13143" y="5902"/>
                          <a:pt x="12861" y="6334"/>
                          <a:pt x="12555" y="6519"/>
                        </a:cubicBezTo>
                        <a:cubicBezTo>
                          <a:pt x="12541" y="6528"/>
                          <a:pt x="12528" y="6535"/>
                          <a:pt x="12514" y="6542"/>
                        </a:cubicBezTo>
                        <a:cubicBezTo>
                          <a:pt x="12407" y="6597"/>
                          <a:pt x="12302" y="6624"/>
                          <a:pt x="12202" y="6624"/>
                        </a:cubicBezTo>
                        <a:cubicBezTo>
                          <a:pt x="12176" y="6624"/>
                          <a:pt x="12150" y="6622"/>
                          <a:pt x="12124" y="6618"/>
                        </a:cubicBezTo>
                        <a:cubicBezTo>
                          <a:pt x="12102" y="6616"/>
                          <a:pt x="12079" y="6612"/>
                          <a:pt x="12059" y="6605"/>
                        </a:cubicBezTo>
                        <a:cubicBezTo>
                          <a:pt x="12011" y="6594"/>
                          <a:pt x="11966" y="6573"/>
                          <a:pt x="11923" y="6546"/>
                        </a:cubicBezTo>
                        <a:cubicBezTo>
                          <a:pt x="11896" y="6530"/>
                          <a:pt x="11872" y="6510"/>
                          <a:pt x="11847" y="6490"/>
                        </a:cubicBezTo>
                        <a:cubicBezTo>
                          <a:pt x="11612" y="6289"/>
                          <a:pt x="11649" y="6041"/>
                          <a:pt x="11682" y="5820"/>
                        </a:cubicBezTo>
                        <a:cubicBezTo>
                          <a:pt x="11691" y="5755"/>
                          <a:pt x="11700" y="5694"/>
                          <a:pt x="11700" y="5638"/>
                        </a:cubicBezTo>
                        <a:cubicBezTo>
                          <a:pt x="11700" y="5577"/>
                          <a:pt x="11687" y="5521"/>
                          <a:pt x="11653" y="5473"/>
                        </a:cubicBezTo>
                        <a:cubicBezTo>
                          <a:pt x="11626" y="5433"/>
                          <a:pt x="11576" y="5412"/>
                          <a:pt x="11491" y="5372"/>
                        </a:cubicBezTo>
                        <a:cubicBezTo>
                          <a:pt x="11252" y="5264"/>
                          <a:pt x="10754" y="5038"/>
                          <a:pt x="10468" y="4360"/>
                        </a:cubicBezTo>
                        <a:cubicBezTo>
                          <a:pt x="10452" y="4322"/>
                          <a:pt x="10422" y="4265"/>
                          <a:pt x="10359" y="4245"/>
                        </a:cubicBezTo>
                        <a:cubicBezTo>
                          <a:pt x="10346" y="4240"/>
                          <a:pt x="10330" y="4240"/>
                          <a:pt x="10317" y="4240"/>
                        </a:cubicBezTo>
                        <a:cubicBezTo>
                          <a:pt x="10262" y="4240"/>
                          <a:pt x="10215" y="4272"/>
                          <a:pt x="10159" y="4306"/>
                        </a:cubicBezTo>
                        <a:cubicBezTo>
                          <a:pt x="10111" y="4337"/>
                          <a:pt x="10051" y="4376"/>
                          <a:pt x="9965" y="4410"/>
                        </a:cubicBezTo>
                        <a:cubicBezTo>
                          <a:pt x="9848" y="4459"/>
                          <a:pt x="9734" y="4484"/>
                          <a:pt x="9624" y="4484"/>
                        </a:cubicBezTo>
                        <a:cubicBezTo>
                          <a:pt x="9456" y="4484"/>
                          <a:pt x="9295" y="4427"/>
                          <a:pt x="9138" y="4313"/>
                        </a:cubicBezTo>
                        <a:cubicBezTo>
                          <a:pt x="8948" y="4175"/>
                          <a:pt x="8867" y="4040"/>
                          <a:pt x="8813" y="3950"/>
                        </a:cubicBezTo>
                        <a:cubicBezTo>
                          <a:pt x="8778" y="3890"/>
                          <a:pt x="8734" y="3812"/>
                          <a:pt x="8657" y="3812"/>
                        </a:cubicBezTo>
                        <a:cubicBezTo>
                          <a:pt x="8644" y="3812"/>
                          <a:pt x="8630" y="3814"/>
                          <a:pt x="8615" y="3819"/>
                        </a:cubicBezTo>
                        <a:cubicBezTo>
                          <a:pt x="8536" y="3846"/>
                          <a:pt x="8498" y="3938"/>
                          <a:pt x="8462" y="4029"/>
                        </a:cubicBezTo>
                        <a:cubicBezTo>
                          <a:pt x="8455" y="4044"/>
                          <a:pt x="8450" y="4062"/>
                          <a:pt x="8446" y="4069"/>
                        </a:cubicBezTo>
                        <a:cubicBezTo>
                          <a:pt x="8163" y="4566"/>
                          <a:pt x="7679" y="4683"/>
                          <a:pt x="7286" y="4683"/>
                        </a:cubicBezTo>
                        <a:cubicBezTo>
                          <a:pt x="7247" y="4683"/>
                          <a:pt x="7209" y="4682"/>
                          <a:pt x="7172" y="4680"/>
                        </a:cubicBezTo>
                        <a:cubicBezTo>
                          <a:pt x="7152" y="4679"/>
                          <a:pt x="7134" y="4678"/>
                          <a:pt x="7117" y="4678"/>
                        </a:cubicBezTo>
                        <a:cubicBezTo>
                          <a:pt x="6932" y="4678"/>
                          <a:pt x="6891" y="4746"/>
                          <a:pt x="6873" y="4917"/>
                        </a:cubicBezTo>
                        <a:lnTo>
                          <a:pt x="6866" y="4973"/>
                        </a:lnTo>
                        <a:cubicBezTo>
                          <a:pt x="6852" y="5095"/>
                          <a:pt x="6837" y="5223"/>
                          <a:pt x="6810" y="5349"/>
                        </a:cubicBezTo>
                        <a:cubicBezTo>
                          <a:pt x="6726" y="5762"/>
                          <a:pt x="6562" y="6019"/>
                          <a:pt x="6318" y="6118"/>
                        </a:cubicBezTo>
                        <a:cubicBezTo>
                          <a:pt x="6309" y="6122"/>
                          <a:pt x="6298" y="6127"/>
                          <a:pt x="6289" y="6129"/>
                        </a:cubicBezTo>
                        <a:cubicBezTo>
                          <a:pt x="6224" y="6152"/>
                          <a:pt x="6154" y="6163"/>
                          <a:pt x="6077" y="6163"/>
                        </a:cubicBezTo>
                        <a:lnTo>
                          <a:pt x="6073" y="6163"/>
                        </a:lnTo>
                        <a:lnTo>
                          <a:pt x="6073" y="6165"/>
                        </a:lnTo>
                        <a:cubicBezTo>
                          <a:pt x="6050" y="6165"/>
                          <a:pt x="6027" y="6163"/>
                          <a:pt x="6003" y="6161"/>
                        </a:cubicBezTo>
                        <a:cubicBezTo>
                          <a:pt x="5872" y="6149"/>
                          <a:pt x="5750" y="6104"/>
                          <a:pt x="5651" y="6030"/>
                        </a:cubicBezTo>
                        <a:cubicBezTo>
                          <a:pt x="5583" y="5983"/>
                          <a:pt x="5527" y="5926"/>
                          <a:pt x="5482" y="5856"/>
                        </a:cubicBezTo>
                        <a:cubicBezTo>
                          <a:pt x="5462" y="5827"/>
                          <a:pt x="5444" y="5796"/>
                          <a:pt x="5428" y="5764"/>
                        </a:cubicBezTo>
                        <a:cubicBezTo>
                          <a:pt x="5333" y="5550"/>
                          <a:pt x="5360" y="5316"/>
                          <a:pt x="5502" y="5119"/>
                        </a:cubicBezTo>
                        <a:cubicBezTo>
                          <a:pt x="5629" y="4950"/>
                          <a:pt x="5642" y="4804"/>
                          <a:pt x="5547" y="4682"/>
                        </a:cubicBezTo>
                        <a:cubicBezTo>
                          <a:pt x="5281" y="4344"/>
                          <a:pt x="5200" y="3948"/>
                          <a:pt x="5315" y="3567"/>
                        </a:cubicBezTo>
                        <a:cubicBezTo>
                          <a:pt x="5439" y="3168"/>
                          <a:pt x="5764" y="2850"/>
                          <a:pt x="6187" y="2717"/>
                        </a:cubicBezTo>
                        <a:cubicBezTo>
                          <a:pt x="6366" y="2661"/>
                          <a:pt x="6411" y="2627"/>
                          <a:pt x="6426" y="2471"/>
                        </a:cubicBezTo>
                        <a:cubicBezTo>
                          <a:pt x="6433" y="2408"/>
                          <a:pt x="6442" y="2316"/>
                          <a:pt x="6499" y="2147"/>
                        </a:cubicBezTo>
                        <a:cubicBezTo>
                          <a:pt x="6651" y="1702"/>
                          <a:pt x="7092" y="1422"/>
                          <a:pt x="7571" y="1422"/>
                        </a:cubicBezTo>
                        <a:cubicBezTo>
                          <a:pt x="7694" y="1422"/>
                          <a:pt x="7819" y="1440"/>
                          <a:pt x="7943" y="1480"/>
                        </a:cubicBezTo>
                        <a:cubicBezTo>
                          <a:pt x="7977" y="1491"/>
                          <a:pt x="8004" y="1502"/>
                          <a:pt x="8033" y="1513"/>
                        </a:cubicBezTo>
                        <a:cubicBezTo>
                          <a:pt x="8088" y="1533"/>
                          <a:pt x="8147" y="1556"/>
                          <a:pt x="8210" y="1556"/>
                        </a:cubicBezTo>
                        <a:cubicBezTo>
                          <a:pt x="8288" y="1556"/>
                          <a:pt x="8369" y="1521"/>
                          <a:pt x="8448" y="1401"/>
                        </a:cubicBezTo>
                        <a:cubicBezTo>
                          <a:pt x="8696" y="1024"/>
                          <a:pt x="9054" y="945"/>
                          <a:pt x="9311" y="945"/>
                        </a:cubicBezTo>
                        <a:close/>
                        <a:moveTo>
                          <a:pt x="5426" y="6109"/>
                        </a:moveTo>
                        <a:cubicBezTo>
                          <a:pt x="5572" y="6253"/>
                          <a:pt x="5771" y="6346"/>
                          <a:pt x="5985" y="6366"/>
                        </a:cubicBezTo>
                        <a:cubicBezTo>
                          <a:pt x="6005" y="6366"/>
                          <a:pt x="6023" y="6368"/>
                          <a:pt x="6043" y="6368"/>
                        </a:cubicBezTo>
                        <a:cubicBezTo>
                          <a:pt x="5982" y="6772"/>
                          <a:pt x="5953" y="7182"/>
                          <a:pt x="5967" y="7574"/>
                        </a:cubicBezTo>
                        <a:cubicBezTo>
                          <a:pt x="5536" y="7502"/>
                          <a:pt x="5347" y="7213"/>
                          <a:pt x="5272" y="7042"/>
                        </a:cubicBezTo>
                        <a:cubicBezTo>
                          <a:pt x="5144" y="6758"/>
                          <a:pt x="5160" y="6427"/>
                          <a:pt x="5313" y="6219"/>
                        </a:cubicBezTo>
                        <a:cubicBezTo>
                          <a:pt x="5345" y="6174"/>
                          <a:pt x="5383" y="6136"/>
                          <a:pt x="5426" y="6109"/>
                        </a:cubicBezTo>
                        <a:close/>
                        <a:moveTo>
                          <a:pt x="8658" y="4089"/>
                        </a:moveTo>
                        <a:cubicBezTo>
                          <a:pt x="8719" y="4189"/>
                          <a:pt x="8820" y="4335"/>
                          <a:pt x="9018" y="4479"/>
                        </a:cubicBezTo>
                        <a:cubicBezTo>
                          <a:pt x="9212" y="4618"/>
                          <a:pt x="9415" y="4688"/>
                          <a:pt x="9624" y="4688"/>
                        </a:cubicBezTo>
                        <a:cubicBezTo>
                          <a:pt x="9761" y="4688"/>
                          <a:pt x="9900" y="4659"/>
                          <a:pt x="10042" y="4599"/>
                        </a:cubicBezTo>
                        <a:cubicBezTo>
                          <a:pt x="10145" y="4558"/>
                          <a:pt x="10217" y="4511"/>
                          <a:pt x="10271" y="4477"/>
                        </a:cubicBezTo>
                        <a:cubicBezTo>
                          <a:pt x="10276" y="4473"/>
                          <a:pt x="10283" y="4468"/>
                          <a:pt x="10289" y="4464"/>
                        </a:cubicBezTo>
                        <a:cubicBezTo>
                          <a:pt x="10607" y="5198"/>
                          <a:pt x="11164" y="5453"/>
                          <a:pt x="11405" y="5561"/>
                        </a:cubicBezTo>
                        <a:cubicBezTo>
                          <a:pt x="11439" y="5575"/>
                          <a:pt x="11475" y="5593"/>
                          <a:pt x="11491" y="5602"/>
                        </a:cubicBezTo>
                        <a:cubicBezTo>
                          <a:pt x="11502" y="5633"/>
                          <a:pt x="11488" y="5728"/>
                          <a:pt x="11479" y="5791"/>
                        </a:cubicBezTo>
                        <a:cubicBezTo>
                          <a:pt x="11446" y="6021"/>
                          <a:pt x="11394" y="6370"/>
                          <a:pt x="11712" y="6645"/>
                        </a:cubicBezTo>
                        <a:cubicBezTo>
                          <a:pt x="11757" y="6684"/>
                          <a:pt x="11802" y="6715"/>
                          <a:pt x="11851" y="6742"/>
                        </a:cubicBezTo>
                        <a:cubicBezTo>
                          <a:pt x="11874" y="6754"/>
                          <a:pt x="11896" y="6765"/>
                          <a:pt x="11919" y="6774"/>
                        </a:cubicBezTo>
                        <a:lnTo>
                          <a:pt x="11919" y="6790"/>
                        </a:lnTo>
                        <a:cubicBezTo>
                          <a:pt x="11919" y="6839"/>
                          <a:pt x="11914" y="6891"/>
                          <a:pt x="11914" y="6941"/>
                        </a:cubicBezTo>
                        <a:cubicBezTo>
                          <a:pt x="11914" y="6950"/>
                          <a:pt x="11912" y="6961"/>
                          <a:pt x="11912" y="6970"/>
                        </a:cubicBezTo>
                        <a:cubicBezTo>
                          <a:pt x="11899" y="7247"/>
                          <a:pt x="11858" y="7635"/>
                          <a:pt x="11766" y="8045"/>
                        </a:cubicBezTo>
                        <a:cubicBezTo>
                          <a:pt x="11741" y="8018"/>
                          <a:pt x="11714" y="7991"/>
                          <a:pt x="11685" y="7964"/>
                        </a:cubicBezTo>
                        <a:cubicBezTo>
                          <a:pt x="11626" y="7914"/>
                          <a:pt x="11561" y="7871"/>
                          <a:pt x="11482" y="7833"/>
                        </a:cubicBezTo>
                        <a:cubicBezTo>
                          <a:pt x="11441" y="7811"/>
                          <a:pt x="11396" y="7793"/>
                          <a:pt x="11349" y="7775"/>
                        </a:cubicBezTo>
                        <a:cubicBezTo>
                          <a:pt x="11148" y="7698"/>
                          <a:pt x="10916" y="7664"/>
                          <a:pt x="10667" y="7664"/>
                        </a:cubicBezTo>
                        <a:cubicBezTo>
                          <a:pt x="10261" y="7664"/>
                          <a:pt x="9810" y="7754"/>
                          <a:pt x="9370" y="7896"/>
                        </a:cubicBezTo>
                        <a:cubicBezTo>
                          <a:pt x="9282" y="7921"/>
                          <a:pt x="9199" y="7953"/>
                          <a:pt x="9113" y="7984"/>
                        </a:cubicBezTo>
                        <a:lnTo>
                          <a:pt x="9111" y="7984"/>
                        </a:lnTo>
                        <a:cubicBezTo>
                          <a:pt x="8779" y="8108"/>
                          <a:pt x="8457" y="8257"/>
                          <a:pt x="8180" y="8417"/>
                        </a:cubicBezTo>
                        <a:cubicBezTo>
                          <a:pt x="8139" y="8437"/>
                          <a:pt x="8101" y="8460"/>
                          <a:pt x="8067" y="8482"/>
                        </a:cubicBezTo>
                        <a:cubicBezTo>
                          <a:pt x="7977" y="8539"/>
                          <a:pt x="7907" y="8586"/>
                          <a:pt x="7858" y="8620"/>
                        </a:cubicBezTo>
                        <a:cubicBezTo>
                          <a:pt x="7819" y="8647"/>
                          <a:pt x="7783" y="8672"/>
                          <a:pt x="7765" y="8678"/>
                        </a:cubicBezTo>
                        <a:cubicBezTo>
                          <a:pt x="7765" y="8676"/>
                          <a:pt x="7763" y="8672"/>
                          <a:pt x="7763" y="8665"/>
                        </a:cubicBezTo>
                        <a:cubicBezTo>
                          <a:pt x="7758" y="8647"/>
                          <a:pt x="7756" y="8629"/>
                          <a:pt x="7754" y="8611"/>
                        </a:cubicBezTo>
                        <a:cubicBezTo>
                          <a:pt x="7558" y="7448"/>
                          <a:pt x="7161" y="7238"/>
                          <a:pt x="6999" y="7200"/>
                        </a:cubicBezTo>
                        <a:cubicBezTo>
                          <a:pt x="6973" y="7194"/>
                          <a:pt x="6947" y="7192"/>
                          <a:pt x="6922" y="7192"/>
                        </a:cubicBezTo>
                        <a:cubicBezTo>
                          <a:pt x="6802" y="7192"/>
                          <a:pt x="6689" y="7253"/>
                          <a:pt x="6611" y="7367"/>
                        </a:cubicBezTo>
                        <a:cubicBezTo>
                          <a:pt x="6490" y="7547"/>
                          <a:pt x="6514" y="7765"/>
                          <a:pt x="6550" y="8065"/>
                        </a:cubicBezTo>
                        <a:cubicBezTo>
                          <a:pt x="6582" y="8342"/>
                          <a:pt x="6622" y="8678"/>
                          <a:pt x="6562" y="9109"/>
                        </a:cubicBezTo>
                        <a:cubicBezTo>
                          <a:pt x="6514" y="9025"/>
                          <a:pt x="6471" y="8947"/>
                          <a:pt x="6435" y="8874"/>
                        </a:cubicBezTo>
                        <a:cubicBezTo>
                          <a:pt x="6291" y="8568"/>
                          <a:pt x="6208" y="8187"/>
                          <a:pt x="6178" y="7775"/>
                        </a:cubicBezTo>
                        <a:cubicBezTo>
                          <a:pt x="6172" y="7705"/>
                          <a:pt x="6167" y="7633"/>
                          <a:pt x="6167" y="7560"/>
                        </a:cubicBezTo>
                        <a:cubicBezTo>
                          <a:pt x="6154" y="7175"/>
                          <a:pt x="6183" y="6769"/>
                          <a:pt x="6246" y="6373"/>
                        </a:cubicBezTo>
                        <a:cubicBezTo>
                          <a:pt x="6246" y="6368"/>
                          <a:pt x="6248" y="6361"/>
                          <a:pt x="6248" y="6352"/>
                        </a:cubicBezTo>
                        <a:cubicBezTo>
                          <a:pt x="6311" y="6341"/>
                          <a:pt x="6372" y="6321"/>
                          <a:pt x="6431" y="6291"/>
                        </a:cubicBezTo>
                        <a:cubicBezTo>
                          <a:pt x="6717" y="6161"/>
                          <a:pt x="6918" y="5852"/>
                          <a:pt x="7010" y="5390"/>
                        </a:cubicBezTo>
                        <a:cubicBezTo>
                          <a:pt x="7037" y="5257"/>
                          <a:pt x="7053" y="5124"/>
                          <a:pt x="7071" y="4998"/>
                        </a:cubicBezTo>
                        <a:lnTo>
                          <a:pt x="7076" y="4939"/>
                        </a:lnTo>
                        <a:cubicBezTo>
                          <a:pt x="7078" y="4921"/>
                          <a:pt x="7080" y="4899"/>
                          <a:pt x="7082" y="4883"/>
                        </a:cubicBezTo>
                        <a:cubicBezTo>
                          <a:pt x="7098" y="4883"/>
                          <a:pt x="7121" y="4883"/>
                          <a:pt x="7161" y="4885"/>
                        </a:cubicBezTo>
                        <a:cubicBezTo>
                          <a:pt x="7203" y="4887"/>
                          <a:pt x="7244" y="4888"/>
                          <a:pt x="7284" y="4888"/>
                        </a:cubicBezTo>
                        <a:cubicBezTo>
                          <a:pt x="7886" y="4888"/>
                          <a:pt x="8358" y="4638"/>
                          <a:pt x="8624" y="4173"/>
                        </a:cubicBezTo>
                        <a:cubicBezTo>
                          <a:pt x="8631" y="4159"/>
                          <a:pt x="8642" y="4135"/>
                          <a:pt x="8653" y="4105"/>
                        </a:cubicBezTo>
                        <a:cubicBezTo>
                          <a:pt x="8653" y="4101"/>
                          <a:pt x="8655" y="4096"/>
                          <a:pt x="8658" y="4089"/>
                        </a:cubicBezTo>
                        <a:close/>
                        <a:moveTo>
                          <a:pt x="6915" y="7407"/>
                        </a:moveTo>
                        <a:cubicBezTo>
                          <a:pt x="7006" y="7407"/>
                          <a:pt x="7112" y="7502"/>
                          <a:pt x="7163" y="7574"/>
                        </a:cubicBezTo>
                        <a:cubicBezTo>
                          <a:pt x="7450" y="7968"/>
                          <a:pt x="7515" y="8482"/>
                          <a:pt x="7551" y="8757"/>
                        </a:cubicBezTo>
                        <a:cubicBezTo>
                          <a:pt x="7565" y="8870"/>
                          <a:pt x="7571" y="8919"/>
                          <a:pt x="7587" y="8944"/>
                        </a:cubicBezTo>
                        <a:cubicBezTo>
                          <a:pt x="7592" y="8949"/>
                          <a:pt x="7596" y="8956"/>
                          <a:pt x="7601" y="8965"/>
                        </a:cubicBezTo>
                        <a:cubicBezTo>
                          <a:pt x="7612" y="8978"/>
                          <a:pt x="7628" y="8987"/>
                          <a:pt x="7646" y="8992"/>
                        </a:cubicBezTo>
                        <a:cubicBezTo>
                          <a:pt x="7651" y="8993"/>
                          <a:pt x="7655" y="8993"/>
                          <a:pt x="7660" y="8993"/>
                        </a:cubicBezTo>
                        <a:cubicBezTo>
                          <a:pt x="7701" y="8993"/>
                          <a:pt x="7745" y="8960"/>
                          <a:pt x="7826" y="8899"/>
                        </a:cubicBezTo>
                        <a:cubicBezTo>
                          <a:pt x="7835" y="8892"/>
                          <a:pt x="7844" y="8883"/>
                          <a:pt x="7855" y="8877"/>
                        </a:cubicBezTo>
                        <a:cubicBezTo>
                          <a:pt x="8024" y="8746"/>
                          <a:pt x="8360" y="8505"/>
                          <a:pt x="9043" y="8228"/>
                        </a:cubicBezTo>
                        <a:cubicBezTo>
                          <a:pt x="9131" y="8194"/>
                          <a:pt x="9228" y="8158"/>
                          <a:pt x="9332" y="8124"/>
                        </a:cubicBezTo>
                        <a:cubicBezTo>
                          <a:pt x="9401" y="8099"/>
                          <a:pt x="9476" y="8077"/>
                          <a:pt x="9552" y="8054"/>
                        </a:cubicBezTo>
                        <a:cubicBezTo>
                          <a:pt x="9917" y="7951"/>
                          <a:pt x="10327" y="7876"/>
                          <a:pt x="10695" y="7876"/>
                        </a:cubicBezTo>
                        <a:cubicBezTo>
                          <a:pt x="11009" y="7876"/>
                          <a:pt x="11292" y="7931"/>
                          <a:pt x="11488" y="8070"/>
                        </a:cubicBezTo>
                        <a:cubicBezTo>
                          <a:pt x="11547" y="8110"/>
                          <a:pt x="11599" y="8158"/>
                          <a:pt x="11639" y="8214"/>
                        </a:cubicBezTo>
                        <a:cubicBezTo>
                          <a:pt x="11669" y="8252"/>
                          <a:pt x="11687" y="8284"/>
                          <a:pt x="11700" y="8311"/>
                        </a:cubicBezTo>
                        <a:cubicBezTo>
                          <a:pt x="11712" y="8338"/>
                          <a:pt x="11718" y="8358"/>
                          <a:pt x="11721" y="8372"/>
                        </a:cubicBezTo>
                        <a:cubicBezTo>
                          <a:pt x="11721" y="8379"/>
                          <a:pt x="11721" y="8383"/>
                          <a:pt x="11718" y="8385"/>
                        </a:cubicBezTo>
                        <a:cubicBezTo>
                          <a:pt x="11716" y="8392"/>
                          <a:pt x="11709" y="8397"/>
                          <a:pt x="11696" y="8397"/>
                        </a:cubicBezTo>
                        <a:cubicBezTo>
                          <a:pt x="11694" y="8397"/>
                          <a:pt x="11692" y="8398"/>
                          <a:pt x="11690" y="8398"/>
                        </a:cubicBezTo>
                        <a:cubicBezTo>
                          <a:pt x="11685" y="8398"/>
                          <a:pt x="11679" y="8397"/>
                          <a:pt x="11673" y="8397"/>
                        </a:cubicBezTo>
                        <a:cubicBezTo>
                          <a:pt x="11658" y="8390"/>
                          <a:pt x="11635" y="8383"/>
                          <a:pt x="11619" y="8376"/>
                        </a:cubicBezTo>
                        <a:cubicBezTo>
                          <a:pt x="11599" y="8370"/>
                          <a:pt x="11581" y="8363"/>
                          <a:pt x="11567" y="8361"/>
                        </a:cubicBezTo>
                        <a:cubicBezTo>
                          <a:pt x="11443" y="8333"/>
                          <a:pt x="11315" y="8322"/>
                          <a:pt x="11184" y="8322"/>
                        </a:cubicBezTo>
                        <a:cubicBezTo>
                          <a:pt x="10975" y="8322"/>
                          <a:pt x="10758" y="8350"/>
                          <a:pt x="10537" y="8383"/>
                        </a:cubicBezTo>
                        <a:cubicBezTo>
                          <a:pt x="10341" y="8412"/>
                          <a:pt x="10055" y="8466"/>
                          <a:pt x="9850" y="8518"/>
                        </a:cubicBezTo>
                        <a:cubicBezTo>
                          <a:pt x="9764" y="8539"/>
                          <a:pt x="9694" y="8557"/>
                          <a:pt x="9649" y="8572"/>
                        </a:cubicBezTo>
                        <a:cubicBezTo>
                          <a:pt x="9643" y="8575"/>
                          <a:pt x="9638" y="8577"/>
                          <a:pt x="9634" y="8579"/>
                        </a:cubicBezTo>
                        <a:cubicBezTo>
                          <a:pt x="9580" y="8602"/>
                          <a:pt x="9550" y="8651"/>
                          <a:pt x="9566" y="8703"/>
                        </a:cubicBezTo>
                        <a:cubicBezTo>
                          <a:pt x="9576" y="8741"/>
                          <a:pt x="9614" y="8777"/>
                          <a:pt x="9673" y="8777"/>
                        </a:cubicBezTo>
                        <a:cubicBezTo>
                          <a:pt x="9680" y="8777"/>
                          <a:pt x="9688" y="8777"/>
                          <a:pt x="9697" y="8775"/>
                        </a:cubicBezTo>
                        <a:cubicBezTo>
                          <a:pt x="9708" y="8773"/>
                          <a:pt x="9717" y="8771"/>
                          <a:pt x="9728" y="8768"/>
                        </a:cubicBezTo>
                        <a:cubicBezTo>
                          <a:pt x="9780" y="8757"/>
                          <a:pt x="9850" y="8744"/>
                          <a:pt x="9931" y="8723"/>
                        </a:cubicBezTo>
                        <a:cubicBezTo>
                          <a:pt x="9940" y="8721"/>
                          <a:pt x="9949" y="8719"/>
                          <a:pt x="9958" y="8717"/>
                        </a:cubicBezTo>
                        <a:cubicBezTo>
                          <a:pt x="10248" y="8645"/>
                          <a:pt x="10693" y="8537"/>
                          <a:pt x="11125" y="8537"/>
                        </a:cubicBezTo>
                        <a:cubicBezTo>
                          <a:pt x="11238" y="8537"/>
                          <a:pt x="11349" y="8544"/>
                          <a:pt x="11457" y="8561"/>
                        </a:cubicBezTo>
                        <a:lnTo>
                          <a:pt x="11477" y="8566"/>
                        </a:lnTo>
                        <a:cubicBezTo>
                          <a:pt x="11520" y="8572"/>
                          <a:pt x="11565" y="8579"/>
                          <a:pt x="11610" y="8590"/>
                        </a:cubicBezTo>
                        <a:cubicBezTo>
                          <a:pt x="11678" y="8604"/>
                          <a:pt x="11745" y="8624"/>
                          <a:pt x="11802" y="8656"/>
                        </a:cubicBezTo>
                        <a:lnTo>
                          <a:pt x="11802" y="8658"/>
                        </a:lnTo>
                        <a:cubicBezTo>
                          <a:pt x="11809" y="8660"/>
                          <a:pt x="11813" y="8663"/>
                          <a:pt x="11818" y="8667"/>
                        </a:cubicBezTo>
                        <a:cubicBezTo>
                          <a:pt x="11865" y="8694"/>
                          <a:pt x="11903" y="8732"/>
                          <a:pt x="11926" y="8784"/>
                        </a:cubicBezTo>
                        <a:cubicBezTo>
                          <a:pt x="11937" y="8814"/>
                          <a:pt x="11944" y="8843"/>
                          <a:pt x="11944" y="8870"/>
                        </a:cubicBezTo>
                        <a:cubicBezTo>
                          <a:pt x="11944" y="8924"/>
                          <a:pt x="11921" y="8974"/>
                          <a:pt x="11881" y="9007"/>
                        </a:cubicBezTo>
                        <a:cubicBezTo>
                          <a:pt x="11854" y="9032"/>
                          <a:pt x="11815" y="9052"/>
                          <a:pt x="11775" y="9064"/>
                        </a:cubicBezTo>
                        <a:cubicBezTo>
                          <a:pt x="11721" y="9084"/>
                          <a:pt x="11662" y="9095"/>
                          <a:pt x="11612" y="9104"/>
                        </a:cubicBezTo>
                        <a:cubicBezTo>
                          <a:pt x="11578" y="9108"/>
                          <a:pt x="11548" y="9110"/>
                          <a:pt x="11530" y="9110"/>
                        </a:cubicBezTo>
                        <a:cubicBezTo>
                          <a:pt x="11524" y="9110"/>
                          <a:pt x="11519" y="9109"/>
                          <a:pt x="11516" y="9109"/>
                        </a:cubicBezTo>
                        <a:cubicBezTo>
                          <a:pt x="11475" y="9102"/>
                          <a:pt x="11434" y="9095"/>
                          <a:pt x="11392" y="9091"/>
                        </a:cubicBezTo>
                        <a:cubicBezTo>
                          <a:pt x="11284" y="9076"/>
                          <a:pt x="11167" y="9065"/>
                          <a:pt x="11028" y="9065"/>
                        </a:cubicBezTo>
                        <a:cubicBezTo>
                          <a:pt x="10856" y="9065"/>
                          <a:pt x="10650" y="9081"/>
                          <a:pt x="10386" y="9125"/>
                        </a:cubicBezTo>
                        <a:cubicBezTo>
                          <a:pt x="10298" y="9138"/>
                          <a:pt x="10163" y="9163"/>
                          <a:pt x="10044" y="9190"/>
                        </a:cubicBezTo>
                        <a:cubicBezTo>
                          <a:pt x="9972" y="9208"/>
                          <a:pt x="9909" y="9228"/>
                          <a:pt x="9859" y="9246"/>
                        </a:cubicBezTo>
                        <a:cubicBezTo>
                          <a:pt x="9854" y="9249"/>
                          <a:pt x="9850" y="9251"/>
                          <a:pt x="9848" y="9255"/>
                        </a:cubicBezTo>
                        <a:cubicBezTo>
                          <a:pt x="9821" y="9273"/>
                          <a:pt x="9807" y="9305"/>
                          <a:pt x="9812" y="9341"/>
                        </a:cubicBezTo>
                        <a:cubicBezTo>
                          <a:pt x="9816" y="9375"/>
                          <a:pt x="9836" y="9402"/>
                          <a:pt x="9866" y="9418"/>
                        </a:cubicBezTo>
                        <a:cubicBezTo>
                          <a:pt x="9872" y="9420"/>
                          <a:pt x="9882" y="9424"/>
                          <a:pt x="9893" y="9424"/>
                        </a:cubicBezTo>
                        <a:cubicBezTo>
                          <a:pt x="9901" y="9425"/>
                          <a:pt x="9910" y="9426"/>
                          <a:pt x="9919" y="9426"/>
                        </a:cubicBezTo>
                        <a:cubicBezTo>
                          <a:pt x="9964" y="9426"/>
                          <a:pt x="10012" y="9413"/>
                          <a:pt x="10057" y="9402"/>
                        </a:cubicBezTo>
                        <a:cubicBezTo>
                          <a:pt x="10062" y="9402"/>
                          <a:pt x="10066" y="9402"/>
                          <a:pt x="10071" y="9400"/>
                        </a:cubicBezTo>
                        <a:lnTo>
                          <a:pt x="10073" y="9400"/>
                        </a:lnTo>
                        <a:cubicBezTo>
                          <a:pt x="10087" y="9395"/>
                          <a:pt x="10100" y="9393"/>
                          <a:pt x="10114" y="9391"/>
                        </a:cubicBezTo>
                        <a:cubicBezTo>
                          <a:pt x="10406" y="9335"/>
                          <a:pt x="10726" y="9274"/>
                          <a:pt x="11049" y="9274"/>
                        </a:cubicBezTo>
                        <a:cubicBezTo>
                          <a:pt x="11123" y="9274"/>
                          <a:pt x="11196" y="9277"/>
                          <a:pt x="11270" y="9285"/>
                        </a:cubicBezTo>
                        <a:cubicBezTo>
                          <a:pt x="11297" y="9285"/>
                          <a:pt x="11322" y="9289"/>
                          <a:pt x="11349" y="9291"/>
                        </a:cubicBezTo>
                        <a:lnTo>
                          <a:pt x="11358" y="9294"/>
                        </a:lnTo>
                        <a:cubicBezTo>
                          <a:pt x="11396" y="9298"/>
                          <a:pt x="11443" y="9303"/>
                          <a:pt x="11495" y="9314"/>
                        </a:cubicBezTo>
                        <a:cubicBezTo>
                          <a:pt x="11597" y="9330"/>
                          <a:pt x="11709" y="9359"/>
                          <a:pt x="11786" y="9411"/>
                        </a:cubicBezTo>
                        <a:cubicBezTo>
                          <a:pt x="11851" y="9451"/>
                          <a:pt x="11894" y="9508"/>
                          <a:pt x="11887" y="9582"/>
                        </a:cubicBezTo>
                        <a:cubicBezTo>
                          <a:pt x="11885" y="9623"/>
                          <a:pt x="11863" y="9654"/>
                          <a:pt x="11831" y="9681"/>
                        </a:cubicBezTo>
                        <a:cubicBezTo>
                          <a:pt x="11743" y="9749"/>
                          <a:pt x="11585" y="9771"/>
                          <a:pt x="11545" y="9776"/>
                        </a:cubicBezTo>
                        <a:cubicBezTo>
                          <a:pt x="11542" y="9776"/>
                          <a:pt x="11539" y="9776"/>
                          <a:pt x="11536" y="9776"/>
                        </a:cubicBezTo>
                        <a:cubicBezTo>
                          <a:pt x="11506" y="9776"/>
                          <a:pt x="11480" y="9765"/>
                          <a:pt x="11439" y="9747"/>
                        </a:cubicBezTo>
                        <a:cubicBezTo>
                          <a:pt x="11387" y="9722"/>
                          <a:pt x="11324" y="9693"/>
                          <a:pt x="11223" y="9674"/>
                        </a:cubicBezTo>
                        <a:cubicBezTo>
                          <a:pt x="11160" y="9662"/>
                          <a:pt x="11088" y="9654"/>
                          <a:pt x="10994" y="9654"/>
                        </a:cubicBezTo>
                        <a:cubicBezTo>
                          <a:pt x="10984" y="9654"/>
                          <a:pt x="10972" y="9654"/>
                          <a:pt x="10961" y="9654"/>
                        </a:cubicBezTo>
                        <a:cubicBezTo>
                          <a:pt x="10783" y="9654"/>
                          <a:pt x="10542" y="9681"/>
                          <a:pt x="10204" y="9749"/>
                        </a:cubicBezTo>
                        <a:cubicBezTo>
                          <a:pt x="10202" y="9751"/>
                          <a:pt x="10147" y="9762"/>
                          <a:pt x="10091" y="9780"/>
                        </a:cubicBezTo>
                        <a:cubicBezTo>
                          <a:pt x="10042" y="9794"/>
                          <a:pt x="9990" y="9812"/>
                          <a:pt x="9969" y="9825"/>
                        </a:cubicBezTo>
                        <a:cubicBezTo>
                          <a:pt x="9929" y="9855"/>
                          <a:pt x="9915" y="9898"/>
                          <a:pt x="9929" y="9938"/>
                        </a:cubicBezTo>
                        <a:cubicBezTo>
                          <a:pt x="9942" y="9979"/>
                          <a:pt x="9978" y="10006"/>
                          <a:pt x="10021" y="10006"/>
                        </a:cubicBezTo>
                        <a:cubicBezTo>
                          <a:pt x="10030" y="10004"/>
                          <a:pt x="10039" y="10001"/>
                          <a:pt x="10082" y="9992"/>
                        </a:cubicBezTo>
                        <a:cubicBezTo>
                          <a:pt x="10091" y="9992"/>
                          <a:pt x="10100" y="9990"/>
                          <a:pt x="10114" y="9988"/>
                        </a:cubicBezTo>
                        <a:cubicBezTo>
                          <a:pt x="10359" y="9931"/>
                          <a:pt x="10560" y="9898"/>
                          <a:pt x="10720" y="9875"/>
                        </a:cubicBezTo>
                        <a:cubicBezTo>
                          <a:pt x="10855" y="9859"/>
                          <a:pt x="10963" y="9853"/>
                          <a:pt x="11051" y="9853"/>
                        </a:cubicBezTo>
                        <a:cubicBezTo>
                          <a:pt x="11270" y="9853"/>
                          <a:pt x="11347" y="9902"/>
                          <a:pt x="11362" y="9958"/>
                        </a:cubicBezTo>
                        <a:cubicBezTo>
                          <a:pt x="11392" y="10062"/>
                          <a:pt x="11274" y="10118"/>
                          <a:pt x="11008" y="10236"/>
                        </a:cubicBezTo>
                        <a:cubicBezTo>
                          <a:pt x="10790" y="10333"/>
                          <a:pt x="10186" y="10632"/>
                          <a:pt x="10044" y="10808"/>
                        </a:cubicBezTo>
                        <a:cubicBezTo>
                          <a:pt x="9715" y="11167"/>
                          <a:pt x="9424" y="11493"/>
                          <a:pt x="8897" y="11624"/>
                        </a:cubicBezTo>
                        <a:cubicBezTo>
                          <a:pt x="8886" y="11627"/>
                          <a:pt x="8877" y="11628"/>
                          <a:pt x="8869" y="11628"/>
                        </a:cubicBezTo>
                        <a:cubicBezTo>
                          <a:pt x="8851" y="11628"/>
                          <a:pt x="8836" y="11620"/>
                          <a:pt x="8822" y="11602"/>
                        </a:cubicBezTo>
                        <a:cubicBezTo>
                          <a:pt x="8453" y="11200"/>
                          <a:pt x="7878" y="10934"/>
                          <a:pt x="7420" y="10779"/>
                        </a:cubicBezTo>
                        <a:cubicBezTo>
                          <a:pt x="7353" y="10754"/>
                          <a:pt x="7287" y="10734"/>
                          <a:pt x="7224" y="10714"/>
                        </a:cubicBezTo>
                        <a:cubicBezTo>
                          <a:pt x="6979" y="10639"/>
                          <a:pt x="6787" y="10605"/>
                          <a:pt x="6726" y="10603"/>
                        </a:cubicBezTo>
                        <a:cubicBezTo>
                          <a:pt x="6679" y="10601"/>
                          <a:pt x="6661" y="10583"/>
                          <a:pt x="6656" y="10531"/>
                        </a:cubicBezTo>
                        <a:cubicBezTo>
                          <a:pt x="6654" y="10513"/>
                          <a:pt x="6652" y="10499"/>
                          <a:pt x="6652" y="10484"/>
                        </a:cubicBezTo>
                        <a:cubicBezTo>
                          <a:pt x="6650" y="10472"/>
                          <a:pt x="6647" y="10461"/>
                          <a:pt x="6647" y="10450"/>
                        </a:cubicBezTo>
                        <a:cubicBezTo>
                          <a:pt x="6647" y="10439"/>
                          <a:pt x="6645" y="10427"/>
                          <a:pt x="6645" y="10416"/>
                        </a:cubicBezTo>
                        <a:cubicBezTo>
                          <a:pt x="6643" y="10405"/>
                          <a:pt x="6643" y="10393"/>
                          <a:pt x="6643" y="10382"/>
                        </a:cubicBezTo>
                        <a:cubicBezTo>
                          <a:pt x="6641" y="10357"/>
                          <a:pt x="6638" y="10337"/>
                          <a:pt x="6638" y="10315"/>
                        </a:cubicBezTo>
                        <a:lnTo>
                          <a:pt x="6638" y="10281"/>
                        </a:lnTo>
                        <a:cubicBezTo>
                          <a:pt x="6636" y="10269"/>
                          <a:pt x="6636" y="10258"/>
                          <a:pt x="6636" y="10247"/>
                        </a:cubicBezTo>
                        <a:cubicBezTo>
                          <a:pt x="6629" y="10006"/>
                          <a:pt x="6654" y="9821"/>
                          <a:pt x="6688" y="9641"/>
                        </a:cubicBezTo>
                        <a:cubicBezTo>
                          <a:pt x="6699" y="9578"/>
                          <a:pt x="6715" y="9512"/>
                          <a:pt x="6728" y="9449"/>
                        </a:cubicBezTo>
                        <a:cubicBezTo>
                          <a:pt x="6733" y="9427"/>
                          <a:pt x="6737" y="9402"/>
                          <a:pt x="6742" y="9377"/>
                        </a:cubicBezTo>
                        <a:cubicBezTo>
                          <a:pt x="6816" y="9030"/>
                          <a:pt x="6882" y="8649"/>
                          <a:pt x="6760" y="7944"/>
                        </a:cubicBezTo>
                        <a:cubicBezTo>
                          <a:pt x="6726" y="7745"/>
                          <a:pt x="6706" y="7506"/>
                          <a:pt x="6857" y="7423"/>
                        </a:cubicBezTo>
                        <a:cubicBezTo>
                          <a:pt x="6877" y="7412"/>
                          <a:pt x="6895" y="7407"/>
                          <a:pt x="6915" y="7407"/>
                        </a:cubicBezTo>
                        <a:close/>
                        <a:moveTo>
                          <a:pt x="6422" y="10486"/>
                        </a:moveTo>
                        <a:lnTo>
                          <a:pt x="6422" y="10486"/>
                        </a:lnTo>
                        <a:cubicBezTo>
                          <a:pt x="6424" y="10535"/>
                          <a:pt x="6426" y="10581"/>
                          <a:pt x="6417" y="10590"/>
                        </a:cubicBezTo>
                        <a:cubicBezTo>
                          <a:pt x="6413" y="10596"/>
                          <a:pt x="6388" y="10597"/>
                          <a:pt x="6356" y="10597"/>
                        </a:cubicBezTo>
                        <a:cubicBezTo>
                          <a:pt x="6341" y="10597"/>
                          <a:pt x="6323" y="10596"/>
                          <a:pt x="6305" y="10596"/>
                        </a:cubicBezTo>
                        <a:cubicBezTo>
                          <a:pt x="6290" y="10596"/>
                          <a:pt x="6274" y="10595"/>
                          <a:pt x="6256" y="10595"/>
                        </a:cubicBezTo>
                        <a:cubicBezTo>
                          <a:pt x="6247" y="10595"/>
                          <a:pt x="6238" y="10596"/>
                          <a:pt x="6228" y="10596"/>
                        </a:cubicBezTo>
                        <a:cubicBezTo>
                          <a:pt x="5910" y="10596"/>
                          <a:pt x="5798" y="10810"/>
                          <a:pt x="5694" y="11067"/>
                        </a:cubicBezTo>
                        <a:cubicBezTo>
                          <a:pt x="5532" y="11457"/>
                          <a:pt x="5466" y="11863"/>
                          <a:pt x="5417" y="12244"/>
                        </a:cubicBezTo>
                        <a:cubicBezTo>
                          <a:pt x="5399" y="12363"/>
                          <a:pt x="5376" y="12485"/>
                          <a:pt x="5347" y="12616"/>
                        </a:cubicBezTo>
                        <a:cubicBezTo>
                          <a:pt x="5097" y="12264"/>
                          <a:pt x="4961" y="11865"/>
                          <a:pt x="4977" y="11451"/>
                        </a:cubicBezTo>
                        <a:cubicBezTo>
                          <a:pt x="4991" y="11137"/>
                          <a:pt x="5088" y="10837"/>
                          <a:pt x="5263" y="10558"/>
                        </a:cubicBezTo>
                        <a:cubicBezTo>
                          <a:pt x="5647" y="10520"/>
                          <a:pt x="6034" y="10497"/>
                          <a:pt x="6422" y="10486"/>
                        </a:cubicBezTo>
                        <a:close/>
                        <a:moveTo>
                          <a:pt x="6408" y="10795"/>
                        </a:moveTo>
                        <a:cubicBezTo>
                          <a:pt x="6647" y="10795"/>
                          <a:pt x="6911" y="10840"/>
                          <a:pt x="7177" y="10916"/>
                        </a:cubicBezTo>
                        <a:cubicBezTo>
                          <a:pt x="7242" y="10934"/>
                          <a:pt x="7308" y="10955"/>
                          <a:pt x="7373" y="10979"/>
                        </a:cubicBezTo>
                        <a:cubicBezTo>
                          <a:pt x="7770" y="11115"/>
                          <a:pt x="8153" y="11315"/>
                          <a:pt x="8432" y="11527"/>
                        </a:cubicBezTo>
                        <a:cubicBezTo>
                          <a:pt x="8588" y="11644"/>
                          <a:pt x="8682" y="11748"/>
                          <a:pt x="8739" y="11845"/>
                        </a:cubicBezTo>
                        <a:cubicBezTo>
                          <a:pt x="8795" y="11944"/>
                          <a:pt x="8815" y="12037"/>
                          <a:pt x="8818" y="12138"/>
                        </a:cubicBezTo>
                        <a:cubicBezTo>
                          <a:pt x="8845" y="12740"/>
                          <a:pt x="8613" y="13308"/>
                          <a:pt x="8353" y="13882"/>
                        </a:cubicBezTo>
                        <a:cubicBezTo>
                          <a:pt x="8333" y="13931"/>
                          <a:pt x="8323" y="13942"/>
                          <a:pt x="8308" y="13942"/>
                        </a:cubicBezTo>
                        <a:cubicBezTo>
                          <a:pt x="8305" y="13942"/>
                          <a:pt x="8301" y="13942"/>
                          <a:pt x="8297" y="13941"/>
                        </a:cubicBezTo>
                        <a:cubicBezTo>
                          <a:pt x="7682" y="13783"/>
                          <a:pt x="7231" y="13655"/>
                          <a:pt x="6638" y="13328"/>
                        </a:cubicBezTo>
                        <a:cubicBezTo>
                          <a:pt x="6138" y="13053"/>
                          <a:pt x="5574" y="12595"/>
                          <a:pt x="5626" y="12210"/>
                        </a:cubicBezTo>
                        <a:cubicBezTo>
                          <a:pt x="5705" y="11629"/>
                          <a:pt x="5829" y="11205"/>
                          <a:pt x="6000" y="10914"/>
                        </a:cubicBezTo>
                        <a:cubicBezTo>
                          <a:pt x="6036" y="10858"/>
                          <a:pt x="6084" y="10824"/>
                          <a:pt x="6154" y="10815"/>
                        </a:cubicBezTo>
                        <a:cubicBezTo>
                          <a:pt x="6235" y="10801"/>
                          <a:pt x="6320" y="10795"/>
                          <a:pt x="6408" y="10795"/>
                        </a:cubicBezTo>
                        <a:close/>
                        <a:moveTo>
                          <a:pt x="10359" y="10808"/>
                        </a:moveTo>
                        <a:cubicBezTo>
                          <a:pt x="10896" y="10957"/>
                          <a:pt x="11353" y="11101"/>
                          <a:pt x="11829" y="11284"/>
                        </a:cubicBezTo>
                        <a:cubicBezTo>
                          <a:pt x="12160" y="12861"/>
                          <a:pt x="10395" y="14011"/>
                          <a:pt x="8520" y="14013"/>
                        </a:cubicBezTo>
                        <a:cubicBezTo>
                          <a:pt x="8522" y="14009"/>
                          <a:pt x="8525" y="14006"/>
                          <a:pt x="8527" y="14002"/>
                        </a:cubicBezTo>
                        <a:cubicBezTo>
                          <a:pt x="8552" y="13948"/>
                          <a:pt x="8583" y="13878"/>
                          <a:pt x="8628" y="13781"/>
                        </a:cubicBezTo>
                        <a:cubicBezTo>
                          <a:pt x="8768" y="13472"/>
                          <a:pt x="9208" y="12415"/>
                          <a:pt x="8971" y="11834"/>
                        </a:cubicBezTo>
                        <a:cubicBezTo>
                          <a:pt x="8978" y="11827"/>
                          <a:pt x="9009" y="11816"/>
                          <a:pt x="9039" y="11807"/>
                        </a:cubicBezTo>
                        <a:cubicBezTo>
                          <a:pt x="9694" y="11595"/>
                          <a:pt x="10028" y="11079"/>
                          <a:pt x="10359" y="10808"/>
                        </a:cubicBezTo>
                        <a:close/>
                        <a:moveTo>
                          <a:pt x="851" y="18117"/>
                        </a:moveTo>
                        <a:cubicBezTo>
                          <a:pt x="879" y="18117"/>
                          <a:pt x="892" y="18131"/>
                          <a:pt x="905" y="18162"/>
                        </a:cubicBezTo>
                        <a:cubicBezTo>
                          <a:pt x="1243" y="18978"/>
                          <a:pt x="1610" y="19704"/>
                          <a:pt x="2056" y="20437"/>
                        </a:cubicBezTo>
                        <a:cubicBezTo>
                          <a:pt x="2092" y="20500"/>
                          <a:pt x="2081" y="20547"/>
                          <a:pt x="2058" y="20642"/>
                        </a:cubicBezTo>
                        <a:cubicBezTo>
                          <a:pt x="2036" y="20736"/>
                          <a:pt x="2004" y="20872"/>
                          <a:pt x="2009" y="21092"/>
                        </a:cubicBezTo>
                        <a:cubicBezTo>
                          <a:pt x="2009" y="21124"/>
                          <a:pt x="2002" y="21131"/>
                          <a:pt x="2002" y="21133"/>
                        </a:cubicBezTo>
                        <a:cubicBezTo>
                          <a:pt x="1999" y="21135"/>
                          <a:pt x="1994" y="21138"/>
                          <a:pt x="1979" y="21138"/>
                        </a:cubicBezTo>
                        <a:cubicBezTo>
                          <a:pt x="1973" y="21138"/>
                          <a:pt x="1964" y="21137"/>
                          <a:pt x="1953" y="21135"/>
                        </a:cubicBezTo>
                        <a:cubicBezTo>
                          <a:pt x="1714" y="21106"/>
                          <a:pt x="1468" y="21074"/>
                          <a:pt x="1234" y="21002"/>
                        </a:cubicBezTo>
                        <a:cubicBezTo>
                          <a:pt x="952" y="20912"/>
                          <a:pt x="596" y="20750"/>
                          <a:pt x="483" y="20477"/>
                        </a:cubicBezTo>
                        <a:cubicBezTo>
                          <a:pt x="431" y="20349"/>
                          <a:pt x="524" y="20191"/>
                          <a:pt x="596" y="20121"/>
                        </a:cubicBezTo>
                        <a:cubicBezTo>
                          <a:pt x="607" y="20107"/>
                          <a:pt x="621" y="20096"/>
                          <a:pt x="636" y="20085"/>
                        </a:cubicBezTo>
                        <a:cubicBezTo>
                          <a:pt x="681" y="20049"/>
                          <a:pt x="726" y="20013"/>
                          <a:pt x="724" y="19961"/>
                        </a:cubicBezTo>
                        <a:cubicBezTo>
                          <a:pt x="720" y="19920"/>
                          <a:pt x="690" y="19887"/>
                          <a:pt x="632" y="19851"/>
                        </a:cubicBezTo>
                        <a:lnTo>
                          <a:pt x="618" y="19842"/>
                        </a:lnTo>
                        <a:cubicBezTo>
                          <a:pt x="596" y="19828"/>
                          <a:pt x="573" y="19817"/>
                          <a:pt x="553" y="19801"/>
                        </a:cubicBezTo>
                        <a:cubicBezTo>
                          <a:pt x="497" y="19760"/>
                          <a:pt x="465" y="19709"/>
                          <a:pt x="465" y="19657"/>
                        </a:cubicBezTo>
                        <a:cubicBezTo>
                          <a:pt x="463" y="19605"/>
                          <a:pt x="490" y="19553"/>
                          <a:pt x="542" y="19510"/>
                        </a:cubicBezTo>
                        <a:cubicBezTo>
                          <a:pt x="575" y="19483"/>
                          <a:pt x="636" y="19445"/>
                          <a:pt x="681" y="19420"/>
                        </a:cubicBezTo>
                        <a:cubicBezTo>
                          <a:pt x="708" y="19404"/>
                          <a:pt x="729" y="19393"/>
                          <a:pt x="735" y="19384"/>
                        </a:cubicBezTo>
                        <a:cubicBezTo>
                          <a:pt x="763" y="19366"/>
                          <a:pt x="778" y="19334"/>
                          <a:pt x="776" y="19303"/>
                        </a:cubicBezTo>
                        <a:cubicBezTo>
                          <a:pt x="774" y="19271"/>
                          <a:pt x="758" y="19242"/>
                          <a:pt x="731" y="19226"/>
                        </a:cubicBezTo>
                        <a:cubicBezTo>
                          <a:pt x="717" y="19217"/>
                          <a:pt x="695" y="19208"/>
                          <a:pt x="670" y="19197"/>
                        </a:cubicBezTo>
                        <a:cubicBezTo>
                          <a:pt x="614" y="19177"/>
                          <a:pt x="535" y="19145"/>
                          <a:pt x="488" y="19093"/>
                        </a:cubicBezTo>
                        <a:cubicBezTo>
                          <a:pt x="388" y="18992"/>
                          <a:pt x="404" y="18929"/>
                          <a:pt x="479" y="18836"/>
                        </a:cubicBezTo>
                        <a:cubicBezTo>
                          <a:pt x="506" y="18803"/>
                          <a:pt x="553" y="18780"/>
                          <a:pt x="596" y="18760"/>
                        </a:cubicBezTo>
                        <a:cubicBezTo>
                          <a:pt x="627" y="18744"/>
                          <a:pt x="654" y="18728"/>
                          <a:pt x="679" y="18710"/>
                        </a:cubicBezTo>
                        <a:cubicBezTo>
                          <a:pt x="708" y="18690"/>
                          <a:pt x="726" y="18658"/>
                          <a:pt x="726" y="18624"/>
                        </a:cubicBezTo>
                        <a:cubicBezTo>
                          <a:pt x="729" y="18591"/>
                          <a:pt x="713" y="18557"/>
                          <a:pt x="684" y="18530"/>
                        </a:cubicBezTo>
                        <a:cubicBezTo>
                          <a:pt x="672" y="18519"/>
                          <a:pt x="659" y="18510"/>
                          <a:pt x="645" y="18498"/>
                        </a:cubicBezTo>
                        <a:cubicBezTo>
                          <a:pt x="636" y="18491"/>
                          <a:pt x="627" y="18485"/>
                          <a:pt x="618" y="18478"/>
                        </a:cubicBezTo>
                        <a:cubicBezTo>
                          <a:pt x="564" y="18433"/>
                          <a:pt x="533" y="18361"/>
                          <a:pt x="539" y="18293"/>
                        </a:cubicBezTo>
                        <a:cubicBezTo>
                          <a:pt x="544" y="18255"/>
                          <a:pt x="566" y="18203"/>
                          <a:pt x="634" y="18167"/>
                        </a:cubicBezTo>
                        <a:cubicBezTo>
                          <a:pt x="699" y="18135"/>
                          <a:pt x="769" y="18117"/>
                          <a:pt x="844" y="18117"/>
                        </a:cubicBezTo>
                        <a:cubicBezTo>
                          <a:pt x="846" y="18117"/>
                          <a:pt x="848" y="18117"/>
                          <a:pt x="851" y="18117"/>
                        </a:cubicBezTo>
                        <a:close/>
                        <a:moveTo>
                          <a:pt x="5034" y="10547"/>
                        </a:moveTo>
                        <a:lnTo>
                          <a:pt x="5034" y="10547"/>
                        </a:lnTo>
                        <a:cubicBezTo>
                          <a:pt x="4874" y="10828"/>
                          <a:pt x="4788" y="11130"/>
                          <a:pt x="4774" y="11441"/>
                        </a:cubicBezTo>
                        <a:cubicBezTo>
                          <a:pt x="4754" y="11958"/>
                          <a:pt x="4943" y="12444"/>
                          <a:pt x="5284" y="12864"/>
                        </a:cubicBezTo>
                        <a:cubicBezTo>
                          <a:pt x="5117" y="13465"/>
                          <a:pt x="4831" y="14135"/>
                          <a:pt x="4493" y="14694"/>
                        </a:cubicBezTo>
                        <a:lnTo>
                          <a:pt x="4448" y="14773"/>
                        </a:lnTo>
                        <a:cubicBezTo>
                          <a:pt x="4409" y="14834"/>
                          <a:pt x="4378" y="14890"/>
                          <a:pt x="4360" y="14910"/>
                        </a:cubicBezTo>
                        <a:cubicBezTo>
                          <a:pt x="4348" y="14892"/>
                          <a:pt x="4333" y="14849"/>
                          <a:pt x="4315" y="14806"/>
                        </a:cubicBezTo>
                        <a:cubicBezTo>
                          <a:pt x="4294" y="14752"/>
                          <a:pt x="4265" y="14678"/>
                          <a:pt x="4224" y="14586"/>
                        </a:cubicBezTo>
                        <a:cubicBezTo>
                          <a:pt x="4046" y="14200"/>
                          <a:pt x="3634" y="13488"/>
                          <a:pt x="3366" y="13204"/>
                        </a:cubicBezTo>
                        <a:cubicBezTo>
                          <a:pt x="3333" y="13172"/>
                          <a:pt x="3301" y="13154"/>
                          <a:pt x="3270" y="13154"/>
                        </a:cubicBezTo>
                        <a:cubicBezTo>
                          <a:pt x="3267" y="13154"/>
                          <a:pt x="3263" y="13154"/>
                          <a:pt x="3260" y="13154"/>
                        </a:cubicBezTo>
                        <a:cubicBezTo>
                          <a:pt x="3239" y="13154"/>
                          <a:pt x="3210" y="13163"/>
                          <a:pt x="3185" y="13197"/>
                        </a:cubicBezTo>
                        <a:cubicBezTo>
                          <a:pt x="3140" y="13256"/>
                          <a:pt x="3174" y="13296"/>
                          <a:pt x="3230" y="13360"/>
                        </a:cubicBezTo>
                        <a:cubicBezTo>
                          <a:pt x="3258" y="13391"/>
                          <a:pt x="3294" y="13432"/>
                          <a:pt x="3336" y="13492"/>
                        </a:cubicBezTo>
                        <a:cubicBezTo>
                          <a:pt x="3652" y="13927"/>
                          <a:pt x="4069" y="14651"/>
                          <a:pt x="4193" y="15068"/>
                        </a:cubicBezTo>
                        <a:cubicBezTo>
                          <a:pt x="4209" y="15120"/>
                          <a:pt x="4202" y="15156"/>
                          <a:pt x="4175" y="15194"/>
                        </a:cubicBezTo>
                        <a:cubicBezTo>
                          <a:pt x="4098" y="15302"/>
                          <a:pt x="4026" y="15395"/>
                          <a:pt x="3958" y="15480"/>
                        </a:cubicBezTo>
                        <a:cubicBezTo>
                          <a:pt x="3780" y="15708"/>
                          <a:pt x="3584" y="15911"/>
                          <a:pt x="3345" y="16143"/>
                        </a:cubicBezTo>
                        <a:cubicBezTo>
                          <a:pt x="3010" y="16472"/>
                          <a:pt x="2692" y="16864"/>
                          <a:pt x="2399" y="17306"/>
                        </a:cubicBezTo>
                        <a:cubicBezTo>
                          <a:pt x="2158" y="17671"/>
                          <a:pt x="1930" y="18066"/>
                          <a:pt x="1901" y="18478"/>
                        </a:cubicBezTo>
                        <a:cubicBezTo>
                          <a:pt x="1897" y="18547"/>
                          <a:pt x="1948" y="18589"/>
                          <a:pt x="2000" y="18589"/>
                        </a:cubicBezTo>
                        <a:cubicBezTo>
                          <a:pt x="2040" y="18589"/>
                          <a:pt x="2081" y="18565"/>
                          <a:pt x="2099" y="18510"/>
                        </a:cubicBezTo>
                        <a:cubicBezTo>
                          <a:pt x="2104" y="18498"/>
                          <a:pt x="2108" y="18480"/>
                          <a:pt x="2113" y="18453"/>
                        </a:cubicBezTo>
                        <a:cubicBezTo>
                          <a:pt x="2133" y="18340"/>
                          <a:pt x="2185" y="18079"/>
                          <a:pt x="2424" y="17660"/>
                        </a:cubicBezTo>
                        <a:cubicBezTo>
                          <a:pt x="2798" y="16997"/>
                          <a:pt x="3145" y="16646"/>
                          <a:pt x="3510" y="16276"/>
                        </a:cubicBezTo>
                        <a:cubicBezTo>
                          <a:pt x="3911" y="15868"/>
                          <a:pt x="4326" y="15447"/>
                          <a:pt x="4797" y="14588"/>
                        </a:cubicBezTo>
                        <a:cubicBezTo>
                          <a:pt x="5180" y="13882"/>
                          <a:pt x="5354" y="13366"/>
                          <a:pt x="5446" y="13044"/>
                        </a:cubicBezTo>
                        <a:cubicBezTo>
                          <a:pt x="5469" y="12967"/>
                          <a:pt x="5487" y="12897"/>
                          <a:pt x="5500" y="12843"/>
                        </a:cubicBezTo>
                        <a:cubicBezTo>
                          <a:pt x="5502" y="12834"/>
                          <a:pt x="5505" y="12825"/>
                          <a:pt x="5507" y="12816"/>
                        </a:cubicBezTo>
                        <a:cubicBezTo>
                          <a:pt x="5523" y="12758"/>
                          <a:pt x="5536" y="12701"/>
                          <a:pt x="5547" y="12679"/>
                        </a:cubicBezTo>
                        <a:cubicBezTo>
                          <a:pt x="5550" y="12683"/>
                          <a:pt x="5554" y="12688"/>
                          <a:pt x="5561" y="12697"/>
                        </a:cubicBezTo>
                        <a:cubicBezTo>
                          <a:pt x="5854" y="13154"/>
                          <a:pt x="6379" y="13450"/>
                          <a:pt x="6857" y="13673"/>
                        </a:cubicBezTo>
                        <a:cubicBezTo>
                          <a:pt x="7265" y="13860"/>
                          <a:pt x="7686" y="13995"/>
                          <a:pt x="8124" y="14108"/>
                        </a:cubicBezTo>
                        <a:cubicBezTo>
                          <a:pt x="8238" y="14137"/>
                          <a:pt x="8367" y="14047"/>
                          <a:pt x="8119" y="15275"/>
                        </a:cubicBezTo>
                        <a:cubicBezTo>
                          <a:pt x="8006" y="15845"/>
                          <a:pt x="7849" y="16407"/>
                          <a:pt x="7659" y="16957"/>
                        </a:cubicBezTo>
                        <a:cubicBezTo>
                          <a:pt x="7474" y="17491"/>
                          <a:pt x="7256" y="18016"/>
                          <a:pt x="7008" y="18525"/>
                        </a:cubicBezTo>
                        <a:cubicBezTo>
                          <a:pt x="6900" y="18744"/>
                          <a:pt x="6679" y="19170"/>
                          <a:pt x="6379" y="19643"/>
                        </a:cubicBezTo>
                        <a:cubicBezTo>
                          <a:pt x="6372" y="19654"/>
                          <a:pt x="6366" y="19666"/>
                          <a:pt x="6357" y="19677"/>
                        </a:cubicBezTo>
                        <a:cubicBezTo>
                          <a:pt x="6350" y="19691"/>
                          <a:pt x="6341" y="19704"/>
                          <a:pt x="6332" y="19718"/>
                        </a:cubicBezTo>
                        <a:cubicBezTo>
                          <a:pt x="6314" y="19747"/>
                          <a:pt x="6293" y="19776"/>
                          <a:pt x="6273" y="19808"/>
                        </a:cubicBezTo>
                        <a:cubicBezTo>
                          <a:pt x="6266" y="19819"/>
                          <a:pt x="6257" y="19830"/>
                          <a:pt x="6251" y="19842"/>
                        </a:cubicBezTo>
                        <a:cubicBezTo>
                          <a:pt x="6242" y="19855"/>
                          <a:pt x="6233" y="19869"/>
                          <a:pt x="6224" y="19882"/>
                        </a:cubicBezTo>
                        <a:cubicBezTo>
                          <a:pt x="5802" y="20506"/>
                          <a:pt x="5257" y="21165"/>
                          <a:pt x="4657" y="21516"/>
                        </a:cubicBezTo>
                        <a:cubicBezTo>
                          <a:pt x="4583" y="21559"/>
                          <a:pt x="4511" y="21595"/>
                          <a:pt x="4441" y="21622"/>
                        </a:cubicBezTo>
                        <a:cubicBezTo>
                          <a:pt x="4427" y="21627"/>
                          <a:pt x="4414" y="21631"/>
                          <a:pt x="4402" y="21633"/>
                        </a:cubicBezTo>
                        <a:cubicBezTo>
                          <a:pt x="4391" y="21638"/>
                          <a:pt x="4382" y="21642"/>
                          <a:pt x="4371" y="21645"/>
                        </a:cubicBezTo>
                        <a:cubicBezTo>
                          <a:pt x="4339" y="21656"/>
                          <a:pt x="4310" y="21663"/>
                          <a:pt x="4281" y="21669"/>
                        </a:cubicBezTo>
                        <a:cubicBezTo>
                          <a:pt x="4220" y="21685"/>
                          <a:pt x="4158" y="21692"/>
                          <a:pt x="4097" y="21692"/>
                        </a:cubicBezTo>
                        <a:cubicBezTo>
                          <a:pt x="3760" y="21692"/>
                          <a:pt x="3424" y="21482"/>
                          <a:pt x="3138" y="21284"/>
                        </a:cubicBezTo>
                        <a:cubicBezTo>
                          <a:pt x="2358" y="20741"/>
                          <a:pt x="1880" y="19799"/>
                          <a:pt x="1486" y="18958"/>
                        </a:cubicBezTo>
                        <a:cubicBezTo>
                          <a:pt x="1031" y="17996"/>
                          <a:pt x="722" y="17153"/>
                          <a:pt x="542" y="16382"/>
                        </a:cubicBezTo>
                        <a:cubicBezTo>
                          <a:pt x="251" y="15138"/>
                          <a:pt x="93" y="13405"/>
                          <a:pt x="986" y="12212"/>
                        </a:cubicBezTo>
                        <a:cubicBezTo>
                          <a:pt x="1614" y="11374"/>
                          <a:pt x="3118" y="10774"/>
                          <a:pt x="5034" y="10547"/>
                        </a:cubicBezTo>
                        <a:close/>
                        <a:moveTo>
                          <a:pt x="2257" y="20712"/>
                        </a:moveTo>
                        <a:cubicBezTo>
                          <a:pt x="2521" y="21065"/>
                          <a:pt x="2795" y="21340"/>
                          <a:pt x="3242" y="21609"/>
                        </a:cubicBezTo>
                        <a:cubicBezTo>
                          <a:pt x="3539" y="21787"/>
                          <a:pt x="3805" y="21897"/>
                          <a:pt x="4089" y="21897"/>
                        </a:cubicBezTo>
                        <a:cubicBezTo>
                          <a:pt x="4130" y="21897"/>
                          <a:pt x="4170" y="21897"/>
                          <a:pt x="4211" y="21890"/>
                        </a:cubicBezTo>
                        <a:cubicBezTo>
                          <a:pt x="4213" y="22005"/>
                          <a:pt x="4224" y="22113"/>
                          <a:pt x="4247" y="22219"/>
                        </a:cubicBezTo>
                        <a:cubicBezTo>
                          <a:pt x="4249" y="22235"/>
                          <a:pt x="4258" y="22260"/>
                          <a:pt x="4267" y="22287"/>
                        </a:cubicBezTo>
                        <a:cubicBezTo>
                          <a:pt x="4290" y="22352"/>
                          <a:pt x="4328" y="22472"/>
                          <a:pt x="4290" y="22497"/>
                        </a:cubicBezTo>
                        <a:lnTo>
                          <a:pt x="4288" y="22497"/>
                        </a:lnTo>
                        <a:cubicBezTo>
                          <a:pt x="4224" y="22534"/>
                          <a:pt x="4045" y="22562"/>
                          <a:pt x="3820" y="22562"/>
                        </a:cubicBezTo>
                        <a:cubicBezTo>
                          <a:pt x="3467" y="22562"/>
                          <a:pt x="3001" y="22494"/>
                          <a:pt x="2687" y="22294"/>
                        </a:cubicBezTo>
                        <a:cubicBezTo>
                          <a:pt x="2471" y="22154"/>
                          <a:pt x="2304" y="21827"/>
                          <a:pt x="2246" y="21419"/>
                        </a:cubicBezTo>
                        <a:cubicBezTo>
                          <a:pt x="2214" y="21210"/>
                          <a:pt x="2212" y="20959"/>
                          <a:pt x="2257" y="20712"/>
                        </a:cubicBezTo>
                        <a:close/>
                        <a:moveTo>
                          <a:pt x="12045" y="11390"/>
                        </a:moveTo>
                        <a:cubicBezTo>
                          <a:pt x="13242" y="11872"/>
                          <a:pt x="14279" y="12566"/>
                          <a:pt x="14935" y="13515"/>
                        </a:cubicBezTo>
                        <a:cubicBezTo>
                          <a:pt x="15255" y="13975"/>
                          <a:pt x="15428" y="14464"/>
                          <a:pt x="15503" y="15104"/>
                        </a:cubicBezTo>
                        <a:cubicBezTo>
                          <a:pt x="15651" y="16402"/>
                          <a:pt x="15482" y="18701"/>
                          <a:pt x="14520" y="20905"/>
                        </a:cubicBezTo>
                        <a:lnTo>
                          <a:pt x="14520" y="20908"/>
                        </a:lnTo>
                        <a:cubicBezTo>
                          <a:pt x="14189" y="21665"/>
                          <a:pt x="13650" y="22749"/>
                          <a:pt x="12798" y="23416"/>
                        </a:cubicBezTo>
                        <a:cubicBezTo>
                          <a:pt x="12162" y="23913"/>
                          <a:pt x="10942" y="24136"/>
                          <a:pt x="9628" y="24136"/>
                        </a:cubicBezTo>
                        <a:cubicBezTo>
                          <a:pt x="8223" y="24136"/>
                          <a:pt x="6708" y="23881"/>
                          <a:pt x="5680" y="23434"/>
                        </a:cubicBezTo>
                        <a:cubicBezTo>
                          <a:pt x="4986" y="23132"/>
                          <a:pt x="4587" y="22846"/>
                          <a:pt x="4470" y="22199"/>
                        </a:cubicBezTo>
                        <a:cubicBezTo>
                          <a:pt x="4450" y="22086"/>
                          <a:pt x="4439" y="21969"/>
                          <a:pt x="4436" y="21843"/>
                        </a:cubicBezTo>
                        <a:cubicBezTo>
                          <a:pt x="4729" y="21748"/>
                          <a:pt x="5056" y="21534"/>
                          <a:pt x="5455" y="21156"/>
                        </a:cubicBezTo>
                        <a:cubicBezTo>
                          <a:pt x="5809" y="20820"/>
                          <a:pt x="6163" y="20367"/>
                          <a:pt x="6501" y="19844"/>
                        </a:cubicBezTo>
                        <a:cubicBezTo>
                          <a:pt x="7291" y="19743"/>
                          <a:pt x="8191" y="19718"/>
                          <a:pt x="8921" y="19718"/>
                        </a:cubicBezTo>
                        <a:cubicBezTo>
                          <a:pt x="9398" y="19718"/>
                          <a:pt x="9801" y="19728"/>
                          <a:pt x="10055" y="19736"/>
                        </a:cubicBezTo>
                        <a:cubicBezTo>
                          <a:pt x="10657" y="19751"/>
                          <a:pt x="11081" y="19792"/>
                          <a:pt x="11362" y="19817"/>
                        </a:cubicBezTo>
                        <a:cubicBezTo>
                          <a:pt x="11527" y="19832"/>
                          <a:pt x="11647" y="19845"/>
                          <a:pt x="11732" y="19845"/>
                        </a:cubicBezTo>
                        <a:cubicBezTo>
                          <a:pt x="11769" y="19845"/>
                          <a:pt x="11800" y="19842"/>
                          <a:pt x="11824" y="19837"/>
                        </a:cubicBezTo>
                        <a:cubicBezTo>
                          <a:pt x="11858" y="19830"/>
                          <a:pt x="11885" y="19803"/>
                          <a:pt x="11894" y="19769"/>
                        </a:cubicBezTo>
                        <a:cubicBezTo>
                          <a:pt x="11901" y="19733"/>
                          <a:pt x="11887" y="19695"/>
                          <a:pt x="11856" y="19670"/>
                        </a:cubicBezTo>
                        <a:cubicBezTo>
                          <a:pt x="11820" y="19639"/>
                          <a:pt x="11800" y="19639"/>
                          <a:pt x="11621" y="19625"/>
                        </a:cubicBezTo>
                        <a:cubicBezTo>
                          <a:pt x="11549" y="19621"/>
                          <a:pt x="11450" y="19614"/>
                          <a:pt x="11310" y="19600"/>
                        </a:cubicBezTo>
                        <a:lnTo>
                          <a:pt x="11259" y="19596"/>
                        </a:lnTo>
                        <a:cubicBezTo>
                          <a:pt x="11137" y="19587"/>
                          <a:pt x="11047" y="19580"/>
                          <a:pt x="11033" y="19564"/>
                        </a:cubicBezTo>
                        <a:cubicBezTo>
                          <a:pt x="11033" y="19560"/>
                          <a:pt x="11031" y="19553"/>
                          <a:pt x="11033" y="19528"/>
                        </a:cubicBezTo>
                        <a:cubicBezTo>
                          <a:pt x="11085" y="19109"/>
                          <a:pt x="11326" y="18250"/>
                          <a:pt x="11520" y="17712"/>
                        </a:cubicBezTo>
                        <a:cubicBezTo>
                          <a:pt x="11741" y="17092"/>
                          <a:pt x="11917" y="16776"/>
                          <a:pt x="12020" y="16589"/>
                        </a:cubicBezTo>
                        <a:cubicBezTo>
                          <a:pt x="12070" y="16499"/>
                          <a:pt x="12106" y="16434"/>
                          <a:pt x="12126" y="16375"/>
                        </a:cubicBezTo>
                        <a:cubicBezTo>
                          <a:pt x="12138" y="16339"/>
                          <a:pt x="12126" y="16301"/>
                          <a:pt x="12097" y="16276"/>
                        </a:cubicBezTo>
                        <a:cubicBezTo>
                          <a:pt x="12079" y="16262"/>
                          <a:pt x="12059" y="16255"/>
                          <a:pt x="12037" y="16255"/>
                        </a:cubicBezTo>
                        <a:cubicBezTo>
                          <a:pt x="12018" y="16255"/>
                          <a:pt x="11998" y="16261"/>
                          <a:pt x="11980" y="16271"/>
                        </a:cubicBezTo>
                        <a:cubicBezTo>
                          <a:pt x="11872" y="16337"/>
                          <a:pt x="11468" y="17182"/>
                          <a:pt x="11247" y="17856"/>
                        </a:cubicBezTo>
                        <a:cubicBezTo>
                          <a:pt x="10961" y="18735"/>
                          <a:pt x="10882" y="19174"/>
                          <a:pt x="10846" y="19382"/>
                        </a:cubicBezTo>
                        <a:cubicBezTo>
                          <a:pt x="10817" y="19551"/>
                          <a:pt x="10812" y="19551"/>
                          <a:pt x="10779" y="19551"/>
                        </a:cubicBezTo>
                        <a:cubicBezTo>
                          <a:pt x="10772" y="19551"/>
                          <a:pt x="10742" y="19549"/>
                          <a:pt x="10693" y="19546"/>
                        </a:cubicBezTo>
                        <a:cubicBezTo>
                          <a:pt x="10268" y="19529"/>
                          <a:pt x="9649" y="19510"/>
                          <a:pt x="8970" y="19510"/>
                        </a:cubicBezTo>
                        <a:cubicBezTo>
                          <a:pt x="8208" y="19510"/>
                          <a:pt x="7370" y="19534"/>
                          <a:pt x="6643" y="19612"/>
                        </a:cubicBezTo>
                        <a:cubicBezTo>
                          <a:pt x="7657" y="17946"/>
                          <a:pt x="8462" y="15690"/>
                          <a:pt x="8455" y="14223"/>
                        </a:cubicBezTo>
                        <a:lnTo>
                          <a:pt x="8455" y="14214"/>
                        </a:lnTo>
                        <a:lnTo>
                          <a:pt x="8518" y="14214"/>
                        </a:lnTo>
                        <a:cubicBezTo>
                          <a:pt x="9476" y="14214"/>
                          <a:pt x="10348" y="13943"/>
                          <a:pt x="10990" y="13497"/>
                        </a:cubicBezTo>
                        <a:cubicBezTo>
                          <a:pt x="11630" y="13051"/>
                          <a:pt x="12036" y="12429"/>
                          <a:pt x="12065" y="11730"/>
                        </a:cubicBezTo>
                        <a:cubicBezTo>
                          <a:pt x="12070" y="11617"/>
                          <a:pt x="12063" y="11502"/>
                          <a:pt x="12045" y="11390"/>
                        </a:cubicBezTo>
                        <a:close/>
                        <a:moveTo>
                          <a:pt x="2025" y="21383"/>
                        </a:moveTo>
                        <a:cubicBezTo>
                          <a:pt x="2029" y="21401"/>
                          <a:pt x="2034" y="21437"/>
                          <a:pt x="2040" y="21467"/>
                        </a:cubicBezTo>
                        <a:cubicBezTo>
                          <a:pt x="2063" y="21611"/>
                          <a:pt x="2106" y="21879"/>
                          <a:pt x="2327" y="22213"/>
                        </a:cubicBezTo>
                        <a:cubicBezTo>
                          <a:pt x="2614" y="22650"/>
                          <a:pt x="3199" y="22777"/>
                          <a:pt x="3717" y="22777"/>
                        </a:cubicBezTo>
                        <a:cubicBezTo>
                          <a:pt x="3954" y="22777"/>
                          <a:pt x="4177" y="22751"/>
                          <a:pt x="4351" y="22715"/>
                        </a:cubicBezTo>
                        <a:cubicBezTo>
                          <a:pt x="4360" y="22713"/>
                          <a:pt x="4368" y="22712"/>
                          <a:pt x="4376" y="22712"/>
                        </a:cubicBezTo>
                        <a:cubicBezTo>
                          <a:pt x="4404" y="22712"/>
                          <a:pt x="4424" y="22724"/>
                          <a:pt x="4436" y="22747"/>
                        </a:cubicBezTo>
                        <a:cubicBezTo>
                          <a:pt x="4745" y="23342"/>
                          <a:pt x="5816" y="23849"/>
                          <a:pt x="7373" y="24140"/>
                        </a:cubicBezTo>
                        <a:cubicBezTo>
                          <a:pt x="8101" y="24274"/>
                          <a:pt x="8917" y="24350"/>
                          <a:pt x="9705" y="24350"/>
                        </a:cubicBezTo>
                        <a:cubicBezTo>
                          <a:pt x="11052" y="24350"/>
                          <a:pt x="12317" y="24128"/>
                          <a:pt x="12922" y="23594"/>
                        </a:cubicBezTo>
                        <a:cubicBezTo>
                          <a:pt x="12940" y="23578"/>
                          <a:pt x="13084" y="23463"/>
                          <a:pt x="13188" y="23382"/>
                        </a:cubicBezTo>
                        <a:cubicBezTo>
                          <a:pt x="13192" y="23400"/>
                          <a:pt x="13192" y="23418"/>
                          <a:pt x="13197" y="23436"/>
                        </a:cubicBezTo>
                        <a:cubicBezTo>
                          <a:pt x="13201" y="23481"/>
                          <a:pt x="13208" y="23520"/>
                          <a:pt x="13208" y="23563"/>
                        </a:cubicBezTo>
                        <a:cubicBezTo>
                          <a:pt x="13222" y="24214"/>
                          <a:pt x="13440" y="26064"/>
                          <a:pt x="13539" y="26808"/>
                        </a:cubicBezTo>
                        <a:lnTo>
                          <a:pt x="13537" y="26808"/>
                        </a:lnTo>
                        <a:cubicBezTo>
                          <a:pt x="13560" y="26970"/>
                          <a:pt x="13578" y="27090"/>
                          <a:pt x="13594" y="27187"/>
                        </a:cubicBezTo>
                        <a:cubicBezTo>
                          <a:pt x="13639" y="27475"/>
                          <a:pt x="13639" y="27487"/>
                          <a:pt x="13564" y="27534"/>
                        </a:cubicBezTo>
                        <a:cubicBezTo>
                          <a:pt x="11869" y="28668"/>
                          <a:pt x="9547" y="29237"/>
                          <a:pt x="7305" y="29237"/>
                        </a:cubicBezTo>
                        <a:cubicBezTo>
                          <a:pt x="5118" y="29237"/>
                          <a:pt x="3007" y="28695"/>
                          <a:pt x="1633" y="27606"/>
                        </a:cubicBezTo>
                        <a:cubicBezTo>
                          <a:pt x="1599" y="27577"/>
                          <a:pt x="1565" y="27550"/>
                          <a:pt x="1531" y="27525"/>
                        </a:cubicBezTo>
                        <a:cubicBezTo>
                          <a:pt x="1502" y="27498"/>
                          <a:pt x="1470" y="27473"/>
                          <a:pt x="1441" y="27450"/>
                        </a:cubicBezTo>
                        <a:cubicBezTo>
                          <a:pt x="1434" y="27446"/>
                          <a:pt x="1430" y="27441"/>
                          <a:pt x="1425" y="27439"/>
                        </a:cubicBezTo>
                        <a:cubicBezTo>
                          <a:pt x="1369" y="27399"/>
                          <a:pt x="1389" y="27212"/>
                          <a:pt x="1646" y="24926"/>
                        </a:cubicBezTo>
                        <a:cubicBezTo>
                          <a:pt x="1716" y="24306"/>
                          <a:pt x="1802" y="23533"/>
                          <a:pt x="1910" y="22569"/>
                        </a:cubicBezTo>
                        <a:cubicBezTo>
                          <a:pt x="1953" y="22197"/>
                          <a:pt x="1971" y="21926"/>
                          <a:pt x="1986" y="21728"/>
                        </a:cubicBezTo>
                        <a:cubicBezTo>
                          <a:pt x="1998" y="21563"/>
                          <a:pt x="2009" y="21430"/>
                          <a:pt x="2025" y="21383"/>
                        </a:cubicBezTo>
                        <a:close/>
                        <a:moveTo>
                          <a:pt x="11708" y="0"/>
                        </a:moveTo>
                        <a:cubicBezTo>
                          <a:pt x="11473" y="0"/>
                          <a:pt x="11235" y="67"/>
                          <a:pt x="11013" y="202"/>
                        </a:cubicBezTo>
                        <a:cubicBezTo>
                          <a:pt x="10673" y="409"/>
                          <a:pt x="10445" y="729"/>
                          <a:pt x="10355" y="1094"/>
                        </a:cubicBezTo>
                        <a:cubicBezTo>
                          <a:pt x="10048" y="876"/>
                          <a:pt x="9674" y="743"/>
                          <a:pt x="9318" y="743"/>
                        </a:cubicBezTo>
                        <a:lnTo>
                          <a:pt x="9311" y="743"/>
                        </a:lnTo>
                        <a:cubicBezTo>
                          <a:pt x="8879" y="743"/>
                          <a:pt x="8511" y="936"/>
                          <a:pt x="8279" y="1290"/>
                        </a:cubicBezTo>
                        <a:cubicBezTo>
                          <a:pt x="8250" y="1334"/>
                          <a:pt x="8236" y="1353"/>
                          <a:pt x="8208" y="1353"/>
                        </a:cubicBezTo>
                        <a:cubicBezTo>
                          <a:pt x="8187" y="1353"/>
                          <a:pt x="8157" y="1342"/>
                          <a:pt x="8106" y="1322"/>
                        </a:cubicBezTo>
                        <a:cubicBezTo>
                          <a:pt x="8074" y="1311"/>
                          <a:pt x="8042" y="1299"/>
                          <a:pt x="8004" y="1286"/>
                        </a:cubicBezTo>
                        <a:cubicBezTo>
                          <a:pt x="7861" y="1241"/>
                          <a:pt x="7716" y="1219"/>
                          <a:pt x="7573" y="1219"/>
                        </a:cubicBezTo>
                        <a:cubicBezTo>
                          <a:pt x="7009" y="1219"/>
                          <a:pt x="6487" y="1555"/>
                          <a:pt x="6307" y="2084"/>
                        </a:cubicBezTo>
                        <a:cubicBezTo>
                          <a:pt x="6242" y="2271"/>
                          <a:pt x="6230" y="2383"/>
                          <a:pt x="6224" y="2453"/>
                        </a:cubicBezTo>
                        <a:cubicBezTo>
                          <a:pt x="6224" y="2464"/>
                          <a:pt x="6221" y="2480"/>
                          <a:pt x="6219" y="2489"/>
                        </a:cubicBezTo>
                        <a:cubicBezTo>
                          <a:pt x="6197" y="2501"/>
                          <a:pt x="6147" y="2516"/>
                          <a:pt x="6127" y="2523"/>
                        </a:cubicBezTo>
                        <a:cubicBezTo>
                          <a:pt x="5638" y="2679"/>
                          <a:pt x="5263" y="3046"/>
                          <a:pt x="5121" y="3508"/>
                        </a:cubicBezTo>
                        <a:cubicBezTo>
                          <a:pt x="4986" y="3948"/>
                          <a:pt x="5083" y="4423"/>
                          <a:pt x="5387" y="4808"/>
                        </a:cubicBezTo>
                        <a:cubicBezTo>
                          <a:pt x="5403" y="4831"/>
                          <a:pt x="5432" y="4869"/>
                          <a:pt x="5338" y="5000"/>
                        </a:cubicBezTo>
                        <a:cubicBezTo>
                          <a:pt x="5151" y="5252"/>
                          <a:pt x="5117" y="5570"/>
                          <a:pt x="5243" y="5850"/>
                        </a:cubicBezTo>
                        <a:cubicBezTo>
                          <a:pt x="5259" y="5886"/>
                          <a:pt x="5277" y="5920"/>
                          <a:pt x="5297" y="5951"/>
                        </a:cubicBezTo>
                        <a:cubicBezTo>
                          <a:pt x="5241" y="5989"/>
                          <a:pt x="5191" y="6041"/>
                          <a:pt x="5146" y="6100"/>
                        </a:cubicBezTo>
                        <a:cubicBezTo>
                          <a:pt x="4955" y="6364"/>
                          <a:pt x="4930" y="6776"/>
                          <a:pt x="5085" y="7125"/>
                        </a:cubicBezTo>
                        <a:cubicBezTo>
                          <a:pt x="5248" y="7488"/>
                          <a:pt x="5570" y="7725"/>
                          <a:pt x="5976" y="7781"/>
                        </a:cubicBezTo>
                        <a:cubicBezTo>
                          <a:pt x="6007" y="8225"/>
                          <a:pt x="6095" y="8635"/>
                          <a:pt x="6253" y="8962"/>
                        </a:cubicBezTo>
                        <a:cubicBezTo>
                          <a:pt x="6314" y="9093"/>
                          <a:pt x="6402" y="9246"/>
                          <a:pt x="6512" y="9406"/>
                        </a:cubicBezTo>
                        <a:cubicBezTo>
                          <a:pt x="6435" y="9798"/>
                          <a:pt x="6417" y="10069"/>
                          <a:pt x="6415" y="10249"/>
                        </a:cubicBezTo>
                        <a:cubicBezTo>
                          <a:pt x="6046" y="10260"/>
                          <a:pt x="5671" y="10283"/>
                          <a:pt x="5270" y="10319"/>
                        </a:cubicBezTo>
                        <a:cubicBezTo>
                          <a:pt x="4630" y="10380"/>
                          <a:pt x="3012" y="10583"/>
                          <a:pt x="1847" y="11227"/>
                        </a:cubicBezTo>
                        <a:cubicBezTo>
                          <a:pt x="812" y="11798"/>
                          <a:pt x="231" y="12762"/>
                          <a:pt x="118" y="14092"/>
                        </a:cubicBezTo>
                        <a:cubicBezTo>
                          <a:pt x="1" y="15449"/>
                          <a:pt x="402" y="16853"/>
                          <a:pt x="760" y="17791"/>
                        </a:cubicBezTo>
                        <a:cubicBezTo>
                          <a:pt x="769" y="17813"/>
                          <a:pt x="796" y="17885"/>
                          <a:pt x="792" y="17899"/>
                        </a:cubicBezTo>
                        <a:cubicBezTo>
                          <a:pt x="787" y="17903"/>
                          <a:pt x="765" y="17908"/>
                          <a:pt x="745" y="17912"/>
                        </a:cubicBezTo>
                        <a:cubicBezTo>
                          <a:pt x="717" y="17917"/>
                          <a:pt x="681" y="17926"/>
                          <a:pt x="639" y="17939"/>
                        </a:cubicBezTo>
                        <a:cubicBezTo>
                          <a:pt x="494" y="17989"/>
                          <a:pt x="393" y="18079"/>
                          <a:pt x="350" y="18194"/>
                        </a:cubicBezTo>
                        <a:cubicBezTo>
                          <a:pt x="310" y="18302"/>
                          <a:pt x="325" y="18424"/>
                          <a:pt x="388" y="18532"/>
                        </a:cubicBezTo>
                        <a:cubicBezTo>
                          <a:pt x="397" y="18546"/>
                          <a:pt x="409" y="18557"/>
                          <a:pt x="420" y="18568"/>
                        </a:cubicBezTo>
                        <a:cubicBezTo>
                          <a:pt x="438" y="18584"/>
                          <a:pt x="445" y="18595"/>
                          <a:pt x="445" y="18600"/>
                        </a:cubicBezTo>
                        <a:cubicBezTo>
                          <a:pt x="438" y="18613"/>
                          <a:pt x="418" y="18627"/>
                          <a:pt x="397" y="18638"/>
                        </a:cubicBezTo>
                        <a:cubicBezTo>
                          <a:pt x="384" y="18647"/>
                          <a:pt x="370" y="18654"/>
                          <a:pt x="359" y="18663"/>
                        </a:cubicBezTo>
                        <a:cubicBezTo>
                          <a:pt x="271" y="18737"/>
                          <a:pt x="215" y="18841"/>
                          <a:pt x="210" y="18951"/>
                        </a:cubicBezTo>
                        <a:cubicBezTo>
                          <a:pt x="206" y="19057"/>
                          <a:pt x="249" y="19156"/>
                          <a:pt x="328" y="19231"/>
                        </a:cubicBezTo>
                        <a:cubicBezTo>
                          <a:pt x="357" y="19258"/>
                          <a:pt x="388" y="19283"/>
                          <a:pt x="418" y="19307"/>
                        </a:cubicBezTo>
                        <a:lnTo>
                          <a:pt x="436" y="19323"/>
                        </a:lnTo>
                        <a:cubicBezTo>
                          <a:pt x="427" y="19341"/>
                          <a:pt x="409" y="19355"/>
                          <a:pt x="388" y="19370"/>
                        </a:cubicBezTo>
                        <a:cubicBezTo>
                          <a:pt x="373" y="19386"/>
                          <a:pt x="352" y="19400"/>
                          <a:pt x="339" y="19420"/>
                        </a:cubicBezTo>
                        <a:cubicBezTo>
                          <a:pt x="226" y="19567"/>
                          <a:pt x="226" y="19736"/>
                          <a:pt x="339" y="19878"/>
                        </a:cubicBezTo>
                        <a:cubicBezTo>
                          <a:pt x="382" y="19929"/>
                          <a:pt x="411" y="19952"/>
                          <a:pt x="431" y="19968"/>
                        </a:cubicBezTo>
                        <a:cubicBezTo>
                          <a:pt x="438" y="19974"/>
                          <a:pt x="447" y="19979"/>
                          <a:pt x="447" y="19986"/>
                        </a:cubicBezTo>
                        <a:cubicBezTo>
                          <a:pt x="447" y="19995"/>
                          <a:pt x="433" y="20006"/>
                          <a:pt x="420" y="20017"/>
                        </a:cubicBezTo>
                        <a:cubicBezTo>
                          <a:pt x="409" y="20029"/>
                          <a:pt x="397" y="20038"/>
                          <a:pt x="388" y="20049"/>
                        </a:cubicBezTo>
                        <a:cubicBezTo>
                          <a:pt x="219" y="20256"/>
                          <a:pt x="210" y="20473"/>
                          <a:pt x="361" y="20693"/>
                        </a:cubicBezTo>
                        <a:cubicBezTo>
                          <a:pt x="623" y="21079"/>
                          <a:pt x="1261" y="21234"/>
                          <a:pt x="1450" y="21273"/>
                        </a:cubicBezTo>
                        <a:cubicBezTo>
                          <a:pt x="1554" y="21295"/>
                          <a:pt x="1633" y="21307"/>
                          <a:pt x="1689" y="21313"/>
                        </a:cubicBezTo>
                        <a:cubicBezTo>
                          <a:pt x="1772" y="21327"/>
                          <a:pt x="1813" y="21349"/>
                          <a:pt x="1811" y="21379"/>
                        </a:cubicBezTo>
                        <a:cubicBezTo>
                          <a:pt x="1646" y="23062"/>
                          <a:pt x="1495" y="24487"/>
                          <a:pt x="1319" y="25999"/>
                        </a:cubicBezTo>
                        <a:cubicBezTo>
                          <a:pt x="1299" y="26191"/>
                          <a:pt x="1276" y="26357"/>
                          <a:pt x="1258" y="26502"/>
                        </a:cubicBezTo>
                        <a:cubicBezTo>
                          <a:pt x="1139" y="27484"/>
                          <a:pt x="1137" y="27505"/>
                          <a:pt x="1486" y="27761"/>
                        </a:cubicBezTo>
                        <a:cubicBezTo>
                          <a:pt x="1522" y="27786"/>
                          <a:pt x="1563" y="27818"/>
                          <a:pt x="1605" y="27849"/>
                        </a:cubicBezTo>
                        <a:cubicBezTo>
                          <a:pt x="2268" y="28359"/>
                          <a:pt x="3086" y="28742"/>
                          <a:pt x="4105" y="29026"/>
                        </a:cubicBezTo>
                        <a:cubicBezTo>
                          <a:pt x="5144" y="29314"/>
                          <a:pt x="6248" y="29452"/>
                          <a:pt x="7350" y="29452"/>
                        </a:cubicBezTo>
                        <a:cubicBezTo>
                          <a:pt x="9681" y="29452"/>
                          <a:pt x="12011" y="28832"/>
                          <a:pt x="13722" y="27674"/>
                        </a:cubicBezTo>
                        <a:cubicBezTo>
                          <a:pt x="13871" y="27574"/>
                          <a:pt x="13844" y="27410"/>
                          <a:pt x="13821" y="27263"/>
                        </a:cubicBezTo>
                        <a:cubicBezTo>
                          <a:pt x="13819" y="27241"/>
                          <a:pt x="13814" y="27218"/>
                          <a:pt x="13812" y="27196"/>
                        </a:cubicBezTo>
                        <a:lnTo>
                          <a:pt x="13781" y="26952"/>
                        </a:lnTo>
                        <a:cubicBezTo>
                          <a:pt x="13648" y="25945"/>
                          <a:pt x="13512" y="24901"/>
                          <a:pt x="13447" y="23869"/>
                        </a:cubicBezTo>
                        <a:cubicBezTo>
                          <a:pt x="13434" y="23669"/>
                          <a:pt x="13420" y="23527"/>
                          <a:pt x="13411" y="23421"/>
                        </a:cubicBezTo>
                        <a:cubicBezTo>
                          <a:pt x="13386" y="23161"/>
                          <a:pt x="13386" y="23148"/>
                          <a:pt x="13456" y="23067"/>
                        </a:cubicBezTo>
                        <a:cubicBezTo>
                          <a:pt x="14558" y="21802"/>
                          <a:pt x="15744" y="19080"/>
                          <a:pt x="15753" y="16078"/>
                        </a:cubicBezTo>
                        <a:lnTo>
                          <a:pt x="15759" y="16078"/>
                        </a:lnTo>
                        <a:lnTo>
                          <a:pt x="15759" y="16044"/>
                        </a:lnTo>
                        <a:cubicBezTo>
                          <a:pt x="15759" y="15359"/>
                          <a:pt x="15723" y="14642"/>
                          <a:pt x="15473" y="14049"/>
                        </a:cubicBezTo>
                        <a:cubicBezTo>
                          <a:pt x="15061" y="13073"/>
                          <a:pt x="14148" y="12206"/>
                          <a:pt x="12836" y="11532"/>
                        </a:cubicBezTo>
                        <a:cubicBezTo>
                          <a:pt x="12147" y="11180"/>
                          <a:pt x="11369" y="10889"/>
                          <a:pt x="10562" y="10684"/>
                        </a:cubicBezTo>
                        <a:cubicBezTo>
                          <a:pt x="10984" y="10439"/>
                          <a:pt x="11486" y="10348"/>
                          <a:pt x="11579" y="10033"/>
                        </a:cubicBezTo>
                        <a:cubicBezTo>
                          <a:pt x="11590" y="9995"/>
                          <a:pt x="11592" y="9983"/>
                          <a:pt x="11642" y="9974"/>
                        </a:cubicBezTo>
                        <a:cubicBezTo>
                          <a:pt x="11723" y="9961"/>
                          <a:pt x="11811" y="9934"/>
                          <a:pt x="11890" y="9889"/>
                        </a:cubicBezTo>
                        <a:cubicBezTo>
                          <a:pt x="11975" y="9841"/>
                          <a:pt x="12047" y="9776"/>
                          <a:pt x="12077" y="9690"/>
                        </a:cubicBezTo>
                        <a:cubicBezTo>
                          <a:pt x="12081" y="9679"/>
                          <a:pt x="12084" y="9665"/>
                          <a:pt x="12086" y="9656"/>
                        </a:cubicBezTo>
                        <a:lnTo>
                          <a:pt x="12086" y="9654"/>
                        </a:lnTo>
                        <a:cubicBezTo>
                          <a:pt x="12115" y="9544"/>
                          <a:pt x="12088" y="9463"/>
                          <a:pt x="12036" y="9391"/>
                        </a:cubicBezTo>
                        <a:cubicBezTo>
                          <a:pt x="11998" y="9341"/>
                          <a:pt x="11951" y="9296"/>
                          <a:pt x="11901" y="9251"/>
                        </a:cubicBezTo>
                        <a:lnTo>
                          <a:pt x="11899" y="9249"/>
                        </a:lnTo>
                        <a:cubicBezTo>
                          <a:pt x="11905" y="9244"/>
                          <a:pt x="11914" y="9237"/>
                          <a:pt x="11926" y="9233"/>
                        </a:cubicBezTo>
                        <a:cubicBezTo>
                          <a:pt x="11944" y="9224"/>
                          <a:pt x="11964" y="9212"/>
                          <a:pt x="11982" y="9194"/>
                        </a:cubicBezTo>
                        <a:cubicBezTo>
                          <a:pt x="11991" y="9185"/>
                          <a:pt x="12002" y="9174"/>
                          <a:pt x="12014" y="9165"/>
                        </a:cubicBezTo>
                        <a:lnTo>
                          <a:pt x="12016" y="9163"/>
                        </a:lnTo>
                        <a:cubicBezTo>
                          <a:pt x="12034" y="9149"/>
                          <a:pt x="12050" y="9134"/>
                          <a:pt x="12061" y="9118"/>
                        </a:cubicBezTo>
                        <a:cubicBezTo>
                          <a:pt x="12167" y="8994"/>
                          <a:pt x="12185" y="8859"/>
                          <a:pt x="12122" y="8712"/>
                        </a:cubicBezTo>
                        <a:cubicBezTo>
                          <a:pt x="12099" y="8660"/>
                          <a:pt x="12074" y="8624"/>
                          <a:pt x="12052" y="8599"/>
                        </a:cubicBezTo>
                        <a:cubicBezTo>
                          <a:pt x="12036" y="8581"/>
                          <a:pt x="12020" y="8568"/>
                          <a:pt x="12009" y="8557"/>
                        </a:cubicBezTo>
                        <a:cubicBezTo>
                          <a:pt x="11971" y="8523"/>
                          <a:pt x="11946" y="8498"/>
                          <a:pt x="11935" y="8433"/>
                        </a:cubicBezTo>
                        <a:cubicBezTo>
                          <a:pt x="11932" y="8428"/>
                          <a:pt x="11932" y="8421"/>
                          <a:pt x="11930" y="8417"/>
                        </a:cubicBezTo>
                        <a:cubicBezTo>
                          <a:pt x="11930" y="8412"/>
                          <a:pt x="11930" y="8410"/>
                          <a:pt x="11930" y="8406"/>
                        </a:cubicBezTo>
                        <a:cubicBezTo>
                          <a:pt x="11948" y="8408"/>
                          <a:pt x="11964" y="8408"/>
                          <a:pt x="11980" y="8408"/>
                        </a:cubicBezTo>
                        <a:cubicBezTo>
                          <a:pt x="12129" y="8408"/>
                          <a:pt x="12268" y="8381"/>
                          <a:pt x="12397" y="8329"/>
                        </a:cubicBezTo>
                        <a:cubicBezTo>
                          <a:pt x="12390" y="8311"/>
                          <a:pt x="12379" y="8291"/>
                          <a:pt x="12367" y="8273"/>
                        </a:cubicBezTo>
                        <a:cubicBezTo>
                          <a:pt x="12352" y="8241"/>
                          <a:pt x="12331" y="8221"/>
                          <a:pt x="12316" y="8205"/>
                        </a:cubicBezTo>
                        <a:cubicBezTo>
                          <a:pt x="12300" y="8191"/>
                          <a:pt x="12289" y="8189"/>
                          <a:pt x="12286" y="8187"/>
                        </a:cubicBezTo>
                        <a:lnTo>
                          <a:pt x="12255" y="8164"/>
                        </a:lnTo>
                        <a:cubicBezTo>
                          <a:pt x="12177" y="8187"/>
                          <a:pt x="12089" y="8202"/>
                          <a:pt x="11992" y="8202"/>
                        </a:cubicBezTo>
                        <a:cubicBezTo>
                          <a:pt x="11974" y="8202"/>
                          <a:pt x="11956" y="8202"/>
                          <a:pt x="11937" y="8200"/>
                        </a:cubicBezTo>
                        <a:cubicBezTo>
                          <a:pt x="12072" y="7639"/>
                          <a:pt x="12108" y="7119"/>
                          <a:pt x="12117" y="6823"/>
                        </a:cubicBezTo>
                        <a:lnTo>
                          <a:pt x="12120" y="6823"/>
                        </a:lnTo>
                        <a:cubicBezTo>
                          <a:pt x="12147" y="6828"/>
                          <a:pt x="12174" y="6828"/>
                          <a:pt x="12198" y="6828"/>
                        </a:cubicBezTo>
                        <a:cubicBezTo>
                          <a:pt x="12311" y="6828"/>
                          <a:pt x="12426" y="6805"/>
                          <a:pt x="12541" y="6756"/>
                        </a:cubicBezTo>
                        <a:cubicBezTo>
                          <a:pt x="12690" y="6790"/>
                          <a:pt x="12796" y="6880"/>
                          <a:pt x="12859" y="7015"/>
                        </a:cubicBezTo>
                        <a:cubicBezTo>
                          <a:pt x="12962" y="7249"/>
                          <a:pt x="12908" y="7576"/>
                          <a:pt x="12724" y="7829"/>
                        </a:cubicBezTo>
                        <a:cubicBezTo>
                          <a:pt x="12681" y="7887"/>
                          <a:pt x="12618" y="7962"/>
                          <a:pt x="12528" y="8027"/>
                        </a:cubicBezTo>
                        <a:cubicBezTo>
                          <a:pt x="12559" y="8058"/>
                          <a:pt x="12584" y="8090"/>
                          <a:pt x="12604" y="8124"/>
                        </a:cubicBezTo>
                        <a:cubicBezTo>
                          <a:pt x="12620" y="8146"/>
                          <a:pt x="12631" y="8171"/>
                          <a:pt x="12645" y="8196"/>
                        </a:cubicBezTo>
                        <a:cubicBezTo>
                          <a:pt x="12735" y="8128"/>
                          <a:pt x="12818" y="8045"/>
                          <a:pt x="12890" y="7948"/>
                        </a:cubicBezTo>
                        <a:cubicBezTo>
                          <a:pt x="13116" y="7639"/>
                          <a:pt x="13179" y="7231"/>
                          <a:pt x="13044" y="6932"/>
                        </a:cubicBezTo>
                        <a:cubicBezTo>
                          <a:pt x="12983" y="6796"/>
                          <a:pt x="12888" y="6690"/>
                          <a:pt x="12764" y="6623"/>
                        </a:cubicBezTo>
                        <a:cubicBezTo>
                          <a:pt x="13089" y="6373"/>
                          <a:pt x="13350" y="5897"/>
                          <a:pt x="13228" y="5338"/>
                        </a:cubicBezTo>
                        <a:cubicBezTo>
                          <a:pt x="13206" y="5237"/>
                          <a:pt x="13231" y="5210"/>
                          <a:pt x="13312" y="5124"/>
                        </a:cubicBezTo>
                        <a:cubicBezTo>
                          <a:pt x="13370" y="5061"/>
                          <a:pt x="13445" y="4984"/>
                          <a:pt x="13512" y="4854"/>
                        </a:cubicBezTo>
                        <a:cubicBezTo>
                          <a:pt x="13661" y="4567"/>
                          <a:pt x="13695" y="4207"/>
                          <a:pt x="13616" y="3896"/>
                        </a:cubicBezTo>
                        <a:cubicBezTo>
                          <a:pt x="13695" y="3862"/>
                          <a:pt x="13774" y="3819"/>
                          <a:pt x="13846" y="3767"/>
                        </a:cubicBezTo>
                        <a:cubicBezTo>
                          <a:pt x="14198" y="3524"/>
                          <a:pt x="14423" y="3134"/>
                          <a:pt x="14466" y="2694"/>
                        </a:cubicBezTo>
                        <a:cubicBezTo>
                          <a:pt x="14506" y="2280"/>
                          <a:pt x="14376" y="1869"/>
                          <a:pt x="14105" y="1565"/>
                        </a:cubicBezTo>
                        <a:cubicBezTo>
                          <a:pt x="14267" y="1117"/>
                          <a:pt x="14200" y="677"/>
                          <a:pt x="13916" y="377"/>
                        </a:cubicBezTo>
                        <a:cubicBezTo>
                          <a:pt x="13724" y="175"/>
                          <a:pt x="13456" y="67"/>
                          <a:pt x="13168" y="67"/>
                        </a:cubicBezTo>
                        <a:cubicBezTo>
                          <a:pt x="13034" y="67"/>
                          <a:pt x="12895" y="90"/>
                          <a:pt x="12757" y="139"/>
                        </a:cubicBezTo>
                        <a:cubicBezTo>
                          <a:pt x="12753" y="139"/>
                          <a:pt x="12602" y="202"/>
                          <a:pt x="12494" y="274"/>
                        </a:cubicBezTo>
                        <a:cubicBezTo>
                          <a:pt x="12256" y="92"/>
                          <a:pt x="11984" y="0"/>
                          <a:pt x="11708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0" name="Google Shape;2270;p32"/>
                  <p:cNvSpPr/>
                  <p:nvPr/>
                </p:nvSpPr>
                <p:spPr>
                  <a:xfrm>
                    <a:off x="-621708" y="671157"/>
                    <a:ext cx="40861" cy="31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" h="888" extrusionOk="0">
                        <a:moveTo>
                          <a:pt x="126" y="1"/>
                        </a:moveTo>
                        <a:cubicBezTo>
                          <a:pt x="116" y="1"/>
                          <a:pt x="105" y="2"/>
                          <a:pt x="95" y="5"/>
                        </a:cubicBezTo>
                        <a:cubicBezTo>
                          <a:pt x="34" y="21"/>
                          <a:pt x="0" y="84"/>
                          <a:pt x="16" y="144"/>
                        </a:cubicBezTo>
                        <a:cubicBezTo>
                          <a:pt x="48" y="259"/>
                          <a:pt x="95" y="354"/>
                          <a:pt x="156" y="449"/>
                        </a:cubicBezTo>
                        <a:lnTo>
                          <a:pt x="158" y="449"/>
                        </a:lnTo>
                        <a:cubicBezTo>
                          <a:pt x="219" y="541"/>
                          <a:pt x="298" y="625"/>
                          <a:pt x="388" y="694"/>
                        </a:cubicBezTo>
                        <a:cubicBezTo>
                          <a:pt x="476" y="767"/>
                          <a:pt x="582" y="821"/>
                          <a:pt x="692" y="854"/>
                        </a:cubicBezTo>
                        <a:cubicBezTo>
                          <a:pt x="771" y="879"/>
                          <a:pt x="853" y="888"/>
                          <a:pt x="933" y="888"/>
                        </a:cubicBezTo>
                        <a:cubicBezTo>
                          <a:pt x="965" y="888"/>
                          <a:pt x="997" y="886"/>
                          <a:pt x="1028" y="884"/>
                        </a:cubicBezTo>
                        <a:cubicBezTo>
                          <a:pt x="1075" y="879"/>
                          <a:pt x="1116" y="848"/>
                          <a:pt x="1129" y="803"/>
                        </a:cubicBezTo>
                        <a:cubicBezTo>
                          <a:pt x="1145" y="742"/>
                          <a:pt x="1111" y="676"/>
                          <a:pt x="1051" y="661"/>
                        </a:cubicBezTo>
                        <a:lnTo>
                          <a:pt x="1037" y="656"/>
                        </a:lnTo>
                        <a:cubicBezTo>
                          <a:pt x="949" y="631"/>
                          <a:pt x="866" y="611"/>
                          <a:pt x="789" y="575"/>
                        </a:cubicBezTo>
                        <a:cubicBezTo>
                          <a:pt x="712" y="543"/>
                          <a:pt x="643" y="503"/>
                          <a:pt x="573" y="451"/>
                        </a:cubicBezTo>
                        <a:cubicBezTo>
                          <a:pt x="507" y="401"/>
                          <a:pt x="444" y="341"/>
                          <a:pt x="386" y="275"/>
                        </a:cubicBezTo>
                        <a:cubicBezTo>
                          <a:pt x="329" y="212"/>
                          <a:pt x="273" y="133"/>
                          <a:pt x="230" y="66"/>
                        </a:cubicBezTo>
                        <a:lnTo>
                          <a:pt x="221" y="52"/>
                        </a:lnTo>
                        <a:cubicBezTo>
                          <a:pt x="200" y="20"/>
                          <a:pt x="164" y="1"/>
                          <a:pt x="126" y="1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1" name="Google Shape;2271;p32"/>
                  <p:cNvSpPr/>
                  <p:nvPr/>
                </p:nvSpPr>
                <p:spPr>
                  <a:xfrm>
                    <a:off x="-730133" y="663028"/>
                    <a:ext cx="45211" cy="2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709" extrusionOk="0">
                        <a:moveTo>
                          <a:pt x="1147" y="0"/>
                        </a:moveTo>
                        <a:cubicBezTo>
                          <a:pt x="1118" y="0"/>
                          <a:pt x="1089" y="11"/>
                          <a:pt x="1067" y="32"/>
                        </a:cubicBezTo>
                        <a:lnTo>
                          <a:pt x="1056" y="41"/>
                        </a:lnTo>
                        <a:cubicBezTo>
                          <a:pt x="999" y="98"/>
                          <a:pt x="925" y="163"/>
                          <a:pt x="855" y="212"/>
                        </a:cubicBezTo>
                        <a:cubicBezTo>
                          <a:pt x="785" y="264"/>
                          <a:pt x="711" y="307"/>
                          <a:pt x="632" y="341"/>
                        </a:cubicBezTo>
                        <a:cubicBezTo>
                          <a:pt x="555" y="377"/>
                          <a:pt x="476" y="402"/>
                          <a:pt x="393" y="415"/>
                        </a:cubicBezTo>
                        <a:cubicBezTo>
                          <a:pt x="312" y="433"/>
                          <a:pt x="226" y="433"/>
                          <a:pt x="136" y="438"/>
                        </a:cubicBezTo>
                        <a:lnTo>
                          <a:pt x="120" y="438"/>
                        </a:lnTo>
                        <a:cubicBezTo>
                          <a:pt x="75" y="440"/>
                          <a:pt x="35" y="472"/>
                          <a:pt x="19" y="517"/>
                        </a:cubicBezTo>
                        <a:cubicBezTo>
                          <a:pt x="1" y="578"/>
                          <a:pt x="32" y="641"/>
                          <a:pt x="93" y="661"/>
                        </a:cubicBezTo>
                        <a:cubicBezTo>
                          <a:pt x="180" y="689"/>
                          <a:pt x="272" y="709"/>
                          <a:pt x="367" y="709"/>
                        </a:cubicBezTo>
                        <a:cubicBezTo>
                          <a:pt x="388" y="709"/>
                          <a:pt x="408" y="708"/>
                          <a:pt x="429" y="706"/>
                        </a:cubicBezTo>
                        <a:cubicBezTo>
                          <a:pt x="542" y="702"/>
                          <a:pt x="657" y="670"/>
                          <a:pt x="760" y="620"/>
                        </a:cubicBezTo>
                        <a:cubicBezTo>
                          <a:pt x="864" y="573"/>
                          <a:pt x="959" y="508"/>
                          <a:pt x="1040" y="431"/>
                        </a:cubicBezTo>
                        <a:cubicBezTo>
                          <a:pt x="1121" y="354"/>
                          <a:pt x="1189" y="273"/>
                          <a:pt x="1245" y="167"/>
                        </a:cubicBezTo>
                        <a:cubicBezTo>
                          <a:pt x="1267" y="125"/>
                          <a:pt x="1263" y="70"/>
                          <a:pt x="1227" y="32"/>
                        </a:cubicBezTo>
                        <a:cubicBezTo>
                          <a:pt x="1204" y="11"/>
                          <a:pt x="1176" y="0"/>
                          <a:pt x="1147" y="0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2" name="Google Shape;2272;p32"/>
                  <p:cNvSpPr/>
                  <p:nvPr/>
                </p:nvSpPr>
                <p:spPr>
                  <a:xfrm>
                    <a:off x="-684246" y="709878"/>
                    <a:ext cx="28667" cy="558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1567" extrusionOk="0">
                        <a:moveTo>
                          <a:pt x="668" y="1"/>
                        </a:moveTo>
                        <a:cubicBezTo>
                          <a:pt x="631" y="1"/>
                          <a:pt x="594" y="20"/>
                          <a:pt x="571" y="66"/>
                        </a:cubicBezTo>
                        <a:cubicBezTo>
                          <a:pt x="429" y="321"/>
                          <a:pt x="71" y="965"/>
                          <a:pt x="66" y="974"/>
                        </a:cubicBezTo>
                        <a:cubicBezTo>
                          <a:pt x="1" y="1094"/>
                          <a:pt x="26" y="1193"/>
                          <a:pt x="57" y="1256"/>
                        </a:cubicBezTo>
                        <a:cubicBezTo>
                          <a:pt x="95" y="1328"/>
                          <a:pt x="161" y="1384"/>
                          <a:pt x="235" y="1430"/>
                        </a:cubicBezTo>
                        <a:cubicBezTo>
                          <a:pt x="386" y="1522"/>
                          <a:pt x="575" y="1560"/>
                          <a:pt x="636" y="1565"/>
                        </a:cubicBezTo>
                        <a:cubicBezTo>
                          <a:pt x="641" y="1567"/>
                          <a:pt x="643" y="1567"/>
                          <a:pt x="648" y="1567"/>
                        </a:cubicBezTo>
                        <a:cubicBezTo>
                          <a:pt x="699" y="1567"/>
                          <a:pt x="745" y="1526"/>
                          <a:pt x="749" y="1475"/>
                        </a:cubicBezTo>
                        <a:cubicBezTo>
                          <a:pt x="751" y="1461"/>
                          <a:pt x="749" y="1448"/>
                          <a:pt x="745" y="1434"/>
                        </a:cubicBezTo>
                        <a:cubicBezTo>
                          <a:pt x="733" y="1396"/>
                          <a:pt x="699" y="1366"/>
                          <a:pt x="659" y="1362"/>
                        </a:cubicBezTo>
                        <a:cubicBezTo>
                          <a:pt x="526" y="1348"/>
                          <a:pt x="294" y="1260"/>
                          <a:pt x="240" y="1161"/>
                        </a:cubicBezTo>
                        <a:cubicBezTo>
                          <a:pt x="231" y="1141"/>
                          <a:pt x="224" y="1116"/>
                          <a:pt x="246" y="1071"/>
                        </a:cubicBezTo>
                        <a:cubicBezTo>
                          <a:pt x="249" y="1069"/>
                          <a:pt x="614" y="411"/>
                          <a:pt x="751" y="158"/>
                        </a:cubicBezTo>
                        <a:cubicBezTo>
                          <a:pt x="803" y="72"/>
                          <a:pt x="738" y="1"/>
                          <a:pt x="668" y="1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3" name="Google Shape;2273;p32"/>
                  <p:cNvSpPr/>
                  <p:nvPr/>
                </p:nvSpPr>
                <p:spPr>
                  <a:xfrm>
                    <a:off x="-559776" y="765820"/>
                    <a:ext cx="33337" cy="844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5" h="2368" extrusionOk="0">
                        <a:moveTo>
                          <a:pt x="395" y="0"/>
                        </a:moveTo>
                        <a:cubicBezTo>
                          <a:pt x="357" y="0"/>
                          <a:pt x="319" y="18"/>
                          <a:pt x="294" y="50"/>
                        </a:cubicBezTo>
                        <a:cubicBezTo>
                          <a:pt x="256" y="106"/>
                          <a:pt x="267" y="181"/>
                          <a:pt x="321" y="221"/>
                        </a:cubicBezTo>
                        <a:lnTo>
                          <a:pt x="364" y="250"/>
                        </a:lnTo>
                        <a:lnTo>
                          <a:pt x="395" y="273"/>
                        </a:lnTo>
                        <a:cubicBezTo>
                          <a:pt x="398" y="275"/>
                          <a:pt x="407" y="277"/>
                          <a:pt x="425" y="291"/>
                        </a:cubicBezTo>
                        <a:cubicBezTo>
                          <a:pt x="440" y="309"/>
                          <a:pt x="458" y="329"/>
                          <a:pt x="476" y="361"/>
                        </a:cubicBezTo>
                        <a:cubicBezTo>
                          <a:pt x="488" y="377"/>
                          <a:pt x="499" y="397"/>
                          <a:pt x="506" y="417"/>
                        </a:cubicBezTo>
                        <a:cubicBezTo>
                          <a:pt x="528" y="460"/>
                          <a:pt x="546" y="512"/>
                          <a:pt x="562" y="564"/>
                        </a:cubicBezTo>
                        <a:cubicBezTo>
                          <a:pt x="607" y="712"/>
                          <a:pt x="632" y="875"/>
                          <a:pt x="641" y="1037"/>
                        </a:cubicBezTo>
                        <a:cubicBezTo>
                          <a:pt x="650" y="1202"/>
                          <a:pt x="643" y="1366"/>
                          <a:pt x="621" y="1526"/>
                        </a:cubicBezTo>
                        <a:cubicBezTo>
                          <a:pt x="600" y="1686"/>
                          <a:pt x="560" y="1848"/>
                          <a:pt x="497" y="1975"/>
                        </a:cubicBezTo>
                        <a:cubicBezTo>
                          <a:pt x="467" y="2038"/>
                          <a:pt x="418" y="2092"/>
                          <a:pt x="402" y="2094"/>
                        </a:cubicBezTo>
                        <a:cubicBezTo>
                          <a:pt x="398" y="2094"/>
                          <a:pt x="396" y="2096"/>
                          <a:pt x="392" y="2096"/>
                        </a:cubicBezTo>
                        <a:cubicBezTo>
                          <a:pt x="389" y="2096"/>
                          <a:pt x="386" y="2096"/>
                          <a:pt x="382" y="2094"/>
                        </a:cubicBezTo>
                        <a:cubicBezTo>
                          <a:pt x="368" y="2085"/>
                          <a:pt x="348" y="2072"/>
                          <a:pt x="330" y="2044"/>
                        </a:cubicBezTo>
                        <a:cubicBezTo>
                          <a:pt x="271" y="1968"/>
                          <a:pt x="226" y="1857"/>
                          <a:pt x="195" y="1742"/>
                        </a:cubicBezTo>
                        <a:cubicBezTo>
                          <a:pt x="195" y="1751"/>
                          <a:pt x="190" y="1765"/>
                          <a:pt x="186" y="1776"/>
                        </a:cubicBezTo>
                        <a:cubicBezTo>
                          <a:pt x="156" y="1862"/>
                          <a:pt x="87" y="1927"/>
                          <a:pt x="1" y="1975"/>
                        </a:cubicBezTo>
                        <a:cubicBezTo>
                          <a:pt x="28" y="2051"/>
                          <a:pt x="62" y="2130"/>
                          <a:pt x="120" y="2209"/>
                        </a:cubicBezTo>
                        <a:cubicBezTo>
                          <a:pt x="152" y="2252"/>
                          <a:pt x="197" y="2297"/>
                          <a:pt x="258" y="2333"/>
                        </a:cubicBezTo>
                        <a:cubicBezTo>
                          <a:pt x="297" y="2355"/>
                          <a:pt x="347" y="2367"/>
                          <a:pt x="397" y="2367"/>
                        </a:cubicBezTo>
                        <a:cubicBezTo>
                          <a:pt x="428" y="2367"/>
                          <a:pt x="459" y="2363"/>
                          <a:pt x="488" y="2353"/>
                        </a:cubicBezTo>
                        <a:cubicBezTo>
                          <a:pt x="567" y="2328"/>
                          <a:pt x="612" y="2281"/>
                          <a:pt x="652" y="2241"/>
                        </a:cubicBezTo>
                        <a:cubicBezTo>
                          <a:pt x="691" y="2195"/>
                          <a:pt x="720" y="2153"/>
                          <a:pt x="745" y="2108"/>
                        </a:cubicBezTo>
                        <a:cubicBezTo>
                          <a:pt x="839" y="1930"/>
                          <a:pt x="875" y="1747"/>
                          <a:pt x="902" y="1567"/>
                        </a:cubicBezTo>
                        <a:cubicBezTo>
                          <a:pt x="927" y="1384"/>
                          <a:pt x="934" y="1204"/>
                          <a:pt x="923" y="1023"/>
                        </a:cubicBezTo>
                        <a:cubicBezTo>
                          <a:pt x="914" y="841"/>
                          <a:pt x="889" y="661"/>
                          <a:pt x="835" y="478"/>
                        </a:cubicBezTo>
                        <a:cubicBezTo>
                          <a:pt x="812" y="413"/>
                          <a:pt x="788" y="347"/>
                          <a:pt x="754" y="282"/>
                        </a:cubicBezTo>
                        <a:cubicBezTo>
                          <a:pt x="740" y="257"/>
                          <a:pt x="727" y="235"/>
                          <a:pt x="713" y="210"/>
                        </a:cubicBezTo>
                        <a:cubicBezTo>
                          <a:pt x="693" y="178"/>
                          <a:pt x="668" y="144"/>
                          <a:pt x="637" y="113"/>
                        </a:cubicBezTo>
                        <a:cubicBezTo>
                          <a:pt x="627" y="102"/>
                          <a:pt x="614" y="93"/>
                          <a:pt x="603" y="79"/>
                        </a:cubicBezTo>
                        <a:cubicBezTo>
                          <a:pt x="551" y="41"/>
                          <a:pt x="481" y="0"/>
                          <a:pt x="395" y="0"/>
                        </a:cubicBezTo>
                        <a:close/>
                      </a:path>
                    </a:pathLst>
                  </a:custGeom>
                  <a:solidFill>
                    <a:srgbClr val="FBCD2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4" name="Google Shape;2274;p32"/>
                  <p:cNvSpPr/>
                  <p:nvPr/>
                </p:nvSpPr>
                <p:spPr>
                  <a:xfrm>
                    <a:off x="-806933" y="739792"/>
                    <a:ext cx="38187" cy="84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" h="2356" extrusionOk="0">
                        <a:moveTo>
                          <a:pt x="652" y="1"/>
                        </a:moveTo>
                        <a:cubicBezTo>
                          <a:pt x="580" y="1"/>
                          <a:pt x="519" y="27"/>
                          <a:pt x="471" y="59"/>
                        </a:cubicBezTo>
                        <a:cubicBezTo>
                          <a:pt x="464" y="65"/>
                          <a:pt x="455" y="70"/>
                          <a:pt x="449" y="77"/>
                        </a:cubicBezTo>
                        <a:cubicBezTo>
                          <a:pt x="408" y="106"/>
                          <a:pt x="372" y="140"/>
                          <a:pt x="345" y="176"/>
                        </a:cubicBezTo>
                        <a:cubicBezTo>
                          <a:pt x="331" y="192"/>
                          <a:pt x="320" y="210"/>
                          <a:pt x="309" y="225"/>
                        </a:cubicBezTo>
                        <a:cubicBezTo>
                          <a:pt x="262" y="293"/>
                          <a:pt x="226" y="361"/>
                          <a:pt x="194" y="430"/>
                        </a:cubicBezTo>
                        <a:cubicBezTo>
                          <a:pt x="122" y="604"/>
                          <a:pt x="75" y="782"/>
                          <a:pt x="45" y="960"/>
                        </a:cubicBezTo>
                        <a:cubicBezTo>
                          <a:pt x="16" y="1138"/>
                          <a:pt x="0" y="1321"/>
                          <a:pt x="5" y="1503"/>
                        </a:cubicBezTo>
                        <a:cubicBezTo>
                          <a:pt x="11" y="1686"/>
                          <a:pt x="29" y="1873"/>
                          <a:pt x="104" y="2060"/>
                        </a:cubicBezTo>
                        <a:cubicBezTo>
                          <a:pt x="122" y="2105"/>
                          <a:pt x="147" y="2155"/>
                          <a:pt x="180" y="2202"/>
                        </a:cubicBezTo>
                        <a:cubicBezTo>
                          <a:pt x="217" y="2249"/>
                          <a:pt x="257" y="2299"/>
                          <a:pt x="334" y="2330"/>
                        </a:cubicBezTo>
                        <a:cubicBezTo>
                          <a:pt x="369" y="2348"/>
                          <a:pt x="411" y="2356"/>
                          <a:pt x="453" y="2356"/>
                        </a:cubicBezTo>
                        <a:cubicBezTo>
                          <a:pt x="492" y="2356"/>
                          <a:pt x="532" y="2348"/>
                          <a:pt x="564" y="2335"/>
                        </a:cubicBezTo>
                        <a:cubicBezTo>
                          <a:pt x="627" y="2306"/>
                          <a:pt x="679" y="2267"/>
                          <a:pt x="715" y="2225"/>
                        </a:cubicBezTo>
                        <a:cubicBezTo>
                          <a:pt x="789" y="2146"/>
                          <a:pt x="834" y="2058"/>
                          <a:pt x="875" y="1972"/>
                        </a:cubicBezTo>
                        <a:cubicBezTo>
                          <a:pt x="915" y="1886"/>
                          <a:pt x="945" y="1799"/>
                          <a:pt x="972" y="1711"/>
                        </a:cubicBezTo>
                        <a:cubicBezTo>
                          <a:pt x="1032" y="1492"/>
                          <a:pt x="1066" y="1269"/>
                          <a:pt x="1071" y="1046"/>
                        </a:cubicBezTo>
                        <a:cubicBezTo>
                          <a:pt x="1046" y="902"/>
                          <a:pt x="1028" y="751"/>
                          <a:pt x="1019" y="595"/>
                        </a:cubicBezTo>
                        <a:cubicBezTo>
                          <a:pt x="972" y="591"/>
                          <a:pt x="922" y="579"/>
                          <a:pt x="879" y="568"/>
                        </a:cubicBezTo>
                        <a:cubicBezTo>
                          <a:pt x="850" y="588"/>
                          <a:pt x="832" y="624"/>
                          <a:pt x="836" y="663"/>
                        </a:cubicBezTo>
                        <a:lnTo>
                          <a:pt x="836" y="665"/>
                        </a:lnTo>
                        <a:cubicBezTo>
                          <a:pt x="852" y="825"/>
                          <a:pt x="848" y="992"/>
                          <a:pt x="827" y="1156"/>
                        </a:cubicBezTo>
                        <a:cubicBezTo>
                          <a:pt x="809" y="1321"/>
                          <a:pt x="778" y="1485"/>
                          <a:pt x="728" y="1639"/>
                        </a:cubicBezTo>
                        <a:cubicBezTo>
                          <a:pt x="681" y="1792"/>
                          <a:pt x="611" y="1947"/>
                          <a:pt x="521" y="2040"/>
                        </a:cubicBezTo>
                        <a:cubicBezTo>
                          <a:pt x="501" y="2067"/>
                          <a:pt x="478" y="2076"/>
                          <a:pt x="462" y="2085"/>
                        </a:cubicBezTo>
                        <a:cubicBezTo>
                          <a:pt x="458" y="2085"/>
                          <a:pt x="456" y="2086"/>
                          <a:pt x="454" y="2086"/>
                        </a:cubicBezTo>
                        <a:cubicBezTo>
                          <a:pt x="449" y="2086"/>
                          <a:pt x="449" y="2084"/>
                          <a:pt x="444" y="2083"/>
                        </a:cubicBezTo>
                        <a:cubicBezTo>
                          <a:pt x="437" y="2083"/>
                          <a:pt x="422" y="2062"/>
                          <a:pt x="406" y="2044"/>
                        </a:cubicBezTo>
                        <a:cubicBezTo>
                          <a:pt x="390" y="2019"/>
                          <a:pt x="377" y="1988"/>
                          <a:pt x="363" y="1956"/>
                        </a:cubicBezTo>
                        <a:cubicBezTo>
                          <a:pt x="316" y="1821"/>
                          <a:pt x="293" y="1657"/>
                          <a:pt x="289" y="1497"/>
                        </a:cubicBezTo>
                        <a:cubicBezTo>
                          <a:pt x="284" y="1334"/>
                          <a:pt x="298" y="1167"/>
                          <a:pt x="325" y="1007"/>
                        </a:cubicBezTo>
                        <a:cubicBezTo>
                          <a:pt x="352" y="847"/>
                          <a:pt x="395" y="687"/>
                          <a:pt x="458" y="543"/>
                        </a:cubicBezTo>
                        <a:cubicBezTo>
                          <a:pt x="476" y="498"/>
                          <a:pt x="498" y="453"/>
                          <a:pt x="523" y="412"/>
                        </a:cubicBezTo>
                        <a:cubicBezTo>
                          <a:pt x="537" y="390"/>
                          <a:pt x="550" y="370"/>
                          <a:pt x="564" y="349"/>
                        </a:cubicBezTo>
                        <a:cubicBezTo>
                          <a:pt x="584" y="322"/>
                          <a:pt x="606" y="304"/>
                          <a:pt x="624" y="288"/>
                        </a:cubicBezTo>
                        <a:cubicBezTo>
                          <a:pt x="643" y="277"/>
                          <a:pt x="654" y="275"/>
                          <a:pt x="654" y="275"/>
                        </a:cubicBezTo>
                        <a:lnTo>
                          <a:pt x="667" y="266"/>
                        </a:lnTo>
                        <a:lnTo>
                          <a:pt x="733" y="230"/>
                        </a:lnTo>
                        <a:cubicBezTo>
                          <a:pt x="766" y="210"/>
                          <a:pt x="789" y="176"/>
                          <a:pt x="794" y="135"/>
                        </a:cubicBezTo>
                        <a:cubicBezTo>
                          <a:pt x="800" y="68"/>
                          <a:pt x="751" y="9"/>
                          <a:pt x="683" y="2"/>
                        </a:cubicBezTo>
                        <a:cubicBezTo>
                          <a:pt x="672" y="1"/>
                          <a:pt x="662" y="1"/>
                          <a:pt x="652" y="1"/>
                        </a:cubicBezTo>
                        <a:close/>
                      </a:path>
                    </a:pathLst>
                  </a:custGeom>
                  <a:solidFill>
                    <a:srgbClr val="FBCD2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75" name="Google Shape;2275;p32"/>
                <p:cNvGrpSpPr/>
                <p:nvPr/>
              </p:nvGrpSpPr>
              <p:grpSpPr>
                <a:xfrm>
                  <a:off x="-710771" y="690494"/>
                  <a:ext cx="117307" cy="41924"/>
                  <a:chOff x="3008149" y="3234269"/>
                  <a:chExt cx="154412" cy="55163"/>
                </a:xfrm>
              </p:grpSpPr>
              <p:sp>
                <p:nvSpPr>
                  <p:cNvPr id="2276" name="Google Shape;2276;p32"/>
                  <p:cNvSpPr/>
                  <p:nvPr/>
                </p:nvSpPr>
                <p:spPr>
                  <a:xfrm rot="367854">
                    <a:off x="3132075" y="3253758"/>
                    <a:ext cx="28740" cy="34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" h="710" extrusionOk="0">
                        <a:moveTo>
                          <a:pt x="292" y="1"/>
                        </a:moveTo>
                        <a:cubicBezTo>
                          <a:pt x="287" y="1"/>
                          <a:pt x="281" y="1"/>
                          <a:pt x="276" y="1"/>
                        </a:cubicBezTo>
                        <a:cubicBezTo>
                          <a:pt x="118" y="10"/>
                          <a:pt x="1" y="177"/>
                          <a:pt x="12" y="373"/>
                        </a:cubicBezTo>
                        <a:cubicBezTo>
                          <a:pt x="25" y="562"/>
                          <a:pt x="154" y="710"/>
                          <a:pt x="304" y="710"/>
                        </a:cubicBezTo>
                        <a:cubicBezTo>
                          <a:pt x="310" y="710"/>
                          <a:pt x="315" y="709"/>
                          <a:pt x="321" y="709"/>
                        </a:cubicBezTo>
                        <a:cubicBezTo>
                          <a:pt x="479" y="700"/>
                          <a:pt x="596" y="533"/>
                          <a:pt x="584" y="337"/>
                        </a:cubicBezTo>
                        <a:cubicBezTo>
                          <a:pt x="571" y="148"/>
                          <a:pt x="443" y="1"/>
                          <a:pt x="292" y="1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7" name="Google Shape;2277;p32"/>
                  <p:cNvSpPr/>
                  <p:nvPr/>
                </p:nvSpPr>
                <p:spPr>
                  <a:xfrm rot="367854">
                    <a:off x="3009900" y="3235711"/>
                    <a:ext cx="28836" cy="3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" h="712" extrusionOk="0">
                        <a:moveTo>
                          <a:pt x="291" y="1"/>
                        </a:moveTo>
                        <a:cubicBezTo>
                          <a:pt x="287" y="1"/>
                          <a:pt x="282" y="1"/>
                          <a:pt x="278" y="1"/>
                        </a:cubicBezTo>
                        <a:cubicBezTo>
                          <a:pt x="120" y="12"/>
                          <a:pt x="1" y="179"/>
                          <a:pt x="14" y="373"/>
                        </a:cubicBezTo>
                        <a:cubicBezTo>
                          <a:pt x="27" y="564"/>
                          <a:pt x="158" y="712"/>
                          <a:pt x="310" y="712"/>
                        </a:cubicBezTo>
                        <a:cubicBezTo>
                          <a:pt x="314" y="712"/>
                          <a:pt x="319" y="711"/>
                          <a:pt x="323" y="711"/>
                        </a:cubicBezTo>
                        <a:cubicBezTo>
                          <a:pt x="481" y="700"/>
                          <a:pt x="598" y="533"/>
                          <a:pt x="587" y="339"/>
                        </a:cubicBezTo>
                        <a:cubicBezTo>
                          <a:pt x="574" y="149"/>
                          <a:pt x="443" y="1"/>
                          <a:pt x="291" y="1"/>
                        </a:cubicBezTo>
                        <a:close/>
                      </a:path>
                    </a:pathLst>
                  </a:custGeom>
                  <a:solidFill>
                    <a:srgbClr val="000E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400" name="Google Shape;2400;p32"/>
          <p:cNvSpPr/>
          <p:nvPr/>
        </p:nvSpPr>
        <p:spPr>
          <a:xfrm flipH="1">
            <a:off x="8055291" y="860514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32"/>
          <p:cNvSpPr/>
          <p:nvPr/>
        </p:nvSpPr>
        <p:spPr>
          <a:xfrm flipH="1">
            <a:off x="836471" y="1138574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32"/>
          <p:cNvSpPr/>
          <p:nvPr/>
        </p:nvSpPr>
        <p:spPr>
          <a:xfrm flipH="1">
            <a:off x="3129630" y="29565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32"/>
          <p:cNvSpPr/>
          <p:nvPr/>
        </p:nvSpPr>
        <p:spPr>
          <a:xfrm flipH="1">
            <a:off x="5379155" y="44003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1613;p31">
            <a:extLst>
              <a:ext uri="{FF2B5EF4-FFF2-40B4-BE49-F238E27FC236}">
                <a16:creationId xmlns:a16="http://schemas.microsoft.com/office/drawing/2014/main" id="{443B1265-62A8-BD5C-2648-4A8819CC1637}"/>
              </a:ext>
            </a:extLst>
          </p:cNvPr>
          <p:cNvSpPr/>
          <p:nvPr/>
        </p:nvSpPr>
        <p:spPr>
          <a:xfrm rot="6299905">
            <a:off x="1551686" y="849771"/>
            <a:ext cx="2017029" cy="1617609"/>
          </a:xfrm>
          <a:custGeom>
            <a:avLst/>
            <a:gdLst/>
            <a:ahLst/>
            <a:cxnLst/>
            <a:rect l="l" t="t" r="r" b="b"/>
            <a:pathLst>
              <a:path w="62068" h="51042" extrusionOk="0">
                <a:moveTo>
                  <a:pt x="31450" y="1"/>
                </a:moveTo>
                <a:cubicBezTo>
                  <a:pt x="29104" y="1"/>
                  <a:pt x="26641" y="1447"/>
                  <a:pt x="25288" y="4734"/>
                </a:cubicBezTo>
                <a:cubicBezTo>
                  <a:pt x="24838" y="5827"/>
                  <a:pt x="24603" y="7087"/>
                  <a:pt x="24511" y="8367"/>
                </a:cubicBezTo>
                <a:cubicBezTo>
                  <a:pt x="22652" y="5567"/>
                  <a:pt x="19021" y="3497"/>
                  <a:pt x="16029" y="3497"/>
                </a:cubicBezTo>
                <a:cubicBezTo>
                  <a:pt x="13340" y="3497"/>
                  <a:pt x="11168" y="5170"/>
                  <a:pt x="11265" y="9487"/>
                </a:cubicBezTo>
                <a:cubicBezTo>
                  <a:pt x="11306" y="11311"/>
                  <a:pt x="11914" y="13199"/>
                  <a:pt x="12768" y="14804"/>
                </a:cubicBezTo>
                <a:cubicBezTo>
                  <a:pt x="11824" y="13540"/>
                  <a:pt x="10698" y="13009"/>
                  <a:pt x="9558" y="13009"/>
                </a:cubicBezTo>
                <a:cubicBezTo>
                  <a:pt x="5330" y="13009"/>
                  <a:pt x="923" y="20324"/>
                  <a:pt x="4999" y="24692"/>
                </a:cubicBezTo>
                <a:cubicBezTo>
                  <a:pt x="5982" y="25742"/>
                  <a:pt x="7071" y="26481"/>
                  <a:pt x="8500" y="26653"/>
                </a:cubicBezTo>
                <a:cubicBezTo>
                  <a:pt x="2022" y="27759"/>
                  <a:pt x="0" y="38706"/>
                  <a:pt x="7546" y="39824"/>
                </a:cubicBezTo>
                <a:cubicBezTo>
                  <a:pt x="7938" y="39882"/>
                  <a:pt x="8328" y="39913"/>
                  <a:pt x="8714" y="39913"/>
                </a:cubicBezTo>
                <a:cubicBezTo>
                  <a:pt x="9681" y="39913"/>
                  <a:pt x="10625" y="39722"/>
                  <a:pt x="11522" y="39301"/>
                </a:cubicBezTo>
                <a:lnTo>
                  <a:pt x="11522" y="39301"/>
                </a:lnTo>
                <a:cubicBezTo>
                  <a:pt x="8100" y="44448"/>
                  <a:pt x="10904" y="50351"/>
                  <a:pt x="15727" y="50351"/>
                </a:cubicBezTo>
                <a:cubicBezTo>
                  <a:pt x="17114" y="50351"/>
                  <a:pt x="18667" y="49863"/>
                  <a:pt x="20287" y="48729"/>
                </a:cubicBezTo>
                <a:cubicBezTo>
                  <a:pt x="21932" y="47575"/>
                  <a:pt x="23314" y="45990"/>
                  <a:pt x="24669" y="44514"/>
                </a:cubicBezTo>
                <a:lnTo>
                  <a:pt x="24669" y="44514"/>
                </a:lnTo>
                <a:cubicBezTo>
                  <a:pt x="24662" y="48719"/>
                  <a:pt x="26855" y="51042"/>
                  <a:pt x="29535" y="51042"/>
                </a:cubicBezTo>
                <a:cubicBezTo>
                  <a:pt x="31534" y="51042"/>
                  <a:pt x="33803" y="49749"/>
                  <a:pt x="35631" y="46982"/>
                </a:cubicBezTo>
                <a:cubicBezTo>
                  <a:pt x="36325" y="45930"/>
                  <a:pt x="36515" y="44807"/>
                  <a:pt x="36382" y="43888"/>
                </a:cubicBezTo>
                <a:lnTo>
                  <a:pt x="36382" y="43888"/>
                </a:lnTo>
                <a:cubicBezTo>
                  <a:pt x="37098" y="46813"/>
                  <a:pt x="38509" y="49675"/>
                  <a:pt x="41604" y="50532"/>
                </a:cubicBezTo>
                <a:cubicBezTo>
                  <a:pt x="42229" y="50705"/>
                  <a:pt x="42816" y="50787"/>
                  <a:pt x="43359" y="50787"/>
                </a:cubicBezTo>
                <a:cubicBezTo>
                  <a:pt x="45996" y="50787"/>
                  <a:pt x="47595" y="48858"/>
                  <a:pt x="47554" y="46144"/>
                </a:cubicBezTo>
                <a:cubicBezTo>
                  <a:pt x="47534" y="44897"/>
                  <a:pt x="46770" y="43362"/>
                  <a:pt x="46269" y="42222"/>
                </a:cubicBezTo>
                <a:lnTo>
                  <a:pt x="46269" y="42222"/>
                </a:lnTo>
                <a:cubicBezTo>
                  <a:pt x="47754" y="43624"/>
                  <a:pt x="49400" y="44208"/>
                  <a:pt x="50938" y="44208"/>
                </a:cubicBezTo>
                <a:cubicBezTo>
                  <a:pt x="55691" y="44208"/>
                  <a:pt x="59408" y="38629"/>
                  <a:pt x="54110" y="34390"/>
                </a:cubicBezTo>
                <a:lnTo>
                  <a:pt x="54112" y="34390"/>
                </a:lnTo>
                <a:cubicBezTo>
                  <a:pt x="52965" y="33473"/>
                  <a:pt x="51570" y="32862"/>
                  <a:pt x="50125" y="32625"/>
                </a:cubicBezTo>
                <a:lnTo>
                  <a:pt x="50125" y="32625"/>
                </a:lnTo>
                <a:cubicBezTo>
                  <a:pt x="50209" y="32627"/>
                  <a:pt x="50291" y="32628"/>
                  <a:pt x="50374" y="32628"/>
                </a:cubicBezTo>
                <a:cubicBezTo>
                  <a:pt x="57616" y="32628"/>
                  <a:pt x="62068" y="24477"/>
                  <a:pt x="54460" y="20831"/>
                </a:cubicBezTo>
                <a:cubicBezTo>
                  <a:pt x="53297" y="20274"/>
                  <a:pt x="52134" y="19911"/>
                  <a:pt x="50849" y="19864"/>
                </a:cubicBezTo>
                <a:cubicBezTo>
                  <a:pt x="55626" y="17395"/>
                  <a:pt x="58936" y="9706"/>
                  <a:pt x="53277" y="9706"/>
                </a:cubicBezTo>
                <a:cubicBezTo>
                  <a:pt x="52532" y="9706"/>
                  <a:pt x="51630" y="9840"/>
                  <a:pt x="50556" y="10136"/>
                </a:cubicBezTo>
                <a:cubicBezTo>
                  <a:pt x="49129" y="10531"/>
                  <a:pt x="47761" y="11387"/>
                  <a:pt x="46657" y="12361"/>
                </a:cubicBezTo>
                <a:cubicBezTo>
                  <a:pt x="49398" y="8257"/>
                  <a:pt x="47387" y="1304"/>
                  <a:pt x="43506" y="1304"/>
                </a:cubicBezTo>
                <a:cubicBezTo>
                  <a:pt x="42357" y="1304"/>
                  <a:pt x="41045" y="1913"/>
                  <a:pt x="39643" y="3386"/>
                </a:cubicBezTo>
                <a:cubicBezTo>
                  <a:pt x="38428" y="4664"/>
                  <a:pt x="37466" y="6492"/>
                  <a:pt x="37112" y="8209"/>
                </a:cubicBezTo>
                <a:cubicBezTo>
                  <a:pt x="38131" y="3164"/>
                  <a:pt x="34919" y="1"/>
                  <a:pt x="31450" y="1"/>
                </a:cubicBezTo>
                <a:close/>
              </a:path>
            </a:pathLst>
          </a:custGeom>
          <a:solidFill>
            <a:srgbClr val="FF8EDE">
              <a:alpha val="26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1614;p31">
            <a:extLst>
              <a:ext uri="{FF2B5EF4-FFF2-40B4-BE49-F238E27FC236}">
                <a16:creationId xmlns:a16="http://schemas.microsoft.com/office/drawing/2014/main" id="{BC48B8B5-5FB7-E89A-AA9D-20CC428949A3}"/>
              </a:ext>
            </a:extLst>
          </p:cNvPr>
          <p:cNvGrpSpPr/>
          <p:nvPr/>
        </p:nvGrpSpPr>
        <p:grpSpPr>
          <a:xfrm>
            <a:off x="1626069" y="990915"/>
            <a:ext cx="1824345" cy="1755869"/>
            <a:chOff x="6516521" y="1958197"/>
            <a:chExt cx="1696118" cy="1632455"/>
          </a:xfrm>
        </p:grpSpPr>
        <p:sp>
          <p:nvSpPr>
            <p:cNvPr id="2419" name="Google Shape;1615;p31">
              <a:extLst>
                <a:ext uri="{FF2B5EF4-FFF2-40B4-BE49-F238E27FC236}">
                  <a16:creationId xmlns:a16="http://schemas.microsoft.com/office/drawing/2014/main" id="{602E22FE-0B18-42AD-EB8E-71F236A02B76}"/>
                </a:ext>
              </a:extLst>
            </p:cNvPr>
            <p:cNvSpPr/>
            <p:nvPr/>
          </p:nvSpPr>
          <p:spPr>
            <a:xfrm>
              <a:off x="6516521" y="1958197"/>
              <a:ext cx="1696118" cy="1632455"/>
            </a:xfrm>
            <a:custGeom>
              <a:avLst/>
              <a:gdLst/>
              <a:ahLst/>
              <a:cxnLst/>
              <a:rect l="l" t="t" r="r" b="b"/>
              <a:pathLst>
                <a:path w="25097" h="24155" extrusionOk="0">
                  <a:moveTo>
                    <a:pt x="16924" y="4763"/>
                  </a:moveTo>
                  <a:cubicBezTo>
                    <a:pt x="17196" y="4965"/>
                    <a:pt x="17484" y="5170"/>
                    <a:pt x="17664" y="5270"/>
                  </a:cubicBezTo>
                  <a:cubicBezTo>
                    <a:pt x="17708" y="5293"/>
                    <a:pt x="17703" y="5314"/>
                    <a:pt x="17694" y="5354"/>
                  </a:cubicBezTo>
                  <a:cubicBezTo>
                    <a:pt x="17685" y="5403"/>
                    <a:pt x="17671" y="5470"/>
                    <a:pt x="17764" y="5545"/>
                  </a:cubicBezTo>
                  <a:lnTo>
                    <a:pt x="17766" y="5545"/>
                  </a:lnTo>
                  <a:lnTo>
                    <a:pt x="17782" y="5556"/>
                  </a:lnTo>
                  <a:cubicBezTo>
                    <a:pt x="17820" y="5591"/>
                    <a:pt x="17906" y="5661"/>
                    <a:pt x="18089" y="5808"/>
                  </a:cubicBezTo>
                  <a:cubicBezTo>
                    <a:pt x="18380" y="6040"/>
                    <a:pt x="18934" y="6483"/>
                    <a:pt x="19972" y="7309"/>
                  </a:cubicBezTo>
                  <a:cubicBezTo>
                    <a:pt x="19991" y="7325"/>
                    <a:pt x="19993" y="7332"/>
                    <a:pt x="19993" y="7332"/>
                  </a:cubicBezTo>
                  <a:cubicBezTo>
                    <a:pt x="19993" y="7332"/>
                    <a:pt x="19988" y="7339"/>
                    <a:pt x="19963" y="7348"/>
                  </a:cubicBezTo>
                  <a:cubicBezTo>
                    <a:pt x="19839" y="7387"/>
                    <a:pt x="19628" y="7441"/>
                    <a:pt x="19405" y="7441"/>
                  </a:cubicBezTo>
                  <a:cubicBezTo>
                    <a:pt x="19160" y="7441"/>
                    <a:pt x="18899" y="7376"/>
                    <a:pt x="18722" y="7155"/>
                  </a:cubicBezTo>
                  <a:cubicBezTo>
                    <a:pt x="18594" y="6997"/>
                    <a:pt x="18439" y="6862"/>
                    <a:pt x="18301" y="6743"/>
                  </a:cubicBezTo>
                  <a:cubicBezTo>
                    <a:pt x="18020" y="6497"/>
                    <a:pt x="17704" y="6400"/>
                    <a:pt x="17351" y="6400"/>
                  </a:cubicBezTo>
                  <a:cubicBezTo>
                    <a:pt x="17065" y="6400"/>
                    <a:pt x="16755" y="6464"/>
                    <a:pt x="16421" y="6564"/>
                  </a:cubicBezTo>
                  <a:cubicBezTo>
                    <a:pt x="16430" y="6508"/>
                    <a:pt x="16435" y="6452"/>
                    <a:pt x="16435" y="6394"/>
                  </a:cubicBezTo>
                  <a:cubicBezTo>
                    <a:pt x="16435" y="6192"/>
                    <a:pt x="16377" y="6008"/>
                    <a:pt x="16267" y="5875"/>
                  </a:cubicBezTo>
                  <a:cubicBezTo>
                    <a:pt x="16246" y="5850"/>
                    <a:pt x="16221" y="5824"/>
                    <a:pt x="16198" y="5803"/>
                  </a:cubicBezTo>
                  <a:cubicBezTo>
                    <a:pt x="16563" y="5621"/>
                    <a:pt x="16854" y="5247"/>
                    <a:pt x="16924" y="4763"/>
                  </a:cubicBezTo>
                  <a:close/>
                  <a:moveTo>
                    <a:pt x="8034" y="4774"/>
                  </a:moveTo>
                  <a:cubicBezTo>
                    <a:pt x="8090" y="5224"/>
                    <a:pt x="8404" y="5621"/>
                    <a:pt x="8797" y="5808"/>
                  </a:cubicBezTo>
                  <a:cubicBezTo>
                    <a:pt x="8774" y="5829"/>
                    <a:pt x="8751" y="5852"/>
                    <a:pt x="8732" y="5875"/>
                  </a:cubicBezTo>
                  <a:cubicBezTo>
                    <a:pt x="8623" y="6008"/>
                    <a:pt x="8562" y="6192"/>
                    <a:pt x="8562" y="6394"/>
                  </a:cubicBezTo>
                  <a:cubicBezTo>
                    <a:pt x="8562" y="6457"/>
                    <a:pt x="8569" y="6520"/>
                    <a:pt x="8578" y="6580"/>
                  </a:cubicBezTo>
                  <a:cubicBezTo>
                    <a:pt x="8166" y="6452"/>
                    <a:pt x="7850" y="6387"/>
                    <a:pt x="7585" y="6387"/>
                  </a:cubicBezTo>
                  <a:cubicBezTo>
                    <a:pt x="7053" y="6387"/>
                    <a:pt x="6723" y="6648"/>
                    <a:pt x="6219" y="7181"/>
                  </a:cubicBezTo>
                  <a:cubicBezTo>
                    <a:pt x="6054" y="7355"/>
                    <a:pt x="5832" y="7441"/>
                    <a:pt x="5554" y="7441"/>
                  </a:cubicBezTo>
                  <a:cubicBezTo>
                    <a:pt x="5387" y="7441"/>
                    <a:pt x="5199" y="7410"/>
                    <a:pt x="4992" y="7348"/>
                  </a:cubicBezTo>
                  <a:cubicBezTo>
                    <a:pt x="4976" y="7344"/>
                    <a:pt x="4967" y="7334"/>
                    <a:pt x="4967" y="7332"/>
                  </a:cubicBezTo>
                  <a:cubicBezTo>
                    <a:pt x="4967" y="7332"/>
                    <a:pt x="4967" y="7330"/>
                    <a:pt x="4969" y="7327"/>
                  </a:cubicBezTo>
                  <a:cubicBezTo>
                    <a:pt x="4974" y="7323"/>
                    <a:pt x="4981" y="7318"/>
                    <a:pt x="4983" y="7313"/>
                  </a:cubicBezTo>
                  <a:cubicBezTo>
                    <a:pt x="5025" y="7285"/>
                    <a:pt x="5118" y="7213"/>
                    <a:pt x="5320" y="7050"/>
                  </a:cubicBezTo>
                  <a:cubicBezTo>
                    <a:pt x="5704" y="6745"/>
                    <a:pt x="6333" y="6240"/>
                    <a:pt x="7189" y="5552"/>
                  </a:cubicBezTo>
                  <a:cubicBezTo>
                    <a:pt x="7266" y="5493"/>
                    <a:pt x="7289" y="5421"/>
                    <a:pt x="7264" y="5345"/>
                  </a:cubicBezTo>
                  <a:cubicBezTo>
                    <a:pt x="7247" y="5300"/>
                    <a:pt x="7268" y="5282"/>
                    <a:pt x="7431" y="5184"/>
                  </a:cubicBezTo>
                  <a:cubicBezTo>
                    <a:pt x="7557" y="5107"/>
                    <a:pt x="7748" y="4989"/>
                    <a:pt x="8034" y="4774"/>
                  </a:cubicBezTo>
                  <a:close/>
                  <a:moveTo>
                    <a:pt x="14067" y="1"/>
                  </a:moveTo>
                  <a:cubicBezTo>
                    <a:pt x="13871" y="1"/>
                    <a:pt x="13707" y="38"/>
                    <a:pt x="13598" y="118"/>
                  </a:cubicBezTo>
                  <a:cubicBezTo>
                    <a:pt x="13463" y="216"/>
                    <a:pt x="13421" y="376"/>
                    <a:pt x="13477" y="574"/>
                  </a:cubicBezTo>
                  <a:cubicBezTo>
                    <a:pt x="13482" y="593"/>
                    <a:pt x="13491" y="609"/>
                    <a:pt x="13498" y="623"/>
                  </a:cubicBezTo>
                  <a:cubicBezTo>
                    <a:pt x="13514" y="651"/>
                    <a:pt x="13521" y="665"/>
                    <a:pt x="13512" y="690"/>
                  </a:cubicBezTo>
                  <a:cubicBezTo>
                    <a:pt x="13507" y="690"/>
                    <a:pt x="13503" y="690"/>
                    <a:pt x="13498" y="693"/>
                  </a:cubicBezTo>
                  <a:cubicBezTo>
                    <a:pt x="12679" y="846"/>
                    <a:pt x="12578" y="1145"/>
                    <a:pt x="12482" y="1145"/>
                  </a:cubicBezTo>
                  <a:cubicBezTo>
                    <a:pt x="12466" y="1145"/>
                    <a:pt x="12450" y="1136"/>
                    <a:pt x="12430" y="1116"/>
                  </a:cubicBezTo>
                  <a:cubicBezTo>
                    <a:pt x="12195" y="883"/>
                    <a:pt x="11834" y="725"/>
                    <a:pt x="11445" y="681"/>
                  </a:cubicBezTo>
                  <a:cubicBezTo>
                    <a:pt x="11445" y="679"/>
                    <a:pt x="11448" y="679"/>
                    <a:pt x="11448" y="676"/>
                  </a:cubicBezTo>
                  <a:cubicBezTo>
                    <a:pt x="11450" y="669"/>
                    <a:pt x="11455" y="662"/>
                    <a:pt x="11457" y="653"/>
                  </a:cubicBezTo>
                  <a:cubicBezTo>
                    <a:pt x="11466" y="641"/>
                    <a:pt x="11473" y="627"/>
                    <a:pt x="11478" y="611"/>
                  </a:cubicBezTo>
                  <a:cubicBezTo>
                    <a:pt x="11525" y="488"/>
                    <a:pt x="11515" y="358"/>
                    <a:pt x="11452" y="248"/>
                  </a:cubicBezTo>
                  <a:cubicBezTo>
                    <a:pt x="11390" y="136"/>
                    <a:pt x="11278" y="57"/>
                    <a:pt x="11148" y="29"/>
                  </a:cubicBezTo>
                  <a:cubicBezTo>
                    <a:pt x="11069" y="13"/>
                    <a:pt x="10987" y="6"/>
                    <a:pt x="10903" y="6"/>
                  </a:cubicBezTo>
                  <a:cubicBezTo>
                    <a:pt x="10441" y="6"/>
                    <a:pt x="9941" y="220"/>
                    <a:pt x="9779" y="295"/>
                  </a:cubicBezTo>
                  <a:cubicBezTo>
                    <a:pt x="8827" y="737"/>
                    <a:pt x="8697" y="1205"/>
                    <a:pt x="8571" y="1661"/>
                  </a:cubicBezTo>
                  <a:cubicBezTo>
                    <a:pt x="8495" y="1945"/>
                    <a:pt x="8418" y="2217"/>
                    <a:pt x="8146" y="2478"/>
                  </a:cubicBezTo>
                  <a:lnTo>
                    <a:pt x="8136" y="2487"/>
                  </a:lnTo>
                  <a:cubicBezTo>
                    <a:pt x="8101" y="2519"/>
                    <a:pt x="8073" y="2547"/>
                    <a:pt x="8057" y="2547"/>
                  </a:cubicBezTo>
                  <a:cubicBezTo>
                    <a:pt x="8050" y="2547"/>
                    <a:pt x="8041" y="2536"/>
                    <a:pt x="8034" y="2529"/>
                  </a:cubicBezTo>
                  <a:cubicBezTo>
                    <a:pt x="8011" y="2494"/>
                    <a:pt x="7990" y="2464"/>
                    <a:pt x="7973" y="2438"/>
                  </a:cubicBezTo>
                  <a:cubicBezTo>
                    <a:pt x="7916" y="2355"/>
                    <a:pt x="7883" y="2306"/>
                    <a:pt x="7821" y="2306"/>
                  </a:cubicBezTo>
                  <a:cubicBezTo>
                    <a:pt x="7795" y="2306"/>
                    <a:pt x="7763" y="2315"/>
                    <a:pt x="7722" y="2333"/>
                  </a:cubicBezTo>
                  <a:cubicBezTo>
                    <a:pt x="6770" y="2750"/>
                    <a:pt x="6379" y="2996"/>
                    <a:pt x="6191" y="3113"/>
                  </a:cubicBezTo>
                  <a:cubicBezTo>
                    <a:pt x="6106" y="3165"/>
                    <a:pt x="6075" y="3185"/>
                    <a:pt x="6057" y="3185"/>
                  </a:cubicBezTo>
                  <a:cubicBezTo>
                    <a:pt x="6047" y="3185"/>
                    <a:pt x="6041" y="3178"/>
                    <a:pt x="6033" y="3166"/>
                  </a:cubicBezTo>
                  <a:cubicBezTo>
                    <a:pt x="5995" y="3119"/>
                    <a:pt x="5955" y="3102"/>
                    <a:pt x="5915" y="3102"/>
                  </a:cubicBezTo>
                  <a:cubicBezTo>
                    <a:pt x="5877" y="3102"/>
                    <a:pt x="5840" y="3117"/>
                    <a:pt x="5807" y="3134"/>
                  </a:cubicBezTo>
                  <a:cubicBezTo>
                    <a:pt x="5770" y="3152"/>
                    <a:pt x="5718" y="3176"/>
                    <a:pt x="5653" y="3206"/>
                  </a:cubicBezTo>
                  <a:cubicBezTo>
                    <a:pt x="5353" y="3350"/>
                    <a:pt x="4725" y="3650"/>
                    <a:pt x="3717" y="4218"/>
                  </a:cubicBezTo>
                  <a:cubicBezTo>
                    <a:pt x="2716" y="4784"/>
                    <a:pt x="1353" y="5635"/>
                    <a:pt x="538" y="6485"/>
                  </a:cubicBezTo>
                  <a:cubicBezTo>
                    <a:pt x="266" y="6769"/>
                    <a:pt x="12" y="7090"/>
                    <a:pt x="8" y="7506"/>
                  </a:cubicBezTo>
                  <a:cubicBezTo>
                    <a:pt x="1" y="8042"/>
                    <a:pt x="329" y="8440"/>
                    <a:pt x="757" y="8903"/>
                  </a:cubicBezTo>
                  <a:cubicBezTo>
                    <a:pt x="2011" y="10257"/>
                    <a:pt x="4306" y="11965"/>
                    <a:pt x="5909" y="12985"/>
                  </a:cubicBezTo>
                  <a:cubicBezTo>
                    <a:pt x="5895" y="13348"/>
                    <a:pt x="5697" y="17564"/>
                    <a:pt x="4967" y="22263"/>
                  </a:cubicBezTo>
                  <a:cubicBezTo>
                    <a:pt x="4911" y="22614"/>
                    <a:pt x="4874" y="22835"/>
                    <a:pt x="4846" y="22984"/>
                  </a:cubicBezTo>
                  <a:cubicBezTo>
                    <a:pt x="4804" y="23233"/>
                    <a:pt x="4797" y="23266"/>
                    <a:pt x="4820" y="23324"/>
                  </a:cubicBezTo>
                  <a:cubicBezTo>
                    <a:pt x="4834" y="23371"/>
                    <a:pt x="4857" y="23394"/>
                    <a:pt x="4888" y="23403"/>
                  </a:cubicBezTo>
                  <a:cubicBezTo>
                    <a:pt x="4896" y="23405"/>
                    <a:pt x="4904" y="23407"/>
                    <a:pt x="4912" y="23407"/>
                  </a:cubicBezTo>
                  <a:cubicBezTo>
                    <a:pt x="4954" y="23407"/>
                    <a:pt x="4998" y="23378"/>
                    <a:pt x="5053" y="23333"/>
                  </a:cubicBezTo>
                  <a:cubicBezTo>
                    <a:pt x="5572" y="22921"/>
                    <a:pt x="5753" y="22745"/>
                    <a:pt x="5981" y="22521"/>
                  </a:cubicBezTo>
                  <a:cubicBezTo>
                    <a:pt x="6033" y="22475"/>
                    <a:pt x="6084" y="22421"/>
                    <a:pt x="6142" y="22365"/>
                  </a:cubicBezTo>
                  <a:cubicBezTo>
                    <a:pt x="6156" y="22351"/>
                    <a:pt x="6165" y="22343"/>
                    <a:pt x="6177" y="22343"/>
                  </a:cubicBezTo>
                  <a:cubicBezTo>
                    <a:pt x="6195" y="22343"/>
                    <a:pt x="6220" y="22361"/>
                    <a:pt x="6279" y="22405"/>
                  </a:cubicBezTo>
                  <a:cubicBezTo>
                    <a:pt x="6398" y="22491"/>
                    <a:pt x="6647" y="22672"/>
                    <a:pt x="7233" y="22945"/>
                  </a:cubicBezTo>
                  <a:cubicBezTo>
                    <a:pt x="8967" y="23752"/>
                    <a:pt x="10696" y="24155"/>
                    <a:pt x="12439" y="24155"/>
                  </a:cubicBezTo>
                  <a:cubicBezTo>
                    <a:pt x="14182" y="24155"/>
                    <a:pt x="15939" y="23752"/>
                    <a:pt x="17736" y="22945"/>
                  </a:cubicBezTo>
                  <a:cubicBezTo>
                    <a:pt x="18171" y="22749"/>
                    <a:pt x="18439" y="22570"/>
                    <a:pt x="18748" y="22361"/>
                  </a:cubicBezTo>
                  <a:lnTo>
                    <a:pt x="18757" y="22356"/>
                  </a:lnTo>
                  <a:cubicBezTo>
                    <a:pt x="18767" y="22349"/>
                    <a:pt x="18775" y="22345"/>
                    <a:pt x="18783" y="22345"/>
                  </a:cubicBezTo>
                  <a:cubicBezTo>
                    <a:pt x="18798" y="22345"/>
                    <a:pt x="18813" y="22360"/>
                    <a:pt x="18846" y="22391"/>
                  </a:cubicBezTo>
                  <a:lnTo>
                    <a:pt x="18857" y="22405"/>
                  </a:lnTo>
                  <a:cubicBezTo>
                    <a:pt x="19281" y="22833"/>
                    <a:pt x="19632" y="23112"/>
                    <a:pt x="19844" y="23280"/>
                  </a:cubicBezTo>
                  <a:cubicBezTo>
                    <a:pt x="19891" y="23317"/>
                    <a:pt x="19933" y="23350"/>
                    <a:pt x="19963" y="23375"/>
                  </a:cubicBezTo>
                  <a:cubicBezTo>
                    <a:pt x="19989" y="23396"/>
                    <a:pt x="20017" y="23408"/>
                    <a:pt x="20043" y="23408"/>
                  </a:cubicBezTo>
                  <a:cubicBezTo>
                    <a:pt x="20052" y="23408"/>
                    <a:pt x="20061" y="23406"/>
                    <a:pt x="20070" y="23403"/>
                  </a:cubicBezTo>
                  <a:cubicBezTo>
                    <a:pt x="20093" y="23394"/>
                    <a:pt x="20128" y="23371"/>
                    <a:pt x="20142" y="23305"/>
                  </a:cubicBezTo>
                  <a:cubicBezTo>
                    <a:pt x="20156" y="23250"/>
                    <a:pt x="20147" y="23194"/>
                    <a:pt x="20137" y="23142"/>
                  </a:cubicBezTo>
                  <a:lnTo>
                    <a:pt x="20137" y="23131"/>
                  </a:lnTo>
                  <a:cubicBezTo>
                    <a:pt x="19623" y="20012"/>
                    <a:pt x="19237" y="16492"/>
                    <a:pt x="19048" y="13217"/>
                  </a:cubicBezTo>
                  <a:cubicBezTo>
                    <a:pt x="19041" y="13082"/>
                    <a:pt x="19039" y="13068"/>
                    <a:pt x="19039" y="13061"/>
                  </a:cubicBezTo>
                  <a:cubicBezTo>
                    <a:pt x="19020" y="12982"/>
                    <a:pt x="19053" y="12964"/>
                    <a:pt x="19130" y="12917"/>
                  </a:cubicBezTo>
                  <a:lnTo>
                    <a:pt x="19158" y="12901"/>
                  </a:lnTo>
                  <a:cubicBezTo>
                    <a:pt x="20847" y="11837"/>
                    <a:pt x="23675" y="9722"/>
                    <a:pt x="24664" y="8351"/>
                  </a:cubicBezTo>
                  <a:cubicBezTo>
                    <a:pt x="25097" y="7748"/>
                    <a:pt x="25048" y="7139"/>
                    <a:pt x="24519" y="6587"/>
                  </a:cubicBezTo>
                  <a:lnTo>
                    <a:pt x="24519" y="6590"/>
                  </a:lnTo>
                  <a:cubicBezTo>
                    <a:pt x="23142" y="5158"/>
                    <a:pt x="21089" y="4086"/>
                    <a:pt x="19104" y="3113"/>
                  </a:cubicBezTo>
                  <a:cubicBezTo>
                    <a:pt x="19082" y="3102"/>
                    <a:pt x="19062" y="3097"/>
                    <a:pt x="19044" y="3097"/>
                  </a:cubicBezTo>
                  <a:cubicBezTo>
                    <a:pt x="18994" y="3097"/>
                    <a:pt x="18959" y="3135"/>
                    <a:pt x="18923" y="3171"/>
                  </a:cubicBezTo>
                  <a:cubicBezTo>
                    <a:pt x="18915" y="3179"/>
                    <a:pt x="18910" y="3185"/>
                    <a:pt x="18900" y="3185"/>
                  </a:cubicBezTo>
                  <a:cubicBezTo>
                    <a:pt x="18883" y="3185"/>
                    <a:pt x="18852" y="3167"/>
                    <a:pt x="18769" y="3115"/>
                  </a:cubicBezTo>
                  <a:cubicBezTo>
                    <a:pt x="18597" y="3006"/>
                    <a:pt x="18236" y="2782"/>
                    <a:pt x="17384" y="2396"/>
                  </a:cubicBezTo>
                  <a:lnTo>
                    <a:pt x="17342" y="2375"/>
                  </a:lnTo>
                  <a:cubicBezTo>
                    <a:pt x="17252" y="2334"/>
                    <a:pt x="17192" y="2307"/>
                    <a:pt x="17144" y="2307"/>
                  </a:cubicBezTo>
                  <a:cubicBezTo>
                    <a:pt x="17110" y="2307"/>
                    <a:pt x="17081" y="2320"/>
                    <a:pt x="17052" y="2352"/>
                  </a:cubicBezTo>
                  <a:cubicBezTo>
                    <a:pt x="17014" y="2391"/>
                    <a:pt x="16989" y="2438"/>
                    <a:pt x="16965" y="2473"/>
                  </a:cubicBezTo>
                  <a:cubicBezTo>
                    <a:pt x="16945" y="2510"/>
                    <a:pt x="16924" y="2545"/>
                    <a:pt x="16905" y="2547"/>
                  </a:cubicBezTo>
                  <a:cubicBezTo>
                    <a:pt x="16904" y="2548"/>
                    <a:pt x="16903" y="2548"/>
                    <a:pt x="16902" y="2548"/>
                  </a:cubicBezTo>
                  <a:cubicBezTo>
                    <a:pt x="16893" y="2548"/>
                    <a:pt x="16881" y="2537"/>
                    <a:pt x="16870" y="2529"/>
                  </a:cubicBezTo>
                  <a:cubicBezTo>
                    <a:pt x="16554" y="2238"/>
                    <a:pt x="16493" y="2014"/>
                    <a:pt x="16416" y="1731"/>
                  </a:cubicBezTo>
                  <a:cubicBezTo>
                    <a:pt x="16386" y="1619"/>
                    <a:pt x="16349" y="1493"/>
                    <a:pt x="16295" y="1349"/>
                  </a:cubicBezTo>
                  <a:cubicBezTo>
                    <a:pt x="16170" y="1011"/>
                    <a:pt x="15951" y="741"/>
                    <a:pt x="15625" y="527"/>
                  </a:cubicBezTo>
                  <a:cubicBezTo>
                    <a:pt x="15122" y="194"/>
                    <a:pt x="14512" y="1"/>
                    <a:pt x="14067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0" name="Google Shape;1616;p31">
              <a:extLst>
                <a:ext uri="{FF2B5EF4-FFF2-40B4-BE49-F238E27FC236}">
                  <a16:creationId xmlns:a16="http://schemas.microsoft.com/office/drawing/2014/main" id="{696FFEFC-F72B-F063-21B7-D1C06A71FE76}"/>
                </a:ext>
              </a:extLst>
            </p:cNvPr>
            <p:cNvGrpSpPr/>
            <p:nvPr/>
          </p:nvGrpSpPr>
          <p:grpSpPr>
            <a:xfrm>
              <a:off x="6516539" y="1958577"/>
              <a:ext cx="1696078" cy="1631770"/>
              <a:chOff x="-635901" y="732076"/>
              <a:chExt cx="1453366" cy="1398261"/>
            </a:xfrm>
          </p:grpSpPr>
          <p:sp>
            <p:nvSpPr>
              <p:cNvPr id="2421" name="Google Shape;1617;p31">
                <a:extLst>
                  <a:ext uri="{FF2B5EF4-FFF2-40B4-BE49-F238E27FC236}">
                    <a16:creationId xmlns:a16="http://schemas.microsoft.com/office/drawing/2014/main" id="{8B621667-1541-5CE0-04D8-9DF9D022520D}"/>
                  </a:ext>
                </a:extLst>
              </p:cNvPr>
              <p:cNvSpPr/>
              <p:nvPr/>
            </p:nvSpPr>
            <p:spPr>
              <a:xfrm>
                <a:off x="309989" y="873305"/>
                <a:ext cx="151092" cy="16011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679" extrusionOk="0">
                    <a:moveTo>
                      <a:pt x="821" y="1"/>
                    </a:moveTo>
                    <a:cubicBezTo>
                      <a:pt x="791" y="1"/>
                      <a:pt x="772" y="8"/>
                      <a:pt x="760" y="26"/>
                    </a:cubicBezTo>
                    <a:cubicBezTo>
                      <a:pt x="562" y="285"/>
                      <a:pt x="381" y="659"/>
                      <a:pt x="248" y="975"/>
                    </a:cubicBezTo>
                    <a:cubicBezTo>
                      <a:pt x="122" y="1279"/>
                      <a:pt x="39" y="1527"/>
                      <a:pt x="30" y="1549"/>
                    </a:cubicBezTo>
                    <a:cubicBezTo>
                      <a:pt x="1" y="1626"/>
                      <a:pt x="23" y="1680"/>
                      <a:pt x="84" y="1725"/>
                    </a:cubicBezTo>
                    <a:lnTo>
                      <a:pt x="84" y="1728"/>
                    </a:lnTo>
                    <a:cubicBezTo>
                      <a:pt x="253" y="1858"/>
                      <a:pt x="417" y="1991"/>
                      <a:pt x="587" y="2120"/>
                    </a:cubicBezTo>
                    <a:cubicBezTo>
                      <a:pt x="843" y="2318"/>
                      <a:pt x="1105" y="2505"/>
                      <a:pt x="1393" y="2670"/>
                    </a:cubicBezTo>
                    <a:cubicBezTo>
                      <a:pt x="1405" y="2676"/>
                      <a:pt x="1415" y="2679"/>
                      <a:pt x="1424" y="2679"/>
                    </a:cubicBezTo>
                    <a:cubicBezTo>
                      <a:pt x="1462" y="2679"/>
                      <a:pt x="1482" y="2632"/>
                      <a:pt x="1502" y="2582"/>
                    </a:cubicBezTo>
                    <a:cubicBezTo>
                      <a:pt x="1686" y="2138"/>
                      <a:pt x="1959" y="1660"/>
                      <a:pt x="2119" y="1374"/>
                    </a:cubicBezTo>
                    <a:cubicBezTo>
                      <a:pt x="2381" y="907"/>
                      <a:pt x="2527" y="891"/>
                      <a:pt x="2387" y="801"/>
                    </a:cubicBezTo>
                    <a:cubicBezTo>
                      <a:pt x="1846" y="447"/>
                      <a:pt x="1069" y="89"/>
                      <a:pt x="834" y="1"/>
                    </a:cubicBezTo>
                    <a:cubicBezTo>
                      <a:pt x="830" y="1"/>
                      <a:pt x="825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1618;p31">
                <a:extLst>
                  <a:ext uri="{FF2B5EF4-FFF2-40B4-BE49-F238E27FC236}">
                    <a16:creationId xmlns:a16="http://schemas.microsoft.com/office/drawing/2014/main" id="{80E3B8B2-93FD-410C-1CE5-C238746B87FF}"/>
                  </a:ext>
                </a:extLst>
              </p:cNvPr>
              <p:cNvSpPr/>
              <p:nvPr/>
            </p:nvSpPr>
            <p:spPr>
              <a:xfrm>
                <a:off x="-290561" y="873365"/>
                <a:ext cx="154081" cy="159579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70" extrusionOk="0">
                    <a:moveTo>
                      <a:pt x="1778" y="0"/>
                    </a:moveTo>
                    <a:cubicBezTo>
                      <a:pt x="1757" y="0"/>
                      <a:pt x="1733" y="9"/>
                      <a:pt x="1700" y="23"/>
                    </a:cubicBezTo>
                    <a:cubicBezTo>
                      <a:pt x="1482" y="111"/>
                      <a:pt x="695" y="485"/>
                      <a:pt x="222" y="791"/>
                    </a:cubicBezTo>
                    <a:cubicBezTo>
                      <a:pt x="1" y="938"/>
                      <a:pt x="274" y="773"/>
                      <a:pt x="1008" y="2396"/>
                    </a:cubicBezTo>
                    <a:cubicBezTo>
                      <a:pt x="1090" y="2577"/>
                      <a:pt x="1111" y="2669"/>
                      <a:pt x="1171" y="2669"/>
                    </a:cubicBezTo>
                    <a:cubicBezTo>
                      <a:pt x="1182" y="2669"/>
                      <a:pt x="1195" y="2666"/>
                      <a:pt x="1209" y="2660"/>
                    </a:cubicBezTo>
                    <a:cubicBezTo>
                      <a:pt x="1374" y="2583"/>
                      <a:pt x="1705" y="2349"/>
                      <a:pt x="2005" y="2121"/>
                    </a:cubicBezTo>
                    <a:cubicBezTo>
                      <a:pt x="2228" y="1952"/>
                      <a:pt x="2433" y="1790"/>
                      <a:pt x="2537" y="1699"/>
                    </a:cubicBezTo>
                    <a:cubicBezTo>
                      <a:pt x="2568" y="1672"/>
                      <a:pt x="2577" y="1600"/>
                      <a:pt x="2573" y="1591"/>
                    </a:cubicBezTo>
                    <a:cubicBezTo>
                      <a:pt x="2525" y="1422"/>
                      <a:pt x="2451" y="1208"/>
                      <a:pt x="2354" y="985"/>
                    </a:cubicBezTo>
                    <a:cubicBezTo>
                      <a:pt x="2257" y="760"/>
                      <a:pt x="2144" y="523"/>
                      <a:pt x="2020" y="313"/>
                    </a:cubicBezTo>
                    <a:cubicBezTo>
                      <a:pt x="1877" y="72"/>
                      <a:pt x="1839" y="0"/>
                      <a:pt x="17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1619;p31">
                <a:extLst>
                  <a:ext uri="{FF2B5EF4-FFF2-40B4-BE49-F238E27FC236}">
                    <a16:creationId xmlns:a16="http://schemas.microsoft.com/office/drawing/2014/main" id="{E254D99D-F065-786D-A921-1078307991A1}"/>
                  </a:ext>
                </a:extLst>
              </p:cNvPr>
              <p:cNvSpPr/>
              <p:nvPr/>
            </p:nvSpPr>
            <p:spPr>
              <a:xfrm>
                <a:off x="97812" y="1265855"/>
                <a:ext cx="90608" cy="121388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2031" extrusionOk="0">
                    <a:moveTo>
                      <a:pt x="1474" y="1"/>
                    </a:moveTo>
                    <a:cubicBezTo>
                      <a:pt x="1449" y="1"/>
                      <a:pt x="1429" y="32"/>
                      <a:pt x="1407" y="64"/>
                    </a:cubicBezTo>
                    <a:cubicBezTo>
                      <a:pt x="810" y="916"/>
                      <a:pt x="1" y="781"/>
                      <a:pt x="156" y="943"/>
                    </a:cubicBezTo>
                    <a:cubicBezTo>
                      <a:pt x="222" y="1010"/>
                      <a:pt x="898" y="1479"/>
                      <a:pt x="1270" y="1948"/>
                    </a:cubicBezTo>
                    <a:cubicBezTo>
                      <a:pt x="1292" y="1977"/>
                      <a:pt x="1321" y="2000"/>
                      <a:pt x="1349" y="2025"/>
                    </a:cubicBezTo>
                    <a:cubicBezTo>
                      <a:pt x="1353" y="2028"/>
                      <a:pt x="1358" y="2030"/>
                      <a:pt x="1364" y="2030"/>
                    </a:cubicBezTo>
                    <a:cubicBezTo>
                      <a:pt x="1380" y="2030"/>
                      <a:pt x="1397" y="2018"/>
                      <a:pt x="1400" y="2002"/>
                    </a:cubicBezTo>
                    <a:cubicBezTo>
                      <a:pt x="1412" y="1919"/>
                      <a:pt x="1385" y="2013"/>
                      <a:pt x="1389" y="1732"/>
                    </a:cubicBezTo>
                    <a:cubicBezTo>
                      <a:pt x="1394" y="1281"/>
                      <a:pt x="1430" y="476"/>
                      <a:pt x="1515" y="66"/>
                    </a:cubicBezTo>
                    <a:cubicBezTo>
                      <a:pt x="1515" y="55"/>
                      <a:pt x="1515" y="50"/>
                      <a:pt x="1513" y="48"/>
                    </a:cubicBezTo>
                    <a:cubicBezTo>
                      <a:pt x="1511" y="30"/>
                      <a:pt x="1506" y="12"/>
                      <a:pt x="1486" y="3"/>
                    </a:cubicBezTo>
                    <a:cubicBezTo>
                      <a:pt x="1482" y="2"/>
                      <a:pt x="1478" y="1"/>
                      <a:pt x="14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1620;p31">
                <a:extLst>
                  <a:ext uri="{FF2B5EF4-FFF2-40B4-BE49-F238E27FC236}">
                    <a16:creationId xmlns:a16="http://schemas.microsoft.com/office/drawing/2014/main" id="{67E6412E-55D2-A658-EE80-365DD95B3F21}"/>
                  </a:ext>
                </a:extLst>
              </p:cNvPr>
              <p:cNvSpPr/>
              <p:nvPr/>
            </p:nvSpPr>
            <p:spPr>
              <a:xfrm>
                <a:off x="-16404" y="1266034"/>
                <a:ext cx="90966" cy="120133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010" extrusionOk="0">
                    <a:moveTo>
                      <a:pt x="80" y="0"/>
                    </a:moveTo>
                    <a:cubicBezTo>
                      <a:pt x="74" y="0"/>
                      <a:pt x="67" y="2"/>
                      <a:pt x="59" y="5"/>
                    </a:cubicBezTo>
                    <a:cubicBezTo>
                      <a:pt x="1" y="20"/>
                      <a:pt x="161" y="467"/>
                      <a:pt x="163" y="1859"/>
                    </a:cubicBezTo>
                    <a:cubicBezTo>
                      <a:pt x="163" y="1891"/>
                      <a:pt x="163" y="1923"/>
                      <a:pt x="165" y="1954"/>
                    </a:cubicBezTo>
                    <a:cubicBezTo>
                      <a:pt x="168" y="1993"/>
                      <a:pt x="184" y="2010"/>
                      <a:pt x="204" y="2010"/>
                    </a:cubicBezTo>
                    <a:cubicBezTo>
                      <a:pt x="216" y="2010"/>
                      <a:pt x="230" y="2003"/>
                      <a:pt x="242" y="1990"/>
                    </a:cubicBezTo>
                    <a:cubicBezTo>
                      <a:pt x="476" y="1744"/>
                      <a:pt x="447" y="1742"/>
                      <a:pt x="683" y="1530"/>
                    </a:cubicBezTo>
                    <a:cubicBezTo>
                      <a:pt x="1229" y="1041"/>
                      <a:pt x="1308" y="1044"/>
                      <a:pt x="1400" y="933"/>
                    </a:cubicBezTo>
                    <a:cubicBezTo>
                      <a:pt x="1522" y="787"/>
                      <a:pt x="738" y="893"/>
                      <a:pt x="140" y="54"/>
                    </a:cubicBezTo>
                    <a:cubicBezTo>
                      <a:pt x="114" y="16"/>
                      <a:pt x="100" y="0"/>
                      <a:pt x="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1621;p31">
                <a:extLst>
                  <a:ext uri="{FF2B5EF4-FFF2-40B4-BE49-F238E27FC236}">
                    <a16:creationId xmlns:a16="http://schemas.microsoft.com/office/drawing/2014/main" id="{7BF9E41C-C5EA-D4C1-9D76-371E034DB731}"/>
                  </a:ext>
                </a:extLst>
              </p:cNvPr>
              <p:cNvSpPr/>
              <p:nvPr/>
            </p:nvSpPr>
            <p:spPr>
              <a:xfrm>
                <a:off x="-277053" y="1358972"/>
                <a:ext cx="730180" cy="765084"/>
              </a:xfrm>
              <a:custGeom>
                <a:avLst/>
                <a:gdLst/>
                <a:ahLst/>
                <a:cxnLst/>
                <a:rect l="l" t="t" r="r" b="b"/>
                <a:pathLst>
                  <a:path w="12217" h="12801" extrusionOk="0">
                    <a:moveTo>
                      <a:pt x="7078" y="0"/>
                    </a:moveTo>
                    <a:cubicBezTo>
                      <a:pt x="7025" y="0"/>
                      <a:pt x="7011" y="115"/>
                      <a:pt x="6962" y="235"/>
                    </a:cubicBezTo>
                    <a:cubicBezTo>
                      <a:pt x="6500" y="1384"/>
                      <a:pt x="6284" y="715"/>
                      <a:pt x="6611" y="1474"/>
                    </a:cubicBezTo>
                    <a:cubicBezTo>
                      <a:pt x="6721" y="1727"/>
                      <a:pt x="7066" y="2633"/>
                      <a:pt x="7077" y="2820"/>
                    </a:cubicBezTo>
                    <a:cubicBezTo>
                      <a:pt x="7093" y="3074"/>
                      <a:pt x="7280" y="8939"/>
                      <a:pt x="7294" y="9011"/>
                    </a:cubicBezTo>
                    <a:cubicBezTo>
                      <a:pt x="7312" y="9110"/>
                      <a:pt x="7273" y="9194"/>
                      <a:pt x="7199" y="9266"/>
                    </a:cubicBezTo>
                    <a:cubicBezTo>
                      <a:pt x="6807" y="9647"/>
                      <a:pt x="6683" y="9825"/>
                      <a:pt x="6250" y="10158"/>
                    </a:cubicBezTo>
                    <a:cubicBezTo>
                      <a:pt x="6171" y="10220"/>
                      <a:pt x="6131" y="10251"/>
                      <a:pt x="6091" y="10251"/>
                    </a:cubicBezTo>
                    <a:cubicBezTo>
                      <a:pt x="6051" y="10251"/>
                      <a:pt x="6012" y="10219"/>
                      <a:pt x="5932" y="10156"/>
                    </a:cubicBezTo>
                    <a:cubicBezTo>
                      <a:pt x="5515" y="9820"/>
                      <a:pt x="5166" y="9464"/>
                      <a:pt x="4948" y="9205"/>
                    </a:cubicBezTo>
                    <a:cubicBezTo>
                      <a:pt x="4918" y="9169"/>
                      <a:pt x="4900" y="9133"/>
                      <a:pt x="4905" y="9083"/>
                    </a:cubicBezTo>
                    <a:cubicBezTo>
                      <a:pt x="4934" y="8610"/>
                      <a:pt x="5087" y="2842"/>
                      <a:pt x="5144" y="2664"/>
                    </a:cubicBezTo>
                    <a:cubicBezTo>
                      <a:pt x="5324" y="2107"/>
                      <a:pt x="5484" y="1672"/>
                      <a:pt x="5730" y="1116"/>
                    </a:cubicBezTo>
                    <a:cubicBezTo>
                      <a:pt x="5808" y="935"/>
                      <a:pt x="5506" y="1080"/>
                      <a:pt x="5166" y="68"/>
                    </a:cubicBezTo>
                    <a:cubicBezTo>
                      <a:pt x="5153" y="29"/>
                      <a:pt x="5139" y="5"/>
                      <a:pt x="5113" y="5"/>
                    </a:cubicBezTo>
                    <a:cubicBezTo>
                      <a:pt x="5050" y="5"/>
                      <a:pt x="4919" y="143"/>
                      <a:pt x="4564" y="548"/>
                    </a:cubicBezTo>
                    <a:cubicBezTo>
                      <a:pt x="4524" y="595"/>
                      <a:pt x="4504" y="647"/>
                      <a:pt x="4501" y="710"/>
                    </a:cubicBezTo>
                    <a:cubicBezTo>
                      <a:pt x="4499" y="926"/>
                      <a:pt x="4490" y="1010"/>
                      <a:pt x="4447" y="1384"/>
                    </a:cubicBezTo>
                    <a:cubicBezTo>
                      <a:pt x="4168" y="3766"/>
                      <a:pt x="3379" y="5995"/>
                      <a:pt x="2234" y="8006"/>
                    </a:cubicBezTo>
                    <a:cubicBezTo>
                      <a:pt x="1321" y="9608"/>
                      <a:pt x="553" y="10406"/>
                      <a:pt x="75" y="10956"/>
                    </a:cubicBezTo>
                    <a:cubicBezTo>
                      <a:pt x="0" y="11042"/>
                      <a:pt x="75" y="11073"/>
                      <a:pt x="237" y="11179"/>
                    </a:cubicBezTo>
                    <a:cubicBezTo>
                      <a:pt x="1299" y="11876"/>
                      <a:pt x="3345" y="12613"/>
                      <a:pt x="5362" y="12766"/>
                    </a:cubicBezTo>
                    <a:cubicBezTo>
                      <a:pt x="5554" y="12780"/>
                      <a:pt x="5746" y="12800"/>
                      <a:pt x="5932" y="12800"/>
                    </a:cubicBezTo>
                    <a:cubicBezTo>
                      <a:pt x="5981" y="12800"/>
                      <a:pt x="6030" y="12798"/>
                      <a:pt x="6079" y="12795"/>
                    </a:cubicBezTo>
                    <a:cubicBezTo>
                      <a:pt x="6152" y="12795"/>
                      <a:pt x="6219" y="12801"/>
                      <a:pt x="6283" y="12801"/>
                    </a:cubicBezTo>
                    <a:cubicBezTo>
                      <a:pt x="6320" y="12801"/>
                      <a:pt x="6357" y="12799"/>
                      <a:pt x="6392" y="12793"/>
                    </a:cubicBezTo>
                    <a:cubicBezTo>
                      <a:pt x="6570" y="12766"/>
                      <a:pt x="8700" y="12768"/>
                      <a:pt x="11132" y="11632"/>
                    </a:cubicBezTo>
                    <a:cubicBezTo>
                      <a:pt x="11380" y="11515"/>
                      <a:pt x="11919" y="11238"/>
                      <a:pt x="12115" y="11060"/>
                    </a:cubicBezTo>
                    <a:cubicBezTo>
                      <a:pt x="12216" y="10970"/>
                      <a:pt x="11986" y="10906"/>
                      <a:pt x="11157" y="9822"/>
                    </a:cubicBezTo>
                    <a:cubicBezTo>
                      <a:pt x="9877" y="8155"/>
                      <a:pt x="8759" y="5905"/>
                      <a:pt x="8177" y="3681"/>
                    </a:cubicBezTo>
                    <a:lnTo>
                      <a:pt x="8177" y="3683"/>
                    </a:lnTo>
                    <a:cubicBezTo>
                      <a:pt x="7598" y="1467"/>
                      <a:pt x="7767" y="724"/>
                      <a:pt x="7639" y="566"/>
                    </a:cubicBezTo>
                    <a:cubicBezTo>
                      <a:pt x="7467" y="356"/>
                      <a:pt x="7161" y="47"/>
                      <a:pt x="7116" y="16"/>
                    </a:cubicBezTo>
                    <a:cubicBezTo>
                      <a:pt x="7101" y="5"/>
                      <a:pt x="7089" y="0"/>
                      <a:pt x="7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1622;p31">
                <a:extLst>
                  <a:ext uri="{FF2B5EF4-FFF2-40B4-BE49-F238E27FC236}">
                    <a16:creationId xmlns:a16="http://schemas.microsoft.com/office/drawing/2014/main" id="{F431BA6F-FC43-454F-904F-7EC4963C024F}"/>
                  </a:ext>
                </a:extLst>
              </p:cNvPr>
              <p:cNvSpPr/>
              <p:nvPr/>
            </p:nvSpPr>
            <p:spPr>
              <a:xfrm>
                <a:off x="-632255" y="919206"/>
                <a:ext cx="578609" cy="1157218"/>
              </a:xfrm>
              <a:custGeom>
                <a:avLst/>
                <a:gdLst/>
                <a:ahLst/>
                <a:cxnLst/>
                <a:rect l="l" t="t" r="r" b="b"/>
                <a:pathLst>
                  <a:path w="9681" h="19362" extrusionOk="0">
                    <a:moveTo>
                      <a:pt x="5658" y="0"/>
                    </a:moveTo>
                    <a:cubicBezTo>
                      <a:pt x="5628" y="0"/>
                      <a:pt x="5590" y="18"/>
                      <a:pt x="5524" y="51"/>
                    </a:cubicBezTo>
                    <a:cubicBezTo>
                      <a:pt x="4127" y="741"/>
                      <a:pt x="1030" y="2339"/>
                      <a:pt x="185" y="3702"/>
                    </a:cubicBezTo>
                    <a:cubicBezTo>
                      <a:pt x="23" y="3962"/>
                      <a:pt x="0" y="4424"/>
                      <a:pt x="311" y="4865"/>
                    </a:cubicBezTo>
                    <a:cubicBezTo>
                      <a:pt x="1449" y="6475"/>
                      <a:pt x="5486" y="9260"/>
                      <a:pt x="5716" y="9310"/>
                    </a:cubicBezTo>
                    <a:cubicBezTo>
                      <a:pt x="5720" y="9311"/>
                      <a:pt x="5724" y="9312"/>
                      <a:pt x="5727" y="9312"/>
                    </a:cubicBezTo>
                    <a:cubicBezTo>
                      <a:pt x="5762" y="9312"/>
                      <a:pt x="5768" y="9265"/>
                      <a:pt x="5772" y="9222"/>
                    </a:cubicBezTo>
                    <a:cubicBezTo>
                      <a:pt x="5790" y="8974"/>
                      <a:pt x="5862" y="7417"/>
                      <a:pt x="5858" y="7191"/>
                    </a:cubicBezTo>
                    <a:cubicBezTo>
                      <a:pt x="5851" y="6977"/>
                      <a:pt x="5883" y="6272"/>
                      <a:pt x="5889" y="6231"/>
                    </a:cubicBezTo>
                    <a:cubicBezTo>
                      <a:pt x="5889" y="6225"/>
                      <a:pt x="5898" y="6217"/>
                      <a:pt x="5905" y="6217"/>
                    </a:cubicBezTo>
                    <a:cubicBezTo>
                      <a:pt x="5906" y="6217"/>
                      <a:pt x="5907" y="6217"/>
                      <a:pt x="5907" y="6218"/>
                    </a:cubicBezTo>
                    <a:cubicBezTo>
                      <a:pt x="5914" y="6218"/>
                      <a:pt x="5925" y="6227"/>
                      <a:pt x="5925" y="6233"/>
                    </a:cubicBezTo>
                    <a:cubicBezTo>
                      <a:pt x="5934" y="6745"/>
                      <a:pt x="5912" y="6601"/>
                      <a:pt x="5910" y="6761"/>
                    </a:cubicBezTo>
                    <a:cubicBezTo>
                      <a:pt x="5779" y="13937"/>
                      <a:pt x="4638" y="19290"/>
                      <a:pt x="4762" y="19355"/>
                    </a:cubicBezTo>
                    <a:cubicBezTo>
                      <a:pt x="4770" y="19359"/>
                      <a:pt x="4777" y="19361"/>
                      <a:pt x="4784" y="19361"/>
                    </a:cubicBezTo>
                    <a:cubicBezTo>
                      <a:pt x="4811" y="19361"/>
                      <a:pt x="4836" y="19335"/>
                      <a:pt x="4857" y="19317"/>
                    </a:cubicBezTo>
                    <a:cubicBezTo>
                      <a:pt x="6534" y="17924"/>
                      <a:pt x="7762" y="16227"/>
                      <a:pt x="8695" y="14286"/>
                    </a:cubicBezTo>
                    <a:cubicBezTo>
                      <a:pt x="8975" y="13707"/>
                      <a:pt x="8991" y="12377"/>
                      <a:pt x="9002" y="12301"/>
                    </a:cubicBezTo>
                    <a:cubicBezTo>
                      <a:pt x="9029" y="12141"/>
                      <a:pt x="8979" y="12055"/>
                      <a:pt x="8984" y="11841"/>
                    </a:cubicBezTo>
                    <a:cubicBezTo>
                      <a:pt x="8993" y="11503"/>
                      <a:pt x="8905" y="10816"/>
                      <a:pt x="8851" y="10493"/>
                    </a:cubicBezTo>
                    <a:cubicBezTo>
                      <a:pt x="8461" y="8140"/>
                      <a:pt x="7528" y="6403"/>
                      <a:pt x="7638" y="6044"/>
                    </a:cubicBezTo>
                    <a:cubicBezTo>
                      <a:pt x="7666" y="5954"/>
                      <a:pt x="7718" y="5919"/>
                      <a:pt x="7790" y="5919"/>
                    </a:cubicBezTo>
                    <a:cubicBezTo>
                      <a:pt x="7998" y="5919"/>
                      <a:pt x="8373" y="6208"/>
                      <a:pt x="8837" y="6328"/>
                    </a:cubicBezTo>
                    <a:cubicBezTo>
                      <a:pt x="8868" y="6336"/>
                      <a:pt x="8905" y="6358"/>
                      <a:pt x="8937" y="6358"/>
                    </a:cubicBezTo>
                    <a:cubicBezTo>
                      <a:pt x="8952" y="6358"/>
                      <a:pt x="8965" y="6353"/>
                      <a:pt x="8977" y="6339"/>
                    </a:cubicBezTo>
                    <a:cubicBezTo>
                      <a:pt x="9049" y="6258"/>
                      <a:pt x="8873" y="6231"/>
                      <a:pt x="8515" y="5363"/>
                    </a:cubicBezTo>
                    <a:cubicBezTo>
                      <a:pt x="8461" y="5233"/>
                      <a:pt x="8416" y="5100"/>
                      <a:pt x="8368" y="4969"/>
                    </a:cubicBezTo>
                    <a:cubicBezTo>
                      <a:pt x="8341" y="4897"/>
                      <a:pt x="8357" y="4841"/>
                      <a:pt x="8425" y="4793"/>
                    </a:cubicBezTo>
                    <a:cubicBezTo>
                      <a:pt x="8650" y="4642"/>
                      <a:pt x="8984" y="4376"/>
                      <a:pt x="9493" y="3980"/>
                    </a:cubicBezTo>
                    <a:cubicBezTo>
                      <a:pt x="9680" y="3833"/>
                      <a:pt x="9588" y="3826"/>
                      <a:pt x="8788" y="3540"/>
                    </a:cubicBezTo>
                    <a:cubicBezTo>
                      <a:pt x="7805" y="3184"/>
                      <a:pt x="7618" y="3211"/>
                      <a:pt x="7334" y="3175"/>
                    </a:cubicBezTo>
                    <a:cubicBezTo>
                      <a:pt x="7319" y="3173"/>
                      <a:pt x="7304" y="3172"/>
                      <a:pt x="7289" y="3172"/>
                    </a:cubicBezTo>
                    <a:cubicBezTo>
                      <a:pt x="7222" y="3172"/>
                      <a:pt x="7157" y="3190"/>
                      <a:pt x="7091" y="3195"/>
                    </a:cubicBezTo>
                    <a:cubicBezTo>
                      <a:pt x="6933" y="3207"/>
                      <a:pt x="6786" y="3256"/>
                      <a:pt x="6660" y="3344"/>
                    </a:cubicBezTo>
                    <a:cubicBezTo>
                      <a:pt x="5946" y="3831"/>
                      <a:pt x="6094" y="4155"/>
                      <a:pt x="5303" y="4198"/>
                    </a:cubicBezTo>
                    <a:cubicBezTo>
                      <a:pt x="5087" y="4160"/>
                      <a:pt x="5033" y="4192"/>
                      <a:pt x="4629" y="4054"/>
                    </a:cubicBezTo>
                    <a:cubicBezTo>
                      <a:pt x="4613" y="4048"/>
                      <a:pt x="4598" y="4045"/>
                      <a:pt x="4583" y="4045"/>
                    </a:cubicBezTo>
                    <a:cubicBezTo>
                      <a:pt x="4554" y="4045"/>
                      <a:pt x="4528" y="4056"/>
                      <a:pt x="4503" y="4077"/>
                    </a:cubicBezTo>
                    <a:cubicBezTo>
                      <a:pt x="4230" y="4293"/>
                      <a:pt x="3958" y="4509"/>
                      <a:pt x="3701" y="4744"/>
                    </a:cubicBezTo>
                    <a:cubicBezTo>
                      <a:pt x="3155" y="5237"/>
                      <a:pt x="3300" y="5127"/>
                      <a:pt x="3230" y="5172"/>
                    </a:cubicBezTo>
                    <a:cubicBezTo>
                      <a:pt x="3229" y="5172"/>
                      <a:pt x="3229" y="5172"/>
                      <a:pt x="3228" y="5172"/>
                    </a:cubicBezTo>
                    <a:cubicBezTo>
                      <a:pt x="3223" y="5172"/>
                      <a:pt x="3214" y="5162"/>
                      <a:pt x="3214" y="5156"/>
                    </a:cubicBezTo>
                    <a:cubicBezTo>
                      <a:pt x="3228" y="5095"/>
                      <a:pt x="3284" y="5073"/>
                      <a:pt x="3448" y="4915"/>
                    </a:cubicBezTo>
                    <a:cubicBezTo>
                      <a:pt x="4149" y="4239"/>
                      <a:pt x="5632" y="3193"/>
                      <a:pt x="6836" y="2159"/>
                    </a:cubicBezTo>
                    <a:cubicBezTo>
                      <a:pt x="6874" y="2125"/>
                      <a:pt x="6885" y="2086"/>
                      <a:pt x="6863" y="2037"/>
                    </a:cubicBezTo>
                    <a:cubicBezTo>
                      <a:pt x="6687" y="1658"/>
                      <a:pt x="6259" y="653"/>
                      <a:pt x="5792" y="108"/>
                    </a:cubicBezTo>
                    <a:cubicBezTo>
                      <a:pt x="5728" y="33"/>
                      <a:pt x="5700" y="0"/>
                      <a:pt x="5658" y="0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1623;p31">
                <a:extLst>
                  <a:ext uri="{FF2B5EF4-FFF2-40B4-BE49-F238E27FC236}">
                    <a16:creationId xmlns:a16="http://schemas.microsoft.com/office/drawing/2014/main" id="{CB262C68-C6A5-4BC8-2DBF-A520F1D32D9D}"/>
                  </a:ext>
                </a:extLst>
              </p:cNvPr>
              <p:cNvSpPr/>
              <p:nvPr/>
            </p:nvSpPr>
            <p:spPr>
              <a:xfrm>
                <a:off x="232530" y="918967"/>
                <a:ext cx="575681" cy="1156919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19357" extrusionOk="0">
                    <a:moveTo>
                      <a:pt x="3945" y="1"/>
                    </a:moveTo>
                    <a:cubicBezTo>
                      <a:pt x="3911" y="1"/>
                      <a:pt x="3876" y="30"/>
                      <a:pt x="3798" y="125"/>
                    </a:cubicBezTo>
                    <a:cubicBezTo>
                      <a:pt x="3402" y="614"/>
                      <a:pt x="3007" y="1432"/>
                      <a:pt x="2764" y="2012"/>
                    </a:cubicBezTo>
                    <a:cubicBezTo>
                      <a:pt x="2723" y="2111"/>
                      <a:pt x="2725" y="2129"/>
                      <a:pt x="2807" y="2199"/>
                    </a:cubicBezTo>
                    <a:cubicBezTo>
                      <a:pt x="3692" y="2954"/>
                      <a:pt x="6489" y="5052"/>
                      <a:pt x="6388" y="5167"/>
                    </a:cubicBezTo>
                    <a:cubicBezTo>
                      <a:pt x="6385" y="5170"/>
                      <a:pt x="6382" y="5172"/>
                      <a:pt x="6378" y="5172"/>
                    </a:cubicBezTo>
                    <a:cubicBezTo>
                      <a:pt x="6324" y="5172"/>
                      <a:pt x="6126" y="4885"/>
                      <a:pt x="5155" y="4123"/>
                    </a:cubicBezTo>
                    <a:cubicBezTo>
                      <a:pt x="5082" y="4067"/>
                      <a:pt x="5057" y="4046"/>
                      <a:pt x="5025" y="4046"/>
                    </a:cubicBezTo>
                    <a:cubicBezTo>
                      <a:pt x="4998" y="4046"/>
                      <a:pt x="4967" y="4060"/>
                      <a:pt x="4900" y="4081"/>
                    </a:cubicBezTo>
                    <a:cubicBezTo>
                      <a:pt x="4654" y="4159"/>
                      <a:pt x="4451" y="4192"/>
                      <a:pt x="4280" y="4192"/>
                    </a:cubicBezTo>
                    <a:cubicBezTo>
                      <a:pt x="3338" y="4192"/>
                      <a:pt x="3373" y="3178"/>
                      <a:pt x="2308" y="3178"/>
                    </a:cubicBezTo>
                    <a:cubicBezTo>
                      <a:pt x="2133" y="3178"/>
                      <a:pt x="1928" y="3205"/>
                      <a:pt x="1684" y="3269"/>
                    </a:cubicBezTo>
                    <a:cubicBezTo>
                      <a:pt x="1209" y="3395"/>
                      <a:pt x="551" y="3632"/>
                      <a:pt x="143" y="3792"/>
                    </a:cubicBezTo>
                    <a:cubicBezTo>
                      <a:pt x="5" y="3846"/>
                      <a:pt x="1" y="3898"/>
                      <a:pt x="118" y="3986"/>
                    </a:cubicBezTo>
                    <a:cubicBezTo>
                      <a:pt x="454" y="4241"/>
                      <a:pt x="776" y="4511"/>
                      <a:pt x="1121" y="4754"/>
                    </a:cubicBezTo>
                    <a:cubicBezTo>
                      <a:pt x="1306" y="4883"/>
                      <a:pt x="1281" y="4856"/>
                      <a:pt x="1213" y="5047"/>
                    </a:cubicBezTo>
                    <a:cubicBezTo>
                      <a:pt x="862" y="6044"/>
                      <a:pt x="560" y="6246"/>
                      <a:pt x="634" y="6334"/>
                    </a:cubicBezTo>
                    <a:cubicBezTo>
                      <a:pt x="648" y="6349"/>
                      <a:pt x="663" y="6354"/>
                      <a:pt x="681" y="6354"/>
                    </a:cubicBezTo>
                    <a:cubicBezTo>
                      <a:pt x="709" y="6354"/>
                      <a:pt x="741" y="6341"/>
                      <a:pt x="776" y="6332"/>
                    </a:cubicBezTo>
                    <a:cubicBezTo>
                      <a:pt x="1118" y="6237"/>
                      <a:pt x="1344" y="6102"/>
                      <a:pt x="1599" y="5981"/>
                    </a:cubicBezTo>
                    <a:cubicBezTo>
                      <a:pt x="1697" y="5934"/>
                      <a:pt x="1773" y="5912"/>
                      <a:pt x="1830" y="5912"/>
                    </a:cubicBezTo>
                    <a:cubicBezTo>
                      <a:pt x="2462" y="5912"/>
                      <a:pt x="745" y="8665"/>
                      <a:pt x="625" y="11662"/>
                    </a:cubicBezTo>
                    <a:cubicBezTo>
                      <a:pt x="618" y="11841"/>
                      <a:pt x="623" y="12016"/>
                      <a:pt x="623" y="12192"/>
                    </a:cubicBezTo>
                    <a:cubicBezTo>
                      <a:pt x="609" y="12478"/>
                      <a:pt x="618" y="12762"/>
                      <a:pt x="647" y="13046"/>
                    </a:cubicBezTo>
                    <a:cubicBezTo>
                      <a:pt x="702" y="13535"/>
                      <a:pt x="778" y="14065"/>
                      <a:pt x="1010" y="14498"/>
                    </a:cubicBezTo>
                    <a:cubicBezTo>
                      <a:pt x="2338" y="16986"/>
                      <a:pt x="3334" y="18135"/>
                      <a:pt x="4718" y="19294"/>
                    </a:cubicBezTo>
                    <a:cubicBezTo>
                      <a:pt x="4740" y="19314"/>
                      <a:pt x="4767" y="19332"/>
                      <a:pt x="4794" y="19348"/>
                    </a:cubicBezTo>
                    <a:cubicBezTo>
                      <a:pt x="4805" y="19354"/>
                      <a:pt x="4815" y="19357"/>
                      <a:pt x="4825" y="19357"/>
                    </a:cubicBezTo>
                    <a:cubicBezTo>
                      <a:pt x="4847" y="19357"/>
                      <a:pt x="4864" y="19342"/>
                      <a:pt x="4864" y="19316"/>
                    </a:cubicBezTo>
                    <a:cubicBezTo>
                      <a:pt x="4864" y="19285"/>
                      <a:pt x="3753" y="12517"/>
                      <a:pt x="3692" y="6530"/>
                    </a:cubicBezTo>
                    <a:cubicBezTo>
                      <a:pt x="3692" y="6323"/>
                      <a:pt x="3652" y="6219"/>
                      <a:pt x="3697" y="6219"/>
                    </a:cubicBezTo>
                    <a:cubicBezTo>
                      <a:pt x="3778" y="6219"/>
                      <a:pt x="3717" y="6909"/>
                      <a:pt x="3764" y="7547"/>
                    </a:cubicBezTo>
                    <a:cubicBezTo>
                      <a:pt x="3785" y="7795"/>
                      <a:pt x="3778" y="8043"/>
                      <a:pt x="3792" y="8293"/>
                    </a:cubicBezTo>
                    <a:cubicBezTo>
                      <a:pt x="3805" y="8541"/>
                      <a:pt x="3821" y="8789"/>
                      <a:pt x="3825" y="9037"/>
                    </a:cubicBezTo>
                    <a:cubicBezTo>
                      <a:pt x="3827" y="9140"/>
                      <a:pt x="3817" y="9317"/>
                      <a:pt x="3881" y="9317"/>
                    </a:cubicBezTo>
                    <a:cubicBezTo>
                      <a:pt x="3888" y="9317"/>
                      <a:pt x="3897" y="9315"/>
                      <a:pt x="3906" y="9309"/>
                    </a:cubicBezTo>
                    <a:cubicBezTo>
                      <a:pt x="4828" y="8818"/>
                      <a:pt x="9169" y="5672"/>
                      <a:pt x="9491" y="4466"/>
                    </a:cubicBezTo>
                    <a:cubicBezTo>
                      <a:pt x="9631" y="3948"/>
                      <a:pt x="9424" y="3619"/>
                      <a:pt x="9056" y="3231"/>
                    </a:cubicBezTo>
                    <a:cubicBezTo>
                      <a:pt x="7984" y="2095"/>
                      <a:pt x="5421" y="668"/>
                      <a:pt x="4003" y="19"/>
                    </a:cubicBezTo>
                    <a:cubicBezTo>
                      <a:pt x="3980" y="8"/>
                      <a:pt x="3963" y="1"/>
                      <a:pt x="3945" y="1"/>
                    </a:cubicBezTo>
                    <a:close/>
                  </a:path>
                </a:pathLst>
              </a:custGeom>
              <a:solidFill>
                <a:srgbClr val="628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1624;p31">
                <a:extLst>
                  <a:ext uri="{FF2B5EF4-FFF2-40B4-BE49-F238E27FC236}">
                    <a16:creationId xmlns:a16="http://schemas.microsoft.com/office/drawing/2014/main" id="{637DF63A-5923-10F5-8259-27D59FED4590}"/>
                  </a:ext>
                </a:extLst>
              </p:cNvPr>
              <p:cNvSpPr/>
              <p:nvPr/>
            </p:nvSpPr>
            <p:spPr>
              <a:xfrm>
                <a:off x="31290" y="1319526"/>
                <a:ext cx="111586" cy="105848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771" extrusionOk="0">
                    <a:moveTo>
                      <a:pt x="824" y="1"/>
                    </a:moveTo>
                    <a:cubicBezTo>
                      <a:pt x="762" y="1"/>
                      <a:pt x="709" y="25"/>
                      <a:pt x="658" y="63"/>
                    </a:cubicBezTo>
                    <a:cubicBezTo>
                      <a:pt x="48" y="532"/>
                      <a:pt x="0" y="550"/>
                      <a:pt x="43" y="687"/>
                    </a:cubicBezTo>
                    <a:cubicBezTo>
                      <a:pt x="140" y="1000"/>
                      <a:pt x="296" y="1375"/>
                      <a:pt x="537" y="1595"/>
                    </a:cubicBezTo>
                    <a:cubicBezTo>
                      <a:pt x="663" y="1714"/>
                      <a:pt x="820" y="1771"/>
                      <a:pt x="939" y="1771"/>
                    </a:cubicBezTo>
                    <a:cubicBezTo>
                      <a:pt x="958" y="1771"/>
                      <a:pt x="976" y="1770"/>
                      <a:pt x="992" y="1767"/>
                    </a:cubicBezTo>
                    <a:cubicBezTo>
                      <a:pt x="1150" y="1740"/>
                      <a:pt x="1278" y="1663"/>
                      <a:pt x="1386" y="1546"/>
                    </a:cubicBezTo>
                    <a:cubicBezTo>
                      <a:pt x="1587" y="1325"/>
                      <a:pt x="1765" y="933"/>
                      <a:pt x="1835" y="658"/>
                    </a:cubicBezTo>
                    <a:cubicBezTo>
                      <a:pt x="1867" y="538"/>
                      <a:pt x="1851" y="579"/>
                      <a:pt x="1258" y="94"/>
                    </a:cubicBezTo>
                    <a:cubicBezTo>
                      <a:pt x="1159" y="14"/>
                      <a:pt x="1088" y="2"/>
                      <a:pt x="1012" y="2"/>
                    </a:cubicBezTo>
                    <a:cubicBezTo>
                      <a:pt x="979" y="2"/>
                      <a:pt x="945" y="4"/>
                      <a:pt x="908" y="4"/>
                    </a:cubicBezTo>
                    <a:cubicBezTo>
                      <a:pt x="889" y="4"/>
                      <a:pt x="869" y="4"/>
                      <a:pt x="848" y="2"/>
                    </a:cubicBezTo>
                    <a:cubicBezTo>
                      <a:pt x="840" y="1"/>
                      <a:pt x="832" y="1"/>
                      <a:pt x="824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1625;p31">
                <a:extLst>
                  <a:ext uri="{FF2B5EF4-FFF2-40B4-BE49-F238E27FC236}">
                    <a16:creationId xmlns:a16="http://schemas.microsoft.com/office/drawing/2014/main" id="{06149732-77F1-2497-1437-F26861EFBDFB}"/>
                  </a:ext>
                </a:extLst>
              </p:cNvPr>
              <p:cNvSpPr/>
              <p:nvPr/>
            </p:nvSpPr>
            <p:spPr>
              <a:xfrm>
                <a:off x="18500" y="1424596"/>
                <a:ext cx="140394" cy="54406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9103" extrusionOk="0">
                    <a:moveTo>
                      <a:pt x="1421" y="1"/>
                    </a:moveTo>
                    <a:cubicBezTo>
                      <a:pt x="1398" y="1"/>
                      <a:pt x="1367" y="11"/>
                      <a:pt x="1319" y="29"/>
                    </a:cubicBezTo>
                    <a:cubicBezTo>
                      <a:pt x="1252" y="53"/>
                      <a:pt x="1194" y="62"/>
                      <a:pt x="1145" y="62"/>
                    </a:cubicBezTo>
                    <a:cubicBezTo>
                      <a:pt x="1016" y="62"/>
                      <a:pt x="942" y="1"/>
                      <a:pt x="887" y="1"/>
                    </a:cubicBezTo>
                    <a:cubicBezTo>
                      <a:pt x="863" y="1"/>
                      <a:pt x="843" y="13"/>
                      <a:pt x="823" y="47"/>
                    </a:cubicBezTo>
                    <a:cubicBezTo>
                      <a:pt x="744" y="180"/>
                      <a:pt x="552" y="678"/>
                      <a:pt x="388" y="1145"/>
                    </a:cubicBezTo>
                    <a:cubicBezTo>
                      <a:pt x="354" y="1242"/>
                      <a:pt x="323" y="1336"/>
                      <a:pt x="293" y="1426"/>
                    </a:cubicBezTo>
                    <a:cubicBezTo>
                      <a:pt x="271" y="1494"/>
                      <a:pt x="248" y="1562"/>
                      <a:pt x="230" y="1623"/>
                    </a:cubicBezTo>
                    <a:cubicBezTo>
                      <a:pt x="221" y="1647"/>
                      <a:pt x="208" y="1936"/>
                      <a:pt x="190" y="2373"/>
                    </a:cubicBezTo>
                    <a:cubicBezTo>
                      <a:pt x="187" y="2465"/>
                      <a:pt x="183" y="2565"/>
                      <a:pt x="178" y="2673"/>
                    </a:cubicBezTo>
                    <a:cubicBezTo>
                      <a:pt x="167" y="2997"/>
                      <a:pt x="154" y="3378"/>
                      <a:pt x="142" y="3782"/>
                    </a:cubicBezTo>
                    <a:cubicBezTo>
                      <a:pt x="138" y="3879"/>
                      <a:pt x="135" y="3976"/>
                      <a:pt x="131" y="4077"/>
                    </a:cubicBezTo>
                    <a:cubicBezTo>
                      <a:pt x="120" y="4447"/>
                      <a:pt x="108" y="4827"/>
                      <a:pt x="95" y="5197"/>
                    </a:cubicBezTo>
                    <a:cubicBezTo>
                      <a:pt x="93" y="5296"/>
                      <a:pt x="90" y="5393"/>
                      <a:pt x="86" y="5490"/>
                    </a:cubicBezTo>
                    <a:cubicBezTo>
                      <a:pt x="72" y="5898"/>
                      <a:pt x="61" y="6283"/>
                      <a:pt x="50" y="6617"/>
                    </a:cubicBezTo>
                    <a:cubicBezTo>
                      <a:pt x="48" y="6716"/>
                      <a:pt x="45" y="6813"/>
                      <a:pt x="41" y="6901"/>
                    </a:cubicBezTo>
                    <a:cubicBezTo>
                      <a:pt x="30" y="7257"/>
                      <a:pt x="21" y="7521"/>
                      <a:pt x="14" y="7638"/>
                    </a:cubicBezTo>
                    <a:lnTo>
                      <a:pt x="9" y="7638"/>
                    </a:lnTo>
                    <a:cubicBezTo>
                      <a:pt x="9" y="7751"/>
                      <a:pt x="16" y="7863"/>
                      <a:pt x="7" y="7976"/>
                    </a:cubicBezTo>
                    <a:cubicBezTo>
                      <a:pt x="0" y="8091"/>
                      <a:pt x="23" y="8068"/>
                      <a:pt x="338" y="8400"/>
                    </a:cubicBezTo>
                    <a:cubicBezTo>
                      <a:pt x="688" y="8767"/>
                      <a:pt x="904" y="8938"/>
                      <a:pt x="1105" y="9087"/>
                    </a:cubicBezTo>
                    <a:cubicBezTo>
                      <a:pt x="1120" y="9098"/>
                      <a:pt x="1135" y="9103"/>
                      <a:pt x="1149" y="9103"/>
                    </a:cubicBezTo>
                    <a:cubicBezTo>
                      <a:pt x="1184" y="9103"/>
                      <a:pt x="1217" y="9074"/>
                      <a:pt x="1260" y="9042"/>
                    </a:cubicBezTo>
                    <a:cubicBezTo>
                      <a:pt x="1828" y="8605"/>
                      <a:pt x="2078" y="8269"/>
                      <a:pt x="2234" y="8118"/>
                    </a:cubicBezTo>
                    <a:cubicBezTo>
                      <a:pt x="2349" y="8003"/>
                      <a:pt x="2286" y="7886"/>
                      <a:pt x="2281" y="7748"/>
                    </a:cubicBezTo>
                    <a:lnTo>
                      <a:pt x="2281" y="7746"/>
                    </a:lnTo>
                    <a:cubicBezTo>
                      <a:pt x="2279" y="7629"/>
                      <a:pt x="2270" y="7320"/>
                      <a:pt x="2254" y="6899"/>
                    </a:cubicBezTo>
                    <a:cubicBezTo>
                      <a:pt x="2252" y="6813"/>
                      <a:pt x="2250" y="6721"/>
                      <a:pt x="2247" y="6626"/>
                    </a:cubicBezTo>
                    <a:cubicBezTo>
                      <a:pt x="2236" y="6286"/>
                      <a:pt x="2223" y="5894"/>
                      <a:pt x="2209" y="5486"/>
                    </a:cubicBezTo>
                    <a:cubicBezTo>
                      <a:pt x="2207" y="5395"/>
                      <a:pt x="2202" y="5303"/>
                      <a:pt x="2200" y="5211"/>
                    </a:cubicBezTo>
                    <a:cubicBezTo>
                      <a:pt x="2186" y="4830"/>
                      <a:pt x="2173" y="4442"/>
                      <a:pt x="2162" y="4070"/>
                    </a:cubicBezTo>
                    <a:cubicBezTo>
                      <a:pt x="2157" y="3976"/>
                      <a:pt x="2155" y="3881"/>
                      <a:pt x="2153" y="3786"/>
                    </a:cubicBezTo>
                    <a:cubicBezTo>
                      <a:pt x="2139" y="3371"/>
                      <a:pt x="2126" y="2988"/>
                      <a:pt x="2114" y="2671"/>
                    </a:cubicBezTo>
                    <a:cubicBezTo>
                      <a:pt x="2112" y="2567"/>
                      <a:pt x="2110" y="2470"/>
                      <a:pt x="2105" y="2382"/>
                    </a:cubicBezTo>
                    <a:cubicBezTo>
                      <a:pt x="2096" y="2069"/>
                      <a:pt x="2090" y="1864"/>
                      <a:pt x="2090" y="1825"/>
                    </a:cubicBezTo>
                    <a:cubicBezTo>
                      <a:pt x="2090" y="1710"/>
                      <a:pt x="2072" y="1600"/>
                      <a:pt x="2031" y="1492"/>
                    </a:cubicBezTo>
                    <a:cubicBezTo>
                      <a:pt x="2024" y="1472"/>
                      <a:pt x="2017" y="1449"/>
                      <a:pt x="2008" y="1429"/>
                    </a:cubicBezTo>
                    <a:cubicBezTo>
                      <a:pt x="1972" y="1327"/>
                      <a:pt x="1941" y="1237"/>
                      <a:pt x="1911" y="1149"/>
                    </a:cubicBezTo>
                    <a:cubicBezTo>
                      <a:pt x="1812" y="858"/>
                      <a:pt x="1727" y="604"/>
                      <a:pt x="1508" y="110"/>
                    </a:cubicBezTo>
                    <a:cubicBezTo>
                      <a:pt x="1473" y="31"/>
                      <a:pt x="1459" y="1"/>
                      <a:pt x="1421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1626;p31">
                <a:extLst>
                  <a:ext uri="{FF2B5EF4-FFF2-40B4-BE49-F238E27FC236}">
                    <a16:creationId xmlns:a16="http://schemas.microsoft.com/office/drawing/2014/main" id="{5DA085DE-8B06-33D8-840C-F5FE9DEB24C3}"/>
                  </a:ext>
                </a:extLst>
              </p:cNvPr>
              <p:cNvSpPr/>
              <p:nvPr/>
            </p:nvSpPr>
            <p:spPr>
              <a:xfrm>
                <a:off x="360553" y="925183"/>
                <a:ext cx="45782" cy="33111"/>
              </a:xfrm>
              <a:custGeom>
                <a:avLst/>
                <a:gdLst/>
                <a:ahLst/>
                <a:cxnLst/>
                <a:rect l="l" t="t" r="r" b="b"/>
                <a:pathLst>
                  <a:path w="766" h="554" extrusionOk="0">
                    <a:moveTo>
                      <a:pt x="362" y="1"/>
                    </a:moveTo>
                    <a:cubicBezTo>
                      <a:pt x="36" y="1"/>
                      <a:pt x="0" y="554"/>
                      <a:pt x="360" y="554"/>
                    </a:cubicBezTo>
                    <a:cubicBezTo>
                      <a:pt x="368" y="554"/>
                      <a:pt x="376" y="554"/>
                      <a:pt x="385" y="553"/>
                    </a:cubicBezTo>
                    <a:cubicBezTo>
                      <a:pt x="721" y="553"/>
                      <a:pt x="766" y="14"/>
                      <a:pt x="372" y="1"/>
                    </a:cubicBezTo>
                    <a:cubicBezTo>
                      <a:pt x="368" y="1"/>
                      <a:pt x="365" y="1"/>
                      <a:pt x="362" y="1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1627;p31">
                <a:extLst>
                  <a:ext uri="{FF2B5EF4-FFF2-40B4-BE49-F238E27FC236}">
                    <a16:creationId xmlns:a16="http://schemas.microsoft.com/office/drawing/2014/main" id="{64C881F4-0A30-B8BE-0B27-7BF7CDBB20F7}"/>
                  </a:ext>
                </a:extLst>
              </p:cNvPr>
              <p:cNvSpPr/>
              <p:nvPr/>
            </p:nvSpPr>
            <p:spPr>
              <a:xfrm>
                <a:off x="-225712" y="925183"/>
                <a:ext cx="38431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53" extrusionOk="0">
                    <a:moveTo>
                      <a:pt x="286" y="1"/>
                    </a:moveTo>
                    <a:cubicBezTo>
                      <a:pt x="283" y="1"/>
                      <a:pt x="280" y="1"/>
                      <a:pt x="277" y="1"/>
                    </a:cubicBezTo>
                    <a:cubicBezTo>
                      <a:pt x="131" y="3"/>
                      <a:pt x="0" y="136"/>
                      <a:pt x="5" y="280"/>
                    </a:cubicBezTo>
                    <a:cubicBezTo>
                      <a:pt x="7" y="425"/>
                      <a:pt x="142" y="553"/>
                      <a:pt x="286" y="553"/>
                    </a:cubicBezTo>
                    <a:cubicBezTo>
                      <a:pt x="642" y="549"/>
                      <a:pt x="642" y="1"/>
                      <a:pt x="286" y="1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1628;p31">
                <a:extLst>
                  <a:ext uri="{FF2B5EF4-FFF2-40B4-BE49-F238E27FC236}">
                    <a16:creationId xmlns:a16="http://schemas.microsoft.com/office/drawing/2014/main" id="{A79574F7-6688-68A4-1E53-83D368485AD0}"/>
                  </a:ext>
                </a:extLst>
              </p:cNvPr>
              <p:cNvSpPr/>
              <p:nvPr/>
            </p:nvSpPr>
            <p:spPr>
              <a:xfrm>
                <a:off x="36012" y="1492969"/>
                <a:ext cx="102561" cy="24744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414" extrusionOk="0">
                    <a:moveTo>
                      <a:pt x="95" y="1"/>
                    </a:moveTo>
                    <a:cubicBezTo>
                      <a:pt x="61" y="98"/>
                      <a:pt x="30" y="192"/>
                      <a:pt x="0" y="282"/>
                    </a:cubicBezTo>
                    <a:cubicBezTo>
                      <a:pt x="244" y="356"/>
                      <a:pt x="538" y="414"/>
                      <a:pt x="867" y="414"/>
                    </a:cubicBezTo>
                    <a:cubicBezTo>
                      <a:pt x="1130" y="414"/>
                      <a:pt x="1415" y="378"/>
                      <a:pt x="1715" y="285"/>
                    </a:cubicBezTo>
                    <a:cubicBezTo>
                      <a:pt x="1679" y="183"/>
                      <a:pt x="1648" y="93"/>
                      <a:pt x="1618" y="5"/>
                    </a:cubicBezTo>
                    <a:cubicBezTo>
                      <a:pt x="1350" y="60"/>
                      <a:pt x="1101" y="84"/>
                      <a:pt x="865" y="84"/>
                    </a:cubicBezTo>
                    <a:cubicBezTo>
                      <a:pt x="597" y="84"/>
                      <a:pt x="344" y="53"/>
                      <a:pt x="95" y="1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1629;p31">
                <a:extLst>
                  <a:ext uri="{FF2B5EF4-FFF2-40B4-BE49-F238E27FC236}">
                    <a16:creationId xmlns:a16="http://schemas.microsoft.com/office/drawing/2014/main" id="{D5110CA2-C34B-5C48-377B-A8C36C782BF6}"/>
                  </a:ext>
                </a:extLst>
              </p:cNvPr>
              <p:cNvSpPr/>
              <p:nvPr/>
            </p:nvSpPr>
            <p:spPr>
              <a:xfrm>
                <a:off x="29139" y="1566423"/>
                <a:ext cx="115770" cy="27971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468" extrusionOk="0">
                    <a:moveTo>
                      <a:pt x="12" y="0"/>
                    </a:moveTo>
                    <a:cubicBezTo>
                      <a:pt x="9" y="92"/>
                      <a:pt x="5" y="192"/>
                      <a:pt x="0" y="300"/>
                    </a:cubicBezTo>
                    <a:cubicBezTo>
                      <a:pt x="259" y="391"/>
                      <a:pt x="588" y="468"/>
                      <a:pt x="967" y="468"/>
                    </a:cubicBezTo>
                    <a:cubicBezTo>
                      <a:pt x="1263" y="468"/>
                      <a:pt x="1590" y="421"/>
                      <a:pt x="1936" y="298"/>
                    </a:cubicBezTo>
                    <a:cubicBezTo>
                      <a:pt x="1934" y="194"/>
                      <a:pt x="1932" y="97"/>
                      <a:pt x="1927" y="9"/>
                    </a:cubicBezTo>
                    <a:cubicBezTo>
                      <a:pt x="1593" y="92"/>
                      <a:pt x="1286" y="131"/>
                      <a:pt x="987" y="131"/>
                    </a:cubicBezTo>
                    <a:cubicBezTo>
                      <a:pt x="660" y="131"/>
                      <a:pt x="343" y="85"/>
                      <a:pt x="12" y="0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1630;p31">
                <a:extLst>
                  <a:ext uri="{FF2B5EF4-FFF2-40B4-BE49-F238E27FC236}">
                    <a16:creationId xmlns:a16="http://schemas.microsoft.com/office/drawing/2014/main" id="{8AA2C300-371A-7A5B-E0DC-F3F5734B34AD}"/>
                  </a:ext>
                </a:extLst>
              </p:cNvPr>
              <p:cNvSpPr/>
              <p:nvPr/>
            </p:nvSpPr>
            <p:spPr>
              <a:xfrm>
                <a:off x="26270" y="1650455"/>
                <a:ext cx="121448" cy="2856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478" extrusionOk="0">
                    <a:moveTo>
                      <a:pt x="10" y="0"/>
                    </a:moveTo>
                    <a:cubicBezTo>
                      <a:pt x="8" y="100"/>
                      <a:pt x="3" y="197"/>
                      <a:pt x="1" y="296"/>
                    </a:cubicBezTo>
                    <a:cubicBezTo>
                      <a:pt x="350" y="427"/>
                      <a:pt x="685" y="477"/>
                      <a:pt x="992" y="477"/>
                    </a:cubicBezTo>
                    <a:cubicBezTo>
                      <a:pt x="1396" y="477"/>
                      <a:pt x="1753" y="391"/>
                      <a:pt x="2032" y="291"/>
                    </a:cubicBezTo>
                    <a:cubicBezTo>
                      <a:pt x="2027" y="197"/>
                      <a:pt x="2025" y="102"/>
                      <a:pt x="2023" y="7"/>
                    </a:cubicBezTo>
                    <a:cubicBezTo>
                      <a:pt x="1745" y="79"/>
                      <a:pt x="1404" y="141"/>
                      <a:pt x="1012" y="141"/>
                    </a:cubicBezTo>
                    <a:cubicBezTo>
                      <a:pt x="772" y="141"/>
                      <a:pt x="514" y="118"/>
                      <a:pt x="240" y="59"/>
                    </a:cubicBezTo>
                    <a:cubicBezTo>
                      <a:pt x="159" y="41"/>
                      <a:pt x="82" y="21"/>
                      <a:pt x="10" y="0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1631;p31">
                <a:extLst>
                  <a:ext uri="{FF2B5EF4-FFF2-40B4-BE49-F238E27FC236}">
                    <a16:creationId xmlns:a16="http://schemas.microsoft.com/office/drawing/2014/main" id="{D2A58DA0-3E6F-1A42-695E-C6614BAF7E1A}"/>
                  </a:ext>
                </a:extLst>
              </p:cNvPr>
              <p:cNvSpPr/>
              <p:nvPr/>
            </p:nvSpPr>
            <p:spPr>
              <a:xfrm>
                <a:off x="23580" y="1735205"/>
                <a:ext cx="126946" cy="2946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493" extrusionOk="0">
                    <a:moveTo>
                      <a:pt x="10" y="0"/>
                    </a:moveTo>
                    <a:cubicBezTo>
                      <a:pt x="8" y="99"/>
                      <a:pt x="5" y="196"/>
                      <a:pt x="1" y="293"/>
                    </a:cubicBezTo>
                    <a:cubicBezTo>
                      <a:pt x="373" y="438"/>
                      <a:pt x="726" y="493"/>
                      <a:pt x="1047" y="493"/>
                    </a:cubicBezTo>
                    <a:cubicBezTo>
                      <a:pt x="1473" y="493"/>
                      <a:pt x="1842" y="397"/>
                      <a:pt x="2124" y="289"/>
                    </a:cubicBezTo>
                    <a:cubicBezTo>
                      <a:pt x="2119" y="198"/>
                      <a:pt x="2117" y="106"/>
                      <a:pt x="2115" y="14"/>
                    </a:cubicBezTo>
                    <a:cubicBezTo>
                      <a:pt x="1944" y="59"/>
                      <a:pt x="1727" y="102"/>
                      <a:pt x="1457" y="131"/>
                    </a:cubicBezTo>
                    <a:cubicBezTo>
                      <a:pt x="1311" y="148"/>
                      <a:pt x="1173" y="156"/>
                      <a:pt x="1039" y="156"/>
                    </a:cubicBezTo>
                    <a:cubicBezTo>
                      <a:pt x="675" y="156"/>
                      <a:pt x="346" y="96"/>
                      <a:pt x="10" y="0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1632;p31">
                <a:extLst>
                  <a:ext uri="{FF2B5EF4-FFF2-40B4-BE49-F238E27FC236}">
                    <a16:creationId xmlns:a16="http://schemas.microsoft.com/office/drawing/2014/main" id="{8ADDC49B-05DE-593D-8BB5-3940137802E7}"/>
                  </a:ext>
                </a:extLst>
              </p:cNvPr>
              <p:cNvSpPr/>
              <p:nvPr/>
            </p:nvSpPr>
            <p:spPr>
              <a:xfrm>
                <a:off x="20891" y="1820074"/>
                <a:ext cx="132385" cy="30242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506" extrusionOk="0">
                    <a:moveTo>
                      <a:pt x="10" y="0"/>
                    </a:moveTo>
                    <a:cubicBezTo>
                      <a:pt x="8" y="99"/>
                      <a:pt x="5" y="196"/>
                      <a:pt x="1" y="284"/>
                    </a:cubicBezTo>
                    <a:cubicBezTo>
                      <a:pt x="363" y="433"/>
                      <a:pt x="733" y="505"/>
                      <a:pt x="1100" y="505"/>
                    </a:cubicBezTo>
                    <a:cubicBezTo>
                      <a:pt x="1477" y="505"/>
                      <a:pt x="1852" y="429"/>
                      <a:pt x="2214" y="282"/>
                    </a:cubicBezTo>
                    <a:cubicBezTo>
                      <a:pt x="2212" y="196"/>
                      <a:pt x="2210" y="104"/>
                      <a:pt x="2207" y="9"/>
                    </a:cubicBezTo>
                    <a:cubicBezTo>
                      <a:pt x="1809" y="120"/>
                      <a:pt x="1452" y="167"/>
                      <a:pt x="1118" y="167"/>
                    </a:cubicBezTo>
                    <a:cubicBezTo>
                      <a:pt x="726" y="167"/>
                      <a:pt x="366" y="102"/>
                      <a:pt x="10" y="0"/>
                    </a:cubicBezTo>
                    <a:close/>
                  </a:path>
                </a:pathLst>
              </a:custGeom>
              <a:solidFill>
                <a:srgbClr val="FF8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1633;p31">
                <a:extLst>
                  <a:ext uri="{FF2B5EF4-FFF2-40B4-BE49-F238E27FC236}">
                    <a16:creationId xmlns:a16="http://schemas.microsoft.com/office/drawing/2014/main" id="{02800940-AFF6-A4F1-88FD-D95110909B59}"/>
                  </a:ext>
                </a:extLst>
              </p:cNvPr>
              <p:cNvSpPr/>
              <p:nvPr/>
            </p:nvSpPr>
            <p:spPr>
              <a:xfrm>
                <a:off x="165291" y="1155107"/>
                <a:ext cx="205481" cy="578669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9682" extrusionOk="0">
                    <a:moveTo>
                      <a:pt x="1101" y="1"/>
                    </a:moveTo>
                    <a:cubicBezTo>
                      <a:pt x="1064" y="1"/>
                      <a:pt x="1040" y="44"/>
                      <a:pt x="988" y="148"/>
                    </a:cubicBezTo>
                    <a:cubicBezTo>
                      <a:pt x="1" y="2111"/>
                      <a:pt x="235" y="4914"/>
                      <a:pt x="812" y="7053"/>
                    </a:cubicBezTo>
                    <a:cubicBezTo>
                      <a:pt x="1204" y="8500"/>
                      <a:pt x="1707" y="9681"/>
                      <a:pt x="1758" y="9681"/>
                    </a:cubicBezTo>
                    <a:cubicBezTo>
                      <a:pt x="1758" y="9681"/>
                      <a:pt x="1759" y="9681"/>
                      <a:pt x="1759" y="9681"/>
                    </a:cubicBezTo>
                    <a:cubicBezTo>
                      <a:pt x="1786" y="9672"/>
                      <a:pt x="1802" y="9659"/>
                      <a:pt x="1795" y="9607"/>
                    </a:cubicBezTo>
                    <a:cubicBezTo>
                      <a:pt x="1777" y="9476"/>
                      <a:pt x="1705" y="9005"/>
                      <a:pt x="1700" y="8787"/>
                    </a:cubicBezTo>
                    <a:cubicBezTo>
                      <a:pt x="1687" y="8077"/>
                      <a:pt x="1676" y="7682"/>
                      <a:pt x="1786" y="6839"/>
                    </a:cubicBezTo>
                    <a:cubicBezTo>
                      <a:pt x="2144" y="4110"/>
                      <a:pt x="3438" y="2050"/>
                      <a:pt x="2944" y="2021"/>
                    </a:cubicBezTo>
                    <a:cubicBezTo>
                      <a:pt x="2940" y="2020"/>
                      <a:pt x="2936" y="2020"/>
                      <a:pt x="2932" y="2020"/>
                    </a:cubicBezTo>
                    <a:cubicBezTo>
                      <a:pt x="2710" y="2020"/>
                      <a:pt x="2349" y="2354"/>
                      <a:pt x="1662" y="2478"/>
                    </a:cubicBezTo>
                    <a:cubicBezTo>
                      <a:pt x="1656" y="2479"/>
                      <a:pt x="1651" y="2480"/>
                      <a:pt x="1647" y="2480"/>
                    </a:cubicBezTo>
                    <a:cubicBezTo>
                      <a:pt x="1528" y="2480"/>
                      <a:pt x="1959" y="2080"/>
                      <a:pt x="2309" y="1047"/>
                    </a:cubicBezTo>
                    <a:cubicBezTo>
                      <a:pt x="2361" y="889"/>
                      <a:pt x="2255" y="869"/>
                      <a:pt x="2074" y="731"/>
                    </a:cubicBezTo>
                    <a:cubicBezTo>
                      <a:pt x="1797" y="519"/>
                      <a:pt x="1522" y="305"/>
                      <a:pt x="1247" y="91"/>
                    </a:cubicBezTo>
                    <a:cubicBezTo>
                      <a:pt x="1172" y="34"/>
                      <a:pt x="1132" y="1"/>
                      <a:pt x="1101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1634;p31">
                <a:extLst>
                  <a:ext uri="{FF2B5EF4-FFF2-40B4-BE49-F238E27FC236}">
                    <a16:creationId xmlns:a16="http://schemas.microsoft.com/office/drawing/2014/main" id="{BDA8705B-D2C0-8502-9410-865E0E7F6E80}"/>
                  </a:ext>
                </a:extLst>
              </p:cNvPr>
              <p:cNvSpPr/>
              <p:nvPr/>
            </p:nvSpPr>
            <p:spPr>
              <a:xfrm>
                <a:off x="-174073" y="1155107"/>
                <a:ext cx="166333" cy="579386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9694" extrusionOk="0">
                    <a:moveTo>
                      <a:pt x="1968" y="0"/>
                    </a:moveTo>
                    <a:cubicBezTo>
                      <a:pt x="1931" y="0"/>
                      <a:pt x="1882" y="46"/>
                      <a:pt x="1814" y="96"/>
                    </a:cubicBezTo>
                    <a:cubicBezTo>
                      <a:pt x="1478" y="350"/>
                      <a:pt x="1158" y="623"/>
                      <a:pt x="811" y="862"/>
                    </a:cubicBezTo>
                    <a:cubicBezTo>
                      <a:pt x="730" y="918"/>
                      <a:pt x="727" y="936"/>
                      <a:pt x="757" y="1033"/>
                    </a:cubicBezTo>
                    <a:cubicBezTo>
                      <a:pt x="838" y="1308"/>
                      <a:pt x="1018" y="1732"/>
                      <a:pt x="1246" y="2122"/>
                    </a:cubicBezTo>
                    <a:cubicBezTo>
                      <a:pt x="1417" y="2413"/>
                      <a:pt x="1455" y="2426"/>
                      <a:pt x="1433" y="2460"/>
                    </a:cubicBezTo>
                    <a:cubicBezTo>
                      <a:pt x="1425" y="2473"/>
                      <a:pt x="1413" y="2477"/>
                      <a:pt x="1400" y="2477"/>
                    </a:cubicBezTo>
                    <a:cubicBezTo>
                      <a:pt x="1391" y="2477"/>
                      <a:pt x="1381" y="2475"/>
                      <a:pt x="1372" y="2474"/>
                    </a:cubicBezTo>
                    <a:cubicBezTo>
                      <a:pt x="732" y="2341"/>
                      <a:pt x="382" y="2068"/>
                      <a:pt x="222" y="2032"/>
                    </a:cubicBezTo>
                    <a:cubicBezTo>
                      <a:pt x="186" y="2024"/>
                      <a:pt x="154" y="2019"/>
                      <a:pt x="127" y="2019"/>
                    </a:cubicBezTo>
                    <a:cubicBezTo>
                      <a:pt x="41" y="2019"/>
                      <a:pt x="0" y="2067"/>
                      <a:pt x="17" y="2221"/>
                    </a:cubicBezTo>
                    <a:cubicBezTo>
                      <a:pt x="60" y="2616"/>
                      <a:pt x="556" y="3880"/>
                      <a:pt x="757" y="4531"/>
                    </a:cubicBezTo>
                    <a:cubicBezTo>
                      <a:pt x="1225" y="6046"/>
                      <a:pt x="1575" y="8054"/>
                      <a:pt x="1270" y="9611"/>
                    </a:cubicBezTo>
                    <a:cubicBezTo>
                      <a:pt x="1264" y="9643"/>
                      <a:pt x="1261" y="9684"/>
                      <a:pt x="1293" y="9693"/>
                    </a:cubicBezTo>
                    <a:cubicBezTo>
                      <a:pt x="1295" y="9694"/>
                      <a:pt x="1297" y="9694"/>
                      <a:pt x="1300" y="9694"/>
                    </a:cubicBezTo>
                    <a:cubicBezTo>
                      <a:pt x="1310" y="9694"/>
                      <a:pt x="1323" y="9688"/>
                      <a:pt x="1327" y="9681"/>
                    </a:cubicBezTo>
                    <a:cubicBezTo>
                      <a:pt x="1482" y="9422"/>
                      <a:pt x="2334" y="7333"/>
                      <a:pt x="2627" y="5187"/>
                    </a:cubicBezTo>
                    <a:cubicBezTo>
                      <a:pt x="2735" y="4396"/>
                      <a:pt x="2783" y="3702"/>
                      <a:pt x="2735" y="2904"/>
                    </a:cubicBezTo>
                    <a:cubicBezTo>
                      <a:pt x="2699" y="2284"/>
                      <a:pt x="2620" y="1640"/>
                      <a:pt x="2431" y="1036"/>
                    </a:cubicBezTo>
                    <a:cubicBezTo>
                      <a:pt x="2334" y="731"/>
                      <a:pt x="2174" y="287"/>
                      <a:pt x="2005" y="24"/>
                    </a:cubicBezTo>
                    <a:cubicBezTo>
                      <a:pt x="1994" y="7"/>
                      <a:pt x="1982" y="0"/>
                      <a:pt x="1968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1635;p31">
                <a:extLst>
                  <a:ext uri="{FF2B5EF4-FFF2-40B4-BE49-F238E27FC236}">
                    <a16:creationId xmlns:a16="http://schemas.microsoft.com/office/drawing/2014/main" id="{5C541D14-7957-B448-5175-F02C94DCEC49}"/>
                  </a:ext>
                </a:extLst>
              </p:cNvPr>
              <p:cNvSpPr/>
              <p:nvPr/>
            </p:nvSpPr>
            <p:spPr>
              <a:xfrm>
                <a:off x="-332398" y="951182"/>
                <a:ext cx="66999" cy="117742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970" extrusionOk="0">
                    <a:moveTo>
                      <a:pt x="102" y="1"/>
                    </a:moveTo>
                    <a:cubicBezTo>
                      <a:pt x="91" y="1"/>
                      <a:pt x="79" y="3"/>
                      <a:pt x="68" y="8"/>
                    </a:cubicBezTo>
                    <a:cubicBezTo>
                      <a:pt x="20" y="28"/>
                      <a:pt x="0" y="80"/>
                      <a:pt x="20" y="125"/>
                    </a:cubicBezTo>
                    <a:lnTo>
                      <a:pt x="20" y="127"/>
                    </a:lnTo>
                    <a:cubicBezTo>
                      <a:pt x="88" y="285"/>
                      <a:pt x="167" y="436"/>
                      <a:pt x="241" y="585"/>
                    </a:cubicBezTo>
                    <a:lnTo>
                      <a:pt x="469" y="1031"/>
                    </a:lnTo>
                    <a:lnTo>
                      <a:pt x="469" y="1029"/>
                    </a:lnTo>
                    <a:lnTo>
                      <a:pt x="696" y="1475"/>
                    </a:lnTo>
                    <a:cubicBezTo>
                      <a:pt x="773" y="1624"/>
                      <a:pt x="850" y="1772"/>
                      <a:pt x="940" y="1921"/>
                    </a:cubicBezTo>
                    <a:lnTo>
                      <a:pt x="940" y="1923"/>
                    </a:lnTo>
                    <a:cubicBezTo>
                      <a:pt x="956" y="1950"/>
                      <a:pt x="986" y="1969"/>
                      <a:pt x="1019" y="1969"/>
                    </a:cubicBezTo>
                    <a:cubicBezTo>
                      <a:pt x="1023" y="1969"/>
                      <a:pt x="1026" y="1969"/>
                      <a:pt x="1030" y="1968"/>
                    </a:cubicBezTo>
                    <a:cubicBezTo>
                      <a:pt x="1082" y="1964"/>
                      <a:pt x="1120" y="1917"/>
                      <a:pt x="1116" y="1865"/>
                    </a:cubicBezTo>
                    <a:cubicBezTo>
                      <a:pt x="1100" y="1687"/>
                      <a:pt x="1059" y="1515"/>
                      <a:pt x="1003" y="1349"/>
                    </a:cubicBezTo>
                    <a:cubicBezTo>
                      <a:pt x="949" y="1180"/>
                      <a:pt x="879" y="1017"/>
                      <a:pt x="798" y="860"/>
                    </a:cubicBezTo>
                    <a:cubicBezTo>
                      <a:pt x="717" y="704"/>
                      <a:pt x="624" y="553"/>
                      <a:pt x="518" y="411"/>
                    </a:cubicBezTo>
                    <a:cubicBezTo>
                      <a:pt x="412" y="271"/>
                      <a:pt x="298" y="136"/>
                      <a:pt x="160" y="21"/>
                    </a:cubicBezTo>
                    <a:cubicBezTo>
                      <a:pt x="144" y="8"/>
                      <a:pt x="123" y="1"/>
                      <a:pt x="102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1636;p31">
                <a:extLst>
                  <a:ext uri="{FF2B5EF4-FFF2-40B4-BE49-F238E27FC236}">
                    <a16:creationId xmlns:a16="http://schemas.microsoft.com/office/drawing/2014/main" id="{3E73BC3B-B653-5314-C351-DF24035DDF55}"/>
                  </a:ext>
                </a:extLst>
              </p:cNvPr>
              <p:cNvSpPr/>
              <p:nvPr/>
            </p:nvSpPr>
            <p:spPr>
              <a:xfrm>
                <a:off x="439985" y="951122"/>
                <a:ext cx="66581" cy="117742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970" extrusionOk="0">
                    <a:moveTo>
                      <a:pt x="1019" y="1"/>
                    </a:moveTo>
                    <a:cubicBezTo>
                      <a:pt x="999" y="1"/>
                      <a:pt x="978" y="8"/>
                      <a:pt x="961" y="22"/>
                    </a:cubicBezTo>
                    <a:cubicBezTo>
                      <a:pt x="825" y="137"/>
                      <a:pt x="708" y="270"/>
                      <a:pt x="602" y="412"/>
                    </a:cubicBezTo>
                    <a:cubicBezTo>
                      <a:pt x="496" y="554"/>
                      <a:pt x="404" y="705"/>
                      <a:pt x="323" y="861"/>
                    </a:cubicBezTo>
                    <a:cubicBezTo>
                      <a:pt x="242" y="1018"/>
                      <a:pt x="172" y="1181"/>
                      <a:pt x="118" y="1347"/>
                    </a:cubicBezTo>
                    <a:cubicBezTo>
                      <a:pt x="61" y="1516"/>
                      <a:pt x="21" y="1688"/>
                      <a:pt x="5" y="1866"/>
                    </a:cubicBezTo>
                    <a:cubicBezTo>
                      <a:pt x="0" y="1902"/>
                      <a:pt x="19" y="1936"/>
                      <a:pt x="50" y="1956"/>
                    </a:cubicBezTo>
                    <a:cubicBezTo>
                      <a:pt x="66" y="1965"/>
                      <a:pt x="83" y="1970"/>
                      <a:pt x="99" y="1970"/>
                    </a:cubicBezTo>
                    <a:cubicBezTo>
                      <a:pt x="132" y="1970"/>
                      <a:pt x="163" y="1953"/>
                      <a:pt x="181" y="1922"/>
                    </a:cubicBezTo>
                    <a:cubicBezTo>
                      <a:pt x="271" y="1773"/>
                      <a:pt x="348" y="1625"/>
                      <a:pt x="424" y="1476"/>
                    </a:cubicBezTo>
                    <a:lnTo>
                      <a:pt x="652" y="1030"/>
                    </a:lnTo>
                    <a:lnTo>
                      <a:pt x="879" y="586"/>
                    </a:lnTo>
                    <a:cubicBezTo>
                      <a:pt x="954" y="435"/>
                      <a:pt x="1030" y="286"/>
                      <a:pt x="1100" y="126"/>
                    </a:cubicBezTo>
                    <a:cubicBezTo>
                      <a:pt x="1114" y="94"/>
                      <a:pt x="1109" y="58"/>
                      <a:pt x="1087" y="31"/>
                    </a:cubicBezTo>
                    <a:cubicBezTo>
                      <a:pt x="1069" y="11"/>
                      <a:pt x="1045" y="1"/>
                      <a:pt x="1019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1637;p31">
                <a:extLst>
                  <a:ext uri="{FF2B5EF4-FFF2-40B4-BE49-F238E27FC236}">
                    <a16:creationId xmlns:a16="http://schemas.microsoft.com/office/drawing/2014/main" id="{349E0119-3D4E-AA60-A189-155E6D1490AF}"/>
                  </a:ext>
                </a:extLst>
              </p:cNvPr>
              <p:cNvSpPr/>
              <p:nvPr/>
            </p:nvSpPr>
            <p:spPr>
              <a:xfrm>
                <a:off x="313097" y="1686017"/>
                <a:ext cx="181514" cy="298897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5001" extrusionOk="0">
                    <a:moveTo>
                      <a:pt x="100" y="0"/>
                    </a:moveTo>
                    <a:cubicBezTo>
                      <a:pt x="91" y="0"/>
                      <a:pt x="82" y="2"/>
                      <a:pt x="72" y="5"/>
                    </a:cubicBezTo>
                    <a:cubicBezTo>
                      <a:pt x="27" y="21"/>
                      <a:pt x="0" y="70"/>
                      <a:pt x="16" y="115"/>
                    </a:cubicBezTo>
                    <a:cubicBezTo>
                      <a:pt x="163" y="564"/>
                      <a:pt x="338" y="1001"/>
                      <a:pt x="535" y="1432"/>
                    </a:cubicBezTo>
                    <a:cubicBezTo>
                      <a:pt x="731" y="1862"/>
                      <a:pt x="949" y="2281"/>
                      <a:pt x="1184" y="2692"/>
                    </a:cubicBezTo>
                    <a:cubicBezTo>
                      <a:pt x="1423" y="3099"/>
                      <a:pt x="1677" y="3498"/>
                      <a:pt x="1957" y="3882"/>
                    </a:cubicBezTo>
                    <a:cubicBezTo>
                      <a:pt x="2234" y="4265"/>
                      <a:pt x="2534" y="4632"/>
                      <a:pt x="2863" y="4972"/>
                    </a:cubicBezTo>
                    <a:cubicBezTo>
                      <a:pt x="2881" y="4991"/>
                      <a:pt x="2905" y="5001"/>
                      <a:pt x="2930" y="5001"/>
                    </a:cubicBezTo>
                    <a:cubicBezTo>
                      <a:pt x="2948" y="5001"/>
                      <a:pt x="2966" y="4995"/>
                      <a:pt x="2982" y="4984"/>
                    </a:cubicBezTo>
                    <a:cubicBezTo>
                      <a:pt x="3025" y="4954"/>
                      <a:pt x="3036" y="4896"/>
                      <a:pt x="3007" y="4853"/>
                    </a:cubicBezTo>
                    <a:cubicBezTo>
                      <a:pt x="2743" y="4468"/>
                      <a:pt x="2482" y="4084"/>
                      <a:pt x="2229" y="3694"/>
                    </a:cubicBezTo>
                    <a:cubicBezTo>
                      <a:pt x="1979" y="3302"/>
                      <a:pt x="1736" y="2908"/>
                      <a:pt x="1504" y="2507"/>
                    </a:cubicBezTo>
                    <a:cubicBezTo>
                      <a:pt x="1269" y="2106"/>
                      <a:pt x="1048" y="1698"/>
                      <a:pt x="828" y="1287"/>
                    </a:cubicBezTo>
                    <a:lnTo>
                      <a:pt x="178" y="48"/>
                    </a:lnTo>
                    <a:cubicBezTo>
                      <a:pt x="163" y="18"/>
                      <a:pt x="132" y="0"/>
                      <a:pt x="10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1638;p31">
                <a:extLst>
                  <a:ext uri="{FF2B5EF4-FFF2-40B4-BE49-F238E27FC236}">
                    <a16:creationId xmlns:a16="http://schemas.microsoft.com/office/drawing/2014/main" id="{0A13419F-CC86-AC37-7261-A664BEC1D64C}"/>
                  </a:ext>
                </a:extLst>
              </p:cNvPr>
              <p:cNvSpPr/>
              <p:nvPr/>
            </p:nvSpPr>
            <p:spPr>
              <a:xfrm>
                <a:off x="-320146" y="1685957"/>
                <a:ext cx="181096" cy="298897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5001" extrusionOk="0">
                    <a:moveTo>
                      <a:pt x="2933" y="1"/>
                    </a:moveTo>
                    <a:cubicBezTo>
                      <a:pt x="2901" y="1"/>
                      <a:pt x="2869" y="19"/>
                      <a:pt x="2853" y="49"/>
                    </a:cubicBezTo>
                    <a:lnTo>
                      <a:pt x="2204" y="1288"/>
                    </a:lnTo>
                    <a:cubicBezTo>
                      <a:pt x="1984" y="1699"/>
                      <a:pt x="1763" y="2107"/>
                      <a:pt x="1528" y="2505"/>
                    </a:cubicBezTo>
                    <a:cubicBezTo>
                      <a:pt x="1296" y="2909"/>
                      <a:pt x="1053" y="3303"/>
                      <a:pt x="803" y="3693"/>
                    </a:cubicBezTo>
                    <a:cubicBezTo>
                      <a:pt x="550" y="4085"/>
                      <a:pt x="289" y="4469"/>
                      <a:pt x="25" y="4854"/>
                    </a:cubicBezTo>
                    <a:cubicBezTo>
                      <a:pt x="0" y="4892"/>
                      <a:pt x="2" y="4942"/>
                      <a:pt x="36" y="4973"/>
                    </a:cubicBezTo>
                    <a:cubicBezTo>
                      <a:pt x="55" y="4991"/>
                      <a:pt x="79" y="5000"/>
                      <a:pt x="102" y="5000"/>
                    </a:cubicBezTo>
                    <a:cubicBezTo>
                      <a:pt x="127" y="5000"/>
                      <a:pt x="151" y="4991"/>
                      <a:pt x="169" y="4971"/>
                    </a:cubicBezTo>
                    <a:cubicBezTo>
                      <a:pt x="496" y="4631"/>
                      <a:pt x="796" y="4263"/>
                      <a:pt x="1075" y="3883"/>
                    </a:cubicBezTo>
                    <a:cubicBezTo>
                      <a:pt x="1355" y="3499"/>
                      <a:pt x="1609" y="3100"/>
                      <a:pt x="1848" y="2693"/>
                    </a:cubicBezTo>
                    <a:cubicBezTo>
                      <a:pt x="2083" y="2282"/>
                      <a:pt x="2301" y="1863"/>
                      <a:pt x="2495" y="1433"/>
                    </a:cubicBezTo>
                    <a:cubicBezTo>
                      <a:pt x="2691" y="1002"/>
                      <a:pt x="2867" y="565"/>
                      <a:pt x="3016" y="116"/>
                    </a:cubicBezTo>
                    <a:cubicBezTo>
                      <a:pt x="3029" y="76"/>
                      <a:pt x="3011" y="31"/>
                      <a:pt x="2973" y="10"/>
                    </a:cubicBezTo>
                    <a:cubicBezTo>
                      <a:pt x="2960" y="4"/>
                      <a:pt x="2947" y="1"/>
                      <a:pt x="2933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1639;p31">
                <a:extLst>
                  <a:ext uri="{FF2B5EF4-FFF2-40B4-BE49-F238E27FC236}">
                    <a16:creationId xmlns:a16="http://schemas.microsoft.com/office/drawing/2014/main" id="{8E29578E-46B7-6A9C-73EE-922B4B093904}"/>
                  </a:ext>
                </a:extLst>
              </p:cNvPr>
              <p:cNvSpPr/>
              <p:nvPr/>
            </p:nvSpPr>
            <p:spPr>
              <a:xfrm>
                <a:off x="132597" y="770745"/>
                <a:ext cx="210322" cy="190599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189" extrusionOk="0">
                    <a:moveTo>
                      <a:pt x="1181" y="0"/>
                    </a:moveTo>
                    <a:cubicBezTo>
                      <a:pt x="1119" y="0"/>
                      <a:pt x="1059" y="1"/>
                      <a:pt x="1003" y="2"/>
                    </a:cubicBezTo>
                    <a:cubicBezTo>
                      <a:pt x="904" y="4"/>
                      <a:pt x="814" y="9"/>
                      <a:pt x="735" y="18"/>
                    </a:cubicBezTo>
                    <a:lnTo>
                      <a:pt x="733" y="18"/>
                    </a:lnTo>
                    <a:cubicBezTo>
                      <a:pt x="0" y="101"/>
                      <a:pt x="0" y="459"/>
                      <a:pt x="289" y="610"/>
                    </a:cubicBezTo>
                    <a:cubicBezTo>
                      <a:pt x="755" y="854"/>
                      <a:pt x="1307" y="854"/>
                      <a:pt x="1551" y="890"/>
                    </a:cubicBezTo>
                    <a:cubicBezTo>
                      <a:pt x="1576" y="892"/>
                      <a:pt x="1560" y="924"/>
                      <a:pt x="1542" y="924"/>
                    </a:cubicBezTo>
                    <a:cubicBezTo>
                      <a:pt x="1531" y="924"/>
                      <a:pt x="1519" y="924"/>
                      <a:pt x="1509" y="924"/>
                    </a:cubicBezTo>
                    <a:cubicBezTo>
                      <a:pt x="1379" y="924"/>
                      <a:pt x="1282" y="904"/>
                      <a:pt x="1223" y="904"/>
                    </a:cubicBezTo>
                    <a:cubicBezTo>
                      <a:pt x="1179" y="904"/>
                      <a:pt x="1155" y="915"/>
                      <a:pt x="1152" y="953"/>
                    </a:cubicBezTo>
                    <a:cubicBezTo>
                      <a:pt x="1114" y="1408"/>
                      <a:pt x="1416" y="2310"/>
                      <a:pt x="1884" y="2707"/>
                    </a:cubicBezTo>
                    <a:cubicBezTo>
                      <a:pt x="2270" y="3033"/>
                      <a:pt x="2748" y="3184"/>
                      <a:pt x="2914" y="3189"/>
                    </a:cubicBezTo>
                    <a:cubicBezTo>
                      <a:pt x="2916" y="3189"/>
                      <a:pt x="2917" y="3189"/>
                      <a:pt x="2918" y="3189"/>
                    </a:cubicBezTo>
                    <a:cubicBezTo>
                      <a:pt x="3018" y="3189"/>
                      <a:pt x="2991" y="3083"/>
                      <a:pt x="3185" y="2641"/>
                    </a:cubicBezTo>
                    <a:cubicBezTo>
                      <a:pt x="3253" y="2488"/>
                      <a:pt x="3345" y="2296"/>
                      <a:pt x="3478" y="2055"/>
                    </a:cubicBezTo>
                    <a:cubicBezTo>
                      <a:pt x="3516" y="1988"/>
                      <a:pt x="3518" y="1963"/>
                      <a:pt x="3458" y="1918"/>
                    </a:cubicBezTo>
                    <a:lnTo>
                      <a:pt x="3455" y="1918"/>
                    </a:lnTo>
                    <a:cubicBezTo>
                      <a:pt x="3304" y="1809"/>
                      <a:pt x="3045" y="1489"/>
                      <a:pt x="2964" y="1156"/>
                    </a:cubicBezTo>
                    <a:cubicBezTo>
                      <a:pt x="2867" y="748"/>
                      <a:pt x="2732" y="272"/>
                      <a:pt x="2344" y="135"/>
                    </a:cubicBezTo>
                    <a:cubicBezTo>
                      <a:pt x="2030" y="23"/>
                      <a:pt x="1554" y="0"/>
                      <a:pt x="1181" y="0"/>
                    </a:cubicBezTo>
                    <a:close/>
                  </a:path>
                </a:pathLst>
              </a:custGeom>
              <a:solidFill>
                <a:srgbClr val="DB5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1640;p31">
                <a:extLst>
                  <a:ext uri="{FF2B5EF4-FFF2-40B4-BE49-F238E27FC236}">
                    <a16:creationId xmlns:a16="http://schemas.microsoft.com/office/drawing/2014/main" id="{42AC19AB-BBAE-8E1A-B13E-267F946C234C}"/>
                  </a:ext>
                </a:extLst>
              </p:cNvPr>
              <p:cNvSpPr/>
              <p:nvPr/>
            </p:nvSpPr>
            <p:spPr>
              <a:xfrm>
                <a:off x="-173893" y="770865"/>
                <a:ext cx="210860" cy="190658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3190" extrusionOk="0">
                    <a:moveTo>
                      <a:pt x="2462" y="0"/>
                    </a:moveTo>
                    <a:cubicBezTo>
                      <a:pt x="2240" y="0"/>
                      <a:pt x="2025" y="11"/>
                      <a:pt x="1930" y="20"/>
                    </a:cubicBezTo>
                    <a:cubicBezTo>
                      <a:pt x="1799" y="36"/>
                      <a:pt x="1669" y="34"/>
                      <a:pt x="1540" y="59"/>
                    </a:cubicBezTo>
                    <a:cubicBezTo>
                      <a:pt x="1207" y="122"/>
                      <a:pt x="1022" y="221"/>
                      <a:pt x="862" y="518"/>
                    </a:cubicBezTo>
                    <a:cubicBezTo>
                      <a:pt x="605" y="998"/>
                      <a:pt x="731" y="1224"/>
                      <a:pt x="386" y="1677"/>
                    </a:cubicBezTo>
                    <a:cubicBezTo>
                      <a:pt x="1" y="2179"/>
                      <a:pt x="14" y="1681"/>
                      <a:pt x="429" y="2655"/>
                    </a:cubicBezTo>
                    <a:cubicBezTo>
                      <a:pt x="461" y="2727"/>
                      <a:pt x="492" y="2808"/>
                      <a:pt x="528" y="2898"/>
                    </a:cubicBezTo>
                    <a:cubicBezTo>
                      <a:pt x="619" y="3132"/>
                      <a:pt x="614" y="3189"/>
                      <a:pt x="699" y="3189"/>
                    </a:cubicBezTo>
                    <a:cubicBezTo>
                      <a:pt x="709" y="3189"/>
                      <a:pt x="720" y="3188"/>
                      <a:pt x="733" y="3187"/>
                    </a:cubicBezTo>
                    <a:cubicBezTo>
                      <a:pt x="814" y="3176"/>
                      <a:pt x="1101" y="3094"/>
                      <a:pt x="1355" y="2959"/>
                    </a:cubicBezTo>
                    <a:cubicBezTo>
                      <a:pt x="2106" y="2556"/>
                      <a:pt x="2376" y="1835"/>
                      <a:pt x="2475" y="996"/>
                    </a:cubicBezTo>
                    <a:cubicBezTo>
                      <a:pt x="2484" y="919"/>
                      <a:pt x="2451" y="901"/>
                      <a:pt x="2403" y="901"/>
                    </a:cubicBezTo>
                    <a:cubicBezTo>
                      <a:pt x="2366" y="901"/>
                      <a:pt x="2318" y="912"/>
                      <a:pt x="2275" y="915"/>
                    </a:cubicBezTo>
                    <a:cubicBezTo>
                      <a:pt x="2203" y="919"/>
                      <a:pt x="2131" y="919"/>
                      <a:pt x="2059" y="922"/>
                    </a:cubicBezTo>
                    <a:cubicBezTo>
                      <a:pt x="2054" y="922"/>
                      <a:pt x="2043" y="910"/>
                      <a:pt x="2043" y="906"/>
                    </a:cubicBezTo>
                    <a:cubicBezTo>
                      <a:pt x="2041" y="883"/>
                      <a:pt x="2088" y="879"/>
                      <a:pt x="2110" y="879"/>
                    </a:cubicBezTo>
                    <a:cubicBezTo>
                      <a:pt x="2469" y="859"/>
                      <a:pt x="3109" y="777"/>
                      <a:pt x="3397" y="561"/>
                    </a:cubicBezTo>
                    <a:cubicBezTo>
                      <a:pt x="3528" y="464"/>
                      <a:pt x="3526" y="257"/>
                      <a:pt x="3368" y="162"/>
                    </a:cubicBezTo>
                    <a:cubicBezTo>
                      <a:pt x="3242" y="86"/>
                      <a:pt x="3102" y="49"/>
                      <a:pt x="2958" y="27"/>
                    </a:cubicBezTo>
                    <a:cubicBezTo>
                      <a:pt x="2931" y="22"/>
                      <a:pt x="2899" y="18"/>
                      <a:pt x="2868" y="16"/>
                    </a:cubicBezTo>
                    <a:cubicBezTo>
                      <a:pt x="2749" y="4"/>
                      <a:pt x="2604" y="0"/>
                      <a:pt x="2462" y="0"/>
                    </a:cubicBezTo>
                    <a:close/>
                  </a:path>
                </a:pathLst>
              </a:custGeom>
              <a:solidFill>
                <a:srgbClr val="DB5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1641;p31">
                <a:extLst>
                  <a:ext uri="{FF2B5EF4-FFF2-40B4-BE49-F238E27FC236}">
                    <a16:creationId xmlns:a16="http://schemas.microsoft.com/office/drawing/2014/main" id="{FC7CDE64-DA19-495B-514A-E487E146FFC6}"/>
                  </a:ext>
                </a:extLst>
              </p:cNvPr>
              <p:cNvSpPr/>
              <p:nvPr/>
            </p:nvSpPr>
            <p:spPr>
              <a:xfrm>
                <a:off x="-92429" y="739846"/>
                <a:ext cx="117264" cy="33111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554" extrusionOk="0">
                    <a:moveTo>
                      <a:pt x="1488" y="1"/>
                    </a:moveTo>
                    <a:cubicBezTo>
                      <a:pt x="1343" y="1"/>
                      <a:pt x="1198" y="8"/>
                      <a:pt x="1056" y="41"/>
                    </a:cubicBezTo>
                    <a:cubicBezTo>
                      <a:pt x="763" y="111"/>
                      <a:pt x="256" y="307"/>
                      <a:pt x="28" y="481"/>
                    </a:cubicBezTo>
                    <a:cubicBezTo>
                      <a:pt x="1" y="502"/>
                      <a:pt x="15" y="553"/>
                      <a:pt x="57" y="553"/>
                    </a:cubicBezTo>
                    <a:cubicBezTo>
                      <a:pt x="59" y="553"/>
                      <a:pt x="62" y="553"/>
                      <a:pt x="64" y="553"/>
                    </a:cubicBezTo>
                    <a:cubicBezTo>
                      <a:pt x="101" y="548"/>
                      <a:pt x="272" y="510"/>
                      <a:pt x="357" y="505"/>
                    </a:cubicBezTo>
                    <a:cubicBezTo>
                      <a:pt x="563" y="493"/>
                      <a:pt x="1194" y="476"/>
                      <a:pt x="1360" y="476"/>
                    </a:cubicBezTo>
                    <a:cubicBezTo>
                      <a:pt x="1370" y="476"/>
                      <a:pt x="1379" y="476"/>
                      <a:pt x="1385" y="476"/>
                    </a:cubicBezTo>
                    <a:cubicBezTo>
                      <a:pt x="1478" y="481"/>
                      <a:pt x="1658" y="519"/>
                      <a:pt x="1746" y="528"/>
                    </a:cubicBezTo>
                    <a:cubicBezTo>
                      <a:pt x="1754" y="529"/>
                      <a:pt x="1761" y="529"/>
                      <a:pt x="1768" y="529"/>
                    </a:cubicBezTo>
                    <a:cubicBezTo>
                      <a:pt x="1907" y="529"/>
                      <a:pt x="1961" y="391"/>
                      <a:pt x="1946" y="273"/>
                    </a:cubicBezTo>
                    <a:cubicBezTo>
                      <a:pt x="1928" y="134"/>
                      <a:pt x="1782" y="5"/>
                      <a:pt x="1649" y="3"/>
                    </a:cubicBezTo>
                    <a:cubicBezTo>
                      <a:pt x="1595" y="2"/>
                      <a:pt x="1542" y="1"/>
                      <a:pt x="1488" y="1"/>
                    </a:cubicBezTo>
                    <a:close/>
                  </a:path>
                </a:pathLst>
              </a:custGeom>
              <a:solidFill>
                <a:srgbClr val="DB5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1642;p31">
                <a:extLst>
                  <a:ext uri="{FF2B5EF4-FFF2-40B4-BE49-F238E27FC236}">
                    <a16:creationId xmlns:a16="http://schemas.microsoft.com/office/drawing/2014/main" id="{A2CF4669-32CC-02FB-431F-E513A7D47C5D}"/>
                  </a:ext>
                </a:extLst>
              </p:cNvPr>
              <p:cNvSpPr/>
              <p:nvPr/>
            </p:nvSpPr>
            <p:spPr>
              <a:xfrm>
                <a:off x="149572" y="739786"/>
                <a:ext cx="117682" cy="3275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548" extrusionOk="0">
                    <a:moveTo>
                      <a:pt x="491" y="0"/>
                    </a:moveTo>
                    <a:cubicBezTo>
                      <a:pt x="373" y="0"/>
                      <a:pt x="272" y="11"/>
                      <a:pt x="212" y="31"/>
                    </a:cubicBezTo>
                    <a:cubicBezTo>
                      <a:pt x="126" y="60"/>
                      <a:pt x="63" y="121"/>
                      <a:pt x="39" y="207"/>
                    </a:cubicBezTo>
                    <a:cubicBezTo>
                      <a:pt x="9" y="308"/>
                      <a:pt x="0" y="412"/>
                      <a:pt x="86" y="497"/>
                    </a:cubicBezTo>
                    <a:cubicBezTo>
                      <a:pt x="117" y="527"/>
                      <a:pt x="139" y="539"/>
                      <a:pt x="173" y="539"/>
                    </a:cubicBezTo>
                    <a:cubicBezTo>
                      <a:pt x="215" y="539"/>
                      <a:pt x="276" y="521"/>
                      <a:pt x="395" y="500"/>
                    </a:cubicBezTo>
                    <a:cubicBezTo>
                      <a:pt x="478" y="485"/>
                      <a:pt x="630" y="478"/>
                      <a:pt x="807" y="478"/>
                    </a:cubicBezTo>
                    <a:cubicBezTo>
                      <a:pt x="1168" y="478"/>
                      <a:pt x="1634" y="505"/>
                      <a:pt x="1837" y="545"/>
                    </a:cubicBezTo>
                    <a:cubicBezTo>
                      <a:pt x="1847" y="547"/>
                      <a:pt x="1856" y="547"/>
                      <a:pt x="1864" y="547"/>
                    </a:cubicBezTo>
                    <a:cubicBezTo>
                      <a:pt x="1940" y="547"/>
                      <a:pt x="1968" y="478"/>
                      <a:pt x="1830" y="407"/>
                    </a:cubicBezTo>
                    <a:cubicBezTo>
                      <a:pt x="1573" y="272"/>
                      <a:pt x="1307" y="159"/>
                      <a:pt x="1030" y="74"/>
                    </a:cubicBezTo>
                    <a:cubicBezTo>
                      <a:pt x="860" y="22"/>
                      <a:pt x="658" y="0"/>
                      <a:pt x="491" y="0"/>
                    </a:cubicBezTo>
                    <a:close/>
                  </a:path>
                </a:pathLst>
              </a:custGeom>
              <a:solidFill>
                <a:srgbClr val="DB5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1643;p31">
                <a:extLst>
                  <a:ext uri="{FF2B5EF4-FFF2-40B4-BE49-F238E27FC236}">
                    <a16:creationId xmlns:a16="http://schemas.microsoft.com/office/drawing/2014/main" id="{994DC143-BF35-F99E-A742-D67FBC5D39F0}"/>
                  </a:ext>
                </a:extLst>
              </p:cNvPr>
              <p:cNvSpPr/>
              <p:nvPr/>
            </p:nvSpPr>
            <p:spPr>
              <a:xfrm>
                <a:off x="-153273" y="881673"/>
                <a:ext cx="482981" cy="434809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275" extrusionOk="0">
                    <a:moveTo>
                      <a:pt x="4030" y="1"/>
                    </a:moveTo>
                    <a:cubicBezTo>
                      <a:pt x="3016" y="23"/>
                      <a:pt x="2167" y="548"/>
                      <a:pt x="1696" y="1538"/>
                    </a:cubicBezTo>
                    <a:cubicBezTo>
                      <a:pt x="1497" y="1955"/>
                      <a:pt x="1355" y="2559"/>
                      <a:pt x="1301" y="3201"/>
                    </a:cubicBezTo>
                    <a:cubicBezTo>
                      <a:pt x="1188" y="3111"/>
                      <a:pt x="1046" y="3057"/>
                      <a:pt x="895" y="3057"/>
                    </a:cubicBezTo>
                    <a:cubicBezTo>
                      <a:pt x="1" y="3057"/>
                      <a:pt x="170" y="4659"/>
                      <a:pt x="1303" y="4659"/>
                    </a:cubicBezTo>
                    <a:cubicBezTo>
                      <a:pt x="1319" y="4659"/>
                      <a:pt x="1333" y="4657"/>
                      <a:pt x="1346" y="4655"/>
                    </a:cubicBezTo>
                    <a:cubicBezTo>
                      <a:pt x="1414" y="5081"/>
                      <a:pt x="1533" y="5471"/>
                      <a:pt x="1720" y="5775"/>
                    </a:cubicBezTo>
                    <a:cubicBezTo>
                      <a:pt x="1946" y="6138"/>
                      <a:pt x="2358" y="6600"/>
                      <a:pt x="2897" y="6900"/>
                    </a:cubicBezTo>
                    <a:cubicBezTo>
                      <a:pt x="3227" y="7146"/>
                      <a:pt x="3627" y="7274"/>
                      <a:pt x="4030" y="7274"/>
                    </a:cubicBezTo>
                    <a:cubicBezTo>
                      <a:pt x="4390" y="7274"/>
                      <a:pt x="4751" y="7172"/>
                      <a:pt x="5067" y="6961"/>
                    </a:cubicBezTo>
                    <a:cubicBezTo>
                      <a:pt x="5664" y="6663"/>
                      <a:pt x="6122" y="6165"/>
                      <a:pt x="6361" y="5775"/>
                    </a:cubicBezTo>
                    <a:cubicBezTo>
                      <a:pt x="6548" y="5471"/>
                      <a:pt x="6667" y="5081"/>
                      <a:pt x="6735" y="4655"/>
                    </a:cubicBezTo>
                    <a:cubicBezTo>
                      <a:pt x="6749" y="4657"/>
                      <a:pt x="6762" y="4659"/>
                      <a:pt x="6778" y="4659"/>
                    </a:cubicBezTo>
                    <a:cubicBezTo>
                      <a:pt x="7914" y="4659"/>
                      <a:pt x="8081" y="3057"/>
                      <a:pt x="7186" y="3057"/>
                    </a:cubicBezTo>
                    <a:cubicBezTo>
                      <a:pt x="7033" y="3057"/>
                      <a:pt x="6893" y="3111"/>
                      <a:pt x="6780" y="3201"/>
                    </a:cubicBezTo>
                    <a:cubicBezTo>
                      <a:pt x="6726" y="2559"/>
                      <a:pt x="6584" y="1955"/>
                      <a:pt x="6386" y="1538"/>
                    </a:cubicBezTo>
                    <a:cubicBezTo>
                      <a:pt x="5915" y="548"/>
                      <a:pt x="5065" y="23"/>
                      <a:pt x="4051" y="1"/>
                    </a:cubicBezTo>
                    <a:close/>
                  </a:path>
                </a:pathLst>
              </a:custGeom>
              <a:solidFill>
                <a:srgbClr val="DB5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1644;p31">
                <a:extLst>
                  <a:ext uri="{FF2B5EF4-FFF2-40B4-BE49-F238E27FC236}">
                    <a16:creationId xmlns:a16="http://schemas.microsoft.com/office/drawing/2014/main" id="{6467B227-AF5A-BAE8-5778-3FBF22082EA3}"/>
                  </a:ext>
                </a:extLst>
              </p:cNvPr>
              <p:cNvSpPr/>
              <p:nvPr/>
            </p:nvSpPr>
            <p:spPr>
              <a:xfrm>
                <a:off x="453791" y="1281215"/>
                <a:ext cx="258913" cy="194543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3255" extrusionOk="0">
                    <a:moveTo>
                      <a:pt x="3655" y="1"/>
                    </a:moveTo>
                    <a:cubicBezTo>
                      <a:pt x="3227" y="1"/>
                      <a:pt x="2818" y="150"/>
                      <a:pt x="2424" y="395"/>
                    </a:cubicBezTo>
                    <a:cubicBezTo>
                      <a:pt x="2106" y="592"/>
                      <a:pt x="1731" y="890"/>
                      <a:pt x="1338" y="890"/>
                    </a:cubicBezTo>
                    <a:cubicBezTo>
                      <a:pt x="1245" y="890"/>
                      <a:pt x="1151" y="873"/>
                      <a:pt x="1056" y="835"/>
                    </a:cubicBezTo>
                    <a:cubicBezTo>
                      <a:pt x="788" y="724"/>
                      <a:pt x="606" y="451"/>
                      <a:pt x="277" y="188"/>
                    </a:cubicBezTo>
                    <a:cubicBezTo>
                      <a:pt x="225" y="147"/>
                      <a:pt x="114" y="82"/>
                      <a:pt x="52" y="82"/>
                    </a:cubicBezTo>
                    <a:cubicBezTo>
                      <a:pt x="19" y="82"/>
                      <a:pt x="0" y="100"/>
                      <a:pt x="13" y="152"/>
                    </a:cubicBezTo>
                    <a:cubicBezTo>
                      <a:pt x="76" y="413"/>
                      <a:pt x="29" y="1276"/>
                      <a:pt x="67" y="1504"/>
                    </a:cubicBezTo>
                    <a:cubicBezTo>
                      <a:pt x="60" y="1871"/>
                      <a:pt x="135" y="3203"/>
                      <a:pt x="137" y="3210"/>
                    </a:cubicBezTo>
                    <a:cubicBezTo>
                      <a:pt x="142" y="3237"/>
                      <a:pt x="162" y="3254"/>
                      <a:pt x="186" y="3254"/>
                    </a:cubicBezTo>
                    <a:cubicBezTo>
                      <a:pt x="193" y="3254"/>
                      <a:pt x="201" y="3252"/>
                      <a:pt x="209" y="3248"/>
                    </a:cubicBezTo>
                    <a:cubicBezTo>
                      <a:pt x="574" y="3057"/>
                      <a:pt x="2837" y="1511"/>
                      <a:pt x="4288" y="197"/>
                    </a:cubicBezTo>
                    <a:cubicBezTo>
                      <a:pt x="4331" y="158"/>
                      <a:pt x="4329" y="125"/>
                      <a:pt x="4275" y="107"/>
                    </a:cubicBezTo>
                    <a:cubicBezTo>
                      <a:pt x="4064" y="34"/>
                      <a:pt x="3857" y="1"/>
                      <a:pt x="3655" y="1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1645;p31">
                <a:extLst>
                  <a:ext uri="{FF2B5EF4-FFF2-40B4-BE49-F238E27FC236}">
                    <a16:creationId xmlns:a16="http://schemas.microsoft.com/office/drawing/2014/main" id="{75383366-4A52-B6C5-76E9-BDD456F766C5}"/>
                  </a:ext>
                </a:extLst>
              </p:cNvPr>
              <p:cNvSpPr/>
              <p:nvPr/>
            </p:nvSpPr>
            <p:spPr>
              <a:xfrm>
                <a:off x="-538240" y="1280498"/>
                <a:ext cx="258554" cy="195260"/>
              </a:xfrm>
              <a:custGeom>
                <a:avLst/>
                <a:gdLst/>
                <a:ahLst/>
                <a:cxnLst/>
                <a:rect l="l" t="t" r="r" b="b"/>
                <a:pathLst>
                  <a:path w="4326" h="3267" extrusionOk="0">
                    <a:moveTo>
                      <a:pt x="695" y="0"/>
                    </a:moveTo>
                    <a:cubicBezTo>
                      <a:pt x="650" y="0"/>
                      <a:pt x="603" y="1"/>
                      <a:pt x="555" y="4"/>
                    </a:cubicBezTo>
                    <a:cubicBezTo>
                      <a:pt x="381" y="13"/>
                      <a:pt x="214" y="58"/>
                      <a:pt x="54" y="123"/>
                    </a:cubicBezTo>
                    <a:cubicBezTo>
                      <a:pt x="0" y="146"/>
                      <a:pt x="0" y="164"/>
                      <a:pt x="48" y="207"/>
                    </a:cubicBezTo>
                    <a:cubicBezTo>
                      <a:pt x="1603" y="1626"/>
                      <a:pt x="3884" y="3143"/>
                      <a:pt x="4127" y="3260"/>
                    </a:cubicBezTo>
                    <a:cubicBezTo>
                      <a:pt x="4135" y="3264"/>
                      <a:pt x="4143" y="3266"/>
                      <a:pt x="4151" y="3266"/>
                    </a:cubicBezTo>
                    <a:cubicBezTo>
                      <a:pt x="4174" y="3266"/>
                      <a:pt x="4191" y="3249"/>
                      <a:pt x="4195" y="3220"/>
                    </a:cubicBezTo>
                    <a:cubicBezTo>
                      <a:pt x="4244" y="2922"/>
                      <a:pt x="4303" y="227"/>
                      <a:pt x="4319" y="146"/>
                    </a:cubicBezTo>
                    <a:cubicBezTo>
                      <a:pt x="4326" y="114"/>
                      <a:pt x="4309" y="93"/>
                      <a:pt x="4281" y="93"/>
                    </a:cubicBezTo>
                    <a:cubicBezTo>
                      <a:pt x="4275" y="93"/>
                      <a:pt x="4269" y="94"/>
                      <a:pt x="4262" y="96"/>
                    </a:cubicBezTo>
                    <a:cubicBezTo>
                      <a:pt x="3870" y="211"/>
                      <a:pt x="3551" y="906"/>
                      <a:pt x="2980" y="906"/>
                    </a:cubicBezTo>
                    <a:cubicBezTo>
                      <a:pt x="2866" y="906"/>
                      <a:pt x="2742" y="878"/>
                      <a:pt x="2606" y="813"/>
                    </a:cubicBezTo>
                    <a:cubicBezTo>
                      <a:pt x="1775" y="415"/>
                      <a:pt x="1550" y="0"/>
                      <a:pt x="695" y="0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1646;p31">
                <a:extLst>
                  <a:ext uri="{FF2B5EF4-FFF2-40B4-BE49-F238E27FC236}">
                    <a16:creationId xmlns:a16="http://schemas.microsoft.com/office/drawing/2014/main" id="{C86F7CEA-75BA-4B1F-2FE7-9A2B55046CFC}"/>
                  </a:ext>
                </a:extLst>
              </p:cNvPr>
              <p:cNvSpPr/>
              <p:nvPr/>
            </p:nvSpPr>
            <p:spPr>
              <a:xfrm>
                <a:off x="18918" y="1514426"/>
                <a:ext cx="137704" cy="454173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7599" extrusionOk="0">
                    <a:moveTo>
                      <a:pt x="2001" y="1"/>
                    </a:moveTo>
                    <a:cubicBezTo>
                      <a:pt x="1980" y="1"/>
                      <a:pt x="1956" y="25"/>
                      <a:pt x="1929" y="59"/>
                    </a:cubicBezTo>
                    <a:cubicBezTo>
                      <a:pt x="1433" y="681"/>
                      <a:pt x="1325" y="1233"/>
                      <a:pt x="1289" y="2056"/>
                    </a:cubicBezTo>
                    <a:cubicBezTo>
                      <a:pt x="1249" y="3004"/>
                      <a:pt x="1602" y="5563"/>
                      <a:pt x="482" y="6169"/>
                    </a:cubicBezTo>
                    <a:cubicBezTo>
                      <a:pt x="99" y="6376"/>
                      <a:pt x="11" y="6279"/>
                      <a:pt x="2" y="6469"/>
                    </a:cubicBezTo>
                    <a:lnTo>
                      <a:pt x="2" y="6471"/>
                    </a:lnTo>
                    <a:cubicBezTo>
                      <a:pt x="0" y="6525"/>
                      <a:pt x="5" y="6563"/>
                      <a:pt x="43" y="6604"/>
                    </a:cubicBezTo>
                    <a:cubicBezTo>
                      <a:pt x="739" y="7296"/>
                      <a:pt x="638" y="7233"/>
                      <a:pt x="1095" y="7580"/>
                    </a:cubicBezTo>
                    <a:cubicBezTo>
                      <a:pt x="1109" y="7591"/>
                      <a:pt x="1123" y="7598"/>
                      <a:pt x="1140" y="7598"/>
                    </a:cubicBezTo>
                    <a:cubicBezTo>
                      <a:pt x="1206" y="7598"/>
                      <a:pt x="1335" y="7488"/>
                      <a:pt x="1812" y="7052"/>
                    </a:cubicBezTo>
                    <a:cubicBezTo>
                      <a:pt x="1963" y="6915"/>
                      <a:pt x="2087" y="6753"/>
                      <a:pt x="2231" y="6608"/>
                    </a:cubicBezTo>
                    <a:cubicBezTo>
                      <a:pt x="2281" y="6559"/>
                      <a:pt x="2303" y="6505"/>
                      <a:pt x="2294" y="6437"/>
                    </a:cubicBezTo>
                    <a:cubicBezTo>
                      <a:pt x="2294" y="6430"/>
                      <a:pt x="2085" y="645"/>
                      <a:pt x="2078" y="248"/>
                    </a:cubicBezTo>
                    <a:cubicBezTo>
                      <a:pt x="2078" y="167"/>
                      <a:pt x="2078" y="135"/>
                      <a:pt x="2037" y="36"/>
                    </a:cubicBezTo>
                    <a:cubicBezTo>
                      <a:pt x="2027" y="11"/>
                      <a:pt x="2015" y="1"/>
                      <a:pt x="2001" y="1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1647;p31">
                <a:extLst>
                  <a:ext uri="{FF2B5EF4-FFF2-40B4-BE49-F238E27FC236}">
                    <a16:creationId xmlns:a16="http://schemas.microsoft.com/office/drawing/2014/main" id="{10E0C918-E7B8-482D-851D-D464CD30AE96}"/>
                  </a:ext>
                </a:extLst>
              </p:cNvPr>
              <p:cNvSpPr/>
              <p:nvPr/>
            </p:nvSpPr>
            <p:spPr>
              <a:xfrm>
                <a:off x="49340" y="1332017"/>
                <a:ext cx="92460" cy="93297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561" extrusionOk="0">
                    <a:moveTo>
                      <a:pt x="1090" y="0"/>
                    </a:moveTo>
                    <a:cubicBezTo>
                      <a:pt x="1051" y="0"/>
                      <a:pt x="1027" y="88"/>
                      <a:pt x="954" y="239"/>
                    </a:cubicBezTo>
                    <a:cubicBezTo>
                      <a:pt x="663" y="839"/>
                      <a:pt x="176" y="976"/>
                      <a:pt x="45" y="1048"/>
                    </a:cubicBezTo>
                    <a:cubicBezTo>
                      <a:pt x="7" y="1066"/>
                      <a:pt x="0" y="1089"/>
                      <a:pt x="23" y="1125"/>
                    </a:cubicBezTo>
                    <a:cubicBezTo>
                      <a:pt x="215" y="1428"/>
                      <a:pt x="431" y="1560"/>
                      <a:pt x="637" y="1560"/>
                    </a:cubicBezTo>
                    <a:cubicBezTo>
                      <a:pt x="798" y="1560"/>
                      <a:pt x="953" y="1479"/>
                      <a:pt x="1084" y="1337"/>
                    </a:cubicBezTo>
                    <a:cubicBezTo>
                      <a:pt x="1285" y="1118"/>
                      <a:pt x="1468" y="715"/>
                      <a:pt x="1535" y="435"/>
                    </a:cubicBezTo>
                    <a:cubicBezTo>
                      <a:pt x="1547" y="399"/>
                      <a:pt x="1547" y="361"/>
                      <a:pt x="1517" y="336"/>
                    </a:cubicBezTo>
                    <a:cubicBezTo>
                      <a:pt x="1384" y="228"/>
                      <a:pt x="1251" y="120"/>
                      <a:pt x="1116" y="12"/>
                    </a:cubicBezTo>
                    <a:cubicBezTo>
                      <a:pt x="1106" y="4"/>
                      <a:pt x="1098" y="0"/>
                      <a:pt x="1090" y="0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1648;p31">
                <a:extLst>
                  <a:ext uri="{FF2B5EF4-FFF2-40B4-BE49-F238E27FC236}">
                    <a16:creationId xmlns:a16="http://schemas.microsoft.com/office/drawing/2014/main" id="{865B5EC6-8C61-64A7-EFE4-B7C14C754BD4}"/>
                  </a:ext>
                </a:extLst>
              </p:cNvPr>
              <p:cNvSpPr/>
              <p:nvPr/>
            </p:nvSpPr>
            <p:spPr>
              <a:xfrm>
                <a:off x="262533" y="1091276"/>
                <a:ext cx="32693" cy="3496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85" extrusionOk="0">
                    <a:moveTo>
                      <a:pt x="443" y="0"/>
                    </a:moveTo>
                    <a:cubicBezTo>
                      <a:pt x="399" y="0"/>
                      <a:pt x="366" y="79"/>
                      <a:pt x="310" y="154"/>
                    </a:cubicBezTo>
                    <a:cubicBezTo>
                      <a:pt x="179" y="330"/>
                      <a:pt x="94" y="402"/>
                      <a:pt x="26" y="499"/>
                    </a:cubicBezTo>
                    <a:cubicBezTo>
                      <a:pt x="1" y="537"/>
                      <a:pt x="17" y="584"/>
                      <a:pt x="80" y="584"/>
                    </a:cubicBezTo>
                    <a:cubicBezTo>
                      <a:pt x="118" y="584"/>
                      <a:pt x="174" y="567"/>
                      <a:pt x="249" y="519"/>
                    </a:cubicBezTo>
                    <a:cubicBezTo>
                      <a:pt x="497" y="359"/>
                      <a:pt x="547" y="64"/>
                      <a:pt x="470" y="10"/>
                    </a:cubicBezTo>
                    <a:cubicBezTo>
                      <a:pt x="460" y="3"/>
                      <a:pt x="451" y="0"/>
                      <a:pt x="443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1649;p31">
                <a:extLst>
                  <a:ext uri="{FF2B5EF4-FFF2-40B4-BE49-F238E27FC236}">
                    <a16:creationId xmlns:a16="http://schemas.microsoft.com/office/drawing/2014/main" id="{7DCA4BB0-6A6A-D4B7-5297-DCD9D4579CCE}"/>
                  </a:ext>
                </a:extLst>
              </p:cNvPr>
              <p:cNvSpPr/>
              <p:nvPr/>
            </p:nvSpPr>
            <p:spPr>
              <a:xfrm>
                <a:off x="-118787" y="1091276"/>
                <a:ext cx="32812" cy="3514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88" extrusionOk="0">
                    <a:moveTo>
                      <a:pt x="106" y="1"/>
                    </a:moveTo>
                    <a:cubicBezTo>
                      <a:pt x="85" y="1"/>
                      <a:pt x="64" y="14"/>
                      <a:pt x="59" y="39"/>
                    </a:cubicBezTo>
                    <a:cubicBezTo>
                      <a:pt x="1" y="267"/>
                      <a:pt x="217" y="539"/>
                      <a:pt x="463" y="587"/>
                    </a:cubicBezTo>
                    <a:cubicBezTo>
                      <a:pt x="467" y="587"/>
                      <a:pt x="470" y="588"/>
                      <a:pt x="474" y="588"/>
                    </a:cubicBezTo>
                    <a:cubicBezTo>
                      <a:pt x="520" y="588"/>
                      <a:pt x="548" y="538"/>
                      <a:pt x="521" y="499"/>
                    </a:cubicBezTo>
                    <a:lnTo>
                      <a:pt x="521" y="499"/>
                    </a:lnTo>
                    <a:cubicBezTo>
                      <a:pt x="522" y="500"/>
                      <a:pt x="522" y="501"/>
                      <a:pt x="522" y="501"/>
                    </a:cubicBezTo>
                    <a:cubicBezTo>
                      <a:pt x="522" y="501"/>
                      <a:pt x="493" y="456"/>
                      <a:pt x="420" y="373"/>
                    </a:cubicBezTo>
                    <a:cubicBezTo>
                      <a:pt x="382" y="328"/>
                      <a:pt x="332" y="280"/>
                      <a:pt x="237" y="154"/>
                    </a:cubicBezTo>
                    <a:cubicBezTo>
                      <a:pt x="210" y="118"/>
                      <a:pt x="147" y="23"/>
                      <a:pt x="147" y="23"/>
                    </a:cubicBezTo>
                    <a:cubicBezTo>
                      <a:pt x="137" y="8"/>
                      <a:pt x="121" y="1"/>
                      <a:pt x="10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1650;p31">
                <a:extLst>
                  <a:ext uri="{FF2B5EF4-FFF2-40B4-BE49-F238E27FC236}">
                    <a16:creationId xmlns:a16="http://schemas.microsoft.com/office/drawing/2014/main" id="{AA1D1CFB-4757-638A-9347-3AD2135CFAB9}"/>
                  </a:ext>
                </a:extLst>
              </p:cNvPr>
              <p:cNvSpPr/>
              <p:nvPr/>
            </p:nvSpPr>
            <p:spPr>
              <a:xfrm>
                <a:off x="143774" y="1124267"/>
                <a:ext cx="80328" cy="65804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1101" extrusionOk="0">
                    <a:moveTo>
                      <a:pt x="672" y="1"/>
                    </a:moveTo>
                    <a:cubicBezTo>
                      <a:pt x="300" y="1"/>
                      <a:pt x="0" y="247"/>
                      <a:pt x="0" y="551"/>
                    </a:cubicBezTo>
                    <a:cubicBezTo>
                      <a:pt x="0" y="855"/>
                      <a:pt x="302" y="1101"/>
                      <a:pt x="672" y="1101"/>
                    </a:cubicBezTo>
                    <a:cubicBezTo>
                      <a:pt x="1044" y="1101"/>
                      <a:pt x="1344" y="855"/>
                      <a:pt x="1344" y="551"/>
                    </a:cubicBezTo>
                    <a:cubicBezTo>
                      <a:pt x="1344" y="247"/>
                      <a:pt x="1044" y="1"/>
                      <a:pt x="672" y="1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1651;p31">
                <a:extLst>
                  <a:ext uri="{FF2B5EF4-FFF2-40B4-BE49-F238E27FC236}">
                    <a16:creationId xmlns:a16="http://schemas.microsoft.com/office/drawing/2014/main" id="{A6E74B81-9378-4DF8-2318-990576F0EB31}"/>
                  </a:ext>
                </a:extLst>
              </p:cNvPr>
              <p:cNvSpPr/>
              <p:nvPr/>
            </p:nvSpPr>
            <p:spPr>
              <a:xfrm>
                <a:off x="-47125" y="1124267"/>
                <a:ext cx="80328" cy="65804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1101" extrusionOk="0">
                    <a:moveTo>
                      <a:pt x="672" y="1"/>
                    </a:moveTo>
                    <a:cubicBezTo>
                      <a:pt x="303" y="1"/>
                      <a:pt x="1" y="247"/>
                      <a:pt x="1" y="551"/>
                    </a:cubicBezTo>
                    <a:cubicBezTo>
                      <a:pt x="1" y="855"/>
                      <a:pt x="303" y="1101"/>
                      <a:pt x="672" y="1101"/>
                    </a:cubicBezTo>
                    <a:cubicBezTo>
                      <a:pt x="1044" y="1101"/>
                      <a:pt x="1344" y="855"/>
                      <a:pt x="1344" y="551"/>
                    </a:cubicBezTo>
                    <a:cubicBezTo>
                      <a:pt x="1344" y="247"/>
                      <a:pt x="1044" y="1"/>
                      <a:pt x="672" y="1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1652;p31">
                <a:extLst>
                  <a:ext uri="{FF2B5EF4-FFF2-40B4-BE49-F238E27FC236}">
                    <a16:creationId xmlns:a16="http://schemas.microsoft.com/office/drawing/2014/main" id="{5C39AA5F-A273-A8EF-3A59-701CF3DF9BFD}"/>
                  </a:ext>
                </a:extLst>
              </p:cNvPr>
              <p:cNvSpPr/>
              <p:nvPr/>
            </p:nvSpPr>
            <p:spPr>
              <a:xfrm>
                <a:off x="-238802" y="1643283"/>
                <a:ext cx="695813" cy="480232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8035" extrusionOk="0">
                    <a:moveTo>
                      <a:pt x="7841" y="1"/>
                    </a:moveTo>
                    <a:cubicBezTo>
                      <a:pt x="7838" y="1"/>
                      <a:pt x="7835" y="3"/>
                      <a:pt x="7832" y="8"/>
                    </a:cubicBezTo>
                    <a:cubicBezTo>
                      <a:pt x="7648" y="337"/>
                      <a:pt x="7605" y="1081"/>
                      <a:pt x="7623" y="1441"/>
                    </a:cubicBezTo>
                    <a:cubicBezTo>
                      <a:pt x="7675" y="2415"/>
                      <a:pt x="8175" y="3398"/>
                      <a:pt x="8008" y="4376"/>
                    </a:cubicBezTo>
                    <a:cubicBezTo>
                      <a:pt x="7862" y="5246"/>
                      <a:pt x="7226" y="5976"/>
                      <a:pt x="6419" y="6309"/>
                    </a:cubicBezTo>
                    <a:cubicBezTo>
                      <a:pt x="5831" y="6552"/>
                      <a:pt x="5208" y="6633"/>
                      <a:pt x="4586" y="6633"/>
                    </a:cubicBezTo>
                    <a:cubicBezTo>
                      <a:pt x="3359" y="6633"/>
                      <a:pt x="2137" y="6320"/>
                      <a:pt x="1191" y="6320"/>
                    </a:cubicBezTo>
                    <a:cubicBezTo>
                      <a:pt x="711" y="6320"/>
                      <a:pt x="302" y="6400"/>
                      <a:pt x="0" y="6643"/>
                    </a:cubicBezTo>
                    <a:cubicBezTo>
                      <a:pt x="494" y="7022"/>
                      <a:pt x="2646" y="7853"/>
                      <a:pt x="4720" y="8009"/>
                    </a:cubicBezTo>
                    <a:cubicBezTo>
                      <a:pt x="4956" y="8027"/>
                      <a:pt x="5191" y="8035"/>
                      <a:pt x="5425" y="8035"/>
                    </a:cubicBezTo>
                    <a:cubicBezTo>
                      <a:pt x="8342" y="8035"/>
                      <a:pt x="10995" y="6741"/>
                      <a:pt x="11477" y="6303"/>
                    </a:cubicBezTo>
                    <a:cubicBezTo>
                      <a:pt x="11641" y="6154"/>
                      <a:pt x="10361" y="5372"/>
                      <a:pt x="8856" y="2392"/>
                    </a:cubicBezTo>
                    <a:cubicBezTo>
                      <a:pt x="8099" y="896"/>
                      <a:pt x="7905" y="1"/>
                      <a:pt x="7841" y="1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1653;p31">
                <a:extLst>
                  <a:ext uri="{FF2B5EF4-FFF2-40B4-BE49-F238E27FC236}">
                    <a16:creationId xmlns:a16="http://schemas.microsoft.com/office/drawing/2014/main" id="{5E97075C-F20B-6912-FBE7-189BD312ED85}"/>
                  </a:ext>
                </a:extLst>
              </p:cNvPr>
              <p:cNvSpPr/>
              <p:nvPr/>
            </p:nvSpPr>
            <p:spPr>
              <a:xfrm>
                <a:off x="146464" y="1059121"/>
                <a:ext cx="34247" cy="4249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711" extrusionOk="0">
                    <a:moveTo>
                      <a:pt x="287" y="0"/>
                    </a:moveTo>
                    <a:cubicBezTo>
                      <a:pt x="129" y="0"/>
                      <a:pt x="0" y="158"/>
                      <a:pt x="0" y="356"/>
                    </a:cubicBezTo>
                    <a:cubicBezTo>
                      <a:pt x="0" y="555"/>
                      <a:pt x="129" y="710"/>
                      <a:pt x="287" y="710"/>
                    </a:cubicBezTo>
                    <a:cubicBezTo>
                      <a:pt x="447" y="710"/>
                      <a:pt x="573" y="552"/>
                      <a:pt x="573" y="356"/>
                    </a:cubicBezTo>
                    <a:cubicBezTo>
                      <a:pt x="573" y="160"/>
                      <a:pt x="444" y="0"/>
                      <a:pt x="287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1654;p31">
                <a:extLst>
                  <a:ext uri="{FF2B5EF4-FFF2-40B4-BE49-F238E27FC236}">
                    <a16:creationId xmlns:a16="http://schemas.microsoft.com/office/drawing/2014/main" id="{CC1A3A00-F8FC-1DC9-01BA-657357662318}"/>
                  </a:ext>
                </a:extLst>
              </p:cNvPr>
              <p:cNvSpPr/>
              <p:nvPr/>
            </p:nvSpPr>
            <p:spPr>
              <a:xfrm>
                <a:off x="-4929" y="1059121"/>
                <a:ext cx="34127" cy="4249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711" extrusionOk="0">
                    <a:moveTo>
                      <a:pt x="286" y="0"/>
                    </a:moveTo>
                    <a:cubicBezTo>
                      <a:pt x="129" y="0"/>
                      <a:pt x="0" y="158"/>
                      <a:pt x="0" y="356"/>
                    </a:cubicBezTo>
                    <a:cubicBezTo>
                      <a:pt x="0" y="555"/>
                      <a:pt x="129" y="710"/>
                      <a:pt x="286" y="710"/>
                    </a:cubicBezTo>
                    <a:cubicBezTo>
                      <a:pt x="442" y="710"/>
                      <a:pt x="570" y="552"/>
                      <a:pt x="570" y="356"/>
                    </a:cubicBezTo>
                    <a:cubicBezTo>
                      <a:pt x="570" y="160"/>
                      <a:pt x="444" y="0"/>
                      <a:pt x="286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1655;p31">
                <a:extLst>
                  <a:ext uri="{FF2B5EF4-FFF2-40B4-BE49-F238E27FC236}">
                    <a16:creationId xmlns:a16="http://schemas.microsoft.com/office/drawing/2014/main" id="{B406A337-86C6-A49A-D1B6-CC298300D84F}"/>
                  </a:ext>
                </a:extLst>
              </p:cNvPr>
              <p:cNvSpPr/>
              <p:nvPr/>
            </p:nvSpPr>
            <p:spPr>
              <a:xfrm>
                <a:off x="126262" y="1009813"/>
                <a:ext cx="70107" cy="38371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42" extrusionOk="0">
                    <a:moveTo>
                      <a:pt x="888" y="1"/>
                    </a:moveTo>
                    <a:cubicBezTo>
                      <a:pt x="749" y="1"/>
                      <a:pt x="609" y="33"/>
                      <a:pt x="483" y="90"/>
                    </a:cubicBezTo>
                    <a:cubicBezTo>
                      <a:pt x="296" y="174"/>
                      <a:pt x="129" y="307"/>
                      <a:pt x="23" y="478"/>
                    </a:cubicBezTo>
                    <a:cubicBezTo>
                      <a:pt x="0" y="519"/>
                      <a:pt x="3" y="568"/>
                      <a:pt x="34" y="606"/>
                    </a:cubicBezTo>
                    <a:cubicBezTo>
                      <a:pt x="55" y="630"/>
                      <a:pt x="84" y="642"/>
                      <a:pt x="114" y="642"/>
                    </a:cubicBezTo>
                    <a:cubicBezTo>
                      <a:pt x="139" y="642"/>
                      <a:pt x="164" y="633"/>
                      <a:pt x="185" y="616"/>
                    </a:cubicBezTo>
                    <a:lnTo>
                      <a:pt x="187" y="613"/>
                    </a:lnTo>
                    <a:cubicBezTo>
                      <a:pt x="311" y="503"/>
                      <a:pt x="447" y="417"/>
                      <a:pt x="595" y="354"/>
                    </a:cubicBezTo>
                    <a:cubicBezTo>
                      <a:pt x="744" y="291"/>
                      <a:pt x="900" y="257"/>
                      <a:pt x="1064" y="235"/>
                    </a:cubicBezTo>
                    <a:lnTo>
                      <a:pt x="1069" y="235"/>
                    </a:lnTo>
                    <a:cubicBezTo>
                      <a:pt x="1111" y="228"/>
                      <a:pt x="1150" y="196"/>
                      <a:pt x="1159" y="153"/>
                    </a:cubicBezTo>
                    <a:cubicBezTo>
                      <a:pt x="1172" y="95"/>
                      <a:pt x="1136" y="39"/>
                      <a:pt x="1080" y="23"/>
                    </a:cubicBezTo>
                    <a:cubicBezTo>
                      <a:pt x="1017" y="8"/>
                      <a:pt x="952" y="1"/>
                      <a:pt x="888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1656;p31">
                <a:extLst>
                  <a:ext uri="{FF2B5EF4-FFF2-40B4-BE49-F238E27FC236}">
                    <a16:creationId xmlns:a16="http://schemas.microsoft.com/office/drawing/2014/main" id="{5AB1A87F-9ADE-2F76-F2C3-40868639AC8C}"/>
                  </a:ext>
                </a:extLst>
              </p:cNvPr>
              <p:cNvSpPr/>
              <p:nvPr/>
            </p:nvSpPr>
            <p:spPr>
              <a:xfrm>
                <a:off x="-19632" y="1009813"/>
                <a:ext cx="70346" cy="38371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642" extrusionOk="0">
                    <a:moveTo>
                      <a:pt x="281" y="1"/>
                    </a:moveTo>
                    <a:cubicBezTo>
                      <a:pt x="217" y="1"/>
                      <a:pt x="152" y="8"/>
                      <a:pt x="88" y="23"/>
                    </a:cubicBezTo>
                    <a:cubicBezTo>
                      <a:pt x="48" y="34"/>
                      <a:pt x="14" y="68"/>
                      <a:pt x="7" y="113"/>
                    </a:cubicBezTo>
                    <a:cubicBezTo>
                      <a:pt x="0" y="174"/>
                      <a:pt x="41" y="226"/>
                      <a:pt x="100" y="232"/>
                    </a:cubicBezTo>
                    <a:lnTo>
                      <a:pt x="104" y="235"/>
                    </a:lnTo>
                    <a:cubicBezTo>
                      <a:pt x="269" y="257"/>
                      <a:pt x="424" y="291"/>
                      <a:pt x="573" y="354"/>
                    </a:cubicBezTo>
                    <a:cubicBezTo>
                      <a:pt x="722" y="415"/>
                      <a:pt x="857" y="503"/>
                      <a:pt x="981" y="613"/>
                    </a:cubicBezTo>
                    <a:lnTo>
                      <a:pt x="983" y="613"/>
                    </a:lnTo>
                    <a:cubicBezTo>
                      <a:pt x="1003" y="632"/>
                      <a:pt x="1029" y="642"/>
                      <a:pt x="1056" y="642"/>
                    </a:cubicBezTo>
                    <a:cubicBezTo>
                      <a:pt x="1074" y="642"/>
                      <a:pt x="1093" y="637"/>
                      <a:pt x="1109" y="627"/>
                    </a:cubicBezTo>
                    <a:cubicBezTo>
                      <a:pt x="1161" y="595"/>
                      <a:pt x="1177" y="528"/>
                      <a:pt x="1145" y="478"/>
                    </a:cubicBezTo>
                    <a:cubicBezTo>
                      <a:pt x="1039" y="304"/>
                      <a:pt x="873" y="171"/>
                      <a:pt x="688" y="90"/>
                    </a:cubicBezTo>
                    <a:cubicBezTo>
                      <a:pt x="560" y="33"/>
                      <a:pt x="421" y="1"/>
                      <a:pt x="28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1657;p31">
                <a:extLst>
                  <a:ext uri="{FF2B5EF4-FFF2-40B4-BE49-F238E27FC236}">
                    <a16:creationId xmlns:a16="http://schemas.microsoft.com/office/drawing/2014/main" id="{AE273D12-9312-1499-A6E4-3EC044E8AF3D}"/>
                  </a:ext>
                </a:extLst>
              </p:cNvPr>
              <p:cNvSpPr/>
              <p:nvPr/>
            </p:nvSpPr>
            <p:spPr>
              <a:xfrm>
                <a:off x="-635901" y="732076"/>
                <a:ext cx="1453366" cy="1398261"/>
              </a:xfrm>
              <a:custGeom>
                <a:avLst/>
                <a:gdLst/>
                <a:ahLst/>
                <a:cxnLst/>
                <a:rect l="l" t="t" r="r" b="b"/>
                <a:pathLst>
                  <a:path w="24317" h="23395" extrusionOk="0">
                    <a:moveTo>
                      <a:pt x="13631" y="189"/>
                    </a:moveTo>
                    <a:cubicBezTo>
                      <a:pt x="14098" y="189"/>
                      <a:pt x="14709" y="471"/>
                      <a:pt x="14902" y="584"/>
                    </a:cubicBezTo>
                    <a:cubicBezTo>
                      <a:pt x="14733" y="563"/>
                      <a:pt x="14402" y="541"/>
                      <a:pt x="14384" y="538"/>
                    </a:cubicBezTo>
                    <a:cubicBezTo>
                      <a:pt x="14254" y="530"/>
                      <a:pt x="14134" y="526"/>
                      <a:pt x="14022" y="526"/>
                    </a:cubicBezTo>
                    <a:cubicBezTo>
                      <a:pt x="13782" y="526"/>
                      <a:pt x="13576" y="545"/>
                      <a:pt x="13381" y="584"/>
                    </a:cubicBezTo>
                    <a:cubicBezTo>
                      <a:pt x="13368" y="586"/>
                      <a:pt x="13355" y="588"/>
                      <a:pt x="13343" y="588"/>
                    </a:cubicBezTo>
                    <a:cubicBezTo>
                      <a:pt x="13284" y="588"/>
                      <a:pt x="13243" y="556"/>
                      <a:pt x="13228" y="498"/>
                    </a:cubicBezTo>
                    <a:cubicBezTo>
                      <a:pt x="13203" y="403"/>
                      <a:pt x="13257" y="266"/>
                      <a:pt x="13379" y="225"/>
                    </a:cubicBezTo>
                    <a:cubicBezTo>
                      <a:pt x="13456" y="198"/>
                      <a:pt x="13541" y="189"/>
                      <a:pt x="13631" y="189"/>
                    </a:cubicBezTo>
                    <a:close/>
                    <a:moveTo>
                      <a:pt x="10585" y="191"/>
                    </a:moveTo>
                    <a:cubicBezTo>
                      <a:pt x="10661" y="191"/>
                      <a:pt x="10733" y="197"/>
                      <a:pt x="10791" y="214"/>
                    </a:cubicBezTo>
                    <a:cubicBezTo>
                      <a:pt x="10933" y="252"/>
                      <a:pt x="10994" y="392"/>
                      <a:pt x="10970" y="498"/>
                    </a:cubicBezTo>
                    <a:cubicBezTo>
                      <a:pt x="10954" y="558"/>
                      <a:pt x="10914" y="591"/>
                      <a:pt x="10859" y="591"/>
                    </a:cubicBezTo>
                    <a:cubicBezTo>
                      <a:pt x="10850" y="591"/>
                      <a:pt x="10840" y="590"/>
                      <a:pt x="10830" y="588"/>
                    </a:cubicBezTo>
                    <a:cubicBezTo>
                      <a:pt x="10567" y="535"/>
                      <a:pt x="10316" y="517"/>
                      <a:pt x="10093" y="517"/>
                    </a:cubicBezTo>
                    <a:cubicBezTo>
                      <a:pt x="9759" y="517"/>
                      <a:pt x="9489" y="557"/>
                      <a:pt x="9340" y="579"/>
                    </a:cubicBezTo>
                    <a:cubicBezTo>
                      <a:pt x="9320" y="581"/>
                      <a:pt x="9302" y="586"/>
                      <a:pt x="9284" y="588"/>
                    </a:cubicBezTo>
                    <a:cubicBezTo>
                      <a:pt x="9588" y="426"/>
                      <a:pt x="9845" y="322"/>
                      <a:pt x="10093" y="259"/>
                    </a:cubicBezTo>
                    <a:cubicBezTo>
                      <a:pt x="10234" y="222"/>
                      <a:pt x="10421" y="191"/>
                      <a:pt x="10585" y="191"/>
                    </a:cubicBezTo>
                    <a:close/>
                    <a:moveTo>
                      <a:pt x="10167" y="712"/>
                    </a:moveTo>
                    <a:cubicBezTo>
                      <a:pt x="10512" y="712"/>
                      <a:pt x="10873" y="750"/>
                      <a:pt x="11078" y="881"/>
                    </a:cubicBezTo>
                    <a:cubicBezTo>
                      <a:pt x="11127" y="913"/>
                      <a:pt x="11157" y="964"/>
                      <a:pt x="11157" y="1025"/>
                    </a:cubicBezTo>
                    <a:cubicBezTo>
                      <a:pt x="11157" y="1079"/>
                      <a:pt x="11130" y="1129"/>
                      <a:pt x="11080" y="1161"/>
                    </a:cubicBezTo>
                    <a:cubicBezTo>
                      <a:pt x="10746" y="1372"/>
                      <a:pt x="10329" y="1411"/>
                      <a:pt x="10027" y="1440"/>
                    </a:cubicBezTo>
                    <a:cubicBezTo>
                      <a:pt x="9910" y="1451"/>
                      <a:pt x="9809" y="1463"/>
                      <a:pt x="9741" y="1481"/>
                    </a:cubicBezTo>
                    <a:cubicBezTo>
                      <a:pt x="9712" y="1485"/>
                      <a:pt x="9692" y="1508"/>
                      <a:pt x="9685" y="1537"/>
                    </a:cubicBezTo>
                    <a:cubicBezTo>
                      <a:pt x="9678" y="1568"/>
                      <a:pt x="9692" y="1600"/>
                      <a:pt x="9719" y="1623"/>
                    </a:cubicBezTo>
                    <a:cubicBezTo>
                      <a:pt x="9742" y="1640"/>
                      <a:pt x="9763" y="1647"/>
                      <a:pt x="9792" y="1647"/>
                    </a:cubicBezTo>
                    <a:cubicBezTo>
                      <a:pt x="9810" y="1647"/>
                      <a:pt x="9831" y="1644"/>
                      <a:pt x="9858" y="1641"/>
                    </a:cubicBezTo>
                    <a:cubicBezTo>
                      <a:pt x="9901" y="1636"/>
                      <a:pt x="9962" y="1632"/>
                      <a:pt x="10052" y="1627"/>
                    </a:cubicBezTo>
                    <a:cubicBezTo>
                      <a:pt x="10088" y="1627"/>
                      <a:pt x="10109" y="1632"/>
                      <a:pt x="10115" y="1638"/>
                    </a:cubicBezTo>
                    <a:cubicBezTo>
                      <a:pt x="10127" y="1650"/>
                      <a:pt x="10129" y="1686"/>
                      <a:pt x="10127" y="1735"/>
                    </a:cubicBezTo>
                    <a:cubicBezTo>
                      <a:pt x="9958" y="2898"/>
                      <a:pt x="9453" y="3523"/>
                      <a:pt x="8490" y="3761"/>
                    </a:cubicBezTo>
                    <a:cubicBezTo>
                      <a:pt x="8481" y="3764"/>
                      <a:pt x="8472" y="3765"/>
                      <a:pt x="8464" y="3765"/>
                    </a:cubicBezTo>
                    <a:cubicBezTo>
                      <a:pt x="8429" y="3765"/>
                      <a:pt x="8406" y="3745"/>
                      <a:pt x="8391" y="3705"/>
                    </a:cubicBezTo>
                    <a:cubicBezTo>
                      <a:pt x="8166" y="3076"/>
                      <a:pt x="8019" y="2833"/>
                      <a:pt x="7949" y="2716"/>
                    </a:cubicBezTo>
                    <a:cubicBezTo>
                      <a:pt x="7918" y="2666"/>
                      <a:pt x="7918" y="2628"/>
                      <a:pt x="7947" y="2603"/>
                    </a:cubicBezTo>
                    <a:cubicBezTo>
                      <a:pt x="8006" y="2556"/>
                      <a:pt x="8114" y="2463"/>
                      <a:pt x="8281" y="2204"/>
                    </a:cubicBezTo>
                    <a:cubicBezTo>
                      <a:pt x="8387" y="2040"/>
                      <a:pt x="8438" y="1848"/>
                      <a:pt x="8488" y="1665"/>
                    </a:cubicBezTo>
                    <a:cubicBezTo>
                      <a:pt x="8531" y="1505"/>
                      <a:pt x="8576" y="1339"/>
                      <a:pt x="8657" y="1192"/>
                    </a:cubicBezTo>
                    <a:cubicBezTo>
                      <a:pt x="8851" y="838"/>
                      <a:pt x="9207" y="777"/>
                      <a:pt x="9583" y="741"/>
                    </a:cubicBezTo>
                    <a:cubicBezTo>
                      <a:pt x="9743" y="728"/>
                      <a:pt x="9951" y="712"/>
                      <a:pt x="10167" y="712"/>
                    </a:cubicBezTo>
                    <a:close/>
                    <a:moveTo>
                      <a:pt x="13967" y="704"/>
                    </a:moveTo>
                    <a:cubicBezTo>
                      <a:pt x="14123" y="704"/>
                      <a:pt x="14278" y="713"/>
                      <a:pt x="14425" y="723"/>
                    </a:cubicBezTo>
                    <a:cubicBezTo>
                      <a:pt x="15353" y="793"/>
                      <a:pt x="15520" y="872"/>
                      <a:pt x="15757" y="1821"/>
                    </a:cubicBezTo>
                    <a:cubicBezTo>
                      <a:pt x="15845" y="2177"/>
                      <a:pt x="16106" y="2497"/>
                      <a:pt x="16259" y="2610"/>
                    </a:cubicBezTo>
                    <a:cubicBezTo>
                      <a:pt x="16284" y="2628"/>
                      <a:pt x="16275" y="2675"/>
                      <a:pt x="16232" y="2754"/>
                    </a:cubicBezTo>
                    <a:cubicBezTo>
                      <a:pt x="16207" y="2799"/>
                      <a:pt x="16176" y="2858"/>
                      <a:pt x="16133" y="2937"/>
                    </a:cubicBezTo>
                    <a:cubicBezTo>
                      <a:pt x="15975" y="3245"/>
                      <a:pt x="15840" y="3615"/>
                      <a:pt x="15802" y="3721"/>
                    </a:cubicBezTo>
                    <a:lnTo>
                      <a:pt x="15802" y="3728"/>
                    </a:lnTo>
                    <a:cubicBezTo>
                      <a:pt x="15791" y="3753"/>
                      <a:pt x="15774" y="3766"/>
                      <a:pt x="15751" y="3766"/>
                    </a:cubicBezTo>
                    <a:cubicBezTo>
                      <a:pt x="15746" y="3766"/>
                      <a:pt x="15740" y="3765"/>
                      <a:pt x="15734" y="3764"/>
                    </a:cubicBezTo>
                    <a:cubicBezTo>
                      <a:pt x="15087" y="3626"/>
                      <a:pt x="14609" y="3259"/>
                      <a:pt x="14348" y="2704"/>
                    </a:cubicBezTo>
                    <a:cubicBezTo>
                      <a:pt x="14161" y="2308"/>
                      <a:pt x="14066" y="1846"/>
                      <a:pt x="14066" y="1699"/>
                    </a:cubicBezTo>
                    <a:cubicBezTo>
                      <a:pt x="14066" y="1663"/>
                      <a:pt x="14071" y="1645"/>
                      <a:pt x="14078" y="1636"/>
                    </a:cubicBezTo>
                    <a:cubicBezTo>
                      <a:pt x="14084" y="1632"/>
                      <a:pt x="14096" y="1627"/>
                      <a:pt x="14120" y="1627"/>
                    </a:cubicBezTo>
                    <a:cubicBezTo>
                      <a:pt x="14127" y="1627"/>
                      <a:pt x="14132" y="1627"/>
                      <a:pt x="14141" y="1629"/>
                    </a:cubicBezTo>
                    <a:cubicBezTo>
                      <a:pt x="14220" y="1634"/>
                      <a:pt x="14294" y="1625"/>
                      <a:pt x="14366" y="1645"/>
                    </a:cubicBezTo>
                    <a:cubicBezTo>
                      <a:pt x="14378" y="1648"/>
                      <a:pt x="14389" y="1649"/>
                      <a:pt x="14401" y="1649"/>
                    </a:cubicBezTo>
                    <a:cubicBezTo>
                      <a:pt x="14432" y="1649"/>
                      <a:pt x="14462" y="1638"/>
                      <a:pt x="14483" y="1618"/>
                    </a:cubicBezTo>
                    <a:cubicBezTo>
                      <a:pt x="14506" y="1593"/>
                      <a:pt x="14515" y="1557"/>
                      <a:pt x="14506" y="1530"/>
                    </a:cubicBezTo>
                    <a:cubicBezTo>
                      <a:pt x="14499" y="1503"/>
                      <a:pt x="14479" y="1485"/>
                      <a:pt x="14452" y="1478"/>
                    </a:cubicBezTo>
                    <a:lnTo>
                      <a:pt x="14431" y="1474"/>
                    </a:lnTo>
                    <a:cubicBezTo>
                      <a:pt x="14386" y="1463"/>
                      <a:pt x="14337" y="1451"/>
                      <a:pt x="14287" y="1449"/>
                    </a:cubicBezTo>
                    <a:cubicBezTo>
                      <a:pt x="14005" y="1440"/>
                      <a:pt x="13471" y="1361"/>
                      <a:pt x="13217" y="1221"/>
                    </a:cubicBezTo>
                    <a:cubicBezTo>
                      <a:pt x="13104" y="1158"/>
                      <a:pt x="13050" y="1088"/>
                      <a:pt x="13057" y="1012"/>
                    </a:cubicBezTo>
                    <a:cubicBezTo>
                      <a:pt x="13066" y="922"/>
                      <a:pt x="13169" y="834"/>
                      <a:pt x="13318" y="784"/>
                    </a:cubicBezTo>
                    <a:cubicBezTo>
                      <a:pt x="13518" y="723"/>
                      <a:pt x="13743" y="704"/>
                      <a:pt x="13967" y="704"/>
                    </a:cubicBezTo>
                    <a:close/>
                    <a:moveTo>
                      <a:pt x="16649" y="2434"/>
                    </a:moveTo>
                    <a:cubicBezTo>
                      <a:pt x="16843" y="2504"/>
                      <a:pt x="17801" y="2959"/>
                      <a:pt x="18150" y="3205"/>
                    </a:cubicBezTo>
                    <a:lnTo>
                      <a:pt x="18155" y="3209"/>
                    </a:lnTo>
                    <a:cubicBezTo>
                      <a:pt x="18171" y="3221"/>
                      <a:pt x="18186" y="3232"/>
                      <a:pt x="18189" y="3236"/>
                    </a:cubicBezTo>
                    <a:cubicBezTo>
                      <a:pt x="18189" y="3248"/>
                      <a:pt x="18164" y="3281"/>
                      <a:pt x="18132" y="3324"/>
                    </a:cubicBezTo>
                    <a:cubicBezTo>
                      <a:pt x="18060" y="3423"/>
                      <a:pt x="17909" y="3633"/>
                      <a:pt x="17668" y="4081"/>
                    </a:cubicBezTo>
                    <a:cubicBezTo>
                      <a:pt x="17447" y="4494"/>
                      <a:pt x="17361" y="4699"/>
                      <a:pt x="17316" y="4807"/>
                    </a:cubicBezTo>
                    <a:cubicBezTo>
                      <a:pt x="17280" y="4891"/>
                      <a:pt x="17267" y="4922"/>
                      <a:pt x="17235" y="4956"/>
                    </a:cubicBezTo>
                    <a:cubicBezTo>
                      <a:pt x="16893" y="4760"/>
                      <a:pt x="16674" y="4604"/>
                      <a:pt x="15973" y="4057"/>
                    </a:cubicBezTo>
                    <a:cubicBezTo>
                      <a:pt x="15921" y="4016"/>
                      <a:pt x="15908" y="3976"/>
                      <a:pt x="15928" y="3917"/>
                    </a:cubicBezTo>
                    <a:cubicBezTo>
                      <a:pt x="16108" y="3385"/>
                      <a:pt x="16271" y="2997"/>
                      <a:pt x="16604" y="2477"/>
                    </a:cubicBezTo>
                    <a:cubicBezTo>
                      <a:pt x="16627" y="2443"/>
                      <a:pt x="16638" y="2434"/>
                      <a:pt x="16649" y="2434"/>
                    </a:cubicBezTo>
                    <a:close/>
                    <a:moveTo>
                      <a:pt x="7550" y="2434"/>
                    </a:moveTo>
                    <a:cubicBezTo>
                      <a:pt x="7550" y="2434"/>
                      <a:pt x="7553" y="2436"/>
                      <a:pt x="7555" y="2436"/>
                    </a:cubicBezTo>
                    <a:cubicBezTo>
                      <a:pt x="7560" y="2438"/>
                      <a:pt x="7566" y="2443"/>
                      <a:pt x="7569" y="2445"/>
                    </a:cubicBezTo>
                    <a:cubicBezTo>
                      <a:pt x="7672" y="2571"/>
                      <a:pt x="8033" y="3189"/>
                      <a:pt x="8265" y="3901"/>
                    </a:cubicBezTo>
                    <a:cubicBezTo>
                      <a:pt x="8287" y="3973"/>
                      <a:pt x="8276" y="4016"/>
                      <a:pt x="8224" y="4054"/>
                    </a:cubicBezTo>
                    <a:cubicBezTo>
                      <a:pt x="8218" y="4061"/>
                      <a:pt x="8202" y="4075"/>
                      <a:pt x="8175" y="4095"/>
                    </a:cubicBezTo>
                    <a:cubicBezTo>
                      <a:pt x="8019" y="4223"/>
                      <a:pt x="7539" y="4613"/>
                      <a:pt x="6985" y="4947"/>
                    </a:cubicBezTo>
                    <a:cubicBezTo>
                      <a:pt x="6970" y="4957"/>
                      <a:pt x="6963" y="4958"/>
                      <a:pt x="6960" y="4958"/>
                    </a:cubicBezTo>
                    <a:cubicBezTo>
                      <a:pt x="6959" y="4958"/>
                      <a:pt x="6958" y="4958"/>
                      <a:pt x="6958" y="4958"/>
                    </a:cubicBezTo>
                    <a:cubicBezTo>
                      <a:pt x="6958" y="4958"/>
                      <a:pt x="6951" y="4956"/>
                      <a:pt x="6940" y="4933"/>
                    </a:cubicBezTo>
                    <a:cubicBezTo>
                      <a:pt x="6928" y="4909"/>
                      <a:pt x="6908" y="4864"/>
                      <a:pt x="6881" y="4803"/>
                    </a:cubicBezTo>
                    <a:cubicBezTo>
                      <a:pt x="6773" y="4568"/>
                      <a:pt x="6554" y="4079"/>
                      <a:pt x="6225" y="3561"/>
                    </a:cubicBezTo>
                    <a:cubicBezTo>
                      <a:pt x="6160" y="3459"/>
                      <a:pt x="6108" y="3390"/>
                      <a:pt x="6070" y="3338"/>
                    </a:cubicBezTo>
                    <a:cubicBezTo>
                      <a:pt x="6034" y="3288"/>
                      <a:pt x="6004" y="3252"/>
                      <a:pt x="6009" y="3236"/>
                    </a:cubicBezTo>
                    <a:cubicBezTo>
                      <a:pt x="6009" y="3232"/>
                      <a:pt x="6016" y="3227"/>
                      <a:pt x="6022" y="3223"/>
                    </a:cubicBezTo>
                    <a:cubicBezTo>
                      <a:pt x="6617" y="2855"/>
                      <a:pt x="7228" y="2558"/>
                      <a:pt x="7550" y="2434"/>
                    </a:cubicBezTo>
                    <a:close/>
                    <a:moveTo>
                      <a:pt x="8752" y="5702"/>
                    </a:moveTo>
                    <a:cubicBezTo>
                      <a:pt x="8831" y="5722"/>
                      <a:pt x="8914" y="5734"/>
                      <a:pt x="8997" y="5734"/>
                    </a:cubicBezTo>
                    <a:cubicBezTo>
                      <a:pt x="9072" y="5734"/>
                      <a:pt x="9142" y="5725"/>
                      <a:pt x="9209" y="5711"/>
                    </a:cubicBezTo>
                    <a:lnTo>
                      <a:pt x="9212" y="5711"/>
                    </a:lnTo>
                    <a:cubicBezTo>
                      <a:pt x="9234" y="5722"/>
                      <a:pt x="9259" y="5736"/>
                      <a:pt x="9279" y="5749"/>
                    </a:cubicBezTo>
                    <a:cubicBezTo>
                      <a:pt x="9254" y="6067"/>
                      <a:pt x="9254" y="6392"/>
                      <a:pt x="9275" y="6707"/>
                    </a:cubicBezTo>
                    <a:cubicBezTo>
                      <a:pt x="9279" y="6773"/>
                      <a:pt x="9286" y="6840"/>
                      <a:pt x="9293" y="6906"/>
                    </a:cubicBezTo>
                    <a:cubicBezTo>
                      <a:pt x="9299" y="6960"/>
                      <a:pt x="9306" y="7011"/>
                      <a:pt x="9313" y="7063"/>
                    </a:cubicBezTo>
                    <a:cubicBezTo>
                      <a:pt x="8988" y="7045"/>
                      <a:pt x="8754" y="6879"/>
                      <a:pt x="8621" y="6655"/>
                    </a:cubicBezTo>
                    <a:cubicBezTo>
                      <a:pt x="8580" y="6590"/>
                      <a:pt x="8549" y="6518"/>
                      <a:pt x="8529" y="6444"/>
                    </a:cubicBezTo>
                    <a:lnTo>
                      <a:pt x="8531" y="6444"/>
                    </a:lnTo>
                    <a:cubicBezTo>
                      <a:pt x="8506" y="6360"/>
                      <a:pt x="8495" y="6277"/>
                      <a:pt x="8495" y="6193"/>
                    </a:cubicBezTo>
                    <a:cubicBezTo>
                      <a:pt x="8495" y="6042"/>
                      <a:pt x="8538" y="5905"/>
                      <a:pt x="8614" y="5810"/>
                    </a:cubicBezTo>
                    <a:cubicBezTo>
                      <a:pt x="8653" y="5765"/>
                      <a:pt x="8700" y="5729"/>
                      <a:pt x="8752" y="5702"/>
                    </a:cubicBezTo>
                    <a:close/>
                    <a:moveTo>
                      <a:pt x="15479" y="5704"/>
                    </a:moveTo>
                    <a:cubicBezTo>
                      <a:pt x="15534" y="5729"/>
                      <a:pt x="15579" y="5765"/>
                      <a:pt x="15617" y="5810"/>
                    </a:cubicBezTo>
                    <a:cubicBezTo>
                      <a:pt x="15696" y="5905"/>
                      <a:pt x="15736" y="6042"/>
                      <a:pt x="15736" y="6193"/>
                    </a:cubicBezTo>
                    <a:cubicBezTo>
                      <a:pt x="15736" y="6268"/>
                      <a:pt x="15725" y="6344"/>
                      <a:pt x="15707" y="6421"/>
                    </a:cubicBezTo>
                    <a:cubicBezTo>
                      <a:pt x="15687" y="6502"/>
                      <a:pt x="15653" y="6581"/>
                      <a:pt x="15610" y="6653"/>
                    </a:cubicBezTo>
                    <a:cubicBezTo>
                      <a:pt x="15477" y="6876"/>
                      <a:pt x="15245" y="7045"/>
                      <a:pt x="14918" y="7063"/>
                    </a:cubicBezTo>
                    <a:cubicBezTo>
                      <a:pt x="14927" y="7007"/>
                      <a:pt x="14934" y="6948"/>
                      <a:pt x="14939" y="6890"/>
                    </a:cubicBezTo>
                    <a:cubicBezTo>
                      <a:pt x="14945" y="6822"/>
                      <a:pt x="14952" y="6759"/>
                      <a:pt x="14957" y="6691"/>
                    </a:cubicBezTo>
                    <a:cubicBezTo>
                      <a:pt x="14977" y="6383"/>
                      <a:pt x="14975" y="6063"/>
                      <a:pt x="14952" y="5752"/>
                    </a:cubicBezTo>
                    <a:cubicBezTo>
                      <a:pt x="14970" y="5738"/>
                      <a:pt x="14988" y="5727"/>
                      <a:pt x="15006" y="5718"/>
                    </a:cubicBezTo>
                    <a:cubicBezTo>
                      <a:pt x="15075" y="5732"/>
                      <a:pt x="15144" y="5739"/>
                      <a:pt x="15213" y="5739"/>
                    </a:cubicBezTo>
                    <a:cubicBezTo>
                      <a:pt x="15303" y="5739"/>
                      <a:pt x="15392" y="5727"/>
                      <a:pt x="15479" y="5704"/>
                    </a:cubicBezTo>
                    <a:close/>
                    <a:moveTo>
                      <a:pt x="16401" y="4613"/>
                    </a:moveTo>
                    <a:cubicBezTo>
                      <a:pt x="16665" y="4809"/>
                      <a:pt x="16944" y="5006"/>
                      <a:pt x="17118" y="5102"/>
                    </a:cubicBezTo>
                    <a:cubicBezTo>
                      <a:pt x="17161" y="5127"/>
                      <a:pt x="17156" y="5148"/>
                      <a:pt x="17147" y="5186"/>
                    </a:cubicBezTo>
                    <a:cubicBezTo>
                      <a:pt x="17138" y="5233"/>
                      <a:pt x="17125" y="5296"/>
                      <a:pt x="17215" y="5371"/>
                    </a:cubicBezTo>
                    <a:lnTo>
                      <a:pt x="17233" y="5382"/>
                    </a:lnTo>
                    <a:cubicBezTo>
                      <a:pt x="17269" y="5416"/>
                      <a:pt x="17352" y="5483"/>
                      <a:pt x="17528" y="5623"/>
                    </a:cubicBezTo>
                    <a:cubicBezTo>
                      <a:pt x="17812" y="5851"/>
                      <a:pt x="18349" y="6277"/>
                      <a:pt x="19354" y="7079"/>
                    </a:cubicBezTo>
                    <a:cubicBezTo>
                      <a:pt x="19372" y="7093"/>
                      <a:pt x="19374" y="7102"/>
                      <a:pt x="19374" y="7102"/>
                    </a:cubicBezTo>
                    <a:cubicBezTo>
                      <a:pt x="19374" y="7102"/>
                      <a:pt x="19370" y="7108"/>
                      <a:pt x="19345" y="7115"/>
                    </a:cubicBezTo>
                    <a:cubicBezTo>
                      <a:pt x="19225" y="7154"/>
                      <a:pt x="19021" y="7206"/>
                      <a:pt x="18805" y="7206"/>
                    </a:cubicBezTo>
                    <a:cubicBezTo>
                      <a:pt x="18567" y="7206"/>
                      <a:pt x="18315" y="7143"/>
                      <a:pt x="18143" y="6930"/>
                    </a:cubicBezTo>
                    <a:cubicBezTo>
                      <a:pt x="18020" y="6777"/>
                      <a:pt x="17868" y="6646"/>
                      <a:pt x="17736" y="6529"/>
                    </a:cubicBezTo>
                    <a:cubicBezTo>
                      <a:pt x="17463" y="6290"/>
                      <a:pt x="17157" y="6196"/>
                      <a:pt x="16816" y="6196"/>
                    </a:cubicBezTo>
                    <a:cubicBezTo>
                      <a:pt x="16538" y="6196"/>
                      <a:pt x="16238" y="6259"/>
                      <a:pt x="15914" y="6356"/>
                    </a:cubicBezTo>
                    <a:cubicBezTo>
                      <a:pt x="15923" y="6304"/>
                      <a:pt x="15928" y="6247"/>
                      <a:pt x="15928" y="6193"/>
                    </a:cubicBezTo>
                    <a:cubicBezTo>
                      <a:pt x="15928" y="5997"/>
                      <a:pt x="15872" y="5819"/>
                      <a:pt x="15766" y="5691"/>
                    </a:cubicBezTo>
                    <a:cubicBezTo>
                      <a:pt x="15745" y="5666"/>
                      <a:pt x="15721" y="5641"/>
                      <a:pt x="15698" y="5621"/>
                    </a:cubicBezTo>
                    <a:cubicBezTo>
                      <a:pt x="16052" y="5445"/>
                      <a:pt x="16334" y="5080"/>
                      <a:pt x="16401" y="4613"/>
                    </a:cubicBezTo>
                    <a:close/>
                    <a:moveTo>
                      <a:pt x="7792" y="4625"/>
                    </a:moveTo>
                    <a:cubicBezTo>
                      <a:pt x="7846" y="5060"/>
                      <a:pt x="8150" y="5445"/>
                      <a:pt x="8531" y="5623"/>
                    </a:cubicBezTo>
                    <a:cubicBezTo>
                      <a:pt x="8508" y="5646"/>
                      <a:pt x="8486" y="5666"/>
                      <a:pt x="8468" y="5691"/>
                    </a:cubicBezTo>
                    <a:cubicBezTo>
                      <a:pt x="8362" y="5819"/>
                      <a:pt x="8303" y="5997"/>
                      <a:pt x="8303" y="6193"/>
                    </a:cubicBezTo>
                    <a:cubicBezTo>
                      <a:pt x="8303" y="6252"/>
                      <a:pt x="8310" y="6313"/>
                      <a:pt x="8319" y="6374"/>
                    </a:cubicBezTo>
                    <a:cubicBezTo>
                      <a:pt x="7919" y="6249"/>
                      <a:pt x="7614" y="6186"/>
                      <a:pt x="7357" y="6186"/>
                    </a:cubicBezTo>
                    <a:cubicBezTo>
                      <a:pt x="6842" y="6186"/>
                      <a:pt x="6522" y="6439"/>
                      <a:pt x="6034" y="6955"/>
                    </a:cubicBezTo>
                    <a:cubicBezTo>
                      <a:pt x="5875" y="7123"/>
                      <a:pt x="5659" y="7207"/>
                      <a:pt x="5390" y="7207"/>
                    </a:cubicBezTo>
                    <a:cubicBezTo>
                      <a:pt x="5228" y="7207"/>
                      <a:pt x="5047" y="7176"/>
                      <a:pt x="4846" y="7115"/>
                    </a:cubicBezTo>
                    <a:cubicBezTo>
                      <a:pt x="4830" y="7111"/>
                      <a:pt x="4821" y="7104"/>
                      <a:pt x="4821" y="7102"/>
                    </a:cubicBezTo>
                    <a:cubicBezTo>
                      <a:pt x="4821" y="7102"/>
                      <a:pt x="4821" y="7097"/>
                      <a:pt x="4823" y="7097"/>
                    </a:cubicBezTo>
                    <a:cubicBezTo>
                      <a:pt x="4828" y="7093"/>
                      <a:pt x="4835" y="7088"/>
                      <a:pt x="4837" y="7084"/>
                    </a:cubicBezTo>
                    <a:cubicBezTo>
                      <a:pt x="4877" y="7054"/>
                      <a:pt x="4968" y="6987"/>
                      <a:pt x="5164" y="6829"/>
                    </a:cubicBezTo>
                    <a:cubicBezTo>
                      <a:pt x="5536" y="6534"/>
                      <a:pt x="6144" y="6045"/>
                      <a:pt x="6974" y="5377"/>
                    </a:cubicBezTo>
                    <a:cubicBezTo>
                      <a:pt x="7048" y="5319"/>
                      <a:pt x="7070" y="5251"/>
                      <a:pt x="7046" y="5177"/>
                    </a:cubicBezTo>
                    <a:cubicBezTo>
                      <a:pt x="7030" y="5132"/>
                      <a:pt x="7050" y="5116"/>
                      <a:pt x="7208" y="5019"/>
                    </a:cubicBezTo>
                    <a:cubicBezTo>
                      <a:pt x="7330" y="4947"/>
                      <a:pt x="7514" y="4832"/>
                      <a:pt x="7792" y="4625"/>
                    </a:cubicBezTo>
                    <a:close/>
                    <a:moveTo>
                      <a:pt x="12099" y="3293"/>
                    </a:moveTo>
                    <a:cubicBezTo>
                      <a:pt x="12304" y="3874"/>
                      <a:pt x="12825" y="4227"/>
                      <a:pt x="13376" y="4227"/>
                    </a:cubicBezTo>
                    <a:cubicBezTo>
                      <a:pt x="13568" y="4227"/>
                      <a:pt x="13764" y="4184"/>
                      <a:pt x="13951" y="4093"/>
                    </a:cubicBezTo>
                    <a:cubicBezTo>
                      <a:pt x="14093" y="4649"/>
                      <a:pt x="14093" y="5125"/>
                      <a:pt x="14544" y="5492"/>
                    </a:cubicBezTo>
                    <a:cubicBezTo>
                      <a:pt x="14612" y="5549"/>
                      <a:pt x="14684" y="5596"/>
                      <a:pt x="14756" y="5630"/>
                    </a:cubicBezTo>
                    <a:cubicBezTo>
                      <a:pt x="14758" y="5641"/>
                      <a:pt x="14758" y="5648"/>
                      <a:pt x="14758" y="5659"/>
                    </a:cubicBezTo>
                    <a:cubicBezTo>
                      <a:pt x="14767" y="5747"/>
                      <a:pt x="14772" y="5837"/>
                      <a:pt x="14776" y="5927"/>
                    </a:cubicBezTo>
                    <a:cubicBezTo>
                      <a:pt x="14783" y="6036"/>
                      <a:pt x="14785" y="6146"/>
                      <a:pt x="14785" y="6254"/>
                    </a:cubicBezTo>
                    <a:cubicBezTo>
                      <a:pt x="14785" y="6425"/>
                      <a:pt x="14779" y="6597"/>
                      <a:pt x="14765" y="6764"/>
                    </a:cubicBezTo>
                    <a:cubicBezTo>
                      <a:pt x="14758" y="6831"/>
                      <a:pt x="14751" y="6899"/>
                      <a:pt x="14742" y="6966"/>
                    </a:cubicBezTo>
                    <a:cubicBezTo>
                      <a:pt x="14740" y="6989"/>
                      <a:pt x="14738" y="7014"/>
                      <a:pt x="14736" y="7036"/>
                    </a:cubicBezTo>
                    <a:cubicBezTo>
                      <a:pt x="14731" y="7054"/>
                      <a:pt x="14729" y="7072"/>
                      <a:pt x="14727" y="7090"/>
                    </a:cubicBezTo>
                    <a:cubicBezTo>
                      <a:pt x="14720" y="7140"/>
                      <a:pt x="14711" y="7185"/>
                      <a:pt x="14702" y="7232"/>
                    </a:cubicBezTo>
                    <a:cubicBezTo>
                      <a:pt x="14700" y="7250"/>
                      <a:pt x="14695" y="7271"/>
                      <a:pt x="14693" y="7289"/>
                    </a:cubicBezTo>
                    <a:cubicBezTo>
                      <a:pt x="14623" y="7649"/>
                      <a:pt x="14513" y="7974"/>
                      <a:pt x="14355" y="8229"/>
                    </a:cubicBezTo>
                    <a:cubicBezTo>
                      <a:pt x="14262" y="8377"/>
                      <a:pt x="14127" y="8558"/>
                      <a:pt x="13956" y="8738"/>
                    </a:cubicBezTo>
                    <a:cubicBezTo>
                      <a:pt x="13897" y="8799"/>
                      <a:pt x="13836" y="8860"/>
                      <a:pt x="13769" y="8916"/>
                    </a:cubicBezTo>
                    <a:cubicBezTo>
                      <a:pt x="13764" y="8842"/>
                      <a:pt x="13751" y="8763"/>
                      <a:pt x="13733" y="8684"/>
                    </a:cubicBezTo>
                    <a:cubicBezTo>
                      <a:pt x="13640" y="8247"/>
                      <a:pt x="13401" y="7791"/>
                      <a:pt x="13036" y="7494"/>
                    </a:cubicBezTo>
                    <a:cubicBezTo>
                      <a:pt x="12969" y="7440"/>
                      <a:pt x="12897" y="7390"/>
                      <a:pt x="12820" y="7347"/>
                    </a:cubicBezTo>
                    <a:cubicBezTo>
                      <a:pt x="12662" y="7257"/>
                      <a:pt x="12484" y="7194"/>
                      <a:pt x="12288" y="7171"/>
                    </a:cubicBezTo>
                    <a:cubicBezTo>
                      <a:pt x="12229" y="7164"/>
                      <a:pt x="12171" y="7161"/>
                      <a:pt x="12113" y="7161"/>
                    </a:cubicBezTo>
                    <a:cubicBezTo>
                      <a:pt x="11870" y="7161"/>
                      <a:pt x="11640" y="7224"/>
                      <a:pt x="11436" y="7334"/>
                    </a:cubicBezTo>
                    <a:cubicBezTo>
                      <a:pt x="11346" y="7381"/>
                      <a:pt x="11263" y="7435"/>
                      <a:pt x="11181" y="7498"/>
                    </a:cubicBezTo>
                    <a:cubicBezTo>
                      <a:pt x="10812" y="7791"/>
                      <a:pt x="10550" y="8242"/>
                      <a:pt x="10476" y="8711"/>
                    </a:cubicBezTo>
                    <a:cubicBezTo>
                      <a:pt x="10467" y="8776"/>
                      <a:pt x="10458" y="8844"/>
                      <a:pt x="10456" y="8909"/>
                    </a:cubicBezTo>
                    <a:cubicBezTo>
                      <a:pt x="10377" y="8839"/>
                      <a:pt x="10305" y="8767"/>
                      <a:pt x="10237" y="8695"/>
                    </a:cubicBezTo>
                    <a:cubicBezTo>
                      <a:pt x="10084" y="8528"/>
                      <a:pt x="9962" y="8366"/>
                      <a:pt x="9876" y="8229"/>
                    </a:cubicBezTo>
                    <a:cubicBezTo>
                      <a:pt x="9716" y="7967"/>
                      <a:pt x="9604" y="7636"/>
                      <a:pt x="9536" y="7266"/>
                    </a:cubicBezTo>
                    <a:cubicBezTo>
                      <a:pt x="9534" y="7255"/>
                      <a:pt x="9532" y="7244"/>
                      <a:pt x="9529" y="7232"/>
                    </a:cubicBezTo>
                    <a:cubicBezTo>
                      <a:pt x="9518" y="7178"/>
                      <a:pt x="9509" y="7122"/>
                      <a:pt x="9502" y="7063"/>
                    </a:cubicBezTo>
                    <a:cubicBezTo>
                      <a:pt x="9500" y="7054"/>
                      <a:pt x="9498" y="7045"/>
                      <a:pt x="9498" y="7036"/>
                    </a:cubicBezTo>
                    <a:cubicBezTo>
                      <a:pt x="9493" y="7016"/>
                      <a:pt x="9493" y="6998"/>
                      <a:pt x="9491" y="6978"/>
                    </a:cubicBezTo>
                    <a:cubicBezTo>
                      <a:pt x="9482" y="6910"/>
                      <a:pt x="9475" y="6845"/>
                      <a:pt x="9468" y="6777"/>
                    </a:cubicBezTo>
                    <a:cubicBezTo>
                      <a:pt x="9444" y="6498"/>
                      <a:pt x="9441" y="6211"/>
                      <a:pt x="9455" y="5925"/>
                    </a:cubicBezTo>
                    <a:cubicBezTo>
                      <a:pt x="9459" y="5837"/>
                      <a:pt x="9466" y="5747"/>
                      <a:pt x="9475" y="5659"/>
                    </a:cubicBezTo>
                    <a:cubicBezTo>
                      <a:pt x="9475" y="5641"/>
                      <a:pt x="9478" y="5621"/>
                      <a:pt x="9480" y="5605"/>
                    </a:cubicBezTo>
                    <a:cubicBezTo>
                      <a:pt x="9976" y="5323"/>
                      <a:pt x="10266" y="4643"/>
                      <a:pt x="10266" y="4104"/>
                    </a:cubicBezTo>
                    <a:cubicBezTo>
                      <a:pt x="10446" y="4188"/>
                      <a:pt x="10633" y="4228"/>
                      <a:pt x="10818" y="4228"/>
                    </a:cubicBezTo>
                    <a:cubicBezTo>
                      <a:pt x="11367" y="4228"/>
                      <a:pt x="11891" y="3876"/>
                      <a:pt x="12099" y="3293"/>
                    </a:cubicBezTo>
                    <a:close/>
                    <a:moveTo>
                      <a:pt x="10544" y="9511"/>
                    </a:moveTo>
                    <a:cubicBezTo>
                      <a:pt x="10555" y="9547"/>
                      <a:pt x="10571" y="9583"/>
                      <a:pt x="10586" y="9619"/>
                    </a:cubicBezTo>
                    <a:cubicBezTo>
                      <a:pt x="10689" y="9845"/>
                      <a:pt x="10933" y="9954"/>
                      <a:pt x="11119" y="9954"/>
                    </a:cubicBezTo>
                    <a:cubicBezTo>
                      <a:pt x="11170" y="9954"/>
                      <a:pt x="11216" y="9946"/>
                      <a:pt x="11254" y="9930"/>
                    </a:cubicBezTo>
                    <a:cubicBezTo>
                      <a:pt x="11285" y="9917"/>
                      <a:pt x="11321" y="9914"/>
                      <a:pt x="11353" y="9908"/>
                    </a:cubicBezTo>
                    <a:cubicBezTo>
                      <a:pt x="11374" y="9903"/>
                      <a:pt x="11391" y="9901"/>
                      <a:pt x="11406" y="9901"/>
                    </a:cubicBezTo>
                    <a:cubicBezTo>
                      <a:pt x="11446" y="9901"/>
                      <a:pt x="11464" y="9920"/>
                      <a:pt x="11474" y="9971"/>
                    </a:cubicBezTo>
                    <a:cubicBezTo>
                      <a:pt x="11479" y="9987"/>
                      <a:pt x="11481" y="10000"/>
                      <a:pt x="11486" y="10014"/>
                    </a:cubicBezTo>
                    <a:cubicBezTo>
                      <a:pt x="10875" y="10507"/>
                      <a:pt x="10740" y="10676"/>
                      <a:pt x="10670" y="10760"/>
                    </a:cubicBezTo>
                    <a:cubicBezTo>
                      <a:pt x="10640" y="10798"/>
                      <a:pt x="10627" y="10816"/>
                      <a:pt x="10591" y="10836"/>
                    </a:cubicBezTo>
                    <a:cubicBezTo>
                      <a:pt x="10589" y="10823"/>
                      <a:pt x="10589" y="10787"/>
                      <a:pt x="10589" y="10627"/>
                    </a:cubicBezTo>
                    <a:lnTo>
                      <a:pt x="10589" y="10336"/>
                    </a:lnTo>
                    <a:lnTo>
                      <a:pt x="10582" y="10336"/>
                    </a:lnTo>
                    <a:lnTo>
                      <a:pt x="10582" y="10334"/>
                    </a:lnTo>
                    <a:cubicBezTo>
                      <a:pt x="10582" y="10298"/>
                      <a:pt x="10582" y="10262"/>
                      <a:pt x="10584" y="10223"/>
                    </a:cubicBezTo>
                    <a:cubicBezTo>
                      <a:pt x="10584" y="10126"/>
                      <a:pt x="10584" y="10023"/>
                      <a:pt x="10580" y="9921"/>
                    </a:cubicBezTo>
                    <a:cubicBezTo>
                      <a:pt x="10575" y="9822"/>
                      <a:pt x="10566" y="9723"/>
                      <a:pt x="10555" y="9628"/>
                    </a:cubicBezTo>
                    <a:cubicBezTo>
                      <a:pt x="10550" y="9588"/>
                      <a:pt x="10546" y="9549"/>
                      <a:pt x="10544" y="9511"/>
                    </a:cubicBezTo>
                    <a:close/>
                    <a:moveTo>
                      <a:pt x="13638" y="9664"/>
                    </a:moveTo>
                    <a:lnTo>
                      <a:pt x="13638" y="9664"/>
                    </a:lnTo>
                    <a:cubicBezTo>
                      <a:pt x="13611" y="9878"/>
                      <a:pt x="13604" y="10023"/>
                      <a:pt x="13604" y="10805"/>
                    </a:cubicBezTo>
                    <a:lnTo>
                      <a:pt x="13604" y="10809"/>
                    </a:lnTo>
                    <a:cubicBezTo>
                      <a:pt x="13604" y="10816"/>
                      <a:pt x="13604" y="10829"/>
                      <a:pt x="13602" y="10841"/>
                    </a:cubicBezTo>
                    <a:cubicBezTo>
                      <a:pt x="13555" y="10773"/>
                      <a:pt x="13494" y="10715"/>
                      <a:pt x="13437" y="10658"/>
                    </a:cubicBezTo>
                    <a:cubicBezTo>
                      <a:pt x="13415" y="10636"/>
                      <a:pt x="13395" y="10615"/>
                      <a:pt x="13372" y="10593"/>
                    </a:cubicBezTo>
                    <a:cubicBezTo>
                      <a:pt x="13131" y="10343"/>
                      <a:pt x="12926" y="10171"/>
                      <a:pt x="12779" y="10061"/>
                    </a:cubicBezTo>
                    <a:cubicBezTo>
                      <a:pt x="12788" y="10023"/>
                      <a:pt x="12800" y="9982"/>
                      <a:pt x="12813" y="9939"/>
                    </a:cubicBezTo>
                    <a:cubicBezTo>
                      <a:pt x="12825" y="9905"/>
                      <a:pt x="12844" y="9894"/>
                      <a:pt x="12872" y="9894"/>
                    </a:cubicBezTo>
                    <a:cubicBezTo>
                      <a:pt x="12934" y="9894"/>
                      <a:pt x="13034" y="9953"/>
                      <a:pt x="13164" y="9953"/>
                    </a:cubicBezTo>
                    <a:cubicBezTo>
                      <a:pt x="13192" y="9953"/>
                      <a:pt x="13222" y="9950"/>
                      <a:pt x="13253" y="9944"/>
                    </a:cubicBezTo>
                    <a:cubicBezTo>
                      <a:pt x="13424" y="9908"/>
                      <a:pt x="13552" y="9806"/>
                      <a:pt x="13638" y="9664"/>
                    </a:cubicBezTo>
                    <a:close/>
                    <a:moveTo>
                      <a:pt x="11540" y="10187"/>
                    </a:moveTo>
                    <a:cubicBezTo>
                      <a:pt x="11666" y="10467"/>
                      <a:pt x="11913" y="10600"/>
                      <a:pt x="12150" y="10600"/>
                    </a:cubicBezTo>
                    <a:cubicBezTo>
                      <a:pt x="12318" y="10600"/>
                      <a:pt x="12481" y="10533"/>
                      <a:pt x="12592" y="10403"/>
                    </a:cubicBezTo>
                    <a:cubicBezTo>
                      <a:pt x="12649" y="10338"/>
                      <a:pt x="12687" y="10282"/>
                      <a:pt x="12712" y="10234"/>
                    </a:cubicBezTo>
                    <a:cubicBezTo>
                      <a:pt x="12933" y="10403"/>
                      <a:pt x="12942" y="10428"/>
                      <a:pt x="12933" y="10460"/>
                    </a:cubicBezTo>
                    <a:lnTo>
                      <a:pt x="12933" y="10467"/>
                    </a:lnTo>
                    <a:cubicBezTo>
                      <a:pt x="12924" y="10507"/>
                      <a:pt x="12910" y="10554"/>
                      <a:pt x="12892" y="10609"/>
                    </a:cubicBezTo>
                    <a:cubicBezTo>
                      <a:pt x="12707" y="11183"/>
                      <a:pt x="12412" y="11526"/>
                      <a:pt x="12105" y="11526"/>
                    </a:cubicBezTo>
                    <a:lnTo>
                      <a:pt x="12105" y="11528"/>
                    </a:lnTo>
                    <a:cubicBezTo>
                      <a:pt x="11948" y="11528"/>
                      <a:pt x="11792" y="11436"/>
                      <a:pt x="11652" y="11264"/>
                    </a:cubicBezTo>
                    <a:cubicBezTo>
                      <a:pt x="11510" y="11093"/>
                      <a:pt x="11384" y="10843"/>
                      <a:pt x="11281" y="10525"/>
                    </a:cubicBezTo>
                    <a:cubicBezTo>
                      <a:pt x="11258" y="10458"/>
                      <a:pt x="11272" y="10413"/>
                      <a:pt x="11326" y="10370"/>
                    </a:cubicBezTo>
                    <a:cubicBezTo>
                      <a:pt x="11371" y="10331"/>
                      <a:pt x="11414" y="10295"/>
                      <a:pt x="11459" y="10257"/>
                    </a:cubicBezTo>
                    <a:cubicBezTo>
                      <a:pt x="11486" y="10234"/>
                      <a:pt x="11513" y="10212"/>
                      <a:pt x="11540" y="10187"/>
                    </a:cubicBezTo>
                    <a:close/>
                    <a:moveTo>
                      <a:pt x="14855" y="7415"/>
                    </a:moveTo>
                    <a:cubicBezTo>
                      <a:pt x="14884" y="7440"/>
                      <a:pt x="14918" y="7464"/>
                      <a:pt x="14950" y="7489"/>
                    </a:cubicBezTo>
                    <a:cubicBezTo>
                      <a:pt x="15164" y="7656"/>
                      <a:pt x="15403" y="7843"/>
                      <a:pt x="15583" y="7969"/>
                    </a:cubicBezTo>
                    <a:cubicBezTo>
                      <a:pt x="15642" y="8010"/>
                      <a:pt x="15662" y="8057"/>
                      <a:pt x="15644" y="8109"/>
                    </a:cubicBezTo>
                    <a:cubicBezTo>
                      <a:pt x="15639" y="8120"/>
                      <a:pt x="15635" y="8132"/>
                      <a:pt x="15633" y="8145"/>
                    </a:cubicBezTo>
                    <a:cubicBezTo>
                      <a:pt x="15450" y="8686"/>
                      <a:pt x="15229" y="9053"/>
                      <a:pt x="15099" y="9274"/>
                    </a:cubicBezTo>
                    <a:cubicBezTo>
                      <a:pt x="14995" y="9443"/>
                      <a:pt x="14945" y="9527"/>
                      <a:pt x="14970" y="9579"/>
                    </a:cubicBezTo>
                    <a:cubicBezTo>
                      <a:pt x="14981" y="9601"/>
                      <a:pt x="15004" y="9612"/>
                      <a:pt x="15040" y="9615"/>
                    </a:cubicBezTo>
                    <a:cubicBezTo>
                      <a:pt x="15052" y="9616"/>
                      <a:pt x="15064" y="9616"/>
                      <a:pt x="15077" y="9616"/>
                    </a:cubicBezTo>
                    <a:cubicBezTo>
                      <a:pt x="15365" y="9616"/>
                      <a:pt x="15870" y="9358"/>
                      <a:pt x="16041" y="9272"/>
                    </a:cubicBezTo>
                    <a:lnTo>
                      <a:pt x="16079" y="9254"/>
                    </a:lnTo>
                    <a:cubicBezTo>
                      <a:pt x="16156" y="9216"/>
                      <a:pt x="16234" y="9184"/>
                      <a:pt x="16316" y="9164"/>
                    </a:cubicBezTo>
                    <a:cubicBezTo>
                      <a:pt x="16326" y="9162"/>
                      <a:pt x="16335" y="9161"/>
                      <a:pt x="16342" y="9161"/>
                    </a:cubicBezTo>
                    <a:cubicBezTo>
                      <a:pt x="16351" y="9161"/>
                      <a:pt x="16358" y="9162"/>
                      <a:pt x="16363" y="9166"/>
                    </a:cubicBezTo>
                    <a:cubicBezTo>
                      <a:pt x="16372" y="9171"/>
                      <a:pt x="16379" y="9189"/>
                      <a:pt x="16379" y="9211"/>
                    </a:cubicBezTo>
                    <a:cubicBezTo>
                      <a:pt x="16392" y="9441"/>
                      <a:pt x="16248" y="9849"/>
                      <a:pt x="16047" y="10413"/>
                    </a:cubicBezTo>
                    <a:cubicBezTo>
                      <a:pt x="15718" y="11337"/>
                      <a:pt x="15225" y="12729"/>
                      <a:pt x="15067" y="14429"/>
                    </a:cubicBezTo>
                    <a:cubicBezTo>
                      <a:pt x="14977" y="15414"/>
                      <a:pt x="15038" y="15970"/>
                      <a:pt x="15076" y="16304"/>
                    </a:cubicBezTo>
                    <a:cubicBezTo>
                      <a:pt x="15085" y="16381"/>
                      <a:pt x="15090" y="16444"/>
                      <a:pt x="15094" y="16496"/>
                    </a:cubicBezTo>
                    <a:cubicBezTo>
                      <a:pt x="15090" y="16487"/>
                      <a:pt x="15085" y="16473"/>
                      <a:pt x="15081" y="16460"/>
                    </a:cubicBezTo>
                    <a:cubicBezTo>
                      <a:pt x="15078" y="16446"/>
                      <a:pt x="15076" y="16435"/>
                      <a:pt x="15071" y="16426"/>
                    </a:cubicBezTo>
                    <a:cubicBezTo>
                      <a:pt x="14623" y="15360"/>
                      <a:pt x="14289" y="14282"/>
                      <a:pt x="14073" y="13221"/>
                    </a:cubicBezTo>
                    <a:cubicBezTo>
                      <a:pt x="13909" y="12403"/>
                      <a:pt x="13643" y="10694"/>
                      <a:pt x="13900" y="9056"/>
                    </a:cubicBezTo>
                    <a:cubicBezTo>
                      <a:pt x="14177" y="8806"/>
                      <a:pt x="14386" y="8540"/>
                      <a:pt x="14517" y="8328"/>
                    </a:cubicBezTo>
                    <a:cubicBezTo>
                      <a:pt x="14670" y="8078"/>
                      <a:pt x="14783" y="7762"/>
                      <a:pt x="14855" y="7415"/>
                    </a:cubicBezTo>
                    <a:close/>
                    <a:moveTo>
                      <a:pt x="9369" y="7395"/>
                    </a:moveTo>
                    <a:cubicBezTo>
                      <a:pt x="9444" y="7751"/>
                      <a:pt x="9559" y="8071"/>
                      <a:pt x="9716" y="8328"/>
                    </a:cubicBezTo>
                    <a:cubicBezTo>
                      <a:pt x="9838" y="8531"/>
                      <a:pt x="10036" y="8783"/>
                      <a:pt x="10296" y="9020"/>
                    </a:cubicBezTo>
                    <a:cubicBezTo>
                      <a:pt x="10395" y="9644"/>
                      <a:pt x="10426" y="10354"/>
                      <a:pt x="10397" y="11168"/>
                    </a:cubicBezTo>
                    <a:lnTo>
                      <a:pt x="10395" y="11168"/>
                    </a:lnTo>
                    <a:cubicBezTo>
                      <a:pt x="10363" y="12092"/>
                      <a:pt x="10095" y="13805"/>
                      <a:pt x="9448" y="15603"/>
                    </a:cubicBezTo>
                    <a:cubicBezTo>
                      <a:pt x="9369" y="15824"/>
                      <a:pt x="9281" y="16045"/>
                      <a:pt x="9194" y="16261"/>
                    </a:cubicBezTo>
                    <a:cubicBezTo>
                      <a:pt x="9160" y="16342"/>
                      <a:pt x="9128" y="16423"/>
                      <a:pt x="9097" y="16505"/>
                    </a:cubicBezTo>
                    <a:cubicBezTo>
                      <a:pt x="9099" y="16478"/>
                      <a:pt x="9103" y="16435"/>
                      <a:pt x="9112" y="16374"/>
                    </a:cubicBezTo>
                    <a:lnTo>
                      <a:pt x="9133" y="16218"/>
                    </a:lnTo>
                    <a:cubicBezTo>
                      <a:pt x="9252" y="15249"/>
                      <a:pt x="9142" y="13908"/>
                      <a:pt x="8835" y="12633"/>
                    </a:cubicBezTo>
                    <a:cubicBezTo>
                      <a:pt x="8612" y="11699"/>
                      <a:pt x="8405" y="11134"/>
                      <a:pt x="8224" y="10633"/>
                    </a:cubicBezTo>
                    <a:cubicBezTo>
                      <a:pt x="8191" y="10543"/>
                      <a:pt x="8159" y="10455"/>
                      <a:pt x="8127" y="10367"/>
                    </a:cubicBezTo>
                    <a:cubicBezTo>
                      <a:pt x="8071" y="10210"/>
                      <a:pt x="7794" y="9419"/>
                      <a:pt x="7816" y="9213"/>
                    </a:cubicBezTo>
                    <a:cubicBezTo>
                      <a:pt x="7821" y="9177"/>
                      <a:pt x="7832" y="9168"/>
                      <a:pt x="7837" y="9166"/>
                    </a:cubicBezTo>
                    <a:cubicBezTo>
                      <a:pt x="7843" y="9162"/>
                      <a:pt x="7853" y="9162"/>
                      <a:pt x="7864" y="9162"/>
                    </a:cubicBezTo>
                    <a:cubicBezTo>
                      <a:pt x="7918" y="9162"/>
                      <a:pt x="8024" y="9213"/>
                      <a:pt x="8155" y="9274"/>
                    </a:cubicBezTo>
                    <a:cubicBezTo>
                      <a:pt x="8366" y="9380"/>
                      <a:pt x="8657" y="9520"/>
                      <a:pt x="9043" y="9610"/>
                    </a:cubicBezTo>
                    <a:cubicBezTo>
                      <a:pt x="9070" y="9617"/>
                      <a:pt x="9095" y="9620"/>
                      <a:pt x="9119" y="9620"/>
                    </a:cubicBezTo>
                    <a:cubicBezTo>
                      <a:pt x="9166" y="9620"/>
                      <a:pt x="9202" y="9607"/>
                      <a:pt x="9225" y="9581"/>
                    </a:cubicBezTo>
                    <a:cubicBezTo>
                      <a:pt x="9243" y="9558"/>
                      <a:pt x="9248" y="9529"/>
                      <a:pt x="9234" y="9502"/>
                    </a:cubicBezTo>
                    <a:cubicBezTo>
                      <a:pt x="9225" y="9482"/>
                      <a:pt x="9203" y="9446"/>
                      <a:pt x="9166" y="9387"/>
                    </a:cubicBezTo>
                    <a:cubicBezTo>
                      <a:pt x="9031" y="9168"/>
                      <a:pt x="8716" y="8657"/>
                      <a:pt x="8547" y="8078"/>
                    </a:cubicBezTo>
                    <a:cubicBezTo>
                      <a:pt x="8538" y="8044"/>
                      <a:pt x="8544" y="8017"/>
                      <a:pt x="8571" y="7999"/>
                    </a:cubicBezTo>
                    <a:cubicBezTo>
                      <a:pt x="8833" y="7821"/>
                      <a:pt x="9067" y="7634"/>
                      <a:pt x="9275" y="7471"/>
                    </a:cubicBezTo>
                    <a:cubicBezTo>
                      <a:pt x="9306" y="7444"/>
                      <a:pt x="9338" y="7419"/>
                      <a:pt x="9369" y="7395"/>
                    </a:cubicBezTo>
                    <a:close/>
                    <a:moveTo>
                      <a:pt x="12348" y="11665"/>
                    </a:moveTo>
                    <a:cubicBezTo>
                      <a:pt x="12362" y="11665"/>
                      <a:pt x="12369" y="11671"/>
                      <a:pt x="12376" y="11686"/>
                    </a:cubicBezTo>
                    <a:cubicBezTo>
                      <a:pt x="12507" y="11963"/>
                      <a:pt x="12737" y="12545"/>
                      <a:pt x="12935" y="13169"/>
                    </a:cubicBezTo>
                    <a:cubicBezTo>
                      <a:pt x="12966" y="13268"/>
                      <a:pt x="13012" y="14636"/>
                      <a:pt x="13068" y="16367"/>
                    </a:cubicBezTo>
                    <a:cubicBezTo>
                      <a:pt x="13097" y="17280"/>
                      <a:pt x="13131" y="18314"/>
                      <a:pt x="13172" y="19338"/>
                    </a:cubicBezTo>
                    <a:lnTo>
                      <a:pt x="13172" y="19358"/>
                    </a:lnTo>
                    <a:lnTo>
                      <a:pt x="13174" y="19358"/>
                    </a:lnTo>
                    <a:lnTo>
                      <a:pt x="13174" y="19556"/>
                    </a:lnTo>
                    <a:cubicBezTo>
                      <a:pt x="13176" y="19595"/>
                      <a:pt x="13163" y="19626"/>
                      <a:pt x="13138" y="19651"/>
                    </a:cubicBezTo>
                    <a:cubicBezTo>
                      <a:pt x="13075" y="19714"/>
                      <a:pt x="13012" y="19784"/>
                      <a:pt x="12953" y="19849"/>
                    </a:cubicBezTo>
                    <a:cubicBezTo>
                      <a:pt x="12842" y="19969"/>
                      <a:pt x="12730" y="20095"/>
                      <a:pt x="12599" y="20203"/>
                    </a:cubicBezTo>
                    <a:cubicBezTo>
                      <a:pt x="12549" y="20246"/>
                      <a:pt x="12500" y="20291"/>
                      <a:pt x="12450" y="20334"/>
                    </a:cubicBezTo>
                    <a:cubicBezTo>
                      <a:pt x="12365" y="20408"/>
                      <a:pt x="12279" y="20485"/>
                      <a:pt x="12189" y="20555"/>
                    </a:cubicBezTo>
                    <a:lnTo>
                      <a:pt x="12166" y="20571"/>
                    </a:lnTo>
                    <a:cubicBezTo>
                      <a:pt x="12131" y="20598"/>
                      <a:pt x="12113" y="20611"/>
                      <a:pt x="12096" y="20611"/>
                    </a:cubicBezTo>
                    <a:cubicBezTo>
                      <a:pt x="12088" y="20611"/>
                      <a:pt x="12080" y="20608"/>
                      <a:pt x="12072" y="20602"/>
                    </a:cubicBezTo>
                    <a:cubicBezTo>
                      <a:pt x="11858" y="20451"/>
                      <a:pt x="11637" y="20246"/>
                      <a:pt x="11540" y="20147"/>
                    </a:cubicBezTo>
                    <a:cubicBezTo>
                      <a:pt x="11398" y="19998"/>
                      <a:pt x="11292" y="19892"/>
                      <a:pt x="11215" y="19818"/>
                    </a:cubicBezTo>
                    <a:cubicBezTo>
                      <a:pt x="11021" y="19622"/>
                      <a:pt x="11019" y="19617"/>
                      <a:pt x="11021" y="19543"/>
                    </a:cubicBezTo>
                    <a:lnTo>
                      <a:pt x="11033" y="19232"/>
                    </a:lnTo>
                    <a:cubicBezTo>
                      <a:pt x="11168" y="15270"/>
                      <a:pt x="11235" y="13286"/>
                      <a:pt x="11235" y="13282"/>
                    </a:cubicBezTo>
                    <a:cubicBezTo>
                      <a:pt x="11233" y="13200"/>
                      <a:pt x="11565" y="12263"/>
                      <a:pt x="11774" y="11785"/>
                    </a:cubicBezTo>
                    <a:cubicBezTo>
                      <a:pt x="11810" y="11704"/>
                      <a:pt x="11824" y="11675"/>
                      <a:pt x="11867" y="11675"/>
                    </a:cubicBezTo>
                    <a:cubicBezTo>
                      <a:pt x="11889" y="11675"/>
                      <a:pt x="11921" y="11681"/>
                      <a:pt x="11966" y="11695"/>
                    </a:cubicBezTo>
                    <a:cubicBezTo>
                      <a:pt x="12018" y="11708"/>
                      <a:pt x="12065" y="11713"/>
                      <a:pt x="12106" y="11713"/>
                    </a:cubicBezTo>
                    <a:cubicBezTo>
                      <a:pt x="12185" y="11713"/>
                      <a:pt x="12244" y="11694"/>
                      <a:pt x="12290" y="11679"/>
                    </a:cubicBezTo>
                    <a:cubicBezTo>
                      <a:pt x="12319" y="11670"/>
                      <a:pt x="12336" y="11665"/>
                      <a:pt x="12348" y="11665"/>
                    </a:cubicBezTo>
                    <a:close/>
                    <a:moveTo>
                      <a:pt x="18479" y="3209"/>
                    </a:moveTo>
                    <a:cubicBezTo>
                      <a:pt x="18491" y="3209"/>
                      <a:pt x="18505" y="3215"/>
                      <a:pt x="18527" y="3225"/>
                    </a:cubicBezTo>
                    <a:cubicBezTo>
                      <a:pt x="19633" y="3728"/>
                      <a:pt x="21842" y="4918"/>
                      <a:pt x="23068" y="5963"/>
                    </a:cubicBezTo>
                    <a:cubicBezTo>
                      <a:pt x="23336" y="6191"/>
                      <a:pt x="23807" y="6626"/>
                      <a:pt x="23931" y="6948"/>
                    </a:cubicBezTo>
                    <a:cubicBezTo>
                      <a:pt x="24172" y="7575"/>
                      <a:pt x="23710" y="8078"/>
                      <a:pt x="23305" y="8519"/>
                    </a:cubicBezTo>
                    <a:cubicBezTo>
                      <a:pt x="21790" y="10167"/>
                      <a:pt x="18741" y="12200"/>
                      <a:pt x="18452" y="12351"/>
                    </a:cubicBezTo>
                    <a:cubicBezTo>
                      <a:pt x="18448" y="12353"/>
                      <a:pt x="18445" y="12353"/>
                      <a:pt x="18443" y="12353"/>
                    </a:cubicBezTo>
                    <a:cubicBezTo>
                      <a:pt x="18443" y="12351"/>
                      <a:pt x="18436" y="12344"/>
                      <a:pt x="18434" y="12324"/>
                    </a:cubicBezTo>
                    <a:cubicBezTo>
                      <a:pt x="18400" y="11844"/>
                      <a:pt x="18322" y="9865"/>
                      <a:pt x="18328" y="9441"/>
                    </a:cubicBezTo>
                    <a:cubicBezTo>
                      <a:pt x="18331" y="9378"/>
                      <a:pt x="18326" y="9308"/>
                      <a:pt x="18292" y="9274"/>
                    </a:cubicBezTo>
                    <a:cubicBezTo>
                      <a:pt x="18276" y="9261"/>
                      <a:pt x="18261" y="9254"/>
                      <a:pt x="18242" y="9254"/>
                    </a:cubicBezTo>
                    <a:cubicBezTo>
                      <a:pt x="18239" y="9254"/>
                      <a:pt x="18236" y="9254"/>
                      <a:pt x="18234" y="9254"/>
                    </a:cubicBezTo>
                    <a:cubicBezTo>
                      <a:pt x="18139" y="9256"/>
                      <a:pt x="18141" y="9358"/>
                      <a:pt x="18141" y="9414"/>
                    </a:cubicBezTo>
                    <a:cubicBezTo>
                      <a:pt x="18159" y="12110"/>
                      <a:pt x="18531" y="17273"/>
                      <a:pt x="19187" y="21533"/>
                    </a:cubicBezTo>
                    <a:cubicBezTo>
                      <a:pt x="19243" y="21891"/>
                      <a:pt x="19273" y="22072"/>
                      <a:pt x="19291" y="22168"/>
                    </a:cubicBezTo>
                    <a:cubicBezTo>
                      <a:pt x="19304" y="22247"/>
                      <a:pt x="19311" y="22310"/>
                      <a:pt x="19311" y="22358"/>
                    </a:cubicBezTo>
                    <a:lnTo>
                      <a:pt x="19311" y="22374"/>
                    </a:lnTo>
                    <a:cubicBezTo>
                      <a:pt x="19309" y="22376"/>
                      <a:pt x="19304" y="22378"/>
                      <a:pt x="19304" y="22378"/>
                    </a:cubicBezTo>
                    <a:cubicBezTo>
                      <a:pt x="19126" y="22245"/>
                      <a:pt x="18705" y="21880"/>
                      <a:pt x="18358" y="21528"/>
                    </a:cubicBezTo>
                    <a:cubicBezTo>
                      <a:pt x="17017" y="20160"/>
                      <a:pt x="16187" y="18722"/>
                      <a:pt x="15554" y="17494"/>
                    </a:cubicBezTo>
                    <a:cubicBezTo>
                      <a:pt x="15364" y="17124"/>
                      <a:pt x="15283" y="16534"/>
                      <a:pt x="15254" y="16214"/>
                    </a:cubicBezTo>
                    <a:cubicBezTo>
                      <a:pt x="15202" y="15659"/>
                      <a:pt x="15204" y="15479"/>
                      <a:pt x="15207" y="15348"/>
                    </a:cubicBezTo>
                    <a:cubicBezTo>
                      <a:pt x="15207" y="15301"/>
                      <a:pt x="15209" y="15261"/>
                      <a:pt x="15207" y="15213"/>
                    </a:cubicBezTo>
                    <a:cubicBezTo>
                      <a:pt x="15200" y="15031"/>
                      <a:pt x="15216" y="14846"/>
                      <a:pt x="15229" y="14668"/>
                    </a:cubicBezTo>
                    <a:lnTo>
                      <a:pt x="15238" y="14564"/>
                    </a:lnTo>
                    <a:cubicBezTo>
                      <a:pt x="15374" y="12874"/>
                      <a:pt x="15842" y="11557"/>
                      <a:pt x="16183" y="10595"/>
                    </a:cubicBezTo>
                    <a:cubicBezTo>
                      <a:pt x="16392" y="10000"/>
                      <a:pt x="16557" y="9534"/>
                      <a:pt x="16566" y="9198"/>
                    </a:cubicBezTo>
                    <a:cubicBezTo>
                      <a:pt x="16568" y="9135"/>
                      <a:pt x="16536" y="9071"/>
                      <a:pt x="16487" y="9029"/>
                    </a:cubicBezTo>
                    <a:cubicBezTo>
                      <a:pt x="16446" y="8994"/>
                      <a:pt x="16393" y="8976"/>
                      <a:pt x="16339" y="8976"/>
                    </a:cubicBezTo>
                    <a:cubicBezTo>
                      <a:pt x="16322" y="8976"/>
                      <a:pt x="16305" y="8978"/>
                      <a:pt x="16289" y="8981"/>
                    </a:cubicBezTo>
                    <a:cubicBezTo>
                      <a:pt x="16156" y="9011"/>
                      <a:pt x="16054" y="9060"/>
                      <a:pt x="15928" y="9128"/>
                    </a:cubicBezTo>
                    <a:cubicBezTo>
                      <a:pt x="15781" y="9202"/>
                      <a:pt x="15601" y="9297"/>
                      <a:pt x="15295" y="9389"/>
                    </a:cubicBezTo>
                    <a:cubicBezTo>
                      <a:pt x="15265" y="9398"/>
                      <a:pt x="15250" y="9401"/>
                      <a:pt x="15243" y="9401"/>
                    </a:cubicBezTo>
                    <a:cubicBezTo>
                      <a:pt x="15247" y="9380"/>
                      <a:pt x="15277" y="9333"/>
                      <a:pt x="15308" y="9279"/>
                    </a:cubicBezTo>
                    <a:cubicBezTo>
                      <a:pt x="15414" y="9099"/>
                      <a:pt x="15608" y="8765"/>
                      <a:pt x="15820" y="8163"/>
                    </a:cubicBezTo>
                    <a:cubicBezTo>
                      <a:pt x="15885" y="7983"/>
                      <a:pt x="15876" y="7960"/>
                      <a:pt x="15716" y="7848"/>
                    </a:cubicBezTo>
                    <a:cubicBezTo>
                      <a:pt x="15516" y="7706"/>
                      <a:pt x="15319" y="7552"/>
                      <a:pt x="15130" y="7401"/>
                    </a:cubicBezTo>
                    <a:cubicBezTo>
                      <a:pt x="15069" y="7354"/>
                      <a:pt x="15006" y="7304"/>
                      <a:pt x="14943" y="7255"/>
                    </a:cubicBezTo>
                    <a:cubicBezTo>
                      <a:pt x="15403" y="7221"/>
                      <a:pt x="15723" y="6928"/>
                      <a:pt x="15858" y="6572"/>
                    </a:cubicBezTo>
                    <a:cubicBezTo>
                      <a:pt x="16043" y="6516"/>
                      <a:pt x="16219" y="6468"/>
                      <a:pt x="16370" y="6434"/>
                    </a:cubicBezTo>
                    <a:cubicBezTo>
                      <a:pt x="16525" y="6399"/>
                      <a:pt x="16685" y="6381"/>
                      <a:pt x="16847" y="6381"/>
                    </a:cubicBezTo>
                    <a:cubicBezTo>
                      <a:pt x="16901" y="6381"/>
                      <a:pt x="16955" y="6383"/>
                      <a:pt x="17010" y="6387"/>
                    </a:cubicBezTo>
                    <a:cubicBezTo>
                      <a:pt x="17199" y="6401"/>
                      <a:pt x="17375" y="6475"/>
                      <a:pt x="17553" y="6615"/>
                    </a:cubicBezTo>
                    <a:cubicBezTo>
                      <a:pt x="17742" y="6764"/>
                      <a:pt x="17898" y="6912"/>
                      <a:pt x="18026" y="7072"/>
                    </a:cubicBezTo>
                    <a:cubicBezTo>
                      <a:pt x="18212" y="7297"/>
                      <a:pt x="18508" y="7388"/>
                      <a:pt x="18820" y="7388"/>
                    </a:cubicBezTo>
                    <a:cubicBezTo>
                      <a:pt x="19032" y="7388"/>
                      <a:pt x="19252" y="7346"/>
                      <a:pt x="19448" y="7275"/>
                    </a:cubicBezTo>
                    <a:cubicBezTo>
                      <a:pt x="19486" y="7263"/>
                      <a:pt x="19517" y="7257"/>
                      <a:pt x="19543" y="7257"/>
                    </a:cubicBezTo>
                    <a:cubicBezTo>
                      <a:pt x="19570" y="7257"/>
                      <a:pt x="19590" y="7263"/>
                      <a:pt x="19606" y="7275"/>
                    </a:cubicBezTo>
                    <a:cubicBezTo>
                      <a:pt x="19620" y="7286"/>
                      <a:pt x="19633" y="7298"/>
                      <a:pt x="19654" y="7311"/>
                    </a:cubicBezTo>
                    <a:cubicBezTo>
                      <a:pt x="20118" y="7665"/>
                      <a:pt x="20690" y="8186"/>
                      <a:pt x="20839" y="8341"/>
                    </a:cubicBezTo>
                    <a:cubicBezTo>
                      <a:pt x="20852" y="8356"/>
                      <a:pt x="20882" y="8390"/>
                      <a:pt x="20922" y="8390"/>
                    </a:cubicBezTo>
                    <a:cubicBezTo>
                      <a:pt x="20936" y="8390"/>
                      <a:pt x="20953" y="8385"/>
                      <a:pt x="20970" y="8373"/>
                    </a:cubicBezTo>
                    <a:cubicBezTo>
                      <a:pt x="20999" y="8353"/>
                      <a:pt x="21008" y="8328"/>
                      <a:pt x="21008" y="8310"/>
                    </a:cubicBezTo>
                    <a:cubicBezTo>
                      <a:pt x="21013" y="8278"/>
                      <a:pt x="20995" y="8244"/>
                      <a:pt x="20963" y="8215"/>
                    </a:cubicBezTo>
                    <a:cubicBezTo>
                      <a:pt x="20938" y="8192"/>
                      <a:pt x="20918" y="8168"/>
                      <a:pt x="20893" y="8145"/>
                    </a:cubicBezTo>
                    <a:cubicBezTo>
                      <a:pt x="20841" y="8089"/>
                      <a:pt x="20787" y="8035"/>
                      <a:pt x="20724" y="7990"/>
                    </a:cubicBezTo>
                    <a:cubicBezTo>
                      <a:pt x="20706" y="7976"/>
                      <a:pt x="20688" y="7958"/>
                      <a:pt x="20670" y="7942"/>
                    </a:cubicBezTo>
                    <a:lnTo>
                      <a:pt x="20656" y="7927"/>
                    </a:lnTo>
                    <a:cubicBezTo>
                      <a:pt x="20357" y="7638"/>
                      <a:pt x="19773" y="7183"/>
                      <a:pt x="19099" y="6653"/>
                    </a:cubicBezTo>
                    <a:cubicBezTo>
                      <a:pt x="18540" y="6214"/>
                      <a:pt x="17907" y="5718"/>
                      <a:pt x="17366" y="5263"/>
                    </a:cubicBezTo>
                    <a:cubicBezTo>
                      <a:pt x="17339" y="5240"/>
                      <a:pt x="17334" y="5213"/>
                      <a:pt x="17346" y="5181"/>
                    </a:cubicBezTo>
                    <a:cubicBezTo>
                      <a:pt x="17467" y="4902"/>
                      <a:pt x="17630" y="4535"/>
                      <a:pt x="17821" y="4178"/>
                    </a:cubicBezTo>
                    <a:cubicBezTo>
                      <a:pt x="18013" y="3820"/>
                      <a:pt x="18189" y="3527"/>
                      <a:pt x="18423" y="3250"/>
                    </a:cubicBezTo>
                    <a:cubicBezTo>
                      <a:pt x="18449" y="3221"/>
                      <a:pt x="18463" y="3209"/>
                      <a:pt x="18479" y="3209"/>
                    </a:cubicBezTo>
                    <a:close/>
                    <a:moveTo>
                      <a:pt x="5693" y="3229"/>
                    </a:moveTo>
                    <a:cubicBezTo>
                      <a:pt x="5738" y="3229"/>
                      <a:pt x="5778" y="3251"/>
                      <a:pt x="5813" y="3293"/>
                    </a:cubicBezTo>
                    <a:cubicBezTo>
                      <a:pt x="6225" y="3811"/>
                      <a:pt x="6604" y="4602"/>
                      <a:pt x="6847" y="5177"/>
                    </a:cubicBezTo>
                    <a:lnTo>
                      <a:pt x="6850" y="5186"/>
                    </a:lnTo>
                    <a:cubicBezTo>
                      <a:pt x="6872" y="5235"/>
                      <a:pt x="6872" y="5238"/>
                      <a:pt x="6617" y="5441"/>
                    </a:cubicBezTo>
                    <a:cubicBezTo>
                      <a:pt x="6234" y="5749"/>
                      <a:pt x="5844" y="6058"/>
                      <a:pt x="5466" y="6358"/>
                    </a:cubicBezTo>
                    <a:cubicBezTo>
                      <a:pt x="4316" y="7266"/>
                      <a:pt x="3325" y="8050"/>
                      <a:pt x="3205" y="8262"/>
                    </a:cubicBezTo>
                    <a:cubicBezTo>
                      <a:pt x="3185" y="8301"/>
                      <a:pt x="3192" y="8343"/>
                      <a:pt x="3223" y="8371"/>
                    </a:cubicBezTo>
                    <a:cubicBezTo>
                      <a:pt x="3239" y="8384"/>
                      <a:pt x="3257" y="8391"/>
                      <a:pt x="3275" y="8391"/>
                    </a:cubicBezTo>
                    <a:cubicBezTo>
                      <a:pt x="3293" y="8391"/>
                      <a:pt x="3311" y="8384"/>
                      <a:pt x="3327" y="8371"/>
                    </a:cubicBezTo>
                    <a:cubicBezTo>
                      <a:pt x="3347" y="8353"/>
                      <a:pt x="3376" y="8325"/>
                      <a:pt x="3421" y="8283"/>
                    </a:cubicBezTo>
                    <a:cubicBezTo>
                      <a:pt x="3575" y="8132"/>
                      <a:pt x="3897" y="7823"/>
                      <a:pt x="4542" y="7311"/>
                    </a:cubicBezTo>
                    <a:cubicBezTo>
                      <a:pt x="4588" y="7274"/>
                      <a:pt x="4624" y="7260"/>
                      <a:pt x="4664" y="7260"/>
                    </a:cubicBezTo>
                    <a:cubicBezTo>
                      <a:pt x="4703" y="7260"/>
                      <a:pt x="4747" y="7274"/>
                      <a:pt x="4808" y="7293"/>
                    </a:cubicBezTo>
                    <a:cubicBezTo>
                      <a:pt x="4911" y="7327"/>
                      <a:pt x="5069" y="7377"/>
                      <a:pt x="5337" y="7390"/>
                    </a:cubicBezTo>
                    <a:cubicBezTo>
                      <a:pt x="5362" y="7392"/>
                      <a:pt x="5387" y="7392"/>
                      <a:pt x="5412" y="7392"/>
                    </a:cubicBezTo>
                    <a:cubicBezTo>
                      <a:pt x="5735" y="7392"/>
                      <a:pt x="6006" y="7269"/>
                      <a:pt x="6200" y="7039"/>
                    </a:cubicBezTo>
                    <a:cubicBezTo>
                      <a:pt x="6381" y="6824"/>
                      <a:pt x="6570" y="6655"/>
                      <a:pt x="6782" y="6520"/>
                    </a:cubicBezTo>
                    <a:cubicBezTo>
                      <a:pt x="6933" y="6424"/>
                      <a:pt x="7127" y="6385"/>
                      <a:pt x="7342" y="6385"/>
                    </a:cubicBezTo>
                    <a:cubicBezTo>
                      <a:pt x="7660" y="6385"/>
                      <a:pt x="8026" y="6469"/>
                      <a:pt x="8375" y="6576"/>
                    </a:cubicBezTo>
                    <a:cubicBezTo>
                      <a:pt x="8506" y="6921"/>
                      <a:pt x="8817" y="7210"/>
                      <a:pt x="9259" y="7253"/>
                    </a:cubicBezTo>
                    <a:cubicBezTo>
                      <a:pt x="9018" y="7442"/>
                      <a:pt x="8702" y="7685"/>
                      <a:pt x="8677" y="7701"/>
                    </a:cubicBezTo>
                    <a:cubicBezTo>
                      <a:pt x="8610" y="7755"/>
                      <a:pt x="8551" y="7796"/>
                      <a:pt x="8504" y="7827"/>
                    </a:cubicBezTo>
                    <a:cubicBezTo>
                      <a:pt x="8315" y="7963"/>
                      <a:pt x="8310" y="7976"/>
                      <a:pt x="8396" y="8211"/>
                    </a:cubicBezTo>
                    <a:cubicBezTo>
                      <a:pt x="8610" y="8810"/>
                      <a:pt x="8806" y="9137"/>
                      <a:pt x="8898" y="9295"/>
                    </a:cubicBezTo>
                    <a:cubicBezTo>
                      <a:pt x="8928" y="9342"/>
                      <a:pt x="8952" y="9383"/>
                      <a:pt x="8959" y="9403"/>
                    </a:cubicBezTo>
                    <a:cubicBezTo>
                      <a:pt x="8941" y="9401"/>
                      <a:pt x="8896" y="9387"/>
                      <a:pt x="8851" y="9376"/>
                    </a:cubicBezTo>
                    <a:lnTo>
                      <a:pt x="8844" y="9373"/>
                    </a:lnTo>
                    <a:cubicBezTo>
                      <a:pt x="8646" y="9317"/>
                      <a:pt x="8461" y="9225"/>
                      <a:pt x="8299" y="9144"/>
                    </a:cubicBezTo>
                    <a:cubicBezTo>
                      <a:pt x="8152" y="9071"/>
                      <a:pt x="8028" y="9008"/>
                      <a:pt x="7918" y="8986"/>
                    </a:cubicBezTo>
                    <a:cubicBezTo>
                      <a:pt x="7883" y="8977"/>
                      <a:pt x="7851" y="8973"/>
                      <a:pt x="7822" y="8973"/>
                    </a:cubicBezTo>
                    <a:cubicBezTo>
                      <a:pt x="7763" y="8973"/>
                      <a:pt x="7717" y="8991"/>
                      <a:pt x="7683" y="9026"/>
                    </a:cubicBezTo>
                    <a:cubicBezTo>
                      <a:pt x="7541" y="9186"/>
                      <a:pt x="7717" y="9694"/>
                      <a:pt x="7981" y="10458"/>
                    </a:cubicBezTo>
                    <a:cubicBezTo>
                      <a:pt x="8321" y="11443"/>
                      <a:pt x="8833" y="12930"/>
                      <a:pt x="8959" y="14596"/>
                    </a:cubicBezTo>
                    <a:cubicBezTo>
                      <a:pt x="9038" y="15590"/>
                      <a:pt x="8982" y="16054"/>
                      <a:pt x="8831" y="16951"/>
                    </a:cubicBezTo>
                    <a:cubicBezTo>
                      <a:pt x="8779" y="17255"/>
                      <a:pt x="8632" y="17523"/>
                      <a:pt x="8538" y="17701"/>
                    </a:cubicBezTo>
                    <a:cubicBezTo>
                      <a:pt x="8517" y="17737"/>
                      <a:pt x="8499" y="17769"/>
                      <a:pt x="8486" y="17796"/>
                    </a:cubicBezTo>
                    <a:cubicBezTo>
                      <a:pt x="7701" y="19360"/>
                      <a:pt x="6638" y="20794"/>
                      <a:pt x="5409" y="21943"/>
                    </a:cubicBezTo>
                    <a:lnTo>
                      <a:pt x="5412" y="21943"/>
                    </a:lnTo>
                    <a:cubicBezTo>
                      <a:pt x="5294" y="22051"/>
                      <a:pt x="5170" y="22153"/>
                      <a:pt x="5049" y="22252"/>
                    </a:cubicBezTo>
                    <a:cubicBezTo>
                      <a:pt x="4997" y="22295"/>
                      <a:pt x="4945" y="22338"/>
                      <a:pt x="4893" y="22380"/>
                    </a:cubicBezTo>
                    <a:cubicBezTo>
                      <a:pt x="4891" y="22383"/>
                      <a:pt x="4889" y="22385"/>
                      <a:pt x="4886" y="22387"/>
                    </a:cubicBezTo>
                    <a:cubicBezTo>
                      <a:pt x="4873" y="22340"/>
                      <a:pt x="4911" y="22112"/>
                      <a:pt x="4968" y="21774"/>
                    </a:cubicBezTo>
                    <a:cubicBezTo>
                      <a:pt x="5123" y="20843"/>
                      <a:pt x="5488" y="18662"/>
                      <a:pt x="5806" y="14456"/>
                    </a:cubicBezTo>
                    <a:cubicBezTo>
                      <a:pt x="5925" y="12898"/>
                      <a:pt x="5930" y="12779"/>
                      <a:pt x="5957" y="12204"/>
                    </a:cubicBezTo>
                    <a:cubicBezTo>
                      <a:pt x="5962" y="12096"/>
                      <a:pt x="5966" y="11972"/>
                      <a:pt x="5973" y="11819"/>
                    </a:cubicBezTo>
                    <a:cubicBezTo>
                      <a:pt x="5975" y="11794"/>
                      <a:pt x="6076" y="9506"/>
                      <a:pt x="6043" y="9319"/>
                    </a:cubicBezTo>
                    <a:cubicBezTo>
                      <a:pt x="6038" y="9286"/>
                      <a:pt x="6009" y="9259"/>
                      <a:pt x="5973" y="9254"/>
                    </a:cubicBezTo>
                    <a:lnTo>
                      <a:pt x="5964" y="9254"/>
                    </a:lnTo>
                    <a:cubicBezTo>
                      <a:pt x="5934" y="9254"/>
                      <a:pt x="5903" y="9268"/>
                      <a:pt x="5883" y="9310"/>
                    </a:cubicBezTo>
                    <a:cubicBezTo>
                      <a:pt x="5874" y="9335"/>
                      <a:pt x="5865" y="9558"/>
                      <a:pt x="5851" y="10189"/>
                    </a:cubicBezTo>
                    <a:cubicBezTo>
                      <a:pt x="5835" y="10920"/>
                      <a:pt x="5808" y="11918"/>
                      <a:pt x="5765" y="12281"/>
                    </a:cubicBezTo>
                    <a:cubicBezTo>
                      <a:pt x="5763" y="12299"/>
                      <a:pt x="5756" y="12344"/>
                      <a:pt x="5750" y="12349"/>
                    </a:cubicBezTo>
                    <a:cubicBezTo>
                      <a:pt x="5745" y="12349"/>
                      <a:pt x="5729" y="12344"/>
                      <a:pt x="5682" y="12312"/>
                    </a:cubicBezTo>
                    <a:cubicBezTo>
                      <a:pt x="5434" y="12148"/>
                      <a:pt x="5184" y="11983"/>
                      <a:pt x="4941" y="11814"/>
                    </a:cubicBezTo>
                    <a:cubicBezTo>
                      <a:pt x="3636" y="10917"/>
                      <a:pt x="1979" y="9714"/>
                      <a:pt x="748" y="8355"/>
                    </a:cubicBezTo>
                    <a:cubicBezTo>
                      <a:pt x="372" y="7940"/>
                      <a:pt x="0" y="7332"/>
                      <a:pt x="352" y="6791"/>
                    </a:cubicBezTo>
                    <a:cubicBezTo>
                      <a:pt x="1141" y="5583"/>
                      <a:pt x="4138" y="3944"/>
                      <a:pt x="5612" y="3250"/>
                    </a:cubicBezTo>
                    <a:cubicBezTo>
                      <a:pt x="5641" y="3236"/>
                      <a:pt x="5667" y="3229"/>
                      <a:pt x="5693" y="3229"/>
                    </a:cubicBezTo>
                    <a:close/>
                    <a:moveTo>
                      <a:pt x="13095" y="10579"/>
                    </a:moveTo>
                    <a:cubicBezTo>
                      <a:pt x="13095" y="10579"/>
                      <a:pt x="13106" y="10579"/>
                      <a:pt x="13138" y="10611"/>
                    </a:cubicBezTo>
                    <a:lnTo>
                      <a:pt x="13174" y="10649"/>
                    </a:lnTo>
                    <a:cubicBezTo>
                      <a:pt x="13550" y="11028"/>
                      <a:pt x="13627" y="11107"/>
                      <a:pt x="13629" y="11264"/>
                    </a:cubicBezTo>
                    <a:cubicBezTo>
                      <a:pt x="13640" y="12155"/>
                      <a:pt x="13940" y="13863"/>
                      <a:pt x="14585" y="15686"/>
                    </a:cubicBezTo>
                    <a:cubicBezTo>
                      <a:pt x="15173" y="17350"/>
                      <a:pt x="16149" y="19135"/>
                      <a:pt x="17190" y="20462"/>
                    </a:cubicBezTo>
                    <a:cubicBezTo>
                      <a:pt x="17605" y="20992"/>
                      <a:pt x="17839" y="21244"/>
                      <a:pt x="17965" y="21380"/>
                    </a:cubicBezTo>
                    <a:cubicBezTo>
                      <a:pt x="18026" y="21445"/>
                      <a:pt x="18071" y="21492"/>
                      <a:pt x="18071" y="21506"/>
                    </a:cubicBezTo>
                    <a:cubicBezTo>
                      <a:pt x="18069" y="21510"/>
                      <a:pt x="18053" y="21522"/>
                      <a:pt x="18044" y="21528"/>
                    </a:cubicBezTo>
                    <a:lnTo>
                      <a:pt x="18042" y="21528"/>
                    </a:lnTo>
                    <a:cubicBezTo>
                      <a:pt x="16773" y="22396"/>
                      <a:pt x="14706" y="23038"/>
                      <a:pt x="12777" y="23167"/>
                    </a:cubicBezTo>
                    <a:cubicBezTo>
                      <a:pt x="12557" y="23182"/>
                      <a:pt x="12337" y="23189"/>
                      <a:pt x="12116" y="23189"/>
                    </a:cubicBezTo>
                    <a:cubicBezTo>
                      <a:pt x="9752" y="23189"/>
                      <a:pt x="7379" y="22385"/>
                      <a:pt x="6144" y="21517"/>
                    </a:cubicBezTo>
                    <a:cubicBezTo>
                      <a:pt x="6126" y="21506"/>
                      <a:pt x="6124" y="21501"/>
                      <a:pt x="6124" y="21499"/>
                    </a:cubicBezTo>
                    <a:cubicBezTo>
                      <a:pt x="6124" y="21499"/>
                      <a:pt x="6126" y="21492"/>
                      <a:pt x="6142" y="21477"/>
                    </a:cubicBezTo>
                    <a:cubicBezTo>
                      <a:pt x="7602" y="19885"/>
                      <a:pt x="8741" y="18015"/>
                      <a:pt x="9527" y="15916"/>
                    </a:cubicBezTo>
                    <a:cubicBezTo>
                      <a:pt x="10338" y="13750"/>
                      <a:pt x="10478" y="12283"/>
                      <a:pt x="10544" y="11580"/>
                    </a:cubicBezTo>
                    <a:cubicBezTo>
                      <a:pt x="10571" y="11305"/>
                      <a:pt x="10586" y="11125"/>
                      <a:pt x="10627" y="11077"/>
                    </a:cubicBezTo>
                    <a:cubicBezTo>
                      <a:pt x="10726" y="10958"/>
                      <a:pt x="11003" y="10638"/>
                      <a:pt x="11093" y="10582"/>
                    </a:cubicBezTo>
                    <a:cubicBezTo>
                      <a:pt x="11107" y="10591"/>
                      <a:pt x="11134" y="10658"/>
                      <a:pt x="11159" y="10726"/>
                    </a:cubicBezTo>
                    <a:cubicBezTo>
                      <a:pt x="11229" y="10915"/>
                      <a:pt x="11348" y="11237"/>
                      <a:pt x="11632" y="11512"/>
                    </a:cubicBezTo>
                    <a:lnTo>
                      <a:pt x="11646" y="11526"/>
                    </a:lnTo>
                    <a:cubicBezTo>
                      <a:pt x="11670" y="11548"/>
                      <a:pt x="11655" y="11621"/>
                      <a:pt x="11603" y="11745"/>
                    </a:cubicBezTo>
                    <a:cubicBezTo>
                      <a:pt x="11556" y="11850"/>
                      <a:pt x="11486" y="12013"/>
                      <a:pt x="11384" y="12270"/>
                    </a:cubicBezTo>
                    <a:cubicBezTo>
                      <a:pt x="11332" y="12400"/>
                      <a:pt x="11055" y="13162"/>
                      <a:pt x="11053" y="13252"/>
                    </a:cubicBezTo>
                    <a:cubicBezTo>
                      <a:pt x="11053" y="13282"/>
                      <a:pt x="11053" y="13300"/>
                      <a:pt x="11051" y="13306"/>
                    </a:cubicBezTo>
                    <a:cubicBezTo>
                      <a:pt x="11044" y="13408"/>
                      <a:pt x="11026" y="13908"/>
                      <a:pt x="10997" y="14796"/>
                    </a:cubicBezTo>
                    <a:cubicBezTo>
                      <a:pt x="10952" y="16203"/>
                      <a:pt x="10918" y="17192"/>
                      <a:pt x="10891" y="17916"/>
                    </a:cubicBezTo>
                    <a:cubicBezTo>
                      <a:pt x="10850" y="19092"/>
                      <a:pt x="10850" y="19698"/>
                      <a:pt x="10893" y="19734"/>
                    </a:cubicBezTo>
                    <a:cubicBezTo>
                      <a:pt x="10900" y="19739"/>
                      <a:pt x="10904" y="19743"/>
                      <a:pt x="10909" y="19750"/>
                    </a:cubicBezTo>
                    <a:cubicBezTo>
                      <a:pt x="11299" y="20194"/>
                      <a:pt x="11727" y="20575"/>
                      <a:pt x="11977" y="20755"/>
                    </a:cubicBezTo>
                    <a:lnTo>
                      <a:pt x="11984" y="20760"/>
                    </a:lnTo>
                    <a:cubicBezTo>
                      <a:pt x="12029" y="20793"/>
                      <a:pt x="12060" y="20813"/>
                      <a:pt x="12096" y="20813"/>
                    </a:cubicBezTo>
                    <a:cubicBezTo>
                      <a:pt x="12158" y="20813"/>
                      <a:pt x="12233" y="20756"/>
                      <a:pt x="12414" y="20609"/>
                    </a:cubicBezTo>
                    <a:cubicBezTo>
                      <a:pt x="12685" y="20388"/>
                      <a:pt x="13041" y="20021"/>
                      <a:pt x="13192" y="19861"/>
                    </a:cubicBezTo>
                    <a:cubicBezTo>
                      <a:pt x="13228" y="19822"/>
                      <a:pt x="13255" y="19797"/>
                      <a:pt x="13264" y="19788"/>
                    </a:cubicBezTo>
                    <a:cubicBezTo>
                      <a:pt x="13334" y="19719"/>
                      <a:pt x="13365" y="19642"/>
                      <a:pt x="13359" y="19552"/>
                    </a:cubicBezTo>
                    <a:cubicBezTo>
                      <a:pt x="13359" y="19532"/>
                      <a:pt x="13323" y="18423"/>
                      <a:pt x="13286" y="17251"/>
                    </a:cubicBezTo>
                    <a:cubicBezTo>
                      <a:pt x="13239" y="15783"/>
                      <a:pt x="13190" y="14267"/>
                      <a:pt x="13185" y="14240"/>
                    </a:cubicBezTo>
                    <a:cubicBezTo>
                      <a:pt x="13169" y="13983"/>
                      <a:pt x="13169" y="13809"/>
                      <a:pt x="13167" y="13669"/>
                    </a:cubicBezTo>
                    <a:cubicBezTo>
                      <a:pt x="13167" y="13412"/>
                      <a:pt x="13165" y="13273"/>
                      <a:pt x="13057" y="12948"/>
                    </a:cubicBezTo>
                    <a:cubicBezTo>
                      <a:pt x="12831" y="12274"/>
                      <a:pt x="12680" y="11929"/>
                      <a:pt x="12599" y="11745"/>
                    </a:cubicBezTo>
                    <a:cubicBezTo>
                      <a:pt x="12536" y="11598"/>
                      <a:pt x="12518" y="11560"/>
                      <a:pt x="12538" y="11542"/>
                    </a:cubicBezTo>
                    <a:cubicBezTo>
                      <a:pt x="12804" y="11301"/>
                      <a:pt x="12944" y="10983"/>
                      <a:pt x="13039" y="10735"/>
                    </a:cubicBezTo>
                    <a:cubicBezTo>
                      <a:pt x="13043" y="10721"/>
                      <a:pt x="13045" y="10708"/>
                      <a:pt x="13052" y="10696"/>
                    </a:cubicBezTo>
                    <a:cubicBezTo>
                      <a:pt x="13061" y="10676"/>
                      <a:pt x="13072" y="10654"/>
                      <a:pt x="13077" y="10631"/>
                    </a:cubicBezTo>
                    <a:cubicBezTo>
                      <a:pt x="13086" y="10586"/>
                      <a:pt x="13095" y="10582"/>
                      <a:pt x="13095" y="10579"/>
                    </a:cubicBezTo>
                    <a:close/>
                    <a:moveTo>
                      <a:pt x="13632" y="1"/>
                    </a:moveTo>
                    <a:cubicBezTo>
                      <a:pt x="13443" y="1"/>
                      <a:pt x="13285" y="36"/>
                      <a:pt x="13181" y="112"/>
                    </a:cubicBezTo>
                    <a:cubicBezTo>
                      <a:pt x="13048" y="209"/>
                      <a:pt x="13009" y="365"/>
                      <a:pt x="13063" y="557"/>
                    </a:cubicBezTo>
                    <a:cubicBezTo>
                      <a:pt x="13068" y="575"/>
                      <a:pt x="13075" y="590"/>
                      <a:pt x="13084" y="602"/>
                    </a:cubicBezTo>
                    <a:cubicBezTo>
                      <a:pt x="13099" y="629"/>
                      <a:pt x="13106" y="644"/>
                      <a:pt x="13097" y="667"/>
                    </a:cubicBezTo>
                    <a:cubicBezTo>
                      <a:pt x="13093" y="669"/>
                      <a:pt x="13088" y="669"/>
                      <a:pt x="13084" y="671"/>
                    </a:cubicBezTo>
                    <a:cubicBezTo>
                      <a:pt x="12291" y="820"/>
                      <a:pt x="12193" y="1109"/>
                      <a:pt x="12098" y="1109"/>
                    </a:cubicBezTo>
                    <a:cubicBezTo>
                      <a:pt x="12082" y="1109"/>
                      <a:pt x="12066" y="1101"/>
                      <a:pt x="12047" y="1082"/>
                    </a:cubicBezTo>
                    <a:cubicBezTo>
                      <a:pt x="11821" y="854"/>
                      <a:pt x="11470" y="703"/>
                      <a:pt x="11096" y="658"/>
                    </a:cubicBezTo>
                    <a:cubicBezTo>
                      <a:pt x="11096" y="658"/>
                      <a:pt x="11098" y="658"/>
                      <a:pt x="11098" y="656"/>
                    </a:cubicBezTo>
                    <a:cubicBezTo>
                      <a:pt x="11100" y="649"/>
                      <a:pt x="11105" y="640"/>
                      <a:pt x="11107" y="633"/>
                    </a:cubicBezTo>
                    <a:cubicBezTo>
                      <a:pt x="11114" y="620"/>
                      <a:pt x="11123" y="606"/>
                      <a:pt x="11127" y="593"/>
                    </a:cubicBezTo>
                    <a:cubicBezTo>
                      <a:pt x="11170" y="473"/>
                      <a:pt x="11161" y="347"/>
                      <a:pt x="11100" y="241"/>
                    </a:cubicBezTo>
                    <a:cubicBezTo>
                      <a:pt x="11039" y="133"/>
                      <a:pt x="10933" y="56"/>
                      <a:pt x="10805" y="29"/>
                    </a:cubicBezTo>
                    <a:cubicBezTo>
                      <a:pt x="10729" y="14"/>
                      <a:pt x="10650" y="7"/>
                      <a:pt x="10569" y="7"/>
                    </a:cubicBezTo>
                    <a:cubicBezTo>
                      <a:pt x="10123" y="7"/>
                      <a:pt x="9639" y="214"/>
                      <a:pt x="9482" y="286"/>
                    </a:cubicBezTo>
                    <a:cubicBezTo>
                      <a:pt x="8560" y="714"/>
                      <a:pt x="8434" y="1167"/>
                      <a:pt x="8312" y="1609"/>
                    </a:cubicBezTo>
                    <a:cubicBezTo>
                      <a:pt x="8236" y="1884"/>
                      <a:pt x="8164" y="2145"/>
                      <a:pt x="7900" y="2398"/>
                    </a:cubicBezTo>
                    <a:lnTo>
                      <a:pt x="7889" y="2409"/>
                    </a:lnTo>
                    <a:cubicBezTo>
                      <a:pt x="7857" y="2441"/>
                      <a:pt x="7830" y="2468"/>
                      <a:pt x="7814" y="2468"/>
                    </a:cubicBezTo>
                    <a:cubicBezTo>
                      <a:pt x="7807" y="2468"/>
                      <a:pt x="7798" y="2456"/>
                      <a:pt x="7792" y="2450"/>
                    </a:cubicBezTo>
                    <a:cubicBezTo>
                      <a:pt x="7767" y="2416"/>
                      <a:pt x="7749" y="2387"/>
                      <a:pt x="7733" y="2362"/>
                    </a:cubicBezTo>
                    <a:cubicBezTo>
                      <a:pt x="7677" y="2280"/>
                      <a:pt x="7645" y="2233"/>
                      <a:pt x="7584" y="2233"/>
                    </a:cubicBezTo>
                    <a:cubicBezTo>
                      <a:pt x="7559" y="2233"/>
                      <a:pt x="7528" y="2241"/>
                      <a:pt x="7490" y="2258"/>
                    </a:cubicBezTo>
                    <a:cubicBezTo>
                      <a:pt x="6568" y="2662"/>
                      <a:pt x="6189" y="2900"/>
                      <a:pt x="6007" y="3015"/>
                    </a:cubicBezTo>
                    <a:cubicBezTo>
                      <a:pt x="5925" y="3066"/>
                      <a:pt x="5895" y="3084"/>
                      <a:pt x="5877" y="3084"/>
                    </a:cubicBezTo>
                    <a:cubicBezTo>
                      <a:pt x="5867" y="3084"/>
                      <a:pt x="5862" y="3077"/>
                      <a:pt x="5853" y="3067"/>
                    </a:cubicBezTo>
                    <a:cubicBezTo>
                      <a:pt x="5817" y="3020"/>
                      <a:pt x="5777" y="3005"/>
                      <a:pt x="5738" y="3005"/>
                    </a:cubicBezTo>
                    <a:cubicBezTo>
                      <a:pt x="5702" y="3005"/>
                      <a:pt x="5666" y="3018"/>
                      <a:pt x="5635" y="3033"/>
                    </a:cubicBezTo>
                    <a:cubicBezTo>
                      <a:pt x="5599" y="3051"/>
                      <a:pt x="5549" y="3076"/>
                      <a:pt x="5486" y="3106"/>
                    </a:cubicBezTo>
                    <a:cubicBezTo>
                      <a:pt x="5193" y="3245"/>
                      <a:pt x="4587" y="3534"/>
                      <a:pt x="3611" y="4086"/>
                    </a:cubicBezTo>
                    <a:cubicBezTo>
                      <a:pt x="2642" y="4634"/>
                      <a:pt x="1321" y="5459"/>
                      <a:pt x="530" y="6281"/>
                    </a:cubicBezTo>
                    <a:cubicBezTo>
                      <a:pt x="268" y="6556"/>
                      <a:pt x="23" y="6865"/>
                      <a:pt x="18" y="7268"/>
                    </a:cubicBezTo>
                    <a:cubicBezTo>
                      <a:pt x="11" y="7789"/>
                      <a:pt x="329" y="8174"/>
                      <a:pt x="744" y="8623"/>
                    </a:cubicBezTo>
                    <a:cubicBezTo>
                      <a:pt x="1956" y="9932"/>
                      <a:pt x="4179" y="11589"/>
                      <a:pt x="5734" y="12576"/>
                    </a:cubicBezTo>
                    <a:cubicBezTo>
                      <a:pt x="5720" y="12928"/>
                      <a:pt x="5527" y="17009"/>
                      <a:pt x="4821" y="21562"/>
                    </a:cubicBezTo>
                    <a:cubicBezTo>
                      <a:pt x="4767" y="21903"/>
                      <a:pt x="4729" y="22117"/>
                      <a:pt x="4704" y="22261"/>
                    </a:cubicBezTo>
                    <a:cubicBezTo>
                      <a:pt x="4663" y="22502"/>
                      <a:pt x="4657" y="22534"/>
                      <a:pt x="4677" y="22590"/>
                    </a:cubicBezTo>
                    <a:cubicBezTo>
                      <a:pt x="4693" y="22633"/>
                      <a:pt x="4715" y="22658"/>
                      <a:pt x="4744" y="22667"/>
                    </a:cubicBezTo>
                    <a:cubicBezTo>
                      <a:pt x="4752" y="22669"/>
                      <a:pt x="4759" y="22670"/>
                      <a:pt x="4767" y="22670"/>
                    </a:cubicBezTo>
                    <a:cubicBezTo>
                      <a:pt x="4807" y="22670"/>
                      <a:pt x="4851" y="22642"/>
                      <a:pt x="4902" y="22599"/>
                    </a:cubicBezTo>
                    <a:cubicBezTo>
                      <a:pt x="5407" y="22198"/>
                      <a:pt x="5583" y="22029"/>
                      <a:pt x="5804" y="21812"/>
                    </a:cubicBezTo>
                    <a:cubicBezTo>
                      <a:pt x="5851" y="21765"/>
                      <a:pt x="5903" y="21715"/>
                      <a:pt x="5959" y="21661"/>
                    </a:cubicBezTo>
                    <a:cubicBezTo>
                      <a:pt x="5973" y="21648"/>
                      <a:pt x="5982" y="21639"/>
                      <a:pt x="5993" y="21639"/>
                    </a:cubicBezTo>
                    <a:cubicBezTo>
                      <a:pt x="6011" y="21639"/>
                      <a:pt x="6035" y="21657"/>
                      <a:pt x="6092" y="21700"/>
                    </a:cubicBezTo>
                    <a:cubicBezTo>
                      <a:pt x="6207" y="21783"/>
                      <a:pt x="6448" y="21959"/>
                      <a:pt x="7014" y="22223"/>
                    </a:cubicBezTo>
                    <a:cubicBezTo>
                      <a:pt x="8695" y="23005"/>
                      <a:pt x="10370" y="23395"/>
                      <a:pt x="12056" y="23395"/>
                    </a:cubicBezTo>
                    <a:cubicBezTo>
                      <a:pt x="13744" y="23395"/>
                      <a:pt x="15446" y="23005"/>
                      <a:pt x="17188" y="22220"/>
                    </a:cubicBezTo>
                    <a:cubicBezTo>
                      <a:pt x="17609" y="22033"/>
                      <a:pt x="17866" y="21860"/>
                      <a:pt x="18166" y="21657"/>
                    </a:cubicBezTo>
                    <a:lnTo>
                      <a:pt x="18177" y="21652"/>
                    </a:lnTo>
                    <a:cubicBezTo>
                      <a:pt x="18187" y="21645"/>
                      <a:pt x="18195" y="21642"/>
                      <a:pt x="18203" y="21642"/>
                    </a:cubicBezTo>
                    <a:cubicBezTo>
                      <a:pt x="18217" y="21642"/>
                      <a:pt x="18232" y="21655"/>
                      <a:pt x="18263" y="21686"/>
                    </a:cubicBezTo>
                    <a:lnTo>
                      <a:pt x="18274" y="21700"/>
                    </a:lnTo>
                    <a:cubicBezTo>
                      <a:pt x="18682" y="22114"/>
                      <a:pt x="19025" y="22385"/>
                      <a:pt x="19230" y="22545"/>
                    </a:cubicBezTo>
                    <a:cubicBezTo>
                      <a:pt x="19275" y="22583"/>
                      <a:pt x="19315" y="22615"/>
                      <a:pt x="19345" y="22640"/>
                    </a:cubicBezTo>
                    <a:cubicBezTo>
                      <a:pt x="19370" y="22660"/>
                      <a:pt x="19398" y="22670"/>
                      <a:pt x="19423" y="22670"/>
                    </a:cubicBezTo>
                    <a:cubicBezTo>
                      <a:pt x="19431" y="22670"/>
                      <a:pt x="19439" y="22669"/>
                      <a:pt x="19446" y="22667"/>
                    </a:cubicBezTo>
                    <a:cubicBezTo>
                      <a:pt x="19471" y="22658"/>
                      <a:pt x="19503" y="22635"/>
                      <a:pt x="19518" y="22572"/>
                    </a:cubicBezTo>
                    <a:cubicBezTo>
                      <a:pt x="19530" y="22518"/>
                      <a:pt x="19523" y="22464"/>
                      <a:pt x="19514" y="22414"/>
                    </a:cubicBezTo>
                    <a:lnTo>
                      <a:pt x="19512" y="22403"/>
                    </a:lnTo>
                    <a:cubicBezTo>
                      <a:pt x="19016" y="19383"/>
                      <a:pt x="18642" y="15973"/>
                      <a:pt x="18459" y="12802"/>
                    </a:cubicBezTo>
                    <a:cubicBezTo>
                      <a:pt x="18452" y="12671"/>
                      <a:pt x="18450" y="12657"/>
                      <a:pt x="18450" y="12651"/>
                    </a:cubicBezTo>
                    <a:cubicBezTo>
                      <a:pt x="18432" y="12574"/>
                      <a:pt x="18464" y="12554"/>
                      <a:pt x="18536" y="12511"/>
                    </a:cubicBezTo>
                    <a:lnTo>
                      <a:pt x="18563" y="12493"/>
                    </a:lnTo>
                    <a:cubicBezTo>
                      <a:pt x="20201" y="11465"/>
                      <a:pt x="22940" y="9416"/>
                      <a:pt x="23895" y="8089"/>
                    </a:cubicBezTo>
                    <a:cubicBezTo>
                      <a:pt x="24317" y="7505"/>
                      <a:pt x="24269" y="6915"/>
                      <a:pt x="23755" y="6380"/>
                    </a:cubicBezTo>
                    <a:lnTo>
                      <a:pt x="23755" y="6380"/>
                    </a:lnTo>
                    <a:lnTo>
                      <a:pt x="23758" y="6383"/>
                    </a:lnTo>
                    <a:cubicBezTo>
                      <a:pt x="22423" y="4997"/>
                      <a:pt x="20433" y="3958"/>
                      <a:pt x="18513" y="3015"/>
                    </a:cubicBezTo>
                    <a:cubicBezTo>
                      <a:pt x="18491" y="3005"/>
                      <a:pt x="18472" y="3000"/>
                      <a:pt x="18455" y="3000"/>
                    </a:cubicBezTo>
                    <a:cubicBezTo>
                      <a:pt x="18405" y="3000"/>
                      <a:pt x="18371" y="3037"/>
                      <a:pt x="18337" y="3072"/>
                    </a:cubicBezTo>
                    <a:cubicBezTo>
                      <a:pt x="18330" y="3080"/>
                      <a:pt x="18325" y="3085"/>
                      <a:pt x="18316" y="3085"/>
                    </a:cubicBezTo>
                    <a:cubicBezTo>
                      <a:pt x="18299" y="3085"/>
                      <a:pt x="18269" y="3068"/>
                      <a:pt x="18189" y="3018"/>
                    </a:cubicBezTo>
                    <a:cubicBezTo>
                      <a:pt x="18022" y="2912"/>
                      <a:pt x="17672" y="2695"/>
                      <a:pt x="16848" y="2319"/>
                    </a:cubicBezTo>
                    <a:lnTo>
                      <a:pt x="16807" y="2301"/>
                    </a:lnTo>
                    <a:cubicBezTo>
                      <a:pt x="16720" y="2261"/>
                      <a:pt x="16662" y="2235"/>
                      <a:pt x="16615" y="2235"/>
                    </a:cubicBezTo>
                    <a:cubicBezTo>
                      <a:pt x="16582" y="2235"/>
                      <a:pt x="16554" y="2248"/>
                      <a:pt x="16525" y="2278"/>
                    </a:cubicBezTo>
                    <a:cubicBezTo>
                      <a:pt x="16489" y="2317"/>
                      <a:pt x="16464" y="2360"/>
                      <a:pt x="16442" y="2396"/>
                    </a:cubicBezTo>
                    <a:cubicBezTo>
                      <a:pt x="16419" y="2432"/>
                      <a:pt x="16399" y="2463"/>
                      <a:pt x="16383" y="2468"/>
                    </a:cubicBezTo>
                    <a:cubicBezTo>
                      <a:pt x="16374" y="2468"/>
                      <a:pt x="16361" y="2459"/>
                      <a:pt x="16349" y="2450"/>
                    </a:cubicBezTo>
                    <a:cubicBezTo>
                      <a:pt x="16043" y="2168"/>
                      <a:pt x="15984" y="1952"/>
                      <a:pt x="15910" y="1677"/>
                    </a:cubicBezTo>
                    <a:cubicBezTo>
                      <a:pt x="15878" y="1568"/>
                      <a:pt x="15845" y="1447"/>
                      <a:pt x="15793" y="1307"/>
                    </a:cubicBezTo>
                    <a:cubicBezTo>
                      <a:pt x="15669" y="980"/>
                      <a:pt x="15457" y="719"/>
                      <a:pt x="15144" y="511"/>
                    </a:cubicBezTo>
                    <a:cubicBezTo>
                      <a:pt x="14656" y="188"/>
                      <a:pt x="14063" y="1"/>
                      <a:pt x="13632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1658;p31">
                <a:extLst>
                  <a:ext uri="{FF2B5EF4-FFF2-40B4-BE49-F238E27FC236}">
                    <a16:creationId xmlns:a16="http://schemas.microsoft.com/office/drawing/2014/main" id="{984BE3BB-191E-C829-0238-4D2369519379}"/>
                  </a:ext>
                </a:extLst>
              </p:cNvPr>
              <p:cNvSpPr/>
              <p:nvPr/>
            </p:nvSpPr>
            <p:spPr>
              <a:xfrm>
                <a:off x="55138" y="1068146"/>
                <a:ext cx="43690" cy="87081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457" extrusionOk="0">
                    <a:moveTo>
                      <a:pt x="519" y="0"/>
                    </a:moveTo>
                    <a:cubicBezTo>
                      <a:pt x="483" y="0"/>
                      <a:pt x="448" y="19"/>
                      <a:pt x="431" y="61"/>
                    </a:cubicBezTo>
                    <a:cubicBezTo>
                      <a:pt x="327" y="302"/>
                      <a:pt x="52" y="951"/>
                      <a:pt x="48" y="960"/>
                    </a:cubicBezTo>
                    <a:cubicBezTo>
                      <a:pt x="0" y="1080"/>
                      <a:pt x="32" y="1170"/>
                      <a:pt x="68" y="1224"/>
                    </a:cubicBezTo>
                    <a:cubicBezTo>
                      <a:pt x="196" y="1416"/>
                      <a:pt x="548" y="1456"/>
                      <a:pt x="636" y="1456"/>
                    </a:cubicBezTo>
                    <a:cubicBezTo>
                      <a:pt x="688" y="1456"/>
                      <a:pt x="731" y="1413"/>
                      <a:pt x="731" y="1361"/>
                    </a:cubicBezTo>
                    <a:cubicBezTo>
                      <a:pt x="731" y="1310"/>
                      <a:pt x="688" y="1265"/>
                      <a:pt x="636" y="1265"/>
                    </a:cubicBezTo>
                    <a:cubicBezTo>
                      <a:pt x="512" y="1265"/>
                      <a:pt x="287" y="1206"/>
                      <a:pt x="228" y="1118"/>
                    </a:cubicBezTo>
                    <a:cubicBezTo>
                      <a:pt x="217" y="1102"/>
                      <a:pt x="208" y="1077"/>
                      <a:pt x="226" y="1037"/>
                    </a:cubicBezTo>
                    <a:cubicBezTo>
                      <a:pt x="230" y="1023"/>
                      <a:pt x="235" y="1012"/>
                      <a:pt x="239" y="1001"/>
                    </a:cubicBezTo>
                    <a:cubicBezTo>
                      <a:pt x="253" y="969"/>
                      <a:pt x="266" y="938"/>
                      <a:pt x="280" y="908"/>
                    </a:cubicBezTo>
                    <a:cubicBezTo>
                      <a:pt x="298" y="863"/>
                      <a:pt x="318" y="821"/>
                      <a:pt x="336" y="773"/>
                    </a:cubicBezTo>
                    <a:cubicBezTo>
                      <a:pt x="359" y="721"/>
                      <a:pt x="381" y="670"/>
                      <a:pt x="404" y="615"/>
                    </a:cubicBezTo>
                    <a:cubicBezTo>
                      <a:pt x="426" y="561"/>
                      <a:pt x="449" y="507"/>
                      <a:pt x="474" y="451"/>
                    </a:cubicBezTo>
                    <a:cubicBezTo>
                      <a:pt x="494" y="399"/>
                      <a:pt x="516" y="347"/>
                      <a:pt x="539" y="295"/>
                    </a:cubicBezTo>
                    <a:cubicBezTo>
                      <a:pt x="589" y="176"/>
                      <a:pt x="672" y="47"/>
                      <a:pt x="550" y="5"/>
                    </a:cubicBezTo>
                    <a:cubicBezTo>
                      <a:pt x="540" y="2"/>
                      <a:pt x="530" y="0"/>
                      <a:pt x="519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1659;p31">
                <a:extLst>
                  <a:ext uri="{FF2B5EF4-FFF2-40B4-BE49-F238E27FC236}">
                    <a16:creationId xmlns:a16="http://schemas.microsoft.com/office/drawing/2014/main" id="{BFD47EDC-B7F8-5E65-BF6F-D72242D3DFB6}"/>
                  </a:ext>
                </a:extLst>
              </p:cNvPr>
              <p:cNvSpPr/>
              <p:nvPr/>
            </p:nvSpPr>
            <p:spPr>
              <a:xfrm>
                <a:off x="360613" y="919565"/>
                <a:ext cx="46141" cy="44347"/>
              </a:xfrm>
              <a:custGeom>
                <a:avLst/>
                <a:gdLst/>
                <a:ahLst/>
                <a:cxnLst/>
                <a:rect l="l" t="t" r="r" b="b"/>
                <a:pathLst>
                  <a:path w="772" h="742" extrusionOk="0">
                    <a:moveTo>
                      <a:pt x="364" y="144"/>
                    </a:moveTo>
                    <a:cubicBezTo>
                      <a:pt x="366" y="144"/>
                      <a:pt x="368" y="144"/>
                      <a:pt x="371" y="144"/>
                    </a:cubicBezTo>
                    <a:cubicBezTo>
                      <a:pt x="700" y="158"/>
                      <a:pt x="646" y="593"/>
                      <a:pt x="389" y="602"/>
                    </a:cubicBezTo>
                    <a:cubicBezTo>
                      <a:pt x="386" y="602"/>
                      <a:pt x="384" y="602"/>
                      <a:pt x="382" y="602"/>
                    </a:cubicBezTo>
                    <a:cubicBezTo>
                      <a:pt x="263" y="602"/>
                      <a:pt x="152" y="491"/>
                      <a:pt x="150" y="372"/>
                    </a:cubicBezTo>
                    <a:cubicBezTo>
                      <a:pt x="148" y="255"/>
                      <a:pt x="247" y="144"/>
                      <a:pt x="364" y="144"/>
                    </a:cubicBezTo>
                    <a:close/>
                    <a:moveTo>
                      <a:pt x="383" y="0"/>
                    </a:moveTo>
                    <a:cubicBezTo>
                      <a:pt x="380" y="0"/>
                      <a:pt x="378" y="0"/>
                      <a:pt x="375" y="0"/>
                    </a:cubicBezTo>
                    <a:cubicBezTo>
                      <a:pt x="186" y="2"/>
                      <a:pt x="8" y="180"/>
                      <a:pt x="5" y="368"/>
                    </a:cubicBezTo>
                    <a:cubicBezTo>
                      <a:pt x="1" y="556"/>
                      <a:pt x="190" y="742"/>
                      <a:pt x="381" y="742"/>
                    </a:cubicBezTo>
                    <a:cubicBezTo>
                      <a:pt x="382" y="742"/>
                      <a:pt x="383" y="742"/>
                      <a:pt x="384" y="742"/>
                    </a:cubicBezTo>
                    <a:cubicBezTo>
                      <a:pt x="600" y="737"/>
                      <a:pt x="772" y="539"/>
                      <a:pt x="738" y="325"/>
                    </a:cubicBezTo>
                    <a:cubicBezTo>
                      <a:pt x="709" y="151"/>
                      <a:pt x="564" y="0"/>
                      <a:pt x="383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1660;p31">
                <a:extLst>
                  <a:ext uri="{FF2B5EF4-FFF2-40B4-BE49-F238E27FC236}">
                    <a16:creationId xmlns:a16="http://schemas.microsoft.com/office/drawing/2014/main" id="{54AAA55E-93D4-8FA7-2991-B3F4957D66D2}"/>
                  </a:ext>
                </a:extLst>
              </p:cNvPr>
              <p:cNvSpPr/>
              <p:nvPr/>
            </p:nvSpPr>
            <p:spPr>
              <a:xfrm>
                <a:off x="-230912" y="919744"/>
                <a:ext cx="44228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7" extrusionOk="0">
                    <a:moveTo>
                      <a:pt x="373" y="141"/>
                    </a:moveTo>
                    <a:cubicBezTo>
                      <a:pt x="497" y="141"/>
                      <a:pt x="603" y="251"/>
                      <a:pt x="599" y="374"/>
                    </a:cubicBezTo>
                    <a:cubicBezTo>
                      <a:pt x="594" y="491"/>
                      <a:pt x="484" y="599"/>
                      <a:pt x="371" y="599"/>
                    </a:cubicBezTo>
                    <a:cubicBezTo>
                      <a:pt x="366" y="599"/>
                      <a:pt x="362" y="599"/>
                      <a:pt x="358" y="599"/>
                    </a:cubicBezTo>
                    <a:cubicBezTo>
                      <a:pt x="222" y="585"/>
                      <a:pt x="116" y="452"/>
                      <a:pt x="148" y="317"/>
                    </a:cubicBezTo>
                    <a:cubicBezTo>
                      <a:pt x="170" y="214"/>
                      <a:pt x="265" y="144"/>
                      <a:pt x="369" y="141"/>
                    </a:cubicBezTo>
                    <a:cubicBezTo>
                      <a:pt x="370" y="141"/>
                      <a:pt x="371" y="141"/>
                      <a:pt x="373" y="141"/>
                    </a:cubicBezTo>
                    <a:close/>
                    <a:moveTo>
                      <a:pt x="375" y="0"/>
                    </a:moveTo>
                    <a:cubicBezTo>
                      <a:pt x="365" y="0"/>
                      <a:pt x="354" y="1"/>
                      <a:pt x="344" y="2"/>
                    </a:cubicBezTo>
                    <a:cubicBezTo>
                      <a:pt x="157" y="17"/>
                      <a:pt x="4" y="175"/>
                      <a:pt x="1" y="365"/>
                    </a:cubicBezTo>
                    <a:cubicBezTo>
                      <a:pt x="0" y="612"/>
                      <a:pt x="185" y="736"/>
                      <a:pt x="370" y="736"/>
                    </a:cubicBezTo>
                    <a:cubicBezTo>
                      <a:pt x="555" y="736"/>
                      <a:pt x="740" y="612"/>
                      <a:pt x="738" y="365"/>
                    </a:cubicBezTo>
                    <a:cubicBezTo>
                      <a:pt x="738" y="163"/>
                      <a:pt x="571" y="0"/>
                      <a:pt x="375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1661;p31">
                <a:extLst>
                  <a:ext uri="{FF2B5EF4-FFF2-40B4-BE49-F238E27FC236}">
                    <a16:creationId xmlns:a16="http://schemas.microsoft.com/office/drawing/2014/main" id="{80577750-30AD-349B-06FC-4A156E9EE6BB}"/>
                  </a:ext>
                </a:extLst>
              </p:cNvPr>
              <p:cNvSpPr/>
              <p:nvPr/>
            </p:nvSpPr>
            <p:spPr>
              <a:xfrm>
                <a:off x="35833" y="1188576"/>
                <a:ext cx="104235" cy="62457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1045" extrusionOk="0">
                    <a:moveTo>
                      <a:pt x="858" y="1"/>
                    </a:moveTo>
                    <a:cubicBezTo>
                      <a:pt x="546" y="1"/>
                      <a:pt x="242" y="251"/>
                      <a:pt x="82" y="696"/>
                    </a:cubicBezTo>
                    <a:cubicBezTo>
                      <a:pt x="55" y="773"/>
                      <a:pt x="1" y="917"/>
                      <a:pt x="57" y="994"/>
                    </a:cubicBezTo>
                    <a:cubicBezTo>
                      <a:pt x="84" y="1030"/>
                      <a:pt x="120" y="1044"/>
                      <a:pt x="164" y="1044"/>
                    </a:cubicBezTo>
                    <a:cubicBezTo>
                      <a:pt x="326" y="1044"/>
                      <a:pt x="594" y="850"/>
                      <a:pt x="860" y="841"/>
                    </a:cubicBezTo>
                    <a:cubicBezTo>
                      <a:pt x="1128" y="850"/>
                      <a:pt x="1395" y="1044"/>
                      <a:pt x="1558" y="1044"/>
                    </a:cubicBezTo>
                    <a:cubicBezTo>
                      <a:pt x="1602" y="1044"/>
                      <a:pt x="1638" y="1030"/>
                      <a:pt x="1664" y="994"/>
                    </a:cubicBezTo>
                    <a:cubicBezTo>
                      <a:pt x="1743" y="884"/>
                      <a:pt x="1626" y="654"/>
                      <a:pt x="1576" y="554"/>
                    </a:cubicBezTo>
                    <a:cubicBezTo>
                      <a:pt x="1385" y="175"/>
                      <a:pt x="1119" y="1"/>
                      <a:pt x="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1662;p31">
                <a:extLst>
                  <a:ext uri="{FF2B5EF4-FFF2-40B4-BE49-F238E27FC236}">
                    <a16:creationId xmlns:a16="http://schemas.microsoft.com/office/drawing/2014/main" id="{C9C4EC69-741B-C377-C1D4-90FE1EEDC342}"/>
                  </a:ext>
                </a:extLst>
              </p:cNvPr>
              <p:cNvSpPr/>
              <p:nvPr/>
            </p:nvSpPr>
            <p:spPr>
              <a:xfrm>
                <a:off x="-118668" y="835592"/>
                <a:ext cx="186773" cy="20960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3507" extrusionOk="0">
                    <a:moveTo>
                      <a:pt x="2882" y="0"/>
                    </a:moveTo>
                    <a:cubicBezTo>
                      <a:pt x="2876" y="0"/>
                      <a:pt x="2869" y="1"/>
                      <a:pt x="2863" y="3"/>
                    </a:cubicBezTo>
                    <a:cubicBezTo>
                      <a:pt x="2829" y="15"/>
                      <a:pt x="2814" y="51"/>
                      <a:pt x="2825" y="84"/>
                    </a:cubicBezTo>
                    <a:cubicBezTo>
                      <a:pt x="2953" y="454"/>
                      <a:pt x="2890" y="880"/>
                      <a:pt x="2667" y="1182"/>
                    </a:cubicBezTo>
                    <a:cubicBezTo>
                      <a:pt x="2557" y="1333"/>
                      <a:pt x="2401" y="1443"/>
                      <a:pt x="2230" y="1500"/>
                    </a:cubicBezTo>
                    <a:cubicBezTo>
                      <a:pt x="2059" y="1556"/>
                      <a:pt x="1854" y="1561"/>
                      <a:pt x="1637" y="1597"/>
                    </a:cubicBezTo>
                    <a:cubicBezTo>
                      <a:pt x="1529" y="1615"/>
                      <a:pt x="1416" y="1642"/>
                      <a:pt x="1306" y="1696"/>
                    </a:cubicBezTo>
                    <a:cubicBezTo>
                      <a:pt x="1195" y="1750"/>
                      <a:pt x="1096" y="1836"/>
                      <a:pt x="1026" y="1930"/>
                    </a:cubicBezTo>
                    <a:cubicBezTo>
                      <a:pt x="884" y="2117"/>
                      <a:pt x="810" y="2322"/>
                      <a:pt x="733" y="2514"/>
                    </a:cubicBezTo>
                    <a:cubicBezTo>
                      <a:pt x="657" y="2703"/>
                      <a:pt x="591" y="2895"/>
                      <a:pt x="485" y="3050"/>
                    </a:cubicBezTo>
                    <a:cubicBezTo>
                      <a:pt x="434" y="3127"/>
                      <a:pt x="373" y="3199"/>
                      <a:pt x="301" y="3253"/>
                    </a:cubicBezTo>
                    <a:cubicBezTo>
                      <a:pt x="228" y="3310"/>
                      <a:pt x="145" y="3350"/>
                      <a:pt x="53" y="3375"/>
                    </a:cubicBezTo>
                    <a:cubicBezTo>
                      <a:pt x="21" y="3384"/>
                      <a:pt x="1" y="3413"/>
                      <a:pt x="3" y="3445"/>
                    </a:cubicBezTo>
                    <a:cubicBezTo>
                      <a:pt x="5" y="3478"/>
                      <a:pt x="35" y="3506"/>
                      <a:pt x="68" y="3506"/>
                    </a:cubicBezTo>
                    <a:cubicBezTo>
                      <a:pt x="70" y="3506"/>
                      <a:pt x="73" y="3506"/>
                      <a:pt x="75" y="3506"/>
                    </a:cubicBezTo>
                    <a:cubicBezTo>
                      <a:pt x="298" y="3488"/>
                      <a:pt x="521" y="3355"/>
                      <a:pt x="654" y="3174"/>
                    </a:cubicBezTo>
                    <a:cubicBezTo>
                      <a:pt x="792" y="2996"/>
                      <a:pt x="884" y="2798"/>
                      <a:pt x="965" y="2609"/>
                    </a:cubicBezTo>
                    <a:cubicBezTo>
                      <a:pt x="1049" y="2422"/>
                      <a:pt x="1126" y="2232"/>
                      <a:pt x="1234" y="2093"/>
                    </a:cubicBezTo>
                    <a:cubicBezTo>
                      <a:pt x="1290" y="2023"/>
                      <a:pt x="1349" y="1969"/>
                      <a:pt x="1425" y="1930"/>
                    </a:cubicBezTo>
                    <a:cubicBezTo>
                      <a:pt x="1500" y="1892"/>
                      <a:pt x="1588" y="1867"/>
                      <a:pt x="1682" y="1849"/>
                    </a:cubicBezTo>
                    <a:cubicBezTo>
                      <a:pt x="1874" y="1813"/>
                      <a:pt x="2088" y="1806"/>
                      <a:pt x="2311" y="1727"/>
                    </a:cubicBezTo>
                    <a:cubicBezTo>
                      <a:pt x="2527" y="1646"/>
                      <a:pt x="2714" y="1493"/>
                      <a:pt x="2841" y="1304"/>
                    </a:cubicBezTo>
                    <a:cubicBezTo>
                      <a:pt x="3095" y="927"/>
                      <a:pt x="3125" y="431"/>
                      <a:pt x="2940" y="37"/>
                    </a:cubicBezTo>
                    <a:cubicBezTo>
                      <a:pt x="2929" y="14"/>
                      <a:pt x="2906" y="0"/>
                      <a:pt x="2882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1663;p31">
                <a:extLst>
                  <a:ext uri="{FF2B5EF4-FFF2-40B4-BE49-F238E27FC236}">
                    <a16:creationId xmlns:a16="http://schemas.microsoft.com/office/drawing/2014/main" id="{C7A518FF-CD96-AB2E-2EB6-B1DF83E67194}"/>
                  </a:ext>
                </a:extLst>
              </p:cNvPr>
              <p:cNvSpPr/>
              <p:nvPr/>
            </p:nvSpPr>
            <p:spPr>
              <a:xfrm>
                <a:off x="79225" y="806605"/>
                <a:ext cx="15958" cy="11146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865" extrusionOk="0">
                    <a:moveTo>
                      <a:pt x="126" y="0"/>
                    </a:moveTo>
                    <a:cubicBezTo>
                      <a:pt x="95" y="0"/>
                      <a:pt x="70" y="23"/>
                      <a:pt x="64" y="53"/>
                    </a:cubicBezTo>
                    <a:cubicBezTo>
                      <a:pt x="12" y="346"/>
                      <a:pt x="3" y="639"/>
                      <a:pt x="1" y="932"/>
                    </a:cubicBezTo>
                    <a:cubicBezTo>
                      <a:pt x="3" y="1079"/>
                      <a:pt x="7" y="1225"/>
                      <a:pt x="19" y="1372"/>
                    </a:cubicBezTo>
                    <a:cubicBezTo>
                      <a:pt x="30" y="1518"/>
                      <a:pt x="46" y="1665"/>
                      <a:pt x="75" y="1811"/>
                    </a:cubicBezTo>
                    <a:cubicBezTo>
                      <a:pt x="80" y="1836"/>
                      <a:pt x="100" y="1859"/>
                      <a:pt x="129" y="1863"/>
                    </a:cubicBezTo>
                    <a:cubicBezTo>
                      <a:pt x="133" y="1864"/>
                      <a:pt x="137" y="1864"/>
                      <a:pt x="141" y="1864"/>
                    </a:cubicBezTo>
                    <a:cubicBezTo>
                      <a:pt x="173" y="1864"/>
                      <a:pt x="202" y="1841"/>
                      <a:pt x="208" y="1809"/>
                    </a:cubicBezTo>
                    <a:cubicBezTo>
                      <a:pt x="233" y="1663"/>
                      <a:pt x="246" y="1516"/>
                      <a:pt x="255" y="1370"/>
                    </a:cubicBezTo>
                    <a:cubicBezTo>
                      <a:pt x="264" y="1223"/>
                      <a:pt x="267" y="1077"/>
                      <a:pt x="267" y="930"/>
                    </a:cubicBezTo>
                    <a:cubicBezTo>
                      <a:pt x="260" y="637"/>
                      <a:pt x="246" y="344"/>
                      <a:pt x="190" y="53"/>
                    </a:cubicBezTo>
                    <a:cubicBezTo>
                      <a:pt x="183" y="26"/>
                      <a:pt x="165" y="6"/>
                      <a:pt x="138" y="1"/>
                    </a:cubicBezTo>
                    <a:cubicBezTo>
                      <a:pt x="134" y="1"/>
                      <a:pt x="130" y="0"/>
                      <a:pt x="126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1664;p31">
                <a:extLst>
                  <a:ext uri="{FF2B5EF4-FFF2-40B4-BE49-F238E27FC236}">
                    <a16:creationId xmlns:a16="http://schemas.microsoft.com/office/drawing/2014/main" id="{9773E362-58F5-2CB9-81C7-1499ED1A216F}"/>
                  </a:ext>
                </a:extLst>
              </p:cNvPr>
              <p:cNvSpPr/>
              <p:nvPr/>
            </p:nvSpPr>
            <p:spPr>
              <a:xfrm>
                <a:off x="-27163" y="824057"/>
                <a:ext cx="49487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335" extrusionOk="0">
                    <a:moveTo>
                      <a:pt x="681" y="0"/>
                    </a:moveTo>
                    <a:cubicBezTo>
                      <a:pt x="647" y="0"/>
                      <a:pt x="618" y="27"/>
                      <a:pt x="616" y="63"/>
                    </a:cubicBezTo>
                    <a:lnTo>
                      <a:pt x="616" y="68"/>
                    </a:lnTo>
                    <a:cubicBezTo>
                      <a:pt x="609" y="313"/>
                      <a:pt x="591" y="557"/>
                      <a:pt x="510" y="760"/>
                    </a:cubicBezTo>
                    <a:cubicBezTo>
                      <a:pt x="469" y="861"/>
                      <a:pt x="408" y="945"/>
                      <a:pt x="332" y="1019"/>
                    </a:cubicBezTo>
                    <a:cubicBezTo>
                      <a:pt x="257" y="1098"/>
                      <a:pt x="153" y="1145"/>
                      <a:pt x="45" y="1204"/>
                    </a:cubicBezTo>
                    <a:lnTo>
                      <a:pt x="36" y="1208"/>
                    </a:lnTo>
                    <a:cubicBezTo>
                      <a:pt x="14" y="1222"/>
                      <a:pt x="0" y="1244"/>
                      <a:pt x="0" y="1271"/>
                    </a:cubicBezTo>
                    <a:cubicBezTo>
                      <a:pt x="2" y="1306"/>
                      <a:pt x="32" y="1335"/>
                      <a:pt x="68" y="1335"/>
                    </a:cubicBezTo>
                    <a:cubicBezTo>
                      <a:pt x="70" y="1335"/>
                      <a:pt x="71" y="1335"/>
                      <a:pt x="72" y="1334"/>
                    </a:cubicBezTo>
                    <a:cubicBezTo>
                      <a:pt x="208" y="1325"/>
                      <a:pt x="356" y="1296"/>
                      <a:pt x="478" y="1206"/>
                    </a:cubicBezTo>
                    <a:cubicBezTo>
                      <a:pt x="602" y="1123"/>
                      <a:pt x="699" y="996"/>
                      <a:pt x="755" y="859"/>
                    </a:cubicBezTo>
                    <a:cubicBezTo>
                      <a:pt x="807" y="721"/>
                      <a:pt x="827" y="577"/>
                      <a:pt x="823" y="440"/>
                    </a:cubicBezTo>
                    <a:cubicBezTo>
                      <a:pt x="818" y="300"/>
                      <a:pt x="794" y="167"/>
                      <a:pt x="737" y="38"/>
                    </a:cubicBezTo>
                    <a:cubicBezTo>
                      <a:pt x="728" y="16"/>
                      <a:pt x="706" y="2"/>
                      <a:pt x="681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1665;p31">
                <a:extLst>
                  <a:ext uri="{FF2B5EF4-FFF2-40B4-BE49-F238E27FC236}">
                    <a16:creationId xmlns:a16="http://schemas.microsoft.com/office/drawing/2014/main" id="{5694B187-1DF3-0954-82AE-7F0B5F042813}"/>
                  </a:ext>
                </a:extLst>
              </p:cNvPr>
              <p:cNvSpPr/>
              <p:nvPr/>
            </p:nvSpPr>
            <p:spPr>
              <a:xfrm>
                <a:off x="-158234" y="974252"/>
                <a:ext cx="60365" cy="46081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71" extrusionOk="0">
                    <a:moveTo>
                      <a:pt x="926" y="1"/>
                    </a:moveTo>
                    <a:cubicBezTo>
                      <a:pt x="902" y="1"/>
                      <a:pt x="880" y="15"/>
                      <a:pt x="870" y="39"/>
                    </a:cubicBezTo>
                    <a:lnTo>
                      <a:pt x="866" y="50"/>
                    </a:lnTo>
                    <a:cubicBezTo>
                      <a:pt x="830" y="131"/>
                      <a:pt x="789" y="214"/>
                      <a:pt x="739" y="280"/>
                    </a:cubicBezTo>
                    <a:cubicBezTo>
                      <a:pt x="690" y="345"/>
                      <a:pt x="636" y="399"/>
                      <a:pt x="568" y="440"/>
                    </a:cubicBezTo>
                    <a:cubicBezTo>
                      <a:pt x="501" y="480"/>
                      <a:pt x="426" y="510"/>
                      <a:pt x="341" y="534"/>
                    </a:cubicBezTo>
                    <a:cubicBezTo>
                      <a:pt x="300" y="546"/>
                      <a:pt x="255" y="555"/>
                      <a:pt x="210" y="566"/>
                    </a:cubicBezTo>
                    <a:cubicBezTo>
                      <a:pt x="163" y="573"/>
                      <a:pt x="117" y="579"/>
                      <a:pt x="68" y="593"/>
                    </a:cubicBezTo>
                    <a:lnTo>
                      <a:pt x="59" y="595"/>
                    </a:lnTo>
                    <a:cubicBezTo>
                      <a:pt x="39" y="602"/>
                      <a:pt x="21" y="618"/>
                      <a:pt x="14" y="640"/>
                    </a:cubicBezTo>
                    <a:cubicBezTo>
                      <a:pt x="0" y="674"/>
                      <a:pt x="21" y="712"/>
                      <a:pt x="57" y="726"/>
                    </a:cubicBezTo>
                    <a:cubicBezTo>
                      <a:pt x="106" y="742"/>
                      <a:pt x="160" y="753"/>
                      <a:pt x="212" y="764"/>
                    </a:cubicBezTo>
                    <a:cubicBezTo>
                      <a:pt x="253" y="766"/>
                      <a:pt x="296" y="770"/>
                      <a:pt x="338" y="770"/>
                    </a:cubicBezTo>
                    <a:cubicBezTo>
                      <a:pt x="352" y="770"/>
                      <a:pt x="365" y="770"/>
                      <a:pt x="379" y="769"/>
                    </a:cubicBezTo>
                    <a:cubicBezTo>
                      <a:pt x="492" y="762"/>
                      <a:pt x="607" y="726"/>
                      <a:pt x="710" y="663"/>
                    </a:cubicBezTo>
                    <a:cubicBezTo>
                      <a:pt x="812" y="597"/>
                      <a:pt x="895" y="501"/>
                      <a:pt x="942" y="392"/>
                    </a:cubicBezTo>
                    <a:cubicBezTo>
                      <a:pt x="992" y="284"/>
                      <a:pt x="1010" y="171"/>
                      <a:pt x="990" y="54"/>
                    </a:cubicBezTo>
                    <a:cubicBezTo>
                      <a:pt x="985" y="34"/>
                      <a:pt x="972" y="14"/>
                      <a:pt x="951" y="7"/>
                    </a:cubicBezTo>
                    <a:cubicBezTo>
                      <a:pt x="943" y="3"/>
                      <a:pt x="934" y="1"/>
                      <a:pt x="926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1666;p31">
                <a:extLst>
                  <a:ext uri="{FF2B5EF4-FFF2-40B4-BE49-F238E27FC236}">
                    <a16:creationId xmlns:a16="http://schemas.microsoft.com/office/drawing/2014/main" id="{EACC98B7-B8E8-3B00-B0DE-1C9DDAB7728B}"/>
                  </a:ext>
                </a:extLst>
              </p:cNvPr>
              <p:cNvSpPr/>
              <p:nvPr/>
            </p:nvSpPr>
            <p:spPr>
              <a:xfrm>
                <a:off x="106479" y="835592"/>
                <a:ext cx="187013" cy="20954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506" extrusionOk="0">
                    <a:moveTo>
                      <a:pt x="241" y="0"/>
                    </a:moveTo>
                    <a:cubicBezTo>
                      <a:pt x="217" y="0"/>
                      <a:pt x="194" y="14"/>
                      <a:pt x="183" y="37"/>
                    </a:cubicBezTo>
                    <a:cubicBezTo>
                      <a:pt x="0" y="431"/>
                      <a:pt x="29" y="927"/>
                      <a:pt x="284" y="1304"/>
                    </a:cubicBezTo>
                    <a:cubicBezTo>
                      <a:pt x="408" y="1493"/>
                      <a:pt x="597" y="1644"/>
                      <a:pt x="814" y="1727"/>
                    </a:cubicBezTo>
                    <a:cubicBezTo>
                      <a:pt x="1035" y="1806"/>
                      <a:pt x="1251" y="1813"/>
                      <a:pt x="1440" y="1849"/>
                    </a:cubicBezTo>
                    <a:cubicBezTo>
                      <a:pt x="1535" y="1867"/>
                      <a:pt x="1625" y="1892"/>
                      <a:pt x="1699" y="1930"/>
                    </a:cubicBezTo>
                    <a:cubicBezTo>
                      <a:pt x="1776" y="1966"/>
                      <a:pt x="1832" y="2023"/>
                      <a:pt x="1889" y="2093"/>
                    </a:cubicBezTo>
                    <a:cubicBezTo>
                      <a:pt x="1999" y="2232"/>
                      <a:pt x="2076" y="2419"/>
                      <a:pt x="2157" y="2609"/>
                    </a:cubicBezTo>
                    <a:cubicBezTo>
                      <a:pt x="2240" y="2798"/>
                      <a:pt x="2330" y="2996"/>
                      <a:pt x="2470" y="3174"/>
                    </a:cubicBezTo>
                    <a:cubicBezTo>
                      <a:pt x="2603" y="3355"/>
                      <a:pt x="2824" y="3488"/>
                      <a:pt x="3047" y="3506"/>
                    </a:cubicBezTo>
                    <a:cubicBezTo>
                      <a:pt x="3049" y="3506"/>
                      <a:pt x="3050" y="3506"/>
                      <a:pt x="3052" y="3506"/>
                    </a:cubicBezTo>
                    <a:cubicBezTo>
                      <a:pt x="3082" y="3506"/>
                      <a:pt x="3108" y="3486"/>
                      <a:pt x="3117" y="3458"/>
                    </a:cubicBezTo>
                    <a:cubicBezTo>
                      <a:pt x="3128" y="3422"/>
                      <a:pt x="3106" y="3386"/>
                      <a:pt x="3072" y="3375"/>
                    </a:cubicBezTo>
                    <a:cubicBezTo>
                      <a:pt x="2980" y="3350"/>
                      <a:pt x="2896" y="3310"/>
                      <a:pt x="2822" y="3253"/>
                    </a:cubicBezTo>
                    <a:cubicBezTo>
                      <a:pt x="2750" y="3199"/>
                      <a:pt x="2691" y="3127"/>
                      <a:pt x="2639" y="3050"/>
                    </a:cubicBezTo>
                    <a:cubicBezTo>
                      <a:pt x="2531" y="2895"/>
                      <a:pt x="2466" y="2703"/>
                      <a:pt x="2391" y="2514"/>
                    </a:cubicBezTo>
                    <a:cubicBezTo>
                      <a:pt x="2315" y="2322"/>
                      <a:pt x="2240" y="2120"/>
                      <a:pt x="2098" y="1930"/>
                    </a:cubicBezTo>
                    <a:cubicBezTo>
                      <a:pt x="2028" y="1836"/>
                      <a:pt x="1927" y="1750"/>
                      <a:pt x="1817" y="1696"/>
                    </a:cubicBezTo>
                    <a:cubicBezTo>
                      <a:pt x="1708" y="1642"/>
                      <a:pt x="1593" y="1615"/>
                      <a:pt x="1485" y="1597"/>
                    </a:cubicBezTo>
                    <a:cubicBezTo>
                      <a:pt x="1269" y="1561"/>
                      <a:pt x="1066" y="1556"/>
                      <a:pt x="895" y="1500"/>
                    </a:cubicBezTo>
                    <a:cubicBezTo>
                      <a:pt x="721" y="1443"/>
                      <a:pt x="568" y="1333"/>
                      <a:pt x="458" y="1182"/>
                    </a:cubicBezTo>
                    <a:cubicBezTo>
                      <a:pt x="234" y="880"/>
                      <a:pt x="169" y="454"/>
                      <a:pt x="300" y="84"/>
                    </a:cubicBezTo>
                    <a:lnTo>
                      <a:pt x="300" y="82"/>
                    </a:lnTo>
                    <a:cubicBezTo>
                      <a:pt x="309" y="53"/>
                      <a:pt x="295" y="19"/>
                      <a:pt x="266" y="6"/>
                    </a:cubicBezTo>
                    <a:cubicBezTo>
                      <a:pt x="258" y="2"/>
                      <a:pt x="249" y="0"/>
                      <a:pt x="241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1667;p31">
                <a:extLst>
                  <a:ext uri="{FF2B5EF4-FFF2-40B4-BE49-F238E27FC236}">
                    <a16:creationId xmlns:a16="http://schemas.microsoft.com/office/drawing/2014/main" id="{4B8C0399-7310-C292-8874-98064753894A}"/>
                  </a:ext>
                </a:extLst>
              </p:cNvPr>
              <p:cNvSpPr/>
              <p:nvPr/>
            </p:nvSpPr>
            <p:spPr>
              <a:xfrm>
                <a:off x="152142" y="824057"/>
                <a:ext cx="50025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335" extrusionOk="0">
                    <a:moveTo>
                      <a:pt x="148" y="1"/>
                    </a:moveTo>
                    <a:cubicBezTo>
                      <a:pt x="124" y="1"/>
                      <a:pt x="102" y="15"/>
                      <a:pt x="90" y="38"/>
                    </a:cubicBezTo>
                    <a:cubicBezTo>
                      <a:pt x="34" y="167"/>
                      <a:pt x="11" y="300"/>
                      <a:pt x="5" y="440"/>
                    </a:cubicBezTo>
                    <a:cubicBezTo>
                      <a:pt x="0" y="577"/>
                      <a:pt x="20" y="721"/>
                      <a:pt x="74" y="859"/>
                    </a:cubicBezTo>
                    <a:cubicBezTo>
                      <a:pt x="129" y="996"/>
                      <a:pt x="228" y="1123"/>
                      <a:pt x="352" y="1206"/>
                    </a:cubicBezTo>
                    <a:cubicBezTo>
                      <a:pt x="473" y="1296"/>
                      <a:pt x="620" y="1325"/>
                      <a:pt x="757" y="1334"/>
                    </a:cubicBezTo>
                    <a:cubicBezTo>
                      <a:pt x="782" y="1334"/>
                      <a:pt x="807" y="1323"/>
                      <a:pt x="818" y="1298"/>
                    </a:cubicBezTo>
                    <a:cubicBezTo>
                      <a:pt x="836" y="1267"/>
                      <a:pt x="825" y="1226"/>
                      <a:pt x="793" y="1208"/>
                    </a:cubicBezTo>
                    <a:lnTo>
                      <a:pt x="784" y="1204"/>
                    </a:lnTo>
                    <a:cubicBezTo>
                      <a:pt x="676" y="1145"/>
                      <a:pt x="570" y="1098"/>
                      <a:pt x="496" y="1019"/>
                    </a:cubicBezTo>
                    <a:cubicBezTo>
                      <a:pt x="419" y="945"/>
                      <a:pt x="358" y="861"/>
                      <a:pt x="318" y="760"/>
                    </a:cubicBezTo>
                    <a:cubicBezTo>
                      <a:pt x="237" y="557"/>
                      <a:pt x="219" y="313"/>
                      <a:pt x="212" y="68"/>
                    </a:cubicBezTo>
                    <a:lnTo>
                      <a:pt x="212" y="63"/>
                    </a:lnTo>
                    <a:cubicBezTo>
                      <a:pt x="212" y="38"/>
                      <a:pt x="198" y="16"/>
                      <a:pt x="174" y="7"/>
                    </a:cubicBezTo>
                    <a:cubicBezTo>
                      <a:pt x="165" y="3"/>
                      <a:pt x="156" y="1"/>
                      <a:pt x="148" y="1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1668;p31">
                <a:extLst>
                  <a:ext uri="{FF2B5EF4-FFF2-40B4-BE49-F238E27FC236}">
                    <a16:creationId xmlns:a16="http://schemas.microsoft.com/office/drawing/2014/main" id="{12AE7D55-2C83-6CF5-9FAE-981A2EE6185E}"/>
                  </a:ext>
                </a:extLst>
              </p:cNvPr>
              <p:cNvSpPr/>
              <p:nvPr/>
            </p:nvSpPr>
            <p:spPr>
              <a:xfrm>
                <a:off x="272395" y="974312"/>
                <a:ext cx="60305" cy="46021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70" extrusionOk="0">
                    <a:moveTo>
                      <a:pt x="80" y="0"/>
                    </a:moveTo>
                    <a:cubicBezTo>
                      <a:pt x="50" y="0"/>
                      <a:pt x="25" y="22"/>
                      <a:pt x="19" y="53"/>
                    </a:cubicBezTo>
                    <a:cubicBezTo>
                      <a:pt x="1" y="170"/>
                      <a:pt x="16" y="283"/>
                      <a:pt x="66" y="391"/>
                    </a:cubicBezTo>
                    <a:cubicBezTo>
                      <a:pt x="113" y="500"/>
                      <a:pt x="197" y="596"/>
                      <a:pt x="298" y="662"/>
                    </a:cubicBezTo>
                    <a:cubicBezTo>
                      <a:pt x="404" y="725"/>
                      <a:pt x="519" y="761"/>
                      <a:pt x="632" y="768"/>
                    </a:cubicBezTo>
                    <a:cubicBezTo>
                      <a:pt x="648" y="769"/>
                      <a:pt x="664" y="770"/>
                      <a:pt x="680" y="770"/>
                    </a:cubicBezTo>
                    <a:cubicBezTo>
                      <a:pt x="719" y="770"/>
                      <a:pt x="758" y="766"/>
                      <a:pt x="796" y="763"/>
                    </a:cubicBezTo>
                    <a:cubicBezTo>
                      <a:pt x="850" y="752"/>
                      <a:pt x="902" y="741"/>
                      <a:pt x="954" y="725"/>
                    </a:cubicBezTo>
                    <a:cubicBezTo>
                      <a:pt x="974" y="718"/>
                      <a:pt x="992" y="700"/>
                      <a:pt x="997" y="678"/>
                    </a:cubicBezTo>
                    <a:cubicBezTo>
                      <a:pt x="1008" y="642"/>
                      <a:pt x="986" y="605"/>
                      <a:pt x="950" y="594"/>
                    </a:cubicBezTo>
                    <a:lnTo>
                      <a:pt x="943" y="592"/>
                    </a:lnTo>
                    <a:cubicBezTo>
                      <a:pt x="893" y="578"/>
                      <a:pt x="846" y="572"/>
                      <a:pt x="801" y="565"/>
                    </a:cubicBezTo>
                    <a:cubicBezTo>
                      <a:pt x="756" y="554"/>
                      <a:pt x="711" y="545"/>
                      <a:pt x="668" y="533"/>
                    </a:cubicBezTo>
                    <a:cubicBezTo>
                      <a:pt x="584" y="509"/>
                      <a:pt x="508" y="479"/>
                      <a:pt x="440" y="439"/>
                    </a:cubicBezTo>
                    <a:cubicBezTo>
                      <a:pt x="375" y="398"/>
                      <a:pt x="319" y="344"/>
                      <a:pt x="269" y="279"/>
                    </a:cubicBezTo>
                    <a:cubicBezTo>
                      <a:pt x="219" y="213"/>
                      <a:pt x="179" y="130"/>
                      <a:pt x="145" y="49"/>
                    </a:cubicBezTo>
                    <a:lnTo>
                      <a:pt x="140" y="38"/>
                    </a:lnTo>
                    <a:cubicBezTo>
                      <a:pt x="131" y="19"/>
                      <a:pt x="113" y="4"/>
                      <a:pt x="93" y="1"/>
                    </a:cubicBezTo>
                    <a:cubicBezTo>
                      <a:pt x="89" y="1"/>
                      <a:pt x="85" y="0"/>
                      <a:pt x="80" y="0"/>
                    </a:cubicBezTo>
                    <a:close/>
                  </a:path>
                </a:pathLst>
              </a:custGeom>
              <a:solidFill>
                <a:srgbClr val="322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75" name="Google Shape;1609;p31">
            <a:extLst>
              <a:ext uri="{FF2B5EF4-FFF2-40B4-BE49-F238E27FC236}">
                <a16:creationId xmlns:a16="http://schemas.microsoft.com/office/drawing/2014/main" id="{1ABF105F-EC5A-862B-B2C0-690F978D8813}"/>
              </a:ext>
            </a:extLst>
          </p:cNvPr>
          <p:cNvSpPr txBox="1">
            <a:spLocks/>
          </p:cNvSpPr>
          <p:nvPr/>
        </p:nvSpPr>
        <p:spPr>
          <a:xfrm>
            <a:off x="872400" y="117736"/>
            <a:ext cx="7704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dirty="0">
                <a:solidFill>
                  <a:schemeClr val="accent6">
                    <a:lumMod val="50000"/>
                  </a:schemeClr>
                </a:solidFill>
              </a:rPr>
              <a:t>JENIS-JENIS </a:t>
            </a:r>
            <a:r>
              <a:rPr lang="en-ID" i="1" dirty="0">
                <a:solidFill>
                  <a:schemeClr val="accent6">
                    <a:lumMod val="50000"/>
                  </a:schemeClr>
                </a:solidFill>
              </a:rPr>
              <a:t>BULLYING</a:t>
            </a:r>
          </a:p>
        </p:txBody>
      </p:sp>
      <p:sp>
        <p:nvSpPr>
          <p:cNvPr id="2476" name="Google Shape;1610;p31">
            <a:extLst>
              <a:ext uri="{FF2B5EF4-FFF2-40B4-BE49-F238E27FC236}">
                <a16:creationId xmlns:a16="http://schemas.microsoft.com/office/drawing/2014/main" id="{C66F844F-E8BD-503F-C89E-F9529A5E77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4616" y="2773668"/>
            <a:ext cx="2925767" cy="715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Londrina Solid" panose="020B0604020202020204" charset="0"/>
              </a:rPr>
              <a:t>BULLYING SECARA RELASIONAL (PENGABAIAN)</a:t>
            </a:r>
            <a:endParaRPr lang="en-ID" sz="1800" dirty="0">
              <a:latin typeface="Londrina Solid" panose="020B0604020202020204" charset="0"/>
            </a:endParaRPr>
          </a:p>
        </p:txBody>
      </p:sp>
      <p:sp>
        <p:nvSpPr>
          <p:cNvPr id="2477" name="Google Shape;1610;p31">
            <a:extLst>
              <a:ext uri="{FF2B5EF4-FFF2-40B4-BE49-F238E27FC236}">
                <a16:creationId xmlns:a16="http://schemas.microsoft.com/office/drawing/2014/main" id="{EB6AC4BA-8017-01C5-B16D-B9EB4AD16F3D}"/>
              </a:ext>
            </a:extLst>
          </p:cNvPr>
          <p:cNvSpPr txBox="1">
            <a:spLocks/>
          </p:cNvSpPr>
          <p:nvPr/>
        </p:nvSpPr>
        <p:spPr>
          <a:xfrm>
            <a:off x="5055119" y="2874342"/>
            <a:ext cx="2570927" cy="48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2000" b="1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GB" sz="1800" dirty="0">
                <a:latin typeface="Londrina Solid" panose="020B0604020202020204" charset="0"/>
              </a:rPr>
              <a:t>BULLYING ELEKTRONIK</a:t>
            </a:r>
            <a:endParaRPr lang="en-ID" sz="1800" dirty="0">
              <a:latin typeface="Londrina Solid" panose="020B0604020202020204" charset="0"/>
            </a:endParaRPr>
          </a:p>
        </p:txBody>
      </p:sp>
      <p:sp>
        <p:nvSpPr>
          <p:cNvPr id="2480" name="Google Shape;1610;p31">
            <a:extLst>
              <a:ext uri="{FF2B5EF4-FFF2-40B4-BE49-F238E27FC236}">
                <a16:creationId xmlns:a16="http://schemas.microsoft.com/office/drawing/2014/main" id="{D79FC535-2C04-E5F1-A938-9BCF3285768A}"/>
              </a:ext>
            </a:extLst>
          </p:cNvPr>
          <p:cNvSpPr txBox="1">
            <a:spLocks/>
          </p:cNvSpPr>
          <p:nvPr/>
        </p:nvSpPr>
        <p:spPr>
          <a:xfrm>
            <a:off x="420151" y="3340776"/>
            <a:ext cx="4231757" cy="145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2000" b="0" i="0" u="none" strike="noStrike" cap="none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/>
            <a:r>
              <a:rPr lang="en-ID" sz="1200" dirty="0" err="1">
                <a:solidFill>
                  <a:srgbClr val="3E3F3C"/>
                </a:solidFill>
                <a:latin typeface="+mj-lt"/>
              </a:rPr>
              <a:t>D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igunakan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untuk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mengasingkan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atau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menolak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seorang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teman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atau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bahkan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untuk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merusak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hubungan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persahabatan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.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Perilaku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ini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dapat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mencakup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sikap-sikap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yang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tersembunyi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seperti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pandangan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yang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agresif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,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lirikan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mata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,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helaan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nafas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, bahu yang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bergidik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,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cibiran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, tawa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mengejek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dan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bahasa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tubuh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 yang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j-lt"/>
              </a:rPr>
              <a:t>kasar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j-lt"/>
              </a:rPr>
              <a:t>.</a:t>
            </a:r>
            <a:endParaRPr lang="en-ID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481" name="Google Shape;1610;p31">
            <a:extLst>
              <a:ext uri="{FF2B5EF4-FFF2-40B4-BE49-F238E27FC236}">
                <a16:creationId xmlns:a16="http://schemas.microsoft.com/office/drawing/2014/main" id="{945A5242-9BDD-E4EE-120C-93658FF1C13F}"/>
              </a:ext>
            </a:extLst>
          </p:cNvPr>
          <p:cNvSpPr txBox="1">
            <a:spLocks/>
          </p:cNvSpPr>
          <p:nvPr/>
        </p:nvSpPr>
        <p:spPr>
          <a:xfrm>
            <a:off x="4508160" y="3355965"/>
            <a:ext cx="4231757" cy="1501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2000" b="0" i="0" u="none" strike="noStrike" cap="none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/>
            <a:r>
              <a:rPr lang="en-ID" sz="1200" dirty="0" err="1">
                <a:solidFill>
                  <a:srgbClr val="3E3F3C"/>
                </a:solidFill>
                <a:latin typeface="+mn-lt"/>
                <a:cs typeface="Arial" panose="020B0604020202020204" pitchFamily="34" charset="0"/>
              </a:rPr>
              <a:t>M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erupakan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bentuk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dari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perilaku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lang="en-ID" sz="1200" b="0" i="1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bullying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 yang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dilakukan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pelakunya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melalui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sarana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elektronik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seperti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komputer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, </a:t>
            </a:r>
            <a:r>
              <a:rPr lang="en-ID" sz="1200" b="0" i="1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handphone, internet, website, chatting room, e-mail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, SMS dan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sebagainya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.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Biasanya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ditujukan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untuk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meneror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korban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dengan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menggunakan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tulisan,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animasi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,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gambar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dan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rekaman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video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atau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film yang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sifatnya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mengintimidasi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,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menyakiti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atau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menyudutkan</a:t>
            </a:r>
            <a:r>
              <a:rPr lang="en-ID" sz="1200" b="0" i="0" dirty="0">
                <a:solidFill>
                  <a:srgbClr val="3E3F3C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lang="en-ID" sz="12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34"/>
          <p:cNvSpPr/>
          <p:nvPr/>
        </p:nvSpPr>
        <p:spPr>
          <a:xfrm rot="6299940">
            <a:off x="4930313" y="2729277"/>
            <a:ext cx="4974633" cy="4090920"/>
          </a:xfrm>
          <a:custGeom>
            <a:avLst/>
            <a:gdLst/>
            <a:ahLst/>
            <a:cxnLst/>
            <a:rect l="l" t="t" r="r" b="b"/>
            <a:pathLst>
              <a:path w="62068" h="51042" extrusionOk="0">
                <a:moveTo>
                  <a:pt x="31450" y="1"/>
                </a:moveTo>
                <a:cubicBezTo>
                  <a:pt x="29104" y="1"/>
                  <a:pt x="26641" y="1447"/>
                  <a:pt x="25288" y="4734"/>
                </a:cubicBezTo>
                <a:cubicBezTo>
                  <a:pt x="24838" y="5827"/>
                  <a:pt x="24603" y="7087"/>
                  <a:pt x="24511" y="8367"/>
                </a:cubicBezTo>
                <a:cubicBezTo>
                  <a:pt x="22652" y="5567"/>
                  <a:pt x="19021" y="3497"/>
                  <a:pt x="16029" y="3497"/>
                </a:cubicBezTo>
                <a:cubicBezTo>
                  <a:pt x="13340" y="3497"/>
                  <a:pt x="11168" y="5170"/>
                  <a:pt x="11265" y="9487"/>
                </a:cubicBezTo>
                <a:cubicBezTo>
                  <a:pt x="11306" y="11311"/>
                  <a:pt x="11914" y="13199"/>
                  <a:pt x="12768" y="14804"/>
                </a:cubicBezTo>
                <a:cubicBezTo>
                  <a:pt x="11824" y="13540"/>
                  <a:pt x="10698" y="13009"/>
                  <a:pt x="9558" y="13009"/>
                </a:cubicBezTo>
                <a:cubicBezTo>
                  <a:pt x="5330" y="13009"/>
                  <a:pt x="923" y="20324"/>
                  <a:pt x="4999" y="24692"/>
                </a:cubicBezTo>
                <a:cubicBezTo>
                  <a:pt x="5982" y="25742"/>
                  <a:pt x="7071" y="26481"/>
                  <a:pt x="8500" y="26653"/>
                </a:cubicBezTo>
                <a:cubicBezTo>
                  <a:pt x="2022" y="27759"/>
                  <a:pt x="0" y="38706"/>
                  <a:pt x="7546" y="39824"/>
                </a:cubicBezTo>
                <a:cubicBezTo>
                  <a:pt x="7938" y="39882"/>
                  <a:pt x="8328" y="39913"/>
                  <a:pt x="8714" y="39913"/>
                </a:cubicBezTo>
                <a:cubicBezTo>
                  <a:pt x="9681" y="39913"/>
                  <a:pt x="10625" y="39722"/>
                  <a:pt x="11522" y="39301"/>
                </a:cubicBezTo>
                <a:lnTo>
                  <a:pt x="11522" y="39301"/>
                </a:lnTo>
                <a:cubicBezTo>
                  <a:pt x="8100" y="44448"/>
                  <a:pt x="10904" y="50351"/>
                  <a:pt x="15727" y="50351"/>
                </a:cubicBezTo>
                <a:cubicBezTo>
                  <a:pt x="17114" y="50351"/>
                  <a:pt x="18667" y="49863"/>
                  <a:pt x="20287" y="48729"/>
                </a:cubicBezTo>
                <a:cubicBezTo>
                  <a:pt x="21932" y="47575"/>
                  <a:pt x="23314" y="45990"/>
                  <a:pt x="24669" y="44514"/>
                </a:cubicBezTo>
                <a:lnTo>
                  <a:pt x="24669" y="44514"/>
                </a:lnTo>
                <a:cubicBezTo>
                  <a:pt x="24662" y="48719"/>
                  <a:pt x="26855" y="51042"/>
                  <a:pt x="29535" y="51042"/>
                </a:cubicBezTo>
                <a:cubicBezTo>
                  <a:pt x="31534" y="51042"/>
                  <a:pt x="33803" y="49749"/>
                  <a:pt x="35631" y="46982"/>
                </a:cubicBezTo>
                <a:cubicBezTo>
                  <a:pt x="36325" y="45930"/>
                  <a:pt x="36515" y="44807"/>
                  <a:pt x="36382" y="43888"/>
                </a:cubicBezTo>
                <a:lnTo>
                  <a:pt x="36382" y="43888"/>
                </a:lnTo>
                <a:cubicBezTo>
                  <a:pt x="37098" y="46813"/>
                  <a:pt x="38509" y="49675"/>
                  <a:pt x="41604" y="50532"/>
                </a:cubicBezTo>
                <a:cubicBezTo>
                  <a:pt x="42229" y="50705"/>
                  <a:pt x="42816" y="50787"/>
                  <a:pt x="43359" y="50787"/>
                </a:cubicBezTo>
                <a:cubicBezTo>
                  <a:pt x="45996" y="50787"/>
                  <a:pt x="47595" y="48858"/>
                  <a:pt x="47554" y="46144"/>
                </a:cubicBezTo>
                <a:cubicBezTo>
                  <a:pt x="47534" y="44897"/>
                  <a:pt x="46770" y="43362"/>
                  <a:pt x="46269" y="42222"/>
                </a:cubicBezTo>
                <a:lnTo>
                  <a:pt x="46269" y="42222"/>
                </a:lnTo>
                <a:cubicBezTo>
                  <a:pt x="47754" y="43624"/>
                  <a:pt x="49400" y="44208"/>
                  <a:pt x="50938" y="44208"/>
                </a:cubicBezTo>
                <a:cubicBezTo>
                  <a:pt x="55691" y="44208"/>
                  <a:pt x="59408" y="38629"/>
                  <a:pt x="54110" y="34390"/>
                </a:cubicBezTo>
                <a:lnTo>
                  <a:pt x="54112" y="34390"/>
                </a:lnTo>
                <a:cubicBezTo>
                  <a:pt x="52965" y="33473"/>
                  <a:pt x="51570" y="32862"/>
                  <a:pt x="50125" y="32625"/>
                </a:cubicBezTo>
                <a:lnTo>
                  <a:pt x="50125" y="32625"/>
                </a:lnTo>
                <a:cubicBezTo>
                  <a:pt x="50209" y="32627"/>
                  <a:pt x="50291" y="32628"/>
                  <a:pt x="50374" y="32628"/>
                </a:cubicBezTo>
                <a:cubicBezTo>
                  <a:pt x="57616" y="32628"/>
                  <a:pt x="62068" y="24477"/>
                  <a:pt x="54460" y="20831"/>
                </a:cubicBezTo>
                <a:cubicBezTo>
                  <a:pt x="53297" y="20274"/>
                  <a:pt x="52134" y="19911"/>
                  <a:pt x="50849" y="19864"/>
                </a:cubicBezTo>
                <a:cubicBezTo>
                  <a:pt x="55626" y="17395"/>
                  <a:pt x="58936" y="9706"/>
                  <a:pt x="53277" y="9706"/>
                </a:cubicBezTo>
                <a:cubicBezTo>
                  <a:pt x="52532" y="9706"/>
                  <a:pt x="51630" y="9840"/>
                  <a:pt x="50556" y="10136"/>
                </a:cubicBezTo>
                <a:cubicBezTo>
                  <a:pt x="49129" y="10531"/>
                  <a:pt x="47761" y="11387"/>
                  <a:pt x="46657" y="12361"/>
                </a:cubicBezTo>
                <a:cubicBezTo>
                  <a:pt x="49398" y="8257"/>
                  <a:pt x="47387" y="1304"/>
                  <a:pt x="43506" y="1304"/>
                </a:cubicBezTo>
                <a:cubicBezTo>
                  <a:pt x="42357" y="1304"/>
                  <a:pt x="41045" y="1913"/>
                  <a:pt x="39643" y="3386"/>
                </a:cubicBezTo>
                <a:cubicBezTo>
                  <a:pt x="38428" y="4664"/>
                  <a:pt x="37466" y="6492"/>
                  <a:pt x="37112" y="8209"/>
                </a:cubicBezTo>
                <a:cubicBezTo>
                  <a:pt x="38131" y="3164"/>
                  <a:pt x="34919" y="1"/>
                  <a:pt x="31450" y="1"/>
                </a:cubicBezTo>
                <a:close/>
              </a:path>
            </a:pathLst>
          </a:custGeom>
          <a:solidFill>
            <a:srgbClr val="FF8EDE">
              <a:alpha val="26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34"/>
          <p:cNvSpPr/>
          <p:nvPr/>
        </p:nvSpPr>
        <p:spPr>
          <a:xfrm rot="10800000">
            <a:off x="3516900" y="539500"/>
            <a:ext cx="2110200" cy="1710600"/>
          </a:xfrm>
          <a:prstGeom prst="wedgeEllipseCallout">
            <a:avLst>
              <a:gd name="adj1" fmla="val -74373"/>
              <a:gd name="adj2" fmla="val -54319"/>
            </a:avLst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34"/>
          <p:cNvSpPr txBox="1">
            <a:spLocks noGrp="1"/>
          </p:cNvSpPr>
          <p:nvPr>
            <p:ph type="title"/>
          </p:nvPr>
        </p:nvSpPr>
        <p:spPr>
          <a:xfrm flipH="1">
            <a:off x="718799" y="2303900"/>
            <a:ext cx="3681708" cy="2003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rgbClr val="00B050"/>
                </a:solidFill>
              </a:rPr>
              <a:t>FAKTOR PENYEBAB </a:t>
            </a:r>
            <a:r>
              <a:rPr lang="es" sz="4000" dirty="0"/>
              <a:t>PERILAKU </a:t>
            </a:r>
            <a:r>
              <a:rPr lang="es" sz="4000" i="1" dirty="0"/>
              <a:t>BULLYING</a:t>
            </a:r>
            <a:endParaRPr sz="4000" i="1" dirty="0"/>
          </a:p>
        </p:txBody>
      </p:sp>
      <p:sp>
        <p:nvSpPr>
          <p:cNvPr id="2447" name="Google Shape;2447;p34"/>
          <p:cNvSpPr txBox="1">
            <a:spLocks noGrp="1"/>
          </p:cNvSpPr>
          <p:nvPr>
            <p:ph type="title" idx="2"/>
          </p:nvPr>
        </p:nvSpPr>
        <p:spPr>
          <a:xfrm flipH="1">
            <a:off x="3700079" y="885109"/>
            <a:ext cx="1755000" cy="10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02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2448" name="Google Shape;2448;p34"/>
          <p:cNvGrpSpPr/>
          <p:nvPr/>
        </p:nvGrpSpPr>
        <p:grpSpPr>
          <a:xfrm>
            <a:off x="6540149" y="1982439"/>
            <a:ext cx="1754952" cy="3616197"/>
            <a:chOff x="6863326" y="2045375"/>
            <a:chExt cx="1209811" cy="2492554"/>
          </a:xfrm>
        </p:grpSpPr>
        <p:sp>
          <p:nvSpPr>
            <p:cNvPr id="2449" name="Google Shape;2449;p34"/>
            <p:cNvSpPr/>
            <p:nvPr/>
          </p:nvSpPr>
          <p:spPr>
            <a:xfrm>
              <a:off x="6865221" y="2055341"/>
              <a:ext cx="1196837" cy="2465733"/>
            </a:xfrm>
            <a:custGeom>
              <a:avLst/>
              <a:gdLst/>
              <a:ahLst/>
              <a:cxnLst/>
              <a:rect l="l" t="t" r="r" b="b"/>
              <a:pathLst>
                <a:path w="14899" h="30696" extrusionOk="0">
                  <a:moveTo>
                    <a:pt x="6130" y="9197"/>
                  </a:moveTo>
                  <a:cubicBezTo>
                    <a:pt x="6132" y="9197"/>
                    <a:pt x="6135" y="9202"/>
                    <a:pt x="6137" y="9202"/>
                  </a:cubicBezTo>
                  <a:cubicBezTo>
                    <a:pt x="6137" y="9206"/>
                    <a:pt x="6137" y="9209"/>
                    <a:pt x="6137" y="9216"/>
                  </a:cubicBezTo>
                  <a:cubicBezTo>
                    <a:pt x="6135" y="9209"/>
                    <a:pt x="6132" y="9202"/>
                    <a:pt x="6130" y="9197"/>
                  </a:cubicBezTo>
                  <a:close/>
                  <a:moveTo>
                    <a:pt x="7784" y="1"/>
                  </a:moveTo>
                  <a:cubicBezTo>
                    <a:pt x="7276" y="1"/>
                    <a:pt x="6782" y="100"/>
                    <a:pt x="6374" y="310"/>
                  </a:cubicBezTo>
                  <a:cubicBezTo>
                    <a:pt x="5893" y="555"/>
                    <a:pt x="5881" y="754"/>
                    <a:pt x="5713" y="754"/>
                  </a:cubicBezTo>
                  <a:cubicBezTo>
                    <a:pt x="5690" y="754"/>
                    <a:pt x="5665" y="750"/>
                    <a:pt x="5634" y="743"/>
                  </a:cubicBezTo>
                  <a:cubicBezTo>
                    <a:pt x="5551" y="721"/>
                    <a:pt x="5465" y="710"/>
                    <a:pt x="5377" y="710"/>
                  </a:cubicBezTo>
                  <a:cubicBezTo>
                    <a:pt x="4411" y="710"/>
                    <a:pt x="3261" y="1986"/>
                    <a:pt x="3265" y="3617"/>
                  </a:cubicBezTo>
                  <a:cubicBezTo>
                    <a:pt x="3268" y="4368"/>
                    <a:pt x="3505" y="4955"/>
                    <a:pt x="3826" y="5234"/>
                  </a:cubicBezTo>
                  <a:cubicBezTo>
                    <a:pt x="3780" y="5266"/>
                    <a:pt x="3740" y="5306"/>
                    <a:pt x="3703" y="5350"/>
                  </a:cubicBezTo>
                  <a:cubicBezTo>
                    <a:pt x="3594" y="5481"/>
                    <a:pt x="3535" y="5664"/>
                    <a:pt x="3535" y="5867"/>
                  </a:cubicBezTo>
                  <a:cubicBezTo>
                    <a:pt x="3535" y="6167"/>
                    <a:pt x="3661" y="6470"/>
                    <a:pt x="3894" y="6681"/>
                  </a:cubicBezTo>
                  <a:cubicBezTo>
                    <a:pt x="3831" y="6767"/>
                    <a:pt x="3789" y="6875"/>
                    <a:pt x="3789" y="6989"/>
                  </a:cubicBezTo>
                  <a:cubicBezTo>
                    <a:pt x="3789" y="7103"/>
                    <a:pt x="3833" y="7219"/>
                    <a:pt x="3901" y="7305"/>
                  </a:cubicBezTo>
                  <a:cubicBezTo>
                    <a:pt x="3822" y="7461"/>
                    <a:pt x="3777" y="7663"/>
                    <a:pt x="3777" y="7891"/>
                  </a:cubicBezTo>
                  <a:cubicBezTo>
                    <a:pt x="3777" y="7975"/>
                    <a:pt x="3782" y="8057"/>
                    <a:pt x="3794" y="8129"/>
                  </a:cubicBezTo>
                  <a:cubicBezTo>
                    <a:pt x="3857" y="8520"/>
                    <a:pt x="4059" y="8783"/>
                    <a:pt x="4301" y="8783"/>
                  </a:cubicBezTo>
                  <a:cubicBezTo>
                    <a:pt x="4594" y="8783"/>
                    <a:pt x="4825" y="8389"/>
                    <a:pt x="4825" y="7891"/>
                  </a:cubicBezTo>
                  <a:cubicBezTo>
                    <a:pt x="4825" y="7833"/>
                    <a:pt x="4822" y="7775"/>
                    <a:pt x="4815" y="7719"/>
                  </a:cubicBezTo>
                  <a:lnTo>
                    <a:pt x="4815" y="7719"/>
                  </a:lnTo>
                  <a:cubicBezTo>
                    <a:pt x="4864" y="7843"/>
                    <a:pt x="4922" y="7959"/>
                    <a:pt x="4987" y="8066"/>
                  </a:cubicBezTo>
                  <a:cubicBezTo>
                    <a:pt x="5062" y="8185"/>
                    <a:pt x="5160" y="8320"/>
                    <a:pt x="5281" y="8464"/>
                  </a:cubicBezTo>
                  <a:cubicBezTo>
                    <a:pt x="5276" y="8464"/>
                    <a:pt x="5271" y="8466"/>
                    <a:pt x="5264" y="8469"/>
                  </a:cubicBezTo>
                  <a:cubicBezTo>
                    <a:pt x="4748" y="8643"/>
                    <a:pt x="4215" y="9520"/>
                    <a:pt x="4308" y="10126"/>
                  </a:cubicBezTo>
                  <a:lnTo>
                    <a:pt x="4303" y="10126"/>
                  </a:lnTo>
                  <a:cubicBezTo>
                    <a:pt x="3989" y="10221"/>
                    <a:pt x="3701" y="10319"/>
                    <a:pt x="3449" y="10416"/>
                  </a:cubicBezTo>
                  <a:cubicBezTo>
                    <a:pt x="3379" y="10444"/>
                    <a:pt x="3307" y="10475"/>
                    <a:pt x="3240" y="10505"/>
                  </a:cubicBezTo>
                  <a:cubicBezTo>
                    <a:pt x="3189" y="10526"/>
                    <a:pt x="3140" y="10549"/>
                    <a:pt x="3089" y="10570"/>
                  </a:cubicBezTo>
                  <a:cubicBezTo>
                    <a:pt x="3006" y="10605"/>
                    <a:pt x="2978" y="10615"/>
                    <a:pt x="2951" y="10615"/>
                  </a:cubicBezTo>
                  <a:cubicBezTo>
                    <a:pt x="2938" y="10615"/>
                    <a:pt x="2925" y="10613"/>
                    <a:pt x="2907" y="10610"/>
                  </a:cubicBezTo>
                  <a:cubicBezTo>
                    <a:pt x="2863" y="10598"/>
                    <a:pt x="2784" y="10584"/>
                    <a:pt x="2588" y="10584"/>
                  </a:cubicBezTo>
                  <a:lnTo>
                    <a:pt x="2577" y="10584"/>
                  </a:lnTo>
                  <a:cubicBezTo>
                    <a:pt x="2342" y="10584"/>
                    <a:pt x="2123" y="10663"/>
                    <a:pt x="1925" y="10814"/>
                  </a:cubicBezTo>
                  <a:cubicBezTo>
                    <a:pt x="1855" y="10870"/>
                    <a:pt x="1767" y="10952"/>
                    <a:pt x="1741" y="11077"/>
                  </a:cubicBezTo>
                  <a:cubicBezTo>
                    <a:pt x="1732" y="11131"/>
                    <a:pt x="1699" y="11140"/>
                    <a:pt x="1620" y="11163"/>
                  </a:cubicBezTo>
                  <a:cubicBezTo>
                    <a:pt x="1539" y="11187"/>
                    <a:pt x="1425" y="11217"/>
                    <a:pt x="1306" y="11340"/>
                  </a:cubicBezTo>
                  <a:cubicBezTo>
                    <a:pt x="1162" y="11485"/>
                    <a:pt x="1150" y="11617"/>
                    <a:pt x="1271" y="11785"/>
                  </a:cubicBezTo>
                  <a:cubicBezTo>
                    <a:pt x="1280" y="11794"/>
                    <a:pt x="1280" y="11799"/>
                    <a:pt x="1280" y="11799"/>
                  </a:cubicBezTo>
                  <a:cubicBezTo>
                    <a:pt x="1278" y="11806"/>
                    <a:pt x="1255" y="11820"/>
                    <a:pt x="1238" y="11829"/>
                  </a:cubicBezTo>
                  <a:cubicBezTo>
                    <a:pt x="1204" y="11850"/>
                    <a:pt x="1148" y="11885"/>
                    <a:pt x="1094" y="11948"/>
                  </a:cubicBezTo>
                  <a:cubicBezTo>
                    <a:pt x="1031" y="12020"/>
                    <a:pt x="1006" y="12129"/>
                    <a:pt x="1024" y="12229"/>
                  </a:cubicBezTo>
                  <a:cubicBezTo>
                    <a:pt x="1043" y="12313"/>
                    <a:pt x="1092" y="12378"/>
                    <a:pt x="1164" y="12415"/>
                  </a:cubicBezTo>
                  <a:cubicBezTo>
                    <a:pt x="1201" y="12432"/>
                    <a:pt x="1204" y="12443"/>
                    <a:pt x="1204" y="12443"/>
                  </a:cubicBezTo>
                  <a:cubicBezTo>
                    <a:pt x="1204" y="12448"/>
                    <a:pt x="1190" y="12462"/>
                    <a:pt x="1183" y="12471"/>
                  </a:cubicBezTo>
                  <a:cubicBezTo>
                    <a:pt x="1176" y="12478"/>
                    <a:pt x="1166" y="12485"/>
                    <a:pt x="1159" y="12495"/>
                  </a:cubicBezTo>
                  <a:cubicBezTo>
                    <a:pt x="1055" y="12623"/>
                    <a:pt x="1052" y="12744"/>
                    <a:pt x="1150" y="12872"/>
                  </a:cubicBezTo>
                  <a:cubicBezTo>
                    <a:pt x="1220" y="12958"/>
                    <a:pt x="1285" y="13007"/>
                    <a:pt x="1329" y="13039"/>
                  </a:cubicBezTo>
                  <a:cubicBezTo>
                    <a:pt x="1350" y="13053"/>
                    <a:pt x="1378" y="13074"/>
                    <a:pt x="1378" y="13081"/>
                  </a:cubicBezTo>
                  <a:cubicBezTo>
                    <a:pt x="1378" y="13081"/>
                    <a:pt x="1378" y="13086"/>
                    <a:pt x="1369" y="13095"/>
                  </a:cubicBezTo>
                  <a:cubicBezTo>
                    <a:pt x="1280" y="13193"/>
                    <a:pt x="1276" y="13304"/>
                    <a:pt x="1352" y="13437"/>
                  </a:cubicBezTo>
                  <a:cubicBezTo>
                    <a:pt x="1383" y="13486"/>
                    <a:pt x="1378" y="13491"/>
                    <a:pt x="1352" y="13563"/>
                  </a:cubicBezTo>
                  <a:cubicBezTo>
                    <a:pt x="1336" y="13602"/>
                    <a:pt x="1313" y="13667"/>
                    <a:pt x="1285" y="13774"/>
                  </a:cubicBezTo>
                  <a:cubicBezTo>
                    <a:pt x="992" y="14903"/>
                    <a:pt x="803" y="15776"/>
                    <a:pt x="708" y="16444"/>
                  </a:cubicBezTo>
                  <a:cubicBezTo>
                    <a:pt x="459" y="18175"/>
                    <a:pt x="42" y="21077"/>
                    <a:pt x="978" y="22792"/>
                  </a:cubicBezTo>
                  <a:cubicBezTo>
                    <a:pt x="1064" y="22950"/>
                    <a:pt x="1122" y="23036"/>
                    <a:pt x="1159" y="23092"/>
                  </a:cubicBezTo>
                  <a:cubicBezTo>
                    <a:pt x="1211" y="23167"/>
                    <a:pt x="1220" y="23181"/>
                    <a:pt x="1220" y="23244"/>
                  </a:cubicBezTo>
                  <a:cubicBezTo>
                    <a:pt x="1211" y="23718"/>
                    <a:pt x="598" y="26844"/>
                    <a:pt x="35" y="28966"/>
                  </a:cubicBezTo>
                  <a:cubicBezTo>
                    <a:pt x="0" y="29096"/>
                    <a:pt x="28" y="29215"/>
                    <a:pt x="121" y="29341"/>
                  </a:cubicBezTo>
                  <a:cubicBezTo>
                    <a:pt x="619" y="29995"/>
                    <a:pt x="1965" y="30695"/>
                    <a:pt x="3540" y="30695"/>
                  </a:cubicBezTo>
                  <a:cubicBezTo>
                    <a:pt x="4371" y="30695"/>
                    <a:pt x="5269" y="30502"/>
                    <a:pt x="6139" y="29999"/>
                  </a:cubicBezTo>
                  <a:cubicBezTo>
                    <a:pt x="6821" y="29606"/>
                    <a:pt x="7249" y="29192"/>
                    <a:pt x="7391" y="29057"/>
                  </a:cubicBezTo>
                  <a:cubicBezTo>
                    <a:pt x="7410" y="29038"/>
                    <a:pt x="7424" y="29024"/>
                    <a:pt x="7433" y="29015"/>
                  </a:cubicBezTo>
                  <a:cubicBezTo>
                    <a:pt x="7441" y="29008"/>
                    <a:pt x="7450" y="29004"/>
                    <a:pt x="7457" y="29004"/>
                  </a:cubicBezTo>
                  <a:cubicBezTo>
                    <a:pt x="7465" y="29004"/>
                    <a:pt x="7473" y="29008"/>
                    <a:pt x="7480" y="29015"/>
                  </a:cubicBezTo>
                  <a:lnTo>
                    <a:pt x="7522" y="29050"/>
                  </a:lnTo>
                  <a:cubicBezTo>
                    <a:pt x="7578" y="29099"/>
                    <a:pt x="7636" y="29148"/>
                    <a:pt x="7689" y="29199"/>
                  </a:cubicBezTo>
                  <a:cubicBezTo>
                    <a:pt x="8504" y="30016"/>
                    <a:pt x="9912" y="30642"/>
                    <a:pt x="11031" y="30690"/>
                  </a:cubicBezTo>
                  <a:cubicBezTo>
                    <a:pt x="11121" y="30694"/>
                    <a:pt x="11211" y="30696"/>
                    <a:pt x="11299" y="30696"/>
                  </a:cubicBezTo>
                  <a:cubicBezTo>
                    <a:pt x="12588" y="30696"/>
                    <a:pt x="13714" y="30317"/>
                    <a:pt x="14559" y="29592"/>
                  </a:cubicBezTo>
                  <a:cubicBezTo>
                    <a:pt x="14738" y="29438"/>
                    <a:pt x="14896" y="29271"/>
                    <a:pt x="14896" y="29064"/>
                  </a:cubicBezTo>
                  <a:cubicBezTo>
                    <a:pt x="14896" y="29029"/>
                    <a:pt x="14892" y="28994"/>
                    <a:pt x="14885" y="28957"/>
                  </a:cubicBezTo>
                  <a:cubicBezTo>
                    <a:pt x="14305" y="26641"/>
                    <a:pt x="14038" y="25480"/>
                    <a:pt x="13705" y="23288"/>
                  </a:cubicBezTo>
                  <a:cubicBezTo>
                    <a:pt x="13691" y="23190"/>
                    <a:pt x="13726" y="23139"/>
                    <a:pt x="13800" y="23029"/>
                  </a:cubicBezTo>
                  <a:cubicBezTo>
                    <a:pt x="13910" y="22869"/>
                    <a:pt x="14094" y="22599"/>
                    <a:pt x="14287" y="21924"/>
                  </a:cubicBezTo>
                  <a:cubicBezTo>
                    <a:pt x="14899" y="19753"/>
                    <a:pt x="14203" y="15918"/>
                    <a:pt x="13696" y="13993"/>
                  </a:cubicBezTo>
                  <a:cubicBezTo>
                    <a:pt x="13654" y="13840"/>
                    <a:pt x="13624" y="13733"/>
                    <a:pt x="13598" y="13656"/>
                  </a:cubicBezTo>
                  <a:cubicBezTo>
                    <a:pt x="13547" y="13488"/>
                    <a:pt x="13542" y="13474"/>
                    <a:pt x="13579" y="13421"/>
                  </a:cubicBezTo>
                  <a:cubicBezTo>
                    <a:pt x="13656" y="13309"/>
                    <a:pt x="13647" y="13195"/>
                    <a:pt x="13556" y="13107"/>
                  </a:cubicBezTo>
                  <a:cubicBezTo>
                    <a:pt x="13542" y="13088"/>
                    <a:pt x="13542" y="13083"/>
                    <a:pt x="13542" y="13083"/>
                  </a:cubicBezTo>
                  <a:cubicBezTo>
                    <a:pt x="13542" y="13076"/>
                    <a:pt x="13570" y="13055"/>
                    <a:pt x="13591" y="13041"/>
                  </a:cubicBezTo>
                  <a:cubicBezTo>
                    <a:pt x="13619" y="13020"/>
                    <a:pt x="13661" y="12993"/>
                    <a:pt x="13703" y="12953"/>
                  </a:cubicBezTo>
                  <a:cubicBezTo>
                    <a:pt x="13793" y="12865"/>
                    <a:pt x="13840" y="12776"/>
                    <a:pt x="13842" y="12685"/>
                  </a:cubicBezTo>
                  <a:cubicBezTo>
                    <a:pt x="13842" y="12609"/>
                    <a:pt x="13810" y="12534"/>
                    <a:pt x="13742" y="12462"/>
                  </a:cubicBezTo>
                  <a:cubicBezTo>
                    <a:pt x="13735" y="12457"/>
                    <a:pt x="13726" y="12446"/>
                    <a:pt x="13719" y="12439"/>
                  </a:cubicBezTo>
                  <a:cubicBezTo>
                    <a:pt x="13726" y="12432"/>
                    <a:pt x="13745" y="12422"/>
                    <a:pt x="13754" y="12418"/>
                  </a:cubicBezTo>
                  <a:cubicBezTo>
                    <a:pt x="13828" y="12374"/>
                    <a:pt x="13880" y="12301"/>
                    <a:pt x="13896" y="12215"/>
                  </a:cubicBezTo>
                  <a:cubicBezTo>
                    <a:pt x="13912" y="12120"/>
                    <a:pt x="13882" y="12015"/>
                    <a:pt x="13819" y="11943"/>
                  </a:cubicBezTo>
                  <a:cubicBezTo>
                    <a:pt x="13754" y="11866"/>
                    <a:pt x="13696" y="11831"/>
                    <a:pt x="13661" y="11813"/>
                  </a:cubicBezTo>
                  <a:cubicBezTo>
                    <a:pt x="13654" y="11808"/>
                    <a:pt x="13644" y="11803"/>
                    <a:pt x="13642" y="11799"/>
                  </a:cubicBezTo>
                  <a:cubicBezTo>
                    <a:pt x="13642" y="11796"/>
                    <a:pt x="13647" y="11792"/>
                    <a:pt x="13654" y="11782"/>
                  </a:cubicBezTo>
                  <a:cubicBezTo>
                    <a:pt x="13735" y="11703"/>
                    <a:pt x="13758" y="11610"/>
                    <a:pt x="13724" y="11506"/>
                  </a:cubicBezTo>
                  <a:cubicBezTo>
                    <a:pt x="13663" y="11326"/>
                    <a:pt x="13449" y="11180"/>
                    <a:pt x="13284" y="11159"/>
                  </a:cubicBezTo>
                  <a:cubicBezTo>
                    <a:pt x="13202" y="11145"/>
                    <a:pt x="13195" y="11126"/>
                    <a:pt x="13179" y="11073"/>
                  </a:cubicBezTo>
                  <a:cubicBezTo>
                    <a:pt x="13158" y="10994"/>
                    <a:pt x="13123" y="10875"/>
                    <a:pt x="12853" y="10719"/>
                  </a:cubicBezTo>
                  <a:cubicBezTo>
                    <a:pt x="12687" y="10626"/>
                    <a:pt x="12508" y="10580"/>
                    <a:pt x="12309" y="10580"/>
                  </a:cubicBezTo>
                  <a:cubicBezTo>
                    <a:pt x="12238" y="10580"/>
                    <a:pt x="12164" y="10586"/>
                    <a:pt x="12088" y="10598"/>
                  </a:cubicBezTo>
                  <a:cubicBezTo>
                    <a:pt x="12054" y="10602"/>
                    <a:pt x="12023" y="10606"/>
                    <a:pt x="11992" y="10606"/>
                  </a:cubicBezTo>
                  <a:cubicBezTo>
                    <a:pt x="11943" y="10606"/>
                    <a:pt x="11896" y="10598"/>
                    <a:pt x="11846" y="10575"/>
                  </a:cubicBezTo>
                  <a:cubicBezTo>
                    <a:pt x="10903" y="10142"/>
                    <a:pt x="9677" y="9851"/>
                    <a:pt x="8839" y="9728"/>
                  </a:cubicBezTo>
                  <a:cubicBezTo>
                    <a:pt x="8839" y="9728"/>
                    <a:pt x="8834" y="9728"/>
                    <a:pt x="8834" y="9725"/>
                  </a:cubicBezTo>
                  <a:cubicBezTo>
                    <a:pt x="8827" y="9686"/>
                    <a:pt x="8823" y="9648"/>
                    <a:pt x="8818" y="9611"/>
                  </a:cubicBezTo>
                  <a:cubicBezTo>
                    <a:pt x="8799" y="9465"/>
                    <a:pt x="8785" y="9330"/>
                    <a:pt x="8776" y="9206"/>
                  </a:cubicBezTo>
                  <a:cubicBezTo>
                    <a:pt x="9323" y="8874"/>
                    <a:pt x="9728" y="8401"/>
                    <a:pt x="9933" y="8066"/>
                  </a:cubicBezTo>
                  <a:cubicBezTo>
                    <a:pt x="9998" y="7961"/>
                    <a:pt x="10056" y="7845"/>
                    <a:pt x="10105" y="7722"/>
                  </a:cubicBezTo>
                  <a:lnTo>
                    <a:pt x="10105" y="7722"/>
                  </a:lnTo>
                  <a:cubicBezTo>
                    <a:pt x="10098" y="7775"/>
                    <a:pt x="10096" y="7833"/>
                    <a:pt x="10096" y="7891"/>
                  </a:cubicBezTo>
                  <a:cubicBezTo>
                    <a:pt x="10096" y="7978"/>
                    <a:pt x="10103" y="8057"/>
                    <a:pt x="10114" y="8129"/>
                  </a:cubicBezTo>
                  <a:cubicBezTo>
                    <a:pt x="10175" y="8520"/>
                    <a:pt x="10379" y="8783"/>
                    <a:pt x="10622" y="8783"/>
                  </a:cubicBezTo>
                  <a:cubicBezTo>
                    <a:pt x="10915" y="8783"/>
                    <a:pt x="11145" y="8389"/>
                    <a:pt x="11145" y="7891"/>
                  </a:cubicBezTo>
                  <a:cubicBezTo>
                    <a:pt x="11145" y="7780"/>
                    <a:pt x="11133" y="7673"/>
                    <a:pt x="11110" y="7568"/>
                  </a:cubicBezTo>
                  <a:cubicBezTo>
                    <a:pt x="11087" y="7470"/>
                    <a:pt x="11057" y="7382"/>
                    <a:pt x="11019" y="7307"/>
                  </a:cubicBezTo>
                  <a:cubicBezTo>
                    <a:pt x="11089" y="7219"/>
                    <a:pt x="11131" y="7110"/>
                    <a:pt x="11131" y="6989"/>
                  </a:cubicBezTo>
                  <a:cubicBezTo>
                    <a:pt x="11131" y="6868"/>
                    <a:pt x="11092" y="6767"/>
                    <a:pt x="11026" y="6681"/>
                  </a:cubicBezTo>
                  <a:cubicBezTo>
                    <a:pt x="11259" y="6472"/>
                    <a:pt x="11387" y="6167"/>
                    <a:pt x="11387" y="5867"/>
                  </a:cubicBezTo>
                  <a:cubicBezTo>
                    <a:pt x="11387" y="5664"/>
                    <a:pt x="11327" y="5481"/>
                    <a:pt x="11217" y="5350"/>
                  </a:cubicBezTo>
                  <a:cubicBezTo>
                    <a:pt x="11168" y="5290"/>
                    <a:pt x="11113" y="5243"/>
                    <a:pt x="11047" y="5206"/>
                  </a:cubicBezTo>
                  <a:cubicBezTo>
                    <a:pt x="11720" y="4215"/>
                    <a:pt x="11880" y="1389"/>
                    <a:pt x="9339" y="312"/>
                  </a:cubicBezTo>
                  <a:cubicBezTo>
                    <a:pt x="8859" y="109"/>
                    <a:pt x="8314" y="1"/>
                    <a:pt x="7784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6866679" y="3648192"/>
              <a:ext cx="1196816" cy="880179"/>
            </a:xfrm>
            <a:custGeom>
              <a:avLst/>
              <a:gdLst/>
              <a:ahLst/>
              <a:cxnLst/>
              <a:rect l="l" t="t" r="r" b="b"/>
              <a:pathLst>
                <a:path w="14275" h="10498" extrusionOk="0">
                  <a:moveTo>
                    <a:pt x="7179" y="0"/>
                  </a:moveTo>
                  <a:cubicBezTo>
                    <a:pt x="7167" y="0"/>
                    <a:pt x="7157" y="11"/>
                    <a:pt x="7146" y="27"/>
                  </a:cubicBezTo>
                  <a:cubicBezTo>
                    <a:pt x="6988" y="242"/>
                    <a:pt x="5631" y="2392"/>
                    <a:pt x="5462" y="2604"/>
                  </a:cubicBezTo>
                  <a:cubicBezTo>
                    <a:pt x="5403" y="2678"/>
                    <a:pt x="5550" y="2856"/>
                    <a:pt x="5712" y="3620"/>
                  </a:cubicBezTo>
                  <a:cubicBezTo>
                    <a:pt x="5732" y="3712"/>
                    <a:pt x="5744" y="3807"/>
                    <a:pt x="5762" y="3900"/>
                  </a:cubicBezTo>
                  <a:cubicBezTo>
                    <a:pt x="5773" y="3954"/>
                    <a:pt x="5748" y="3985"/>
                    <a:pt x="5712" y="4017"/>
                  </a:cubicBezTo>
                  <a:cubicBezTo>
                    <a:pt x="5660" y="4057"/>
                    <a:pt x="5153" y="4240"/>
                    <a:pt x="5043" y="4276"/>
                  </a:cubicBezTo>
                  <a:cubicBezTo>
                    <a:pt x="4726" y="4384"/>
                    <a:pt x="4302" y="4456"/>
                    <a:pt x="3848" y="4456"/>
                  </a:cubicBezTo>
                  <a:cubicBezTo>
                    <a:pt x="3590" y="4456"/>
                    <a:pt x="3324" y="4433"/>
                    <a:pt x="3062" y="4380"/>
                  </a:cubicBezTo>
                  <a:cubicBezTo>
                    <a:pt x="2737" y="4314"/>
                    <a:pt x="2426" y="4202"/>
                    <a:pt x="2129" y="4057"/>
                  </a:cubicBezTo>
                  <a:cubicBezTo>
                    <a:pt x="1558" y="3777"/>
                    <a:pt x="1385" y="3440"/>
                    <a:pt x="1305" y="3440"/>
                  </a:cubicBezTo>
                  <a:cubicBezTo>
                    <a:pt x="1217" y="3440"/>
                    <a:pt x="1243" y="3851"/>
                    <a:pt x="972" y="5202"/>
                  </a:cubicBezTo>
                  <a:cubicBezTo>
                    <a:pt x="206" y="9043"/>
                    <a:pt x="1" y="8993"/>
                    <a:pt x="154" y="9189"/>
                  </a:cubicBezTo>
                  <a:cubicBezTo>
                    <a:pt x="267" y="9336"/>
                    <a:pt x="298" y="9392"/>
                    <a:pt x="646" y="9651"/>
                  </a:cubicBezTo>
                  <a:cubicBezTo>
                    <a:pt x="1484" y="10271"/>
                    <a:pt x="2467" y="10454"/>
                    <a:pt x="3404" y="10497"/>
                  </a:cubicBezTo>
                  <a:cubicBezTo>
                    <a:pt x="3413" y="10497"/>
                    <a:pt x="3421" y="10497"/>
                    <a:pt x="3430" y="10497"/>
                  </a:cubicBezTo>
                  <a:cubicBezTo>
                    <a:pt x="3525" y="10497"/>
                    <a:pt x="3618" y="10476"/>
                    <a:pt x="3713" y="10474"/>
                  </a:cubicBezTo>
                  <a:cubicBezTo>
                    <a:pt x="4723" y="10458"/>
                    <a:pt x="6098" y="9890"/>
                    <a:pt x="7123" y="8847"/>
                  </a:cubicBezTo>
                  <a:cubicBezTo>
                    <a:pt x="7150" y="8819"/>
                    <a:pt x="7166" y="8805"/>
                    <a:pt x="7183" y="8805"/>
                  </a:cubicBezTo>
                  <a:cubicBezTo>
                    <a:pt x="7234" y="8805"/>
                    <a:pt x="7298" y="8937"/>
                    <a:pt x="7718" y="9270"/>
                  </a:cubicBezTo>
                  <a:cubicBezTo>
                    <a:pt x="8387" y="9802"/>
                    <a:pt x="9082" y="10188"/>
                    <a:pt x="9983" y="10391"/>
                  </a:cubicBezTo>
                  <a:cubicBezTo>
                    <a:pt x="10269" y="10456"/>
                    <a:pt x="10565" y="10467"/>
                    <a:pt x="10855" y="10494"/>
                  </a:cubicBezTo>
                  <a:cubicBezTo>
                    <a:pt x="10875" y="10496"/>
                    <a:pt x="10894" y="10497"/>
                    <a:pt x="10913" y="10497"/>
                  </a:cubicBezTo>
                  <a:cubicBezTo>
                    <a:pt x="11007" y="10497"/>
                    <a:pt x="11100" y="10478"/>
                    <a:pt x="11193" y="10476"/>
                  </a:cubicBezTo>
                  <a:cubicBezTo>
                    <a:pt x="12494" y="10465"/>
                    <a:pt x="13785" y="9769"/>
                    <a:pt x="14191" y="9225"/>
                  </a:cubicBezTo>
                  <a:cubicBezTo>
                    <a:pt x="14254" y="9142"/>
                    <a:pt x="14274" y="9056"/>
                    <a:pt x="14254" y="8959"/>
                  </a:cubicBezTo>
                  <a:cubicBezTo>
                    <a:pt x="14229" y="8842"/>
                    <a:pt x="13488" y="6009"/>
                    <a:pt x="13215" y="4179"/>
                  </a:cubicBezTo>
                  <a:cubicBezTo>
                    <a:pt x="13134" y="3633"/>
                    <a:pt x="13132" y="3440"/>
                    <a:pt x="13070" y="3440"/>
                  </a:cubicBezTo>
                  <a:cubicBezTo>
                    <a:pt x="12978" y="3440"/>
                    <a:pt x="12752" y="3875"/>
                    <a:pt x="11924" y="4195"/>
                  </a:cubicBezTo>
                  <a:cubicBezTo>
                    <a:pt x="11489" y="4364"/>
                    <a:pt x="11040" y="4454"/>
                    <a:pt x="10542" y="4463"/>
                  </a:cubicBezTo>
                  <a:cubicBezTo>
                    <a:pt x="10529" y="4465"/>
                    <a:pt x="10515" y="4466"/>
                    <a:pt x="10501" y="4466"/>
                  </a:cubicBezTo>
                  <a:cubicBezTo>
                    <a:pt x="10426" y="4466"/>
                    <a:pt x="10333" y="4444"/>
                    <a:pt x="10238" y="4440"/>
                  </a:cubicBezTo>
                  <a:cubicBezTo>
                    <a:pt x="9677" y="4418"/>
                    <a:pt x="9233" y="4265"/>
                    <a:pt x="8701" y="4037"/>
                  </a:cubicBezTo>
                  <a:cubicBezTo>
                    <a:pt x="8602" y="3994"/>
                    <a:pt x="8604" y="3947"/>
                    <a:pt x="8622" y="3821"/>
                  </a:cubicBezTo>
                  <a:cubicBezTo>
                    <a:pt x="8689" y="3397"/>
                    <a:pt x="8816" y="3023"/>
                    <a:pt x="8915" y="2707"/>
                  </a:cubicBezTo>
                  <a:cubicBezTo>
                    <a:pt x="8924" y="2673"/>
                    <a:pt x="8933" y="2640"/>
                    <a:pt x="8906" y="2606"/>
                  </a:cubicBezTo>
                  <a:cubicBezTo>
                    <a:pt x="8786" y="2453"/>
                    <a:pt x="8692" y="2281"/>
                    <a:pt x="8586" y="2119"/>
                  </a:cubicBezTo>
                  <a:cubicBezTo>
                    <a:pt x="7415" y="348"/>
                    <a:pt x="7249" y="0"/>
                    <a:pt x="7179" y="0"/>
                  </a:cubicBezTo>
                  <a:close/>
                </a:path>
              </a:pathLst>
            </a:custGeom>
            <a:solidFill>
              <a:srgbClr val="FF36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7593841" y="3146143"/>
              <a:ext cx="438483" cy="870453"/>
            </a:xfrm>
            <a:custGeom>
              <a:avLst/>
              <a:gdLst/>
              <a:ahLst/>
              <a:cxnLst/>
              <a:rect l="l" t="t" r="r" b="b"/>
              <a:pathLst>
                <a:path w="5230" h="10382" extrusionOk="0">
                  <a:moveTo>
                    <a:pt x="4254" y="1"/>
                  </a:moveTo>
                  <a:cubicBezTo>
                    <a:pt x="4205" y="1"/>
                    <a:pt x="4137" y="71"/>
                    <a:pt x="4040" y="131"/>
                  </a:cubicBezTo>
                  <a:cubicBezTo>
                    <a:pt x="3704" y="338"/>
                    <a:pt x="3377" y="295"/>
                    <a:pt x="3041" y="681"/>
                  </a:cubicBezTo>
                  <a:cubicBezTo>
                    <a:pt x="2615" y="1170"/>
                    <a:pt x="2022" y="1566"/>
                    <a:pt x="1371" y="1625"/>
                  </a:cubicBezTo>
                  <a:cubicBezTo>
                    <a:pt x="1283" y="1634"/>
                    <a:pt x="1373" y="1524"/>
                    <a:pt x="163" y="3392"/>
                  </a:cubicBezTo>
                  <a:cubicBezTo>
                    <a:pt x="19" y="3617"/>
                    <a:pt x="1" y="3498"/>
                    <a:pt x="1170" y="4519"/>
                  </a:cubicBezTo>
                  <a:cubicBezTo>
                    <a:pt x="2049" y="5285"/>
                    <a:pt x="3330" y="6176"/>
                    <a:pt x="3701" y="6475"/>
                  </a:cubicBezTo>
                  <a:cubicBezTo>
                    <a:pt x="3721" y="6490"/>
                    <a:pt x="3709" y="6511"/>
                    <a:pt x="3691" y="6511"/>
                  </a:cubicBezTo>
                  <a:cubicBezTo>
                    <a:pt x="3687" y="6511"/>
                    <a:pt x="3682" y="6510"/>
                    <a:pt x="3677" y="6507"/>
                  </a:cubicBezTo>
                  <a:cubicBezTo>
                    <a:pt x="2178" y="5448"/>
                    <a:pt x="1844" y="5097"/>
                    <a:pt x="1762" y="5097"/>
                  </a:cubicBezTo>
                  <a:cubicBezTo>
                    <a:pt x="1746" y="5097"/>
                    <a:pt x="1740" y="5110"/>
                    <a:pt x="1736" y="5134"/>
                  </a:cubicBezTo>
                  <a:cubicBezTo>
                    <a:pt x="1725" y="5195"/>
                    <a:pt x="1741" y="5698"/>
                    <a:pt x="1303" y="6160"/>
                  </a:cubicBezTo>
                  <a:cubicBezTo>
                    <a:pt x="1085" y="6396"/>
                    <a:pt x="1146" y="6288"/>
                    <a:pt x="1376" y="6624"/>
                  </a:cubicBezTo>
                  <a:cubicBezTo>
                    <a:pt x="1772" y="7201"/>
                    <a:pt x="1761" y="7805"/>
                    <a:pt x="1452" y="8287"/>
                  </a:cubicBezTo>
                  <a:cubicBezTo>
                    <a:pt x="1403" y="8364"/>
                    <a:pt x="1344" y="8432"/>
                    <a:pt x="1285" y="8499"/>
                  </a:cubicBezTo>
                  <a:cubicBezTo>
                    <a:pt x="1170" y="8634"/>
                    <a:pt x="1173" y="8637"/>
                    <a:pt x="1265" y="8792"/>
                  </a:cubicBezTo>
                  <a:cubicBezTo>
                    <a:pt x="1614" y="9371"/>
                    <a:pt x="1515" y="9743"/>
                    <a:pt x="1258" y="10280"/>
                  </a:cubicBezTo>
                  <a:cubicBezTo>
                    <a:pt x="1240" y="10316"/>
                    <a:pt x="1256" y="10345"/>
                    <a:pt x="1292" y="10350"/>
                  </a:cubicBezTo>
                  <a:cubicBezTo>
                    <a:pt x="1355" y="10361"/>
                    <a:pt x="1418" y="10372"/>
                    <a:pt x="1481" y="10374"/>
                  </a:cubicBezTo>
                  <a:cubicBezTo>
                    <a:pt x="1524" y="10376"/>
                    <a:pt x="1566" y="10376"/>
                    <a:pt x="1608" y="10376"/>
                  </a:cubicBezTo>
                  <a:cubicBezTo>
                    <a:pt x="1692" y="10376"/>
                    <a:pt x="1776" y="10374"/>
                    <a:pt x="1860" y="10374"/>
                  </a:cubicBezTo>
                  <a:cubicBezTo>
                    <a:pt x="1946" y="10377"/>
                    <a:pt x="2033" y="10382"/>
                    <a:pt x="2120" y="10382"/>
                  </a:cubicBezTo>
                  <a:cubicBezTo>
                    <a:pt x="2187" y="10382"/>
                    <a:pt x="2255" y="10379"/>
                    <a:pt x="2322" y="10370"/>
                  </a:cubicBezTo>
                  <a:cubicBezTo>
                    <a:pt x="4621" y="10054"/>
                    <a:pt x="5227" y="8375"/>
                    <a:pt x="5230" y="6054"/>
                  </a:cubicBezTo>
                  <a:cubicBezTo>
                    <a:pt x="5230" y="5837"/>
                    <a:pt x="5203" y="5621"/>
                    <a:pt x="5207" y="5402"/>
                  </a:cubicBezTo>
                  <a:cubicBezTo>
                    <a:pt x="5207" y="5339"/>
                    <a:pt x="5212" y="5274"/>
                    <a:pt x="5200" y="5213"/>
                  </a:cubicBezTo>
                  <a:cubicBezTo>
                    <a:pt x="5166" y="5024"/>
                    <a:pt x="5212" y="5242"/>
                    <a:pt x="5090" y="3987"/>
                  </a:cubicBezTo>
                  <a:cubicBezTo>
                    <a:pt x="4955" y="2567"/>
                    <a:pt x="4452" y="401"/>
                    <a:pt x="4312" y="56"/>
                  </a:cubicBezTo>
                  <a:cubicBezTo>
                    <a:pt x="4296" y="17"/>
                    <a:pt x="4277" y="1"/>
                    <a:pt x="4254" y="1"/>
                  </a:cubicBezTo>
                  <a:close/>
                </a:path>
              </a:pathLst>
            </a:custGeom>
            <a:solidFill>
              <a:srgbClr val="FF36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6900132" y="3146394"/>
              <a:ext cx="446280" cy="870369"/>
            </a:xfrm>
            <a:custGeom>
              <a:avLst/>
              <a:gdLst/>
              <a:ahLst/>
              <a:cxnLst/>
              <a:rect l="l" t="t" r="r" b="b"/>
              <a:pathLst>
                <a:path w="5323" h="10381" extrusionOk="0">
                  <a:moveTo>
                    <a:pt x="1048" y="0"/>
                  </a:moveTo>
                  <a:cubicBezTo>
                    <a:pt x="1031" y="0"/>
                    <a:pt x="1016" y="9"/>
                    <a:pt x="1004" y="31"/>
                  </a:cubicBezTo>
                  <a:cubicBezTo>
                    <a:pt x="952" y="119"/>
                    <a:pt x="950" y="175"/>
                    <a:pt x="911" y="313"/>
                  </a:cubicBezTo>
                  <a:cubicBezTo>
                    <a:pt x="188" y="2972"/>
                    <a:pt x="1" y="5573"/>
                    <a:pt x="109" y="6916"/>
                  </a:cubicBezTo>
                  <a:cubicBezTo>
                    <a:pt x="201" y="8048"/>
                    <a:pt x="492" y="9102"/>
                    <a:pt x="1405" y="9785"/>
                  </a:cubicBezTo>
                  <a:lnTo>
                    <a:pt x="1405" y="9783"/>
                  </a:lnTo>
                  <a:cubicBezTo>
                    <a:pt x="1823" y="10096"/>
                    <a:pt x="2610" y="10380"/>
                    <a:pt x="3271" y="10380"/>
                  </a:cubicBezTo>
                  <a:cubicBezTo>
                    <a:pt x="3305" y="10380"/>
                    <a:pt x="3339" y="10380"/>
                    <a:pt x="3373" y="10378"/>
                  </a:cubicBezTo>
                  <a:cubicBezTo>
                    <a:pt x="3382" y="10377"/>
                    <a:pt x="3391" y="10377"/>
                    <a:pt x="3400" y="10377"/>
                  </a:cubicBezTo>
                  <a:cubicBezTo>
                    <a:pt x="3418" y="10377"/>
                    <a:pt x="3436" y="10378"/>
                    <a:pt x="3454" y="10378"/>
                  </a:cubicBezTo>
                  <a:lnTo>
                    <a:pt x="3454" y="10371"/>
                  </a:lnTo>
                  <a:cubicBezTo>
                    <a:pt x="3541" y="10371"/>
                    <a:pt x="3629" y="10372"/>
                    <a:pt x="3717" y="10372"/>
                  </a:cubicBezTo>
                  <a:cubicBezTo>
                    <a:pt x="3761" y="10372"/>
                    <a:pt x="3805" y="10372"/>
                    <a:pt x="3848" y="10371"/>
                  </a:cubicBezTo>
                  <a:cubicBezTo>
                    <a:pt x="3902" y="10369"/>
                    <a:pt x="3954" y="10358"/>
                    <a:pt x="4008" y="10347"/>
                  </a:cubicBezTo>
                  <a:cubicBezTo>
                    <a:pt x="4044" y="10340"/>
                    <a:pt x="4058" y="10308"/>
                    <a:pt x="4042" y="10272"/>
                  </a:cubicBezTo>
                  <a:cubicBezTo>
                    <a:pt x="4035" y="10256"/>
                    <a:pt x="3943" y="10110"/>
                    <a:pt x="3868" y="9862"/>
                  </a:cubicBezTo>
                  <a:cubicBezTo>
                    <a:pt x="3724" y="9380"/>
                    <a:pt x="3862" y="9082"/>
                    <a:pt x="4078" y="8719"/>
                  </a:cubicBezTo>
                  <a:cubicBezTo>
                    <a:pt x="4130" y="8629"/>
                    <a:pt x="4092" y="8575"/>
                    <a:pt x="4024" y="8505"/>
                  </a:cubicBezTo>
                  <a:cubicBezTo>
                    <a:pt x="3702" y="8178"/>
                    <a:pt x="3517" y="7647"/>
                    <a:pt x="3681" y="7101"/>
                  </a:cubicBezTo>
                  <a:cubicBezTo>
                    <a:pt x="3756" y="6849"/>
                    <a:pt x="3898" y="6635"/>
                    <a:pt x="4071" y="6441"/>
                  </a:cubicBezTo>
                  <a:cubicBezTo>
                    <a:pt x="4222" y="6267"/>
                    <a:pt x="4058" y="6296"/>
                    <a:pt x="3837" y="5956"/>
                  </a:cubicBezTo>
                  <a:cubicBezTo>
                    <a:pt x="3493" y="5430"/>
                    <a:pt x="3611" y="5105"/>
                    <a:pt x="3526" y="5105"/>
                  </a:cubicBezTo>
                  <a:cubicBezTo>
                    <a:pt x="3502" y="5105"/>
                    <a:pt x="3461" y="5131"/>
                    <a:pt x="3388" y="5188"/>
                  </a:cubicBezTo>
                  <a:cubicBezTo>
                    <a:pt x="2622" y="5780"/>
                    <a:pt x="1745" y="6420"/>
                    <a:pt x="1628" y="6502"/>
                  </a:cubicBezTo>
                  <a:cubicBezTo>
                    <a:pt x="1627" y="6502"/>
                    <a:pt x="1626" y="6502"/>
                    <a:pt x="1625" y="6502"/>
                  </a:cubicBezTo>
                  <a:cubicBezTo>
                    <a:pt x="1619" y="6502"/>
                    <a:pt x="1609" y="6498"/>
                    <a:pt x="1606" y="6495"/>
                  </a:cubicBezTo>
                  <a:cubicBezTo>
                    <a:pt x="1574" y="6452"/>
                    <a:pt x="1682" y="6432"/>
                    <a:pt x="3388" y="5120"/>
                  </a:cubicBezTo>
                  <a:cubicBezTo>
                    <a:pt x="3925" y="4708"/>
                    <a:pt x="4937" y="3840"/>
                    <a:pt x="5164" y="3612"/>
                  </a:cubicBezTo>
                  <a:cubicBezTo>
                    <a:pt x="5268" y="3506"/>
                    <a:pt x="5322" y="3684"/>
                    <a:pt x="4040" y="1694"/>
                  </a:cubicBezTo>
                  <a:cubicBezTo>
                    <a:pt x="3959" y="1568"/>
                    <a:pt x="3855" y="1660"/>
                    <a:pt x="3510" y="1539"/>
                  </a:cubicBezTo>
                  <a:cubicBezTo>
                    <a:pt x="2793" y="1288"/>
                    <a:pt x="2462" y="890"/>
                    <a:pt x="2185" y="603"/>
                  </a:cubicBezTo>
                  <a:cubicBezTo>
                    <a:pt x="1869" y="279"/>
                    <a:pt x="1536" y="333"/>
                    <a:pt x="1150" y="58"/>
                  </a:cubicBezTo>
                  <a:cubicBezTo>
                    <a:pt x="1123" y="38"/>
                    <a:pt x="1083" y="0"/>
                    <a:pt x="1048" y="0"/>
                  </a:cubicBezTo>
                  <a:close/>
                </a:path>
              </a:pathLst>
            </a:custGeom>
            <a:solidFill>
              <a:srgbClr val="FF36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>
              <a:off x="7117702" y="2872900"/>
              <a:ext cx="702998" cy="439754"/>
            </a:xfrm>
            <a:custGeom>
              <a:avLst/>
              <a:gdLst/>
              <a:ahLst/>
              <a:cxnLst/>
              <a:rect l="l" t="t" r="r" b="b"/>
              <a:pathLst>
                <a:path w="8385" h="5245" extrusionOk="0">
                  <a:moveTo>
                    <a:pt x="7005" y="0"/>
                  </a:moveTo>
                  <a:cubicBezTo>
                    <a:pt x="6957" y="0"/>
                    <a:pt x="6944" y="43"/>
                    <a:pt x="6888" y="180"/>
                  </a:cubicBezTo>
                  <a:cubicBezTo>
                    <a:pt x="6430" y="1305"/>
                    <a:pt x="5556" y="3169"/>
                    <a:pt x="4372" y="3453"/>
                  </a:cubicBezTo>
                  <a:cubicBezTo>
                    <a:pt x="4310" y="3468"/>
                    <a:pt x="4246" y="3477"/>
                    <a:pt x="4184" y="3477"/>
                  </a:cubicBezTo>
                  <a:cubicBezTo>
                    <a:pt x="4143" y="3477"/>
                    <a:pt x="4103" y="3473"/>
                    <a:pt x="4064" y="3464"/>
                  </a:cubicBezTo>
                  <a:cubicBezTo>
                    <a:pt x="3888" y="3426"/>
                    <a:pt x="3717" y="3365"/>
                    <a:pt x="3561" y="3266"/>
                  </a:cubicBezTo>
                  <a:cubicBezTo>
                    <a:pt x="2964" y="2887"/>
                    <a:pt x="2477" y="2188"/>
                    <a:pt x="2141" y="1566"/>
                  </a:cubicBezTo>
                  <a:cubicBezTo>
                    <a:pt x="1431" y="254"/>
                    <a:pt x="1509" y="6"/>
                    <a:pt x="1377" y="6"/>
                  </a:cubicBezTo>
                  <a:cubicBezTo>
                    <a:pt x="1359" y="6"/>
                    <a:pt x="1337" y="11"/>
                    <a:pt x="1307" y="18"/>
                  </a:cubicBezTo>
                  <a:cubicBezTo>
                    <a:pt x="805" y="146"/>
                    <a:pt x="144" y="408"/>
                    <a:pt x="32" y="473"/>
                  </a:cubicBezTo>
                  <a:cubicBezTo>
                    <a:pt x="0" y="494"/>
                    <a:pt x="0" y="532"/>
                    <a:pt x="32" y="550"/>
                  </a:cubicBezTo>
                  <a:cubicBezTo>
                    <a:pt x="74" y="572"/>
                    <a:pt x="241" y="629"/>
                    <a:pt x="541" y="805"/>
                  </a:cubicBezTo>
                  <a:cubicBezTo>
                    <a:pt x="1059" y="1104"/>
                    <a:pt x="1659" y="1690"/>
                    <a:pt x="1988" y="2159"/>
                  </a:cubicBezTo>
                  <a:cubicBezTo>
                    <a:pt x="2522" y="2916"/>
                    <a:pt x="2430" y="3322"/>
                    <a:pt x="2581" y="3500"/>
                  </a:cubicBezTo>
                  <a:cubicBezTo>
                    <a:pt x="2914" y="3895"/>
                    <a:pt x="3703" y="4807"/>
                    <a:pt x="4136" y="5215"/>
                  </a:cubicBezTo>
                  <a:cubicBezTo>
                    <a:pt x="4158" y="5235"/>
                    <a:pt x="4176" y="5245"/>
                    <a:pt x="4194" y="5245"/>
                  </a:cubicBezTo>
                  <a:cubicBezTo>
                    <a:pt x="4213" y="5245"/>
                    <a:pt x="4231" y="5234"/>
                    <a:pt x="4253" y="5213"/>
                  </a:cubicBezTo>
                  <a:cubicBezTo>
                    <a:pt x="4260" y="5209"/>
                    <a:pt x="4650" y="4796"/>
                    <a:pt x="4656" y="4792"/>
                  </a:cubicBezTo>
                  <a:cubicBezTo>
                    <a:pt x="5614" y="3764"/>
                    <a:pt x="4997" y="4424"/>
                    <a:pt x="5734" y="3590"/>
                  </a:cubicBezTo>
                  <a:cubicBezTo>
                    <a:pt x="5817" y="3493"/>
                    <a:pt x="5880" y="3387"/>
                    <a:pt x="5898" y="3257"/>
                  </a:cubicBezTo>
                  <a:cubicBezTo>
                    <a:pt x="5905" y="3205"/>
                    <a:pt x="5930" y="3153"/>
                    <a:pt x="5943" y="3101"/>
                  </a:cubicBezTo>
                  <a:cubicBezTo>
                    <a:pt x="6221" y="2055"/>
                    <a:pt x="7370" y="956"/>
                    <a:pt x="8272" y="588"/>
                  </a:cubicBezTo>
                  <a:cubicBezTo>
                    <a:pt x="8301" y="577"/>
                    <a:pt x="8328" y="563"/>
                    <a:pt x="8357" y="548"/>
                  </a:cubicBezTo>
                  <a:cubicBezTo>
                    <a:pt x="8384" y="534"/>
                    <a:pt x="8384" y="500"/>
                    <a:pt x="8359" y="482"/>
                  </a:cubicBezTo>
                  <a:cubicBezTo>
                    <a:pt x="8206" y="365"/>
                    <a:pt x="7343" y="92"/>
                    <a:pt x="7088" y="18"/>
                  </a:cubicBezTo>
                  <a:cubicBezTo>
                    <a:pt x="7051" y="8"/>
                    <a:pt x="7025" y="0"/>
                    <a:pt x="7005" y="0"/>
                  </a:cubicBezTo>
                  <a:close/>
                </a:path>
              </a:pathLst>
            </a:custGeom>
            <a:solidFill>
              <a:srgbClr val="FF36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>
              <a:off x="7196262" y="3497191"/>
              <a:ext cx="149571" cy="514458"/>
            </a:xfrm>
            <a:custGeom>
              <a:avLst/>
              <a:gdLst/>
              <a:ahLst/>
              <a:cxnLst/>
              <a:rect l="l" t="t" r="r" b="b"/>
              <a:pathLst>
                <a:path w="1784" h="6136" extrusionOk="0">
                  <a:moveTo>
                    <a:pt x="1096" y="1"/>
                  </a:moveTo>
                  <a:cubicBezTo>
                    <a:pt x="1049" y="1"/>
                    <a:pt x="959" y="100"/>
                    <a:pt x="611" y="388"/>
                  </a:cubicBezTo>
                  <a:cubicBezTo>
                    <a:pt x="136" y="783"/>
                    <a:pt x="91" y="789"/>
                    <a:pt x="91" y="882"/>
                  </a:cubicBezTo>
                  <a:cubicBezTo>
                    <a:pt x="91" y="954"/>
                    <a:pt x="84" y="1028"/>
                    <a:pt x="95" y="1098"/>
                  </a:cubicBezTo>
                  <a:cubicBezTo>
                    <a:pt x="255" y="2018"/>
                    <a:pt x="848" y="2009"/>
                    <a:pt x="591" y="2270"/>
                  </a:cubicBezTo>
                  <a:cubicBezTo>
                    <a:pt x="494" y="2369"/>
                    <a:pt x="422" y="2484"/>
                    <a:pt x="352" y="2599"/>
                  </a:cubicBezTo>
                  <a:cubicBezTo>
                    <a:pt x="1" y="3172"/>
                    <a:pt x="98" y="3834"/>
                    <a:pt x="537" y="4296"/>
                  </a:cubicBezTo>
                  <a:cubicBezTo>
                    <a:pt x="652" y="4418"/>
                    <a:pt x="654" y="4445"/>
                    <a:pt x="571" y="4592"/>
                  </a:cubicBezTo>
                  <a:cubicBezTo>
                    <a:pt x="442" y="4817"/>
                    <a:pt x="339" y="5002"/>
                    <a:pt x="334" y="5288"/>
                  </a:cubicBezTo>
                  <a:cubicBezTo>
                    <a:pt x="330" y="5570"/>
                    <a:pt x="424" y="5820"/>
                    <a:pt x="557" y="6061"/>
                  </a:cubicBezTo>
                  <a:cubicBezTo>
                    <a:pt x="587" y="6117"/>
                    <a:pt x="609" y="6136"/>
                    <a:pt x="653" y="6136"/>
                  </a:cubicBezTo>
                  <a:cubicBezTo>
                    <a:pt x="669" y="6136"/>
                    <a:pt x="689" y="6133"/>
                    <a:pt x="713" y="6129"/>
                  </a:cubicBezTo>
                  <a:cubicBezTo>
                    <a:pt x="1062" y="6059"/>
                    <a:pt x="1389" y="5933"/>
                    <a:pt x="1716" y="5795"/>
                  </a:cubicBezTo>
                  <a:cubicBezTo>
                    <a:pt x="1772" y="5770"/>
                    <a:pt x="1783" y="5750"/>
                    <a:pt x="1774" y="5689"/>
                  </a:cubicBezTo>
                  <a:cubicBezTo>
                    <a:pt x="1723" y="5297"/>
                    <a:pt x="1587" y="4853"/>
                    <a:pt x="1463" y="4483"/>
                  </a:cubicBezTo>
                  <a:cubicBezTo>
                    <a:pt x="1125" y="3472"/>
                    <a:pt x="1283" y="3194"/>
                    <a:pt x="1468" y="2153"/>
                  </a:cubicBezTo>
                  <a:cubicBezTo>
                    <a:pt x="1567" y="1583"/>
                    <a:pt x="1520" y="1378"/>
                    <a:pt x="1511" y="1238"/>
                  </a:cubicBezTo>
                  <a:cubicBezTo>
                    <a:pt x="1484" y="855"/>
                    <a:pt x="1339" y="300"/>
                    <a:pt x="1139" y="32"/>
                  </a:cubicBezTo>
                  <a:cubicBezTo>
                    <a:pt x="1124" y="13"/>
                    <a:pt x="1113" y="1"/>
                    <a:pt x="1096" y="1"/>
                  </a:cubicBezTo>
                  <a:close/>
                </a:path>
              </a:pathLst>
            </a:custGeom>
            <a:solidFill>
              <a:srgbClr val="FF8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>
              <a:off x="7592499" y="3497778"/>
              <a:ext cx="151667" cy="514038"/>
            </a:xfrm>
            <a:custGeom>
              <a:avLst/>
              <a:gdLst/>
              <a:ahLst/>
              <a:cxnLst/>
              <a:rect l="l" t="t" r="r" b="b"/>
              <a:pathLst>
                <a:path w="1809" h="6131" extrusionOk="0">
                  <a:moveTo>
                    <a:pt x="689" y="1"/>
                  </a:moveTo>
                  <a:cubicBezTo>
                    <a:pt x="674" y="1"/>
                    <a:pt x="663" y="8"/>
                    <a:pt x="652" y="23"/>
                  </a:cubicBezTo>
                  <a:cubicBezTo>
                    <a:pt x="362" y="449"/>
                    <a:pt x="274" y="1028"/>
                    <a:pt x="249" y="1537"/>
                  </a:cubicBezTo>
                  <a:cubicBezTo>
                    <a:pt x="247" y="1605"/>
                    <a:pt x="269" y="1670"/>
                    <a:pt x="269" y="1738"/>
                  </a:cubicBezTo>
                  <a:cubicBezTo>
                    <a:pt x="276" y="2295"/>
                    <a:pt x="616" y="3045"/>
                    <a:pt x="476" y="3884"/>
                  </a:cubicBezTo>
                  <a:cubicBezTo>
                    <a:pt x="380" y="4454"/>
                    <a:pt x="125" y="4914"/>
                    <a:pt x="17" y="5639"/>
                  </a:cubicBezTo>
                  <a:cubicBezTo>
                    <a:pt x="1" y="5743"/>
                    <a:pt x="12" y="5766"/>
                    <a:pt x="109" y="5806"/>
                  </a:cubicBezTo>
                  <a:lnTo>
                    <a:pt x="111" y="5806"/>
                  </a:lnTo>
                  <a:cubicBezTo>
                    <a:pt x="391" y="5921"/>
                    <a:pt x="632" y="6027"/>
                    <a:pt x="1074" y="6122"/>
                  </a:cubicBezTo>
                  <a:cubicBezTo>
                    <a:pt x="1099" y="6127"/>
                    <a:pt x="1119" y="6131"/>
                    <a:pt x="1135" y="6131"/>
                  </a:cubicBezTo>
                  <a:cubicBezTo>
                    <a:pt x="1178" y="6131"/>
                    <a:pt x="1198" y="6109"/>
                    <a:pt x="1229" y="6052"/>
                  </a:cubicBezTo>
                  <a:cubicBezTo>
                    <a:pt x="1394" y="5734"/>
                    <a:pt x="1509" y="5432"/>
                    <a:pt x="1423" y="5051"/>
                  </a:cubicBezTo>
                  <a:cubicBezTo>
                    <a:pt x="1389" y="4898"/>
                    <a:pt x="1315" y="4765"/>
                    <a:pt x="1238" y="4630"/>
                  </a:cubicBezTo>
                  <a:cubicBezTo>
                    <a:pt x="1171" y="4508"/>
                    <a:pt x="1117" y="4447"/>
                    <a:pt x="1180" y="4373"/>
                  </a:cubicBezTo>
                  <a:cubicBezTo>
                    <a:pt x="1222" y="4323"/>
                    <a:pt x="1268" y="4271"/>
                    <a:pt x="1310" y="4217"/>
                  </a:cubicBezTo>
                  <a:cubicBezTo>
                    <a:pt x="1808" y="3609"/>
                    <a:pt x="1732" y="2894"/>
                    <a:pt x="1220" y="2295"/>
                  </a:cubicBezTo>
                  <a:cubicBezTo>
                    <a:pt x="1141" y="2202"/>
                    <a:pt x="1083" y="2155"/>
                    <a:pt x="1159" y="2065"/>
                  </a:cubicBezTo>
                  <a:cubicBezTo>
                    <a:pt x="1218" y="1995"/>
                    <a:pt x="1691" y="1576"/>
                    <a:pt x="1694" y="974"/>
                  </a:cubicBezTo>
                  <a:cubicBezTo>
                    <a:pt x="1707" y="877"/>
                    <a:pt x="1689" y="798"/>
                    <a:pt x="1603" y="735"/>
                  </a:cubicBezTo>
                  <a:cubicBezTo>
                    <a:pt x="949" y="231"/>
                    <a:pt x="769" y="1"/>
                    <a:pt x="689" y="1"/>
                  </a:cubicBezTo>
                  <a:close/>
                </a:path>
              </a:pathLst>
            </a:custGeom>
            <a:solidFill>
              <a:srgbClr val="FF8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6925704" y="4318177"/>
              <a:ext cx="478894" cy="123248"/>
            </a:xfrm>
            <a:custGeom>
              <a:avLst/>
              <a:gdLst/>
              <a:ahLst/>
              <a:cxnLst/>
              <a:rect l="l" t="t" r="r" b="b"/>
              <a:pathLst>
                <a:path w="5712" h="1470" extrusionOk="0">
                  <a:moveTo>
                    <a:pt x="5615" y="1"/>
                  </a:moveTo>
                  <a:cubicBezTo>
                    <a:pt x="5595" y="1"/>
                    <a:pt x="5574" y="8"/>
                    <a:pt x="5558" y="22"/>
                  </a:cubicBezTo>
                  <a:cubicBezTo>
                    <a:pt x="5188" y="342"/>
                    <a:pt x="4767" y="588"/>
                    <a:pt x="4321" y="766"/>
                  </a:cubicBezTo>
                  <a:cubicBezTo>
                    <a:pt x="3874" y="941"/>
                    <a:pt x="3403" y="1050"/>
                    <a:pt x="2923" y="1086"/>
                  </a:cubicBezTo>
                  <a:cubicBezTo>
                    <a:pt x="2791" y="1097"/>
                    <a:pt x="2659" y="1102"/>
                    <a:pt x="2527" y="1102"/>
                  </a:cubicBezTo>
                  <a:cubicBezTo>
                    <a:pt x="2180" y="1102"/>
                    <a:pt x="1834" y="1064"/>
                    <a:pt x="1494" y="991"/>
                  </a:cubicBezTo>
                  <a:cubicBezTo>
                    <a:pt x="1026" y="887"/>
                    <a:pt x="570" y="714"/>
                    <a:pt x="153" y="461"/>
                  </a:cubicBezTo>
                  <a:cubicBezTo>
                    <a:pt x="139" y="452"/>
                    <a:pt x="122" y="447"/>
                    <a:pt x="105" y="447"/>
                  </a:cubicBezTo>
                  <a:cubicBezTo>
                    <a:pt x="78" y="447"/>
                    <a:pt x="52" y="459"/>
                    <a:pt x="34" y="479"/>
                  </a:cubicBezTo>
                  <a:cubicBezTo>
                    <a:pt x="0" y="520"/>
                    <a:pt x="7" y="579"/>
                    <a:pt x="45" y="610"/>
                  </a:cubicBezTo>
                  <a:cubicBezTo>
                    <a:pt x="440" y="939"/>
                    <a:pt x="915" y="1176"/>
                    <a:pt x="1413" y="1313"/>
                  </a:cubicBezTo>
                  <a:cubicBezTo>
                    <a:pt x="1796" y="1418"/>
                    <a:pt x="2194" y="1470"/>
                    <a:pt x="2591" y="1470"/>
                  </a:cubicBezTo>
                  <a:cubicBezTo>
                    <a:pt x="2712" y="1470"/>
                    <a:pt x="2834" y="1465"/>
                    <a:pt x="2955" y="1455"/>
                  </a:cubicBezTo>
                  <a:cubicBezTo>
                    <a:pt x="3471" y="1410"/>
                    <a:pt x="3980" y="1282"/>
                    <a:pt x="4451" y="1063"/>
                  </a:cubicBezTo>
                  <a:cubicBezTo>
                    <a:pt x="4920" y="847"/>
                    <a:pt x="5348" y="533"/>
                    <a:pt x="5682" y="146"/>
                  </a:cubicBezTo>
                  <a:cubicBezTo>
                    <a:pt x="5709" y="112"/>
                    <a:pt x="5711" y="62"/>
                    <a:pt x="5682" y="31"/>
                  </a:cubicBezTo>
                  <a:cubicBezTo>
                    <a:pt x="5665" y="11"/>
                    <a:pt x="5640" y="1"/>
                    <a:pt x="5615" y="1"/>
                  </a:cubicBezTo>
                  <a:close/>
                </a:path>
              </a:pathLst>
            </a:custGeom>
            <a:solidFill>
              <a:srgbClr val="FF8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>
              <a:off x="7535235" y="4320860"/>
              <a:ext cx="476882" cy="119895"/>
            </a:xfrm>
            <a:custGeom>
              <a:avLst/>
              <a:gdLst/>
              <a:ahLst/>
              <a:cxnLst/>
              <a:rect l="l" t="t" r="r" b="b"/>
              <a:pathLst>
                <a:path w="5688" h="1430" extrusionOk="0">
                  <a:moveTo>
                    <a:pt x="97" y="0"/>
                  </a:moveTo>
                  <a:cubicBezTo>
                    <a:pt x="76" y="0"/>
                    <a:pt x="54" y="8"/>
                    <a:pt x="37" y="24"/>
                  </a:cubicBezTo>
                  <a:cubicBezTo>
                    <a:pt x="1" y="57"/>
                    <a:pt x="1" y="112"/>
                    <a:pt x="33" y="148"/>
                  </a:cubicBezTo>
                  <a:cubicBezTo>
                    <a:pt x="380" y="519"/>
                    <a:pt x="806" y="819"/>
                    <a:pt x="1274" y="1029"/>
                  </a:cubicBezTo>
                  <a:cubicBezTo>
                    <a:pt x="1741" y="1243"/>
                    <a:pt x="2246" y="1369"/>
                    <a:pt x="2757" y="1414"/>
                  </a:cubicBezTo>
                  <a:cubicBezTo>
                    <a:pt x="2882" y="1424"/>
                    <a:pt x="3008" y="1429"/>
                    <a:pt x="3133" y="1429"/>
                  </a:cubicBezTo>
                  <a:cubicBezTo>
                    <a:pt x="3522" y="1429"/>
                    <a:pt x="3911" y="1381"/>
                    <a:pt x="4286" y="1277"/>
                  </a:cubicBezTo>
                  <a:cubicBezTo>
                    <a:pt x="4781" y="1139"/>
                    <a:pt x="5252" y="903"/>
                    <a:pt x="5645" y="580"/>
                  </a:cubicBezTo>
                  <a:cubicBezTo>
                    <a:pt x="5678" y="551"/>
                    <a:pt x="5687" y="499"/>
                    <a:pt x="5665" y="459"/>
                  </a:cubicBezTo>
                  <a:cubicBezTo>
                    <a:pt x="5647" y="431"/>
                    <a:pt x="5617" y="415"/>
                    <a:pt x="5586" y="415"/>
                  </a:cubicBezTo>
                  <a:cubicBezTo>
                    <a:pt x="5569" y="415"/>
                    <a:pt x="5552" y="420"/>
                    <a:pt x="5536" y="429"/>
                  </a:cubicBezTo>
                  <a:cubicBezTo>
                    <a:pt x="4824" y="857"/>
                    <a:pt x="4008" y="1064"/>
                    <a:pt x="3192" y="1064"/>
                  </a:cubicBezTo>
                  <a:cubicBezTo>
                    <a:pt x="3057" y="1064"/>
                    <a:pt x="2923" y="1058"/>
                    <a:pt x="2789" y="1047"/>
                  </a:cubicBezTo>
                  <a:cubicBezTo>
                    <a:pt x="2313" y="1009"/>
                    <a:pt x="1845" y="900"/>
                    <a:pt x="1401" y="729"/>
                  </a:cubicBezTo>
                  <a:cubicBezTo>
                    <a:pt x="954" y="556"/>
                    <a:pt x="533" y="321"/>
                    <a:pt x="152" y="19"/>
                  </a:cubicBezTo>
                  <a:cubicBezTo>
                    <a:pt x="136" y="6"/>
                    <a:pt x="117" y="0"/>
                    <a:pt x="97" y="0"/>
                  </a:cubicBezTo>
                  <a:close/>
                </a:path>
              </a:pathLst>
            </a:custGeom>
            <a:solidFill>
              <a:srgbClr val="FF8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>
              <a:off x="6949850" y="2915492"/>
              <a:ext cx="702495" cy="944653"/>
            </a:xfrm>
            <a:custGeom>
              <a:avLst/>
              <a:gdLst/>
              <a:ahLst/>
              <a:cxnLst/>
              <a:rect l="l" t="t" r="r" b="b"/>
              <a:pathLst>
                <a:path w="8379" h="11267" extrusionOk="0">
                  <a:moveTo>
                    <a:pt x="1514" y="1"/>
                  </a:moveTo>
                  <a:cubicBezTo>
                    <a:pt x="910" y="1"/>
                    <a:pt x="623" y="446"/>
                    <a:pt x="864" y="450"/>
                  </a:cubicBezTo>
                  <a:cubicBezTo>
                    <a:pt x="1324" y="457"/>
                    <a:pt x="1646" y="520"/>
                    <a:pt x="2049" y="698"/>
                  </a:cubicBezTo>
                  <a:cubicBezTo>
                    <a:pt x="2074" y="709"/>
                    <a:pt x="2124" y="743"/>
                    <a:pt x="2117" y="770"/>
                  </a:cubicBezTo>
                  <a:cubicBezTo>
                    <a:pt x="2115" y="777"/>
                    <a:pt x="2111" y="780"/>
                    <a:pt x="2104" y="780"/>
                  </a:cubicBezTo>
                  <a:cubicBezTo>
                    <a:pt x="2053" y="780"/>
                    <a:pt x="1859" y="621"/>
                    <a:pt x="1337" y="540"/>
                  </a:cubicBezTo>
                  <a:cubicBezTo>
                    <a:pt x="1247" y="526"/>
                    <a:pt x="1157" y="531"/>
                    <a:pt x="1069" y="517"/>
                  </a:cubicBezTo>
                  <a:cubicBezTo>
                    <a:pt x="1037" y="512"/>
                    <a:pt x="1005" y="511"/>
                    <a:pt x="974" y="511"/>
                  </a:cubicBezTo>
                  <a:cubicBezTo>
                    <a:pt x="893" y="511"/>
                    <a:pt x="812" y="523"/>
                    <a:pt x="731" y="524"/>
                  </a:cubicBezTo>
                  <a:cubicBezTo>
                    <a:pt x="339" y="535"/>
                    <a:pt x="37" y="912"/>
                    <a:pt x="418" y="1018"/>
                  </a:cubicBezTo>
                  <a:cubicBezTo>
                    <a:pt x="569" y="1058"/>
                    <a:pt x="1024" y="1043"/>
                    <a:pt x="1197" y="1076"/>
                  </a:cubicBezTo>
                  <a:cubicBezTo>
                    <a:pt x="1443" y="1128"/>
                    <a:pt x="1783" y="1216"/>
                    <a:pt x="1989" y="1356"/>
                  </a:cubicBezTo>
                  <a:cubicBezTo>
                    <a:pt x="1993" y="1360"/>
                    <a:pt x="1995" y="1372"/>
                    <a:pt x="2000" y="1378"/>
                  </a:cubicBezTo>
                  <a:cubicBezTo>
                    <a:pt x="1990" y="1383"/>
                    <a:pt x="1985" y="1389"/>
                    <a:pt x="1972" y="1389"/>
                  </a:cubicBezTo>
                  <a:cubicBezTo>
                    <a:pt x="1964" y="1389"/>
                    <a:pt x="1953" y="1386"/>
                    <a:pt x="1937" y="1378"/>
                  </a:cubicBezTo>
                  <a:cubicBezTo>
                    <a:pt x="1635" y="1223"/>
                    <a:pt x="1112" y="1075"/>
                    <a:pt x="716" y="1075"/>
                  </a:cubicBezTo>
                  <a:cubicBezTo>
                    <a:pt x="636" y="1075"/>
                    <a:pt x="561" y="1081"/>
                    <a:pt x="494" y="1094"/>
                  </a:cubicBezTo>
                  <a:cubicBezTo>
                    <a:pt x="1" y="1191"/>
                    <a:pt x="7" y="1484"/>
                    <a:pt x="222" y="1568"/>
                  </a:cubicBezTo>
                  <a:cubicBezTo>
                    <a:pt x="323" y="1606"/>
                    <a:pt x="366" y="1577"/>
                    <a:pt x="456" y="1624"/>
                  </a:cubicBezTo>
                  <a:cubicBezTo>
                    <a:pt x="477" y="1635"/>
                    <a:pt x="505" y="1640"/>
                    <a:pt x="531" y="1640"/>
                  </a:cubicBezTo>
                  <a:cubicBezTo>
                    <a:pt x="536" y="1640"/>
                    <a:pt x="541" y="1640"/>
                    <a:pt x="546" y="1640"/>
                  </a:cubicBezTo>
                  <a:cubicBezTo>
                    <a:pt x="565" y="1639"/>
                    <a:pt x="585" y="1638"/>
                    <a:pt x="605" y="1638"/>
                  </a:cubicBezTo>
                  <a:cubicBezTo>
                    <a:pt x="993" y="1638"/>
                    <a:pt x="1529" y="1817"/>
                    <a:pt x="1747" y="1926"/>
                  </a:cubicBezTo>
                  <a:cubicBezTo>
                    <a:pt x="1828" y="1967"/>
                    <a:pt x="1865" y="1998"/>
                    <a:pt x="1831" y="2009"/>
                  </a:cubicBezTo>
                  <a:cubicBezTo>
                    <a:pt x="1828" y="2010"/>
                    <a:pt x="1826" y="2010"/>
                    <a:pt x="1823" y="2010"/>
                  </a:cubicBezTo>
                  <a:cubicBezTo>
                    <a:pt x="1804" y="2010"/>
                    <a:pt x="1772" y="1998"/>
                    <a:pt x="1727" y="1978"/>
                  </a:cubicBezTo>
                  <a:cubicBezTo>
                    <a:pt x="1583" y="1915"/>
                    <a:pt x="1299" y="1771"/>
                    <a:pt x="767" y="1701"/>
                  </a:cubicBezTo>
                  <a:cubicBezTo>
                    <a:pt x="695" y="1691"/>
                    <a:pt x="629" y="1687"/>
                    <a:pt x="570" y="1687"/>
                  </a:cubicBezTo>
                  <a:cubicBezTo>
                    <a:pt x="107" y="1687"/>
                    <a:pt x="14" y="1952"/>
                    <a:pt x="330" y="2151"/>
                  </a:cubicBezTo>
                  <a:cubicBezTo>
                    <a:pt x="688" y="2377"/>
                    <a:pt x="771" y="2273"/>
                    <a:pt x="1639" y="2591"/>
                  </a:cubicBezTo>
                  <a:cubicBezTo>
                    <a:pt x="1648" y="2595"/>
                    <a:pt x="1664" y="2600"/>
                    <a:pt x="1677" y="2605"/>
                  </a:cubicBezTo>
                  <a:cubicBezTo>
                    <a:pt x="1709" y="2618"/>
                    <a:pt x="1736" y="2636"/>
                    <a:pt x="1720" y="2656"/>
                  </a:cubicBezTo>
                  <a:cubicBezTo>
                    <a:pt x="1717" y="2661"/>
                    <a:pt x="1711" y="2664"/>
                    <a:pt x="1702" y="2664"/>
                  </a:cubicBezTo>
                  <a:cubicBezTo>
                    <a:pt x="1698" y="2664"/>
                    <a:pt x="1695" y="2664"/>
                    <a:pt x="1691" y="2663"/>
                  </a:cubicBezTo>
                  <a:cubicBezTo>
                    <a:pt x="1614" y="2647"/>
                    <a:pt x="1384" y="2521"/>
                    <a:pt x="735" y="2377"/>
                  </a:cubicBezTo>
                  <a:cubicBezTo>
                    <a:pt x="689" y="2367"/>
                    <a:pt x="642" y="2363"/>
                    <a:pt x="594" y="2363"/>
                  </a:cubicBezTo>
                  <a:cubicBezTo>
                    <a:pt x="547" y="2363"/>
                    <a:pt x="499" y="2367"/>
                    <a:pt x="451" y="2370"/>
                  </a:cubicBezTo>
                  <a:cubicBezTo>
                    <a:pt x="282" y="2388"/>
                    <a:pt x="348" y="2573"/>
                    <a:pt x="472" y="2679"/>
                  </a:cubicBezTo>
                  <a:cubicBezTo>
                    <a:pt x="776" y="2934"/>
                    <a:pt x="963" y="2952"/>
                    <a:pt x="1279" y="3082"/>
                  </a:cubicBezTo>
                  <a:cubicBezTo>
                    <a:pt x="1400" y="3130"/>
                    <a:pt x="1497" y="3197"/>
                    <a:pt x="1581" y="3276"/>
                  </a:cubicBezTo>
                  <a:cubicBezTo>
                    <a:pt x="1657" y="3346"/>
                    <a:pt x="1727" y="3425"/>
                    <a:pt x="1808" y="3511"/>
                  </a:cubicBezTo>
                  <a:cubicBezTo>
                    <a:pt x="1865" y="3569"/>
                    <a:pt x="1921" y="3628"/>
                    <a:pt x="1991" y="3689"/>
                  </a:cubicBezTo>
                  <a:cubicBezTo>
                    <a:pt x="2088" y="3776"/>
                    <a:pt x="2203" y="3869"/>
                    <a:pt x="2351" y="3964"/>
                  </a:cubicBezTo>
                  <a:cubicBezTo>
                    <a:pt x="2374" y="3977"/>
                    <a:pt x="2399" y="3991"/>
                    <a:pt x="2421" y="4006"/>
                  </a:cubicBezTo>
                  <a:cubicBezTo>
                    <a:pt x="2469" y="4033"/>
                    <a:pt x="2511" y="4058"/>
                    <a:pt x="2554" y="4081"/>
                  </a:cubicBezTo>
                  <a:cubicBezTo>
                    <a:pt x="2800" y="4211"/>
                    <a:pt x="2985" y="4263"/>
                    <a:pt x="3120" y="4290"/>
                  </a:cubicBezTo>
                  <a:cubicBezTo>
                    <a:pt x="3321" y="4329"/>
                    <a:pt x="3424" y="4315"/>
                    <a:pt x="3487" y="4417"/>
                  </a:cubicBezTo>
                  <a:cubicBezTo>
                    <a:pt x="3783" y="4879"/>
                    <a:pt x="7691" y="10928"/>
                    <a:pt x="7905" y="11239"/>
                  </a:cubicBezTo>
                  <a:cubicBezTo>
                    <a:pt x="7918" y="11258"/>
                    <a:pt x="7933" y="11266"/>
                    <a:pt x="7947" y="11266"/>
                  </a:cubicBezTo>
                  <a:cubicBezTo>
                    <a:pt x="7967" y="11266"/>
                    <a:pt x="7986" y="11249"/>
                    <a:pt x="7993" y="11223"/>
                  </a:cubicBezTo>
                  <a:cubicBezTo>
                    <a:pt x="8148" y="10624"/>
                    <a:pt x="8083" y="10784"/>
                    <a:pt x="8132" y="10423"/>
                  </a:cubicBezTo>
                  <a:cubicBezTo>
                    <a:pt x="8144" y="10351"/>
                    <a:pt x="8114" y="10281"/>
                    <a:pt x="8114" y="10209"/>
                  </a:cubicBezTo>
                  <a:cubicBezTo>
                    <a:pt x="8101" y="9551"/>
                    <a:pt x="7650" y="8699"/>
                    <a:pt x="8002" y="7545"/>
                  </a:cubicBezTo>
                  <a:cubicBezTo>
                    <a:pt x="8200" y="6889"/>
                    <a:pt x="8378" y="6925"/>
                    <a:pt x="8236" y="6812"/>
                  </a:cubicBezTo>
                  <a:cubicBezTo>
                    <a:pt x="7650" y="6344"/>
                    <a:pt x="5592" y="4299"/>
                    <a:pt x="4598" y="3094"/>
                  </a:cubicBezTo>
                  <a:cubicBezTo>
                    <a:pt x="4389" y="2839"/>
                    <a:pt x="4452" y="2618"/>
                    <a:pt x="4231" y="2156"/>
                  </a:cubicBezTo>
                  <a:cubicBezTo>
                    <a:pt x="4134" y="1958"/>
                    <a:pt x="4001" y="1748"/>
                    <a:pt x="3843" y="1541"/>
                  </a:cubicBezTo>
                  <a:cubicBezTo>
                    <a:pt x="3744" y="1414"/>
                    <a:pt x="3636" y="1288"/>
                    <a:pt x="3519" y="1164"/>
                  </a:cubicBezTo>
                  <a:cubicBezTo>
                    <a:pt x="3451" y="1090"/>
                    <a:pt x="3377" y="1016"/>
                    <a:pt x="3302" y="948"/>
                  </a:cubicBezTo>
                  <a:cubicBezTo>
                    <a:pt x="3224" y="869"/>
                    <a:pt x="3140" y="795"/>
                    <a:pt x="3057" y="727"/>
                  </a:cubicBezTo>
                  <a:cubicBezTo>
                    <a:pt x="2976" y="659"/>
                    <a:pt x="2892" y="596"/>
                    <a:pt x="2809" y="533"/>
                  </a:cubicBezTo>
                  <a:cubicBezTo>
                    <a:pt x="2712" y="463"/>
                    <a:pt x="2613" y="396"/>
                    <a:pt x="2514" y="337"/>
                  </a:cubicBezTo>
                  <a:cubicBezTo>
                    <a:pt x="2336" y="231"/>
                    <a:pt x="2158" y="146"/>
                    <a:pt x="1984" y="85"/>
                  </a:cubicBezTo>
                  <a:cubicBezTo>
                    <a:pt x="1812" y="25"/>
                    <a:pt x="1654" y="1"/>
                    <a:pt x="1514" y="1"/>
                  </a:cubicBezTo>
                  <a:close/>
                </a:path>
              </a:pathLst>
            </a:custGeom>
            <a:solidFill>
              <a:srgbClr val="DB5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>
              <a:off x="7472354" y="2915241"/>
              <a:ext cx="515784" cy="522087"/>
            </a:xfrm>
            <a:custGeom>
              <a:avLst/>
              <a:gdLst/>
              <a:ahLst/>
              <a:cxnLst/>
              <a:rect l="l" t="t" r="r" b="b"/>
              <a:pathLst>
                <a:path w="6152" h="6227" extrusionOk="0">
                  <a:moveTo>
                    <a:pt x="4650" y="0"/>
                  </a:moveTo>
                  <a:cubicBezTo>
                    <a:pt x="3901" y="0"/>
                    <a:pt x="3054" y="724"/>
                    <a:pt x="2547" y="1271"/>
                  </a:cubicBezTo>
                  <a:cubicBezTo>
                    <a:pt x="2218" y="1627"/>
                    <a:pt x="1900" y="2085"/>
                    <a:pt x="1781" y="2549"/>
                  </a:cubicBezTo>
                  <a:cubicBezTo>
                    <a:pt x="1695" y="2887"/>
                    <a:pt x="1680" y="2955"/>
                    <a:pt x="1594" y="3052"/>
                  </a:cubicBezTo>
                  <a:cubicBezTo>
                    <a:pt x="1125" y="3581"/>
                    <a:pt x="1443" y="3297"/>
                    <a:pt x="179" y="4622"/>
                  </a:cubicBezTo>
                  <a:cubicBezTo>
                    <a:pt x="30" y="4778"/>
                    <a:pt x="0" y="4796"/>
                    <a:pt x="48" y="4859"/>
                  </a:cubicBezTo>
                  <a:cubicBezTo>
                    <a:pt x="140" y="4981"/>
                    <a:pt x="1296" y="6105"/>
                    <a:pt x="1323" y="6132"/>
                  </a:cubicBezTo>
                  <a:cubicBezTo>
                    <a:pt x="1369" y="6176"/>
                    <a:pt x="1421" y="6227"/>
                    <a:pt x="1465" y="6227"/>
                  </a:cubicBezTo>
                  <a:cubicBezTo>
                    <a:pt x="1483" y="6227"/>
                    <a:pt x="1499" y="6219"/>
                    <a:pt x="1513" y="6200"/>
                  </a:cubicBezTo>
                  <a:cubicBezTo>
                    <a:pt x="1628" y="6045"/>
                    <a:pt x="1621" y="6042"/>
                    <a:pt x="2635" y="4471"/>
                  </a:cubicBezTo>
                  <a:cubicBezTo>
                    <a:pt x="2728" y="4332"/>
                    <a:pt x="2728" y="4334"/>
                    <a:pt x="2892" y="4311"/>
                  </a:cubicBezTo>
                  <a:cubicBezTo>
                    <a:pt x="2960" y="4305"/>
                    <a:pt x="3093" y="4298"/>
                    <a:pt x="3250" y="4239"/>
                  </a:cubicBezTo>
                  <a:cubicBezTo>
                    <a:pt x="3940" y="3982"/>
                    <a:pt x="4195" y="3658"/>
                    <a:pt x="4488" y="3363"/>
                  </a:cubicBezTo>
                  <a:cubicBezTo>
                    <a:pt x="4747" y="3101"/>
                    <a:pt x="4837" y="3101"/>
                    <a:pt x="5162" y="2979"/>
                  </a:cubicBezTo>
                  <a:cubicBezTo>
                    <a:pt x="5860" y="2713"/>
                    <a:pt x="5908" y="2391"/>
                    <a:pt x="5696" y="2373"/>
                  </a:cubicBezTo>
                  <a:cubicBezTo>
                    <a:pt x="5657" y="2370"/>
                    <a:pt x="5618" y="2368"/>
                    <a:pt x="5579" y="2368"/>
                  </a:cubicBezTo>
                  <a:cubicBezTo>
                    <a:pt x="5523" y="2368"/>
                    <a:pt x="5468" y="2372"/>
                    <a:pt x="5412" y="2384"/>
                  </a:cubicBezTo>
                  <a:cubicBezTo>
                    <a:pt x="4891" y="2493"/>
                    <a:pt x="4535" y="2648"/>
                    <a:pt x="4479" y="2664"/>
                  </a:cubicBezTo>
                  <a:cubicBezTo>
                    <a:pt x="4475" y="2665"/>
                    <a:pt x="4472" y="2666"/>
                    <a:pt x="4468" y="2666"/>
                  </a:cubicBezTo>
                  <a:cubicBezTo>
                    <a:pt x="4445" y="2666"/>
                    <a:pt x="4432" y="2640"/>
                    <a:pt x="4465" y="2619"/>
                  </a:cubicBezTo>
                  <a:cubicBezTo>
                    <a:pt x="4501" y="2596"/>
                    <a:pt x="4932" y="2432"/>
                    <a:pt x="5317" y="2351"/>
                  </a:cubicBezTo>
                  <a:cubicBezTo>
                    <a:pt x="5448" y="2324"/>
                    <a:pt x="5570" y="2278"/>
                    <a:pt x="5691" y="2231"/>
                  </a:cubicBezTo>
                  <a:cubicBezTo>
                    <a:pt x="5800" y="2188"/>
                    <a:pt x="5885" y="2116"/>
                    <a:pt x="5962" y="2031"/>
                  </a:cubicBezTo>
                  <a:cubicBezTo>
                    <a:pt x="6056" y="1922"/>
                    <a:pt x="6014" y="1769"/>
                    <a:pt x="5804" y="1719"/>
                  </a:cubicBezTo>
                  <a:cubicBezTo>
                    <a:pt x="5731" y="1702"/>
                    <a:pt x="5650" y="1694"/>
                    <a:pt x="5565" y="1694"/>
                  </a:cubicBezTo>
                  <a:cubicBezTo>
                    <a:pt x="5183" y="1694"/>
                    <a:pt x="4702" y="1851"/>
                    <a:pt x="4402" y="1994"/>
                  </a:cubicBezTo>
                  <a:cubicBezTo>
                    <a:pt x="4381" y="2004"/>
                    <a:pt x="4356" y="2017"/>
                    <a:pt x="4338" y="2017"/>
                  </a:cubicBezTo>
                  <a:cubicBezTo>
                    <a:pt x="4329" y="2017"/>
                    <a:pt x="4322" y="2014"/>
                    <a:pt x="4317" y="2006"/>
                  </a:cubicBezTo>
                  <a:cubicBezTo>
                    <a:pt x="4296" y="1974"/>
                    <a:pt x="4341" y="1965"/>
                    <a:pt x="4499" y="1893"/>
                  </a:cubicBezTo>
                  <a:cubicBezTo>
                    <a:pt x="4859" y="1730"/>
                    <a:pt x="5338" y="1647"/>
                    <a:pt x="5454" y="1647"/>
                  </a:cubicBezTo>
                  <a:cubicBezTo>
                    <a:pt x="5459" y="1647"/>
                    <a:pt x="5463" y="1647"/>
                    <a:pt x="5466" y="1647"/>
                  </a:cubicBezTo>
                  <a:cubicBezTo>
                    <a:pt x="5481" y="1649"/>
                    <a:pt x="5497" y="1649"/>
                    <a:pt x="5512" y="1649"/>
                  </a:cubicBezTo>
                  <a:cubicBezTo>
                    <a:pt x="5641" y="1649"/>
                    <a:pt x="5765" y="1602"/>
                    <a:pt x="5892" y="1584"/>
                  </a:cubicBezTo>
                  <a:cubicBezTo>
                    <a:pt x="6144" y="1548"/>
                    <a:pt x="6151" y="1248"/>
                    <a:pt x="5833" y="1140"/>
                  </a:cubicBezTo>
                  <a:cubicBezTo>
                    <a:pt x="5711" y="1099"/>
                    <a:pt x="5581" y="1075"/>
                    <a:pt x="5454" y="1075"/>
                  </a:cubicBezTo>
                  <a:cubicBezTo>
                    <a:pt x="5434" y="1075"/>
                    <a:pt x="5414" y="1076"/>
                    <a:pt x="5394" y="1077"/>
                  </a:cubicBezTo>
                  <a:cubicBezTo>
                    <a:pt x="4639" y="1127"/>
                    <a:pt x="4222" y="1386"/>
                    <a:pt x="4208" y="1388"/>
                  </a:cubicBezTo>
                  <a:cubicBezTo>
                    <a:pt x="4203" y="1389"/>
                    <a:pt x="4199" y="1390"/>
                    <a:pt x="4195" y="1390"/>
                  </a:cubicBezTo>
                  <a:cubicBezTo>
                    <a:pt x="4171" y="1390"/>
                    <a:pt x="4168" y="1368"/>
                    <a:pt x="4184" y="1354"/>
                  </a:cubicBezTo>
                  <a:cubicBezTo>
                    <a:pt x="4260" y="1289"/>
                    <a:pt x="4531" y="1188"/>
                    <a:pt x="4682" y="1147"/>
                  </a:cubicBezTo>
                  <a:cubicBezTo>
                    <a:pt x="5082" y="1044"/>
                    <a:pt x="5287" y="1022"/>
                    <a:pt x="5410" y="1022"/>
                  </a:cubicBezTo>
                  <a:cubicBezTo>
                    <a:pt x="5502" y="1022"/>
                    <a:pt x="5549" y="1034"/>
                    <a:pt x="5598" y="1034"/>
                  </a:cubicBezTo>
                  <a:cubicBezTo>
                    <a:pt x="5600" y="1034"/>
                    <a:pt x="5602" y="1034"/>
                    <a:pt x="5603" y="1034"/>
                  </a:cubicBezTo>
                  <a:cubicBezTo>
                    <a:pt x="5705" y="1032"/>
                    <a:pt x="5802" y="1021"/>
                    <a:pt x="5878" y="940"/>
                  </a:cubicBezTo>
                  <a:cubicBezTo>
                    <a:pt x="6023" y="784"/>
                    <a:pt x="5723" y="534"/>
                    <a:pt x="5412" y="527"/>
                  </a:cubicBezTo>
                  <a:cubicBezTo>
                    <a:pt x="5343" y="525"/>
                    <a:pt x="5260" y="520"/>
                    <a:pt x="5162" y="520"/>
                  </a:cubicBezTo>
                  <a:cubicBezTo>
                    <a:pt x="5025" y="520"/>
                    <a:pt x="4859" y="530"/>
                    <a:pt x="4659" y="572"/>
                  </a:cubicBezTo>
                  <a:cubicBezTo>
                    <a:pt x="4216" y="668"/>
                    <a:pt x="4094" y="784"/>
                    <a:pt x="4052" y="784"/>
                  </a:cubicBezTo>
                  <a:cubicBezTo>
                    <a:pt x="4045" y="784"/>
                    <a:pt x="4041" y="781"/>
                    <a:pt x="4037" y="775"/>
                  </a:cubicBezTo>
                  <a:cubicBezTo>
                    <a:pt x="3992" y="705"/>
                    <a:pt x="4632" y="457"/>
                    <a:pt x="5247" y="455"/>
                  </a:cubicBezTo>
                  <a:cubicBezTo>
                    <a:pt x="5251" y="455"/>
                    <a:pt x="5255" y="455"/>
                    <a:pt x="5259" y="455"/>
                  </a:cubicBezTo>
                  <a:cubicBezTo>
                    <a:pt x="5323" y="455"/>
                    <a:pt x="5389" y="453"/>
                    <a:pt x="5376" y="383"/>
                  </a:cubicBezTo>
                  <a:cubicBezTo>
                    <a:pt x="5349" y="223"/>
                    <a:pt x="5096" y="83"/>
                    <a:pt x="4934" y="38"/>
                  </a:cubicBezTo>
                  <a:cubicBezTo>
                    <a:pt x="4842" y="12"/>
                    <a:pt x="4747" y="0"/>
                    <a:pt x="4650" y="0"/>
                  </a:cubicBezTo>
                  <a:close/>
                </a:path>
              </a:pathLst>
            </a:custGeom>
            <a:solidFill>
              <a:srgbClr val="DB5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4"/>
            <p:cNvSpPr/>
            <p:nvPr/>
          </p:nvSpPr>
          <p:spPr>
            <a:xfrm>
              <a:off x="7279433" y="3449904"/>
              <a:ext cx="189227" cy="410661"/>
            </a:xfrm>
            <a:custGeom>
              <a:avLst/>
              <a:gdLst/>
              <a:ahLst/>
              <a:cxnLst/>
              <a:rect l="l" t="t" r="r" b="b"/>
              <a:pathLst>
                <a:path w="2257" h="4898" extrusionOk="0">
                  <a:moveTo>
                    <a:pt x="732" y="0"/>
                  </a:moveTo>
                  <a:cubicBezTo>
                    <a:pt x="711" y="0"/>
                    <a:pt x="688" y="15"/>
                    <a:pt x="658" y="44"/>
                  </a:cubicBezTo>
                  <a:cubicBezTo>
                    <a:pt x="539" y="168"/>
                    <a:pt x="406" y="276"/>
                    <a:pt x="280" y="391"/>
                  </a:cubicBezTo>
                  <a:cubicBezTo>
                    <a:pt x="0" y="646"/>
                    <a:pt x="404" y="456"/>
                    <a:pt x="573" y="1761"/>
                  </a:cubicBezTo>
                  <a:cubicBezTo>
                    <a:pt x="717" y="2891"/>
                    <a:pt x="95" y="3492"/>
                    <a:pt x="449" y="4793"/>
                  </a:cubicBezTo>
                  <a:cubicBezTo>
                    <a:pt x="458" y="4831"/>
                    <a:pt x="462" y="4883"/>
                    <a:pt x="505" y="4894"/>
                  </a:cubicBezTo>
                  <a:cubicBezTo>
                    <a:pt x="511" y="4896"/>
                    <a:pt x="515" y="4898"/>
                    <a:pt x="519" y="4898"/>
                  </a:cubicBezTo>
                  <a:cubicBezTo>
                    <a:pt x="553" y="4898"/>
                    <a:pt x="628" y="4746"/>
                    <a:pt x="1979" y="2667"/>
                  </a:cubicBezTo>
                  <a:cubicBezTo>
                    <a:pt x="2191" y="2343"/>
                    <a:pt x="2256" y="2302"/>
                    <a:pt x="2162" y="2163"/>
                  </a:cubicBezTo>
                  <a:cubicBezTo>
                    <a:pt x="1934" y="1825"/>
                    <a:pt x="1136" y="569"/>
                    <a:pt x="798" y="55"/>
                  </a:cubicBezTo>
                  <a:cubicBezTo>
                    <a:pt x="774" y="19"/>
                    <a:pt x="754" y="0"/>
                    <a:pt x="732" y="0"/>
                  </a:cubicBezTo>
                  <a:close/>
                </a:path>
              </a:pathLst>
            </a:custGeom>
            <a:solidFill>
              <a:srgbClr val="DB5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4"/>
            <p:cNvSpPr/>
            <p:nvPr/>
          </p:nvSpPr>
          <p:spPr>
            <a:xfrm>
              <a:off x="7131284" y="2213144"/>
              <a:ext cx="675583" cy="945660"/>
            </a:xfrm>
            <a:custGeom>
              <a:avLst/>
              <a:gdLst/>
              <a:ahLst/>
              <a:cxnLst/>
              <a:rect l="l" t="t" r="r" b="b"/>
              <a:pathLst>
                <a:path w="8058" h="11279" extrusionOk="0">
                  <a:moveTo>
                    <a:pt x="4030" y="1"/>
                  </a:moveTo>
                  <a:cubicBezTo>
                    <a:pt x="4026" y="1"/>
                    <a:pt x="4023" y="1"/>
                    <a:pt x="4019" y="3"/>
                  </a:cubicBezTo>
                  <a:cubicBezTo>
                    <a:pt x="3009" y="26"/>
                    <a:pt x="2162" y="546"/>
                    <a:pt x="1691" y="1536"/>
                  </a:cubicBezTo>
                  <a:cubicBezTo>
                    <a:pt x="1492" y="1953"/>
                    <a:pt x="1350" y="2554"/>
                    <a:pt x="1299" y="3195"/>
                  </a:cubicBezTo>
                  <a:cubicBezTo>
                    <a:pt x="1184" y="3104"/>
                    <a:pt x="1044" y="3050"/>
                    <a:pt x="893" y="3050"/>
                  </a:cubicBezTo>
                  <a:cubicBezTo>
                    <a:pt x="0" y="3050"/>
                    <a:pt x="167" y="4648"/>
                    <a:pt x="1299" y="4648"/>
                  </a:cubicBezTo>
                  <a:lnTo>
                    <a:pt x="1301" y="4648"/>
                  </a:lnTo>
                  <a:cubicBezTo>
                    <a:pt x="1314" y="4648"/>
                    <a:pt x="1328" y="4646"/>
                    <a:pt x="1341" y="4644"/>
                  </a:cubicBezTo>
                  <a:cubicBezTo>
                    <a:pt x="1409" y="5067"/>
                    <a:pt x="1531" y="5457"/>
                    <a:pt x="1715" y="5762"/>
                  </a:cubicBezTo>
                  <a:cubicBezTo>
                    <a:pt x="1934" y="6113"/>
                    <a:pt x="2329" y="6557"/>
                    <a:pt x="2847" y="6859"/>
                  </a:cubicBezTo>
                  <a:cubicBezTo>
                    <a:pt x="2840" y="6979"/>
                    <a:pt x="2827" y="7127"/>
                    <a:pt x="2806" y="7312"/>
                  </a:cubicBezTo>
                  <a:cubicBezTo>
                    <a:pt x="2797" y="7382"/>
                    <a:pt x="2788" y="7457"/>
                    <a:pt x="2777" y="7538"/>
                  </a:cubicBezTo>
                  <a:cubicBezTo>
                    <a:pt x="2356" y="7601"/>
                    <a:pt x="1885" y="7693"/>
                    <a:pt x="1411" y="7815"/>
                  </a:cubicBezTo>
                  <a:cubicBezTo>
                    <a:pt x="1319" y="7840"/>
                    <a:pt x="1319" y="7871"/>
                    <a:pt x="1380" y="8022"/>
                  </a:cubicBezTo>
                  <a:cubicBezTo>
                    <a:pt x="1790" y="9059"/>
                    <a:pt x="2594" y="10729"/>
                    <a:pt x="3604" y="11184"/>
                  </a:cubicBezTo>
                  <a:cubicBezTo>
                    <a:pt x="3746" y="11248"/>
                    <a:pt x="3887" y="11278"/>
                    <a:pt x="4026" y="11278"/>
                  </a:cubicBezTo>
                  <a:cubicBezTo>
                    <a:pt x="5201" y="11278"/>
                    <a:pt x="6241" y="9164"/>
                    <a:pt x="6714" y="7932"/>
                  </a:cubicBezTo>
                  <a:cubicBezTo>
                    <a:pt x="6742" y="7860"/>
                    <a:pt x="6730" y="7835"/>
                    <a:pt x="6640" y="7813"/>
                  </a:cubicBezTo>
                  <a:cubicBezTo>
                    <a:pt x="6198" y="7700"/>
                    <a:pt x="5741" y="7603"/>
                    <a:pt x="5279" y="7535"/>
                  </a:cubicBezTo>
                  <a:cubicBezTo>
                    <a:pt x="5268" y="7463"/>
                    <a:pt x="5258" y="7389"/>
                    <a:pt x="5249" y="7319"/>
                  </a:cubicBezTo>
                  <a:cubicBezTo>
                    <a:pt x="5229" y="7161"/>
                    <a:pt x="5213" y="7008"/>
                    <a:pt x="5204" y="6864"/>
                  </a:cubicBezTo>
                  <a:cubicBezTo>
                    <a:pt x="5727" y="6562"/>
                    <a:pt x="6124" y="6115"/>
                    <a:pt x="6343" y="5762"/>
                  </a:cubicBezTo>
                  <a:cubicBezTo>
                    <a:pt x="6530" y="5457"/>
                    <a:pt x="6649" y="5067"/>
                    <a:pt x="6717" y="4644"/>
                  </a:cubicBezTo>
                  <a:cubicBezTo>
                    <a:pt x="6730" y="4646"/>
                    <a:pt x="6744" y="4648"/>
                    <a:pt x="6760" y="4648"/>
                  </a:cubicBezTo>
                  <a:cubicBezTo>
                    <a:pt x="7891" y="4648"/>
                    <a:pt x="8058" y="3050"/>
                    <a:pt x="7165" y="3050"/>
                  </a:cubicBezTo>
                  <a:cubicBezTo>
                    <a:pt x="7014" y="3050"/>
                    <a:pt x="6874" y="3104"/>
                    <a:pt x="6762" y="3195"/>
                  </a:cubicBezTo>
                  <a:cubicBezTo>
                    <a:pt x="6708" y="2554"/>
                    <a:pt x="6566" y="1953"/>
                    <a:pt x="6367" y="1536"/>
                  </a:cubicBezTo>
                  <a:cubicBezTo>
                    <a:pt x="5899" y="549"/>
                    <a:pt x="5051" y="26"/>
                    <a:pt x="4041" y="3"/>
                  </a:cubicBezTo>
                  <a:cubicBezTo>
                    <a:pt x="4037" y="1"/>
                    <a:pt x="4032" y="1"/>
                    <a:pt x="4030" y="1"/>
                  </a:cubicBezTo>
                  <a:close/>
                </a:path>
              </a:pathLst>
            </a:custGeom>
            <a:solidFill>
              <a:srgbClr val="DB5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4"/>
            <p:cNvSpPr/>
            <p:nvPr/>
          </p:nvSpPr>
          <p:spPr>
            <a:xfrm>
              <a:off x="7403771" y="2614162"/>
              <a:ext cx="130623" cy="75626"/>
            </a:xfrm>
            <a:custGeom>
              <a:avLst/>
              <a:gdLst/>
              <a:ahLst/>
              <a:cxnLst/>
              <a:rect l="l" t="t" r="r" b="b"/>
              <a:pathLst>
                <a:path w="1558" h="902" extrusionOk="0">
                  <a:moveTo>
                    <a:pt x="104" y="0"/>
                  </a:moveTo>
                  <a:cubicBezTo>
                    <a:pt x="45" y="0"/>
                    <a:pt x="0" y="55"/>
                    <a:pt x="14" y="111"/>
                  </a:cubicBezTo>
                  <a:cubicBezTo>
                    <a:pt x="113" y="573"/>
                    <a:pt x="422" y="900"/>
                    <a:pt x="776" y="902"/>
                  </a:cubicBezTo>
                  <a:cubicBezTo>
                    <a:pt x="777" y="902"/>
                    <a:pt x="778" y="902"/>
                    <a:pt x="779" y="902"/>
                  </a:cubicBezTo>
                  <a:cubicBezTo>
                    <a:pt x="1132" y="902"/>
                    <a:pt x="1443" y="576"/>
                    <a:pt x="1544" y="111"/>
                  </a:cubicBezTo>
                  <a:cubicBezTo>
                    <a:pt x="1558" y="55"/>
                    <a:pt x="1515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4"/>
            <p:cNvSpPr/>
            <p:nvPr/>
          </p:nvSpPr>
          <p:spPr>
            <a:xfrm>
              <a:off x="7691014" y="2579368"/>
              <a:ext cx="69420" cy="171123"/>
            </a:xfrm>
            <a:custGeom>
              <a:avLst/>
              <a:gdLst/>
              <a:ahLst/>
              <a:cxnLst/>
              <a:rect l="l" t="t" r="r" b="b"/>
              <a:pathLst>
                <a:path w="828" h="2041" extrusionOk="0">
                  <a:moveTo>
                    <a:pt x="413" y="1"/>
                  </a:moveTo>
                  <a:cubicBezTo>
                    <a:pt x="194" y="1"/>
                    <a:pt x="14" y="181"/>
                    <a:pt x="14" y="400"/>
                  </a:cubicBezTo>
                  <a:cubicBezTo>
                    <a:pt x="14" y="517"/>
                    <a:pt x="66" y="621"/>
                    <a:pt x="144" y="693"/>
                  </a:cubicBezTo>
                  <a:cubicBezTo>
                    <a:pt x="56" y="835"/>
                    <a:pt x="0" y="1040"/>
                    <a:pt x="0" y="1274"/>
                  </a:cubicBezTo>
                  <a:cubicBezTo>
                    <a:pt x="0" y="1349"/>
                    <a:pt x="5" y="1421"/>
                    <a:pt x="18" y="1488"/>
                  </a:cubicBezTo>
                  <a:cubicBezTo>
                    <a:pt x="68" y="1808"/>
                    <a:pt x="226" y="2040"/>
                    <a:pt x="413" y="2040"/>
                  </a:cubicBezTo>
                  <a:cubicBezTo>
                    <a:pt x="642" y="2040"/>
                    <a:pt x="827" y="1698"/>
                    <a:pt x="827" y="1274"/>
                  </a:cubicBezTo>
                  <a:cubicBezTo>
                    <a:pt x="827" y="1171"/>
                    <a:pt x="816" y="1071"/>
                    <a:pt x="796" y="981"/>
                  </a:cubicBezTo>
                  <a:cubicBezTo>
                    <a:pt x="771" y="868"/>
                    <a:pt x="730" y="772"/>
                    <a:pt x="683" y="693"/>
                  </a:cubicBezTo>
                  <a:cubicBezTo>
                    <a:pt x="762" y="621"/>
                    <a:pt x="812" y="517"/>
                    <a:pt x="812" y="400"/>
                  </a:cubicBezTo>
                  <a:cubicBezTo>
                    <a:pt x="812" y="181"/>
                    <a:pt x="633" y="1"/>
                    <a:pt x="413" y="1"/>
                  </a:cubicBezTo>
                  <a:close/>
                </a:path>
              </a:pathLst>
            </a:custGeom>
            <a:solidFill>
              <a:srgbClr val="FBC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4"/>
            <p:cNvSpPr/>
            <p:nvPr/>
          </p:nvSpPr>
          <p:spPr>
            <a:xfrm>
              <a:off x="7177984" y="2579368"/>
              <a:ext cx="69168" cy="171123"/>
            </a:xfrm>
            <a:custGeom>
              <a:avLst/>
              <a:gdLst/>
              <a:ahLst/>
              <a:cxnLst/>
              <a:rect l="l" t="t" r="r" b="b"/>
              <a:pathLst>
                <a:path w="825" h="2041" extrusionOk="0">
                  <a:moveTo>
                    <a:pt x="412" y="1"/>
                  </a:moveTo>
                  <a:cubicBezTo>
                    <a:pt x="192" y="1"/>
                    <a:pt x="14" y="181"/>
                    <a:pt x="14" y="400"/>
                  </a:cubicBezTo>
                  <a:cubicBezTo>
                    <a:pt x="14" y="517"/>
                    <a:pt x="63" y="621"/>
                    <a:pt x="144" y="693"/>
                  </a:cubicBezTo>
                  <a:cubicBezTo>
                    <a:pt x="56" y="835"/>
                    <a:pt x="0" y="1040"/>
                    <a:pt x="0" y="1274"/>
                  </a:cubicBezTo>
                  <a:cubicBezTo>
                    <a:pt x="0" y="1349"/>
                    <a:pt x="5" y="1421"/>
                    <a:pt x="16" y="1488"/>
                  </a:cubicBezTo>
                  <a:cubicBezTo>
                    <a:pt x="65" y="1808"/>
                    <a:pt x="223" y="2040"/>
                    <a:pt x="412" y="2040"/>
                  </a:cubicBezTo>
                  <a:cubicBezTo>
                    <a:pt x="640" y="2040"/>
                    <a:pt x="825" y="1698"/>
                    <a:pt x="825" y="1274"/>
                  </a:cubicBezTo>
                  <a:cubicBezTo>
                    <a:pt x="825" y="1171"/>
                    <a:pt x="814" y="1071"/>
                    <a:pt x="793" y="981"/>
                  </a:cubicBezTo>
                  <a:cubicBezTo>
                    <a:pt x="769" y="868"/>
                    <a:pt x="730" y="772"/>
                    <a:pt x="683" y="693"/>
                  </a:cubicBezTo>
                  <a:lnTo>
                    <a:pt x="681" y="693"/>
                  </a:lnTo>
                  <a:cubicBezTo>
                    <a:pt x="762" y="621"/>
                    <a:pt x="811" y="517"/>
                    <a:pt x="811" y="400"/>
                  </a:cubicBezTo>
                  <a:cubicBezTo>
                    <a:pt x="811" y="181"/>
                    <a:pt x="633" y="1"/>
                    <a:pt x="412" y="1"/>
                  </a:cubicBezTo>
                  <a:close/>
                </a:path>
              </a:pathLst>
            </a:custGeom>
            <a:solidFill>
              <a:srgbClr val="FBC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4"/>
            <p:cNvSpPr/>
            <p:nvPr/>
          </p:nvSpPr>
          <p:spPr>
            <a:xfrm>
              <a:off x="7692523" y="2661617"/>
              <a:ext cx="67910" cy="88873"/>
            </a:xfrm>
            <a:custGeom>
              <a:avLst/>
              <a:gdLst/>
              <a:ahLst/>
              <a:cxnLst/>
              <a:rect l="l" t="t" r="r" b="b"/>
              <a:pathLst>
                <a:path w="810" h="1060" extrusionOk="0">
                  <a:moveTo>
                    <a:pt x="778" y="0"/>
                  </a:moveTo>
                  <a:cubicBezTo>
                    <a:pt x="579" y="210"/>
                    <a:pt x="322" y="377"/>
                    <a:pt x="48" y="489"/>
                  </a:cubicBezTo>
                  <a:cubicBezTo>
                    <a:pt x="32" y="496"/>
                    <a:pt x="16" y="503"/>
                    <a:pt x="0" y="507"/>
                  </a:cubicBezTo>
                  <a:cubicBezTo>
                    <a:pt x="50" y="827"/>
                    <a:pt x="208" y="1059"/>
                    <a:pt x="395" y="1059"/>
                  </a:cubicBezTo>
                  <a:cubicBezTo>
                    <a:pt x="624" y="1059"/>
                    <a:pt x="809" y="717"/>
                    <a:pt x="809" y="293"/>
                  </a:cubicBezTo>
                  <a:cubicBezTo>
                    <a:pt x="809" y="187"/>
                    <a:pt x="798" y="90"/>
                    <a:pt x="778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4"/>
            <p:cNvSpPr/>
            <p:nvPr/>
          </p:nvSpPr>
          <p:spPr>
            <a:xfrm>
              <a:off x="7179242" y="2661617"/>
              <a:ext cx="67910" cy="89041"/>
            </a:xfrm>
            <a:custGeom>
              <a:avLst/>
              <a:gdLst/>
              <a:ahLst/>
              <a:cxnLst/>
              <a:rect l="l" t="t" r="r" b="b"/>
              <a:pathLst>
                <a:path w="810" h="1062" extrusionOk="0">
                  <a:moveTo>
                    <a:pt x="778" y="0"/>
                  </a:moveTo>
                  <a:cubicBezTo>
                    <a:pt x="580" y="212"/>
                    <a:pt x="325" y="377"/>
                    <a:pt x="50" y="489"/>
                  </a:cubicBezTo>
                  <a:cubicBezTo>
                    <a:pt x="35" y="496"/>
                    <a:pt x="17" y="503"/>
                    <a:pt x="1" y="507"/>
                  </a:cubicBezTo>
                  <a:cubicBezTo>
                    <a:pt x="50" y="827"/>
                    <a:pt x="208" y="1062"/>
                    <a:pt x="397" y="1062"/>
                  </a:cubicBezTo>
                  <a:cubicBezTo>
                    <a:pt x="625" y="1062"/>
                    <a:pt x="810" y="717"/>
                    <a:pt x="810" y="293"/>
                  </a:cubicBezTo>
                  <a:cubicBezTo>
                    <a:pt x="810" y="190"/>
                    <a:pt x="799" y="90"/>
                    <a:pt x="778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4"/>
            <p:cNvSpPr/>
            <p:nvPr/>
          </p:nvSpPr>
          <p:spPr>
            <a:xfrm>
              <a:off x="6982213" y="3936023"/>
              <a:ext cx="1089585" cy="591677"/>
            </a:xfrm>
            <a:custGeom>
              <a:avLst/>
              <a:gdLst/>
              <a:ahLst/>
              <a:cxnLst/>
              <a:rect l="l" t="t" r="r" b="b"/>
              <a:pathLst>
                <a:path w="12996" h="7057" extrusionOk="0">
                  <a:moveTo>
                    <a:pt x="11705" y="0"/>
                  </a:moveTo>
                  <a:cubicBezTo>
                    <a:pt x="11699" y="0"/>
                    <a:pt x="11691" y="5"/>
                    <a:pt x="11679" y="9"/>
                  </a:cubicBezTo>
                  <a:cubicBezTo>
                    <a:pt x="11643" y="23"/>
                    <a:pt x="11623" y="52"/>
                    <a:pt x="11600" y="81"/>
                  </a:cubicBezTo>
                  <a:cubicBezTo>
                    <a:pt x="10557" y="1445"/>
                    <a:pt x="11161" y="2479"/>
                    <a:pt x="10386" y="3786"/>
                  </a:cubicBezTo>
                  <a:cubicBezTo>
                    <a:pt x="10036" y="4376"/>
                    <a:pt x="9566" y="4574"/>
                    <a:pt x="9039" y="4574"/>
                  </a:cubicBezTo>
                  <a:cubicBezTo>
                    <a:pt x="7965" y="4574"/>
                    <a:pt x="6648" y="3755"/>
                    <a:pt x="5596" y="3755"/>
                  </a:cubicBezTo>
                  <a:cubicBezTo>
                    <a:pt x="5515" y="3755"/>
                    <a:pt x="5435" y="3760"/>
                    <a:pt x="5357" y="3771"/>
                  </a:cubicBezTo>
                  <a:cubicBezTo>
                    <a:pt x="4176" y="3928"/>
                    <a:pt x="3324" y="4593"/>
                    <a:pt x="2369" y="5310"/>
                  </a:cubicBezTo>
                  <a:cubicBezTo>
                    <a:pt x="744" y="6532"/>
                    <a:pt x="381" y="6460"/>
                    <a:pt x="20" y="6599"/>
                  </a:cubicBezTo>
                  <a:cubicBezTo>
                    <a:pt x="0" y="6608"/>
                    <a:pt x="5" y="6635"/>
                    <a:pt x="18" y="6640"/>
                  </a:cubicBezTo>
                  <a:cubicBezTo>
                    <a:pt x="699" y="6923"/>
                    <a:pt x="1378" y="7057"/>
                    <a:pt x="2036" y="7057"/>
                  </a:cubicBezTo>
                  <a:cubicBezTo>
                    <a:pt x="3409" y="7057"/>
                    <a:pt x="4693" y="6474"/>
                    <a:pt x="5723" y="5436"/>
                  </a:cubicBezTo>
                  <a:cubicBezTo>
                    <a:pt x="5761" y="5399"/>
                    <a:pt x="5785" y="5371"/>
                    <a:pt x="5808" y="5371"/>
                  </a:cubicBezTo>
                  <a:cubicBezTo>
                    <a:pt x="5816" y="5371"/>
                    <a:pt x="5824" y="5375"/>
                    <a:pt x="5833" y="5382"/>
                  </a:cubicBezTo>
                  <a:cubicBezTo>
                    <a:pt x="5916" y="5452"/>
                    <a:pt x="6505" y="6076"/>
                    <a:pt x="7368" y="6511"/>
                  </a:cubicBezTo>
                  <a:cubicBezTo>
                    <a:pt x="8023" y="6842"/>
                    <a:pt x="8903" y="7042"/>
                    <a:pt x="9786" y="7042"/>
                  </a:cubicBezTo>
                  <a:cubicBezTo>
                    <a:pt x="10975" y="7042"/>
                    <a:pt x="12168" y="6679"/>
                    <a:pt x="12820" y="5786"/>
                  </a:cubicBezTo>
                  <a:cubicBezTo>
                    <a:pt x="12996" y="5544"/>
                    <a:pt x="12800" y="5538"/>
                    <a:pt x="12232" y="2811"/>
                  </a:cubicBezTo>
                  <a:cubicBezTo>
                    <a:pt x="11701" y="262"/>
                    <a:pt x="11755" y="0"/>
                    <a:pt x="11705" y="0"/>
                  </a:cubicBezTo>
                  <a:close/>
                </a:path>
              </a:pathLst>
            </a:custGeom>
            <a:solidFill>
              <a:srgbClr val="000E3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4"/>
            <p:cNvSpPr/>
            <p:nvPr/>
          </p:nvSpPr>
          <p:spPr>
            <a:xfrm>
              <a:off x="7339548" y="3436741"/>
              <a:ext cx="305178" cy="423321"/>
            </a:xfrm>
            <a:custGeom>
              <a:avLst/>
              <a:gdLst/>
              <a:ahLst/>
              <a:cxnLst/>
              <a:rect l="l" t="t" r="r" b="b"/>
              <a:pathLst>
                <a:path w="3640" h="5049" extrusionOk="0">
                  <a:moveTo>
                    <a:pt x="42" y="0"/>
                  </a:moveTo>
                  <a:cubicBezTo>
                    <a:pt x="37" y="0"/>
                    <a:pt x="32" y="2"/>
                    <a:pt x="29" y="5"/>
                  </a:cubicBezTo>
                  <a:cubicBezTo>
                    <a:pt x="0" y="36"/>
                    <a:pt x="3218" y="4972"/>
                    <a:pt x="3270" y="5035"/>
                  </a:cubicBezTo>
                  <a:cubicBezTo>
                    <a:pt x="3277" y="5044"/>
                    <a:pt x="3287" y="5048"/>
                    <a:pt x="3298" y="5048"/>
                  </a:cubicBezTo>
                  <a:cubicBezTo>
                    <a:pt x="3313" y="5048"/>
                    <a:pt x="3330" y="5039"/>
                    <a:pt x="3338" y="5024"/>
                  </a:cubicBezTo>
                  <a:cubicBezTo>
                    <a:pt x="3354" y="4986"/>
                    <a:pt x="3417" y="4722"/>
                    <a:pt x="3426" y="4684"/>
                  </a:cubicBezTo>
                  <a:cubicBezTo>
                    <a:pt x="3606" y="3936"/>
                    <a:pt x="3279" y="3217"/>
                    <a:pt x="3223" y="2432"/>
                  </a:cubicBezTo>
                  <a:cubicBezTo>
                    <a:pt x="3185" y="1907"/>
                    <a:pt x="3315" y="1226"/>
                    <a:pt x="3604" y="751"/>
                  </a:cubicBezTo>
                  <a:cubicBezTo>
                    <a:pt x="3620" y="724"/>
                    <a:pt x="3640" y="697"/>
                    <a:pt x="3638" y="659"/>
                  </a:cubicBezTo>
                  <a:cubicBezTo>
                    <a:pt x="3638" y="642"/>
                    <a:pt x="3612" y="613"/>
                    <a:pt x="3590" y="613"/>
                  </a:cubicBezTo>
                  <a:cubicBezTo>
                    <a:pt x="3588" y="613"/>
                    <a:pt x="3586" y="613"/>
                    <a:pt x="3584" y="613"/>
                  </a:cubicBezTo>
                  <a:cubicBezTo>
                    <a:pt x="3498" y="631"/>
                    <a:pt x="3150" y="874"/>
                    <a:pt x="2476" y="874"/>
                  </a:cubicBezTo>
                  <a:cubicBezTo>
                    <a:pt x="2189" y="874"/>
                    <a:pt x="1843" y="830"/>
                    <a:pt x="1433" y="706"/>
                  </a:cubicBezTo>
                  <a:cubicBezTo>
                    <a:pt x="488" y="419"/>
                    <a:pt x="125" y="0"/>
                    <a:pt x="42" y="0"/>
                  </a:cubicBezTo>
                  <a:close/>
                </a:path>
              </a:pathLst>
            </a:custGeom>
            <a:solidFill>
              <a:srgbClr val="000E3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4"/>
            <p:cNvSpPr/>
            <p:nvPr/>
          </p:nvSpPr>
          <p:spPr>
            <a:xfrm>
              <a:off x="7288656" y="3449737"/>
              <a:ext cx="179585" cy="420554"/>
            </a:xfrm>
            <a:custGeom>
              <a:avLst/>
              <a:gdLst/>
              <a:ahLst/>
              <a:cxnLst/>
              <a:rect l="l" t="t" r="r" b="b"/>
              <a:pathLst>
                <a:path w="2142" h="5016" extrusionOk="0">
                  <a:moveTo>
                    <a:pt x="615" y="1"/>
                  </a:moveTo>
                  <a:cubicBezTo>
                    <a:pt x="595" y="1"/>
                    <a:pt x="577" y="19"/>
                    <a:pt x="553" y="44"/>
                  </a:cubicBezTo>
                  <a:cubicBezTo>
                    <a:pt x="71" y="531"/>
                    <a:pt x="5" y="427"/>
                    <a:pt x="122" y="641"/>
                  </a:cubicBezTo>
                  <a:cubicBezTo>
                    <a:pt x="352" y="1051"/>
                    <a:pt x="411" y="1373"/>
                    <a:pt x="463" y="1761"/>
                  </a:cubicBezTo>
                  <a:cubicBezTo>
                    <a:pt x="609" y="2868"/>
                    <a:pt x="1" y="3461"/>
                    <a:pt x="325" y="4752"/>
                  </a:cubicBezTo>
                  <a:cubicBezTo>
                    <a:pt x="334" y="4790"/>
                    <a:pt x="350" y="4831"/>
                    <a:pt x="364" y="4867"/>
                  </a:cubicBezTo>
                  <a:cubicBezTo>
                    <a:pt x="373" y="4889"/>
                    <a:pt x="387" y="4900"/>
                    <a:pt x="403" y="4900"/>
                  </a:cubicBezTo>
                  <a:cubicBezTo>
                    <a:pt x="415" y="4900"/>
                    <a:pt x="427" y="4893"/>
                    <a:pt x="438" y="4880"/>
                  </a:cubicBezTo>
                  <a:cubicBezTo>
                    <a:pt x="470" y="4838"/>
                    <a:pt x="348" y="5016"/>
                    <a:pt x="1898" y="2627"/>
                  </a:cubicBezTo>
                  <a:cubicBezTo>
                    <a:pt x="2090" y="2331"/>
                    <a:pt x="2142" y="2300"/>
                    <a:pt x="2061" y="2178"/>
                  </a:cubicBezTo>
                  <a:cubicBezTo>
                    <a:pt x="862" y="372"/>
                    <a:pt x="706" y="1"/>
                    <a:pt x="615" y="1"/>
                  </a:cubicBezTo>
                  <a:close/>
                </a:path>
              </a:pathLst>
            </a:custGeom>
            <a:solidFill>
              <a:srgbClr val="000E3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4"/>
            <p:cNvSpPr/>
            <p:nvPr/>
          </p:nvSpPr>
          <p:spPr>
            <a:xfrm>
              <a:off x="7366377" y="2788219"/>
              <a:ext cx="205073" cy="96587"/>
            </a:xfrm>
            <a:custGeom>
              <a:avLst/>
              <a:gdLst/>
              <a:ahLst/>
              <a:cxnLst/>
              <a:rect l="l" t="t" r="r" b="b"/>
              <a:pathLst>
                <a:path w="2446" h="1152" extrusionOk="0">
                  <a:moveTo>
                    <a:pt x="43" y="0"/>
                  </a:moveTo>
                  <a:cubicBezTo>
                    <a:pt x="34" y="117"/>
                    <a:pt x="23" y="268"/>
                    <a:pt x="0" y="453"/>
                  </a:cubicBezTo>
                  <a:cubicBezTo>
                    <a:pt x="300" y="881"/>
                    <a:pt x="739" y="1152"/>
                    <a:pt x="1224" y="1152"/>
                  </a:cubicBezTo>
                  <a:cubicBezTo>
                    <a:pt x="1711" y="1152"/>
                    <a:pt x="2146" y="884"/>
                    <a:pt x="2445" y="460"/>
                  </a:cubicBezTo>
                  <a:cubicBezTo>
                    <a:pt x="2425" y="302"/>
                    <a:pt x="2409" y="149"/>
                    <a:pt x="2400" y="5"/>
                  </a:cubicBezTo>
                  <a:cubicBezTo>
                    <a:pt x="2060" y="201"/>
                    <a:pt x="1666" y="336"/>
                    <a:pt x="1235" y="341"/>
                  </a:cubicBezTo>
                  <a:lnTo>
                    <a:pt x="1215" y="341"/>
                  </a:lnTo>
                  <a:cubicBezTo>
                    <a:pt x="780" y="336"/>
                    <a:pt x="385" y="199"/>
                    <a:pt x="43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4"/>
            <p:cNvSpPr/>
            <p:nvPr/>
          </p:nvSpPr>
          <p:spPr>
            <a:xfrm>
              <a:off x="7713064" y="2506425"/>
              <a:ext cx="45609" cy="48964"/>
            </a:xfrm>
            <a:custGeom>
              <a:avLst/>
              <a:gdLst/>
              <a:ahLst/>
              <a:cxnLst/>
              <a:rect l="l" t="t" r="r" b="b"/>
              <a:pathLst>
                <a:path w="544" h="584" extrusionOk="0">
                  <a:moveTo>
                    <a:pt x="440" y="0"/>
                  </a:moveTo>
                  <a:cubicBezTo>
                    <a:pt x="397" y="0"/>
                    <a:pt x="364" y="79"/>
                    <a:pt x="307" y="154"/>
                  </a:cubicBezTo>
                  <a:cubicBezTo>
                    <a:pt x="177" y="330"/>
                    <a:pt x="91" y="402"/>
                    <a:pt x="26" y="499"/>
                  </a:cubicBezTo>
                  <a:cubicBezTo>
                    <a:pt x="0" y="536"/>
                    <a:pt x="15" y="584"/>
                    <a:pt x="79" y="584"/>
                  </a:cubicBezTo>
                  <a:cubicBezTo>
                    <a:pt x="117" y="584"/>
                    <a:pt x="172" y="566"/>
                    <a:pt x="247" y="519"/>
                  </a:cubicBezTo>
                  <a:cubicBezTo>
                    <a:pt x="494" y="359"/>
                    <a:pt x="544" y="64"/>
                    <a:pt x="467" y="10"/>
                  </a:cubicBezTo>
                  <a:cubicBezTo>
                    <a:pt x="458" y="3"/>
                    <a:pt x="449" y="0"/>
                    <a:pt x="440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4"/>
            <p:cNvSpPr/>
            <p:nvPr/>
          </p:nvSpPr>
          <p:spPr>
            <a:xfrm>
              <a:off x="7179494" y="2506592"/>
              <a:ext cx="45777" cy="49132"/>
            </a:xfrm>
            <a:custGeom>
              <a:avLst/>
              <a:gdLst/>
              <a:ahLst/>
              <a:cxnLst/>
              <a:rect l="l" t="t" r="r" b="b"/>
              <a:pathLst>
                <a:path w="546" h="586" extrusionOk="0">
                  <a:moveTo>
                    <a:pt x="106" y="1"/>
                  </a:moveTo>
                  <a:cubicBezTo>
                    <a:pt x="84" y="1"/>
                    <a:pt x="64" y="13"/>
                    <a:pt x="59" y="37"/>
                  </a:cubicBezTo>
                  <a:cubicBezTo>
                    <a:pt x="0" y="265"/>
                    <a:pt x="216" y="537"/>
                    <a:pt x="462" y="585"/>
                  </a:cubicBezTo>
                  <a:cubicBezTo>
                    <a:pt x="466" y="585"/>
                    <a:pt x="469" y="586"/>
                    <a:pt x="473" y="586"/>
                  </a:cubicBezTo>
                  <a:cubicBezTo>
                    <a:pt x="517" y="586"/>
                    <a:pt x="546" y="535"/>
                    <a:pt x="521" y="497"/>
                  </a:cubicBezTo>
                  <a:lnTo>
                    <a:pt x="521" y="497"/>
                  </a:lnTo>
                  <a:cubicBezTo>
                    <a:pt x="521" y="498"/>
                    <a:pt x="522" y="499"/>
                    <a:pt x="522" y="499"/>
                  </a:cubicBezTo>
                  <a:cubicBezTo>
                    <a:pt x="521" y="499"/>
                    <a:pt x="492" y="454"/>
                    <a:pt x="419" y="371"/>
                  </a:cubicBezTo>
                  <a:cubicBezTo>
                    <a:pt x="381" y="326"/>
                    <a:pt x="331" y="278"/>
                    <a:pt x="237" y="152"/>
                  </a:cubicBezTo>
                  <a:cubicBezTo>
                    <a:pt x="210" y="116"/>
                    <a:pt x="147" y="21"/>
                    <a:pt x="147" y="21"/>
                  </a:cubicBezTo>
                  <a:cubicBezTo>
                    <a:pt x="136" y="7"/>
                    <a:pt x="121" y="1"/>
                    <a:pt x="106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4"/>
            <p:cNvSpPr/>
            <p:nvPr/>
          </p:nvSpPr>
          <p:spPr>
            <a:xfrm>
              <a:off x="7546805" y="2552706"/>
              <a:ext cx="112513" cy="91975"/>
            </a:xfrm>
            <a:custGeom>
              <a:avLst/>
              <a:gdLst/>
              <a:ahLst/>
              <a:cxnLst/>
              <a:rect l="l" t="t" r="r" b="b"/>
              <a:pathLst>
                <a:path w="1342" h="1097" extrusionOk="0">
                  <a:moveTo>
                    <a:pt x="670" y="1"/>
                  </a:moveTo>
                  <a:cubicBezTo>
                    <a:pt x="300" y="1"/>
                    <a:pt x="0" y="247"/>
                    <a:pt x="0" y="549"/>
                  </a:cubicBezTo>
                  <a:cubicBezTo>
                    <a:pt x="0" y="851"/>
                    <a:pt x="300" y="1096"/>
                    <a:pt x="670" y="1096"/>
                  </a:cubicBezTo>
                  <a:cubicBezTo>
                    <a:pt x="1039" y="1096"/>
                    <a:pt x="1342" y="851"/>
                    <a:pt x="1342" y="549"/>
                  </a:cubicBezTo>
                  <a:cubicBezTo>
                    <a:pt x="1342" y="247"/>
                    <a:pt x="1039" y="1"/>
                    <a:pt x="670" y="1"/>
                  </a:cubicBezTo>
                  <a:close/>
                </a:path>
              </a:pathLst>
            </a:custGeom>
            <a:solidFill>
              <a:srgbClr val="000E3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7279769" y="2552706"/>
              <a:ext cx="112513" cy="91975"/>
            </a:xfrm>
            <a:custGeom>
              <a:avLst/>
              <a:gdLst/>
              <a:ahLst/>
              <a:cxnLst/>
              <a:rect l="l" t="t" r="r" b="b"/>
              <a:pathLst>
                <a:path w="1342" h="1097" extrusionOk="0">
                  <a:moveTo>
                    <a:pt x="670" y="1"/>
                  </a:moveTo>
                  <a:cubicBezTo>
                    <a:pt x="301" y="1"/>
                    <a:pt x="1" y="247"/>
                    <a:pt x="1" y="549"/>
                  </a:cubicBezTo>
                  <a:cubicBezTo>
                    <a:pt x="1" y="851"/>
                    <a:pt x="301" y="1096"/>
                    <a:pt x="670" y="1096"/>
                  </a:cubicBezTo>
                  <a:cubicBezTo>
                    <a:pt x="1040" y="1096"/>
                    <a:pt x="1342" y="851"/>
                    <a:pt x="1342" y="549"/>
                  </a:cubicBezTo>
                  <a:cubicBezTo>
                    <a:pt x="1342" y="247"/>
                    <a:pt x="1040" y="1"/>
                    <a:pt x="670" y="1"/>
                  </a:cubicBezTo>
                  <a:close/>
                </a:path>
              </a:pathLst>
            </a:custGeom>
            <a:solidFill>
              <a:srgbClr val="000E3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4"/>
            <p:cNvSpPr/>
            <p:nvPr/>
          </p:nvSpPr>
          <p:spPr>
            <a:xfrm>
              <a:off x="7458771" y="3677034"/>
              <a:ext cx="21212" cy="684406"/>
            </a:xfrm>
            <a:custGeom>
              <a:avLst/>
              <a:gdLst/>
              <a:ahLst/>
              <a:cxnLst/>
              <a:rect l="l" t="t" r="r" b="b"/>
              <a:pathLst>
                <a:path w="253" h="8163" extrusionOk="0">
                  <a:moveTo>
                    <a:pt x="121" y="1"/>
                  </a:moveTo>
                  <a:cubicBezTo>
                    <a:pt x="110" y="1"/>
                    <a:pt x="99" y="2"/>
                    <a:pt x="88" y="6"/>
                  </a:cubicBezTo>
                  <a:cubicBezTo>
                    <a:pt x="57" y="15"/>
                    <a:pt x="34" y="35"/>
                    <a:pt x="18" y="60"/>
                  </a:cubicBezTo>
                  <a:cubicBezTo>
                    <a:pt x="5" y="87"/>
                    <a:pt x="0" y="118"/>
                    <a:pt x="9" y="143"/>
                  </a:cubicBezTo>
                  <a:cubicBezTo>
                    <a:pt x="23" y="224"/>
                    <a:pt x="18" y="1306"/>
                    <a:pt x="14" y="2943"/>
                  </a:cubicBezTo>
                  <a:cubicBezTo>
                    <a:pt x="11" y="4033"/>
                    <a:pt x="5" y="5857"/>
                    <a:pt x="5" y="8047"/>
                  </a:cubicBezTo>
                  <a:cubicBezTo>
                    <a:pt x="5" y="8111"/>
                    <a:pt x="57" y="8162"/>
                    <a:pt x="122" y="8162"/>
                  </a:cubicBezTo>
                  <a:cubicBezTo>
                    <a:pt x="187" y="8162"/>
                    <a:pt x="239" y="8111"/>
                    <a:pt x="239" y="8047"/>
                  </a:cubicBezTo>
                  <a:cubicBezTo>
                    <a:pt x="239" y="5893"/>
                    <a:pt x="244" y="4117"/>
                    <a:pt x="248" y="2943"/>
                  </a:cubicBezTo>
                  <a:cubicBezTo>
                    <a:pt x="253" y="468"/>
                    <a:pt x="253" y="148"/>
                    <a:pt x="232" y="85"/>
                  </a:cubicBezTo>
                  <a:cubicBezTo>
                    <a:pt x="223" y="55"/>
                    <a:pt x="203" y="31"/>
                    <a:pt x="174" y="15"/>
                  </a:cubicBezTo>
                  <a:cubicBezTo>
                    <a:pt x="157" y="5"/>
                    <a:pt x="139" y="1"/>
                    <a:pt x="121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4"/>
            <p:cNvSpPr/>
            <p:nvPr/>
          </p:nvSpPr>
          <p:spPr>
            <a:xfrm>
              <a:off x="6863326" y="2045375"/>
              <a:ext cx="1209811" cy="2492554"/>
            </a:xfrm>
            <a:custGeom>
              <a:avLst/>
              <a:gdLst/>
              <a:ahLst/>
              <a:cxnLst/>
              <a:rect l="l" t="t" r="r" b="b"/>
              <a:pathLst>
                <a:path w="14430" h="29729" extrusionOk="0">
                  <a:moveTo>
                    <a:pt x="10580" y="5193"/>
                  </a:moveTo>
                  <a:cubicBezTo>
                    <a:pt x="10634" y="5218"/>
                    <a:pt x="10679" y="5254"/>
                    <a:pt x="10717" y="5301"/>
                  </a:cubicBezTo>
                  <a:cubicBezTo>
                    <a:pt x="10794" y="5396"/>
                    <a:pt x="10837" y="5531"/>
                    <a:pt x="10837" y="5682"/>
                  </a:cubicBezTo>
                  <a:cubicBezTo>
                    <a:pt x="10837" y="5926"/>
                    <a:pt x="10735" y="6176"/>
                    <a:pt x="10539" y="6345"/>
                  </a:cubicBezTo>
                  <a:cubicBezTo>
                    <a:pt x="10465" y="6302"/>
                    <a:pt x="10379" y="6275"/>
                    <a:pt x="10287" y="6275"/>
                  </a:cubicBezTo>
                  <a:cubicBezTo>
                    <a:pt x="10199" y="6275"/>
                    <a:pt x="10118" y="6298"/>
                    <a:pt x="10046" y="6338"/>
                  </a:cubicBezTo>
                  <a:cubicBezTo>
                    <a:pt x="10077" y="6018"/>
                    <a:pt x="10082" y="5685"/>
                    <a:pt x="10061" y="5356"/>
                  </a:cubicBezTo>
                  <a:lnTo>
                    <a:pt x="10061" y="5356"/>
                  </a:lnTo>
                  <a:cubicBezTo>
                    <a:pt x="10103" y="5370"/>
                    <a:pt x="10148" y="5379"/>
                    <a:pt x="10201" y="5379"/>
                  </a:cubicBezTo>
                  <a:cubicBezTo>
                    <a:pt x="10212" y="5379"/>
                    <a:pt x="10223" y="5379"/>
                    <a:pt x="10235" y="5378"/>
                  </a:cubicBezTo>
                  <a:cubicBezTo>
                    <a:pt x="10352" y="5374"/>
                    <a:pt x="10469" y="5308"/>
                    <a:pt x="10580" y="5193"/>
                  </a:cubicBezTo>
                  <a:close/>
                  <a:moveTo>
                    <a:pt x="3881" y="5187"/>
                  </a:moveTo>
                  <a:cubicBezTo>
                    <a:pt x="3965" y="5228"/>
                    <a:pt x="4050" y="5249"/>
                    <a:pt x="4137" y="5249"/>
                  </a:cubicBezTo>
                  <a:cubicBezTo>
                    <a:pt x="4206" y="5249"/>
                    <a:pt x="4275" y="5236"/>
                    <a:pt x="4344" y="5209"/>
                  </a:cubicBezTo>
                  <a:cubicBezTo>
                    <a:pt x="4362" y="5218"/>
                    <a:pt x="4380" y="5229"/>
                    <a:pt x="4395" y="5241"/>
                  </a:cubicBezTo>
                  <a:cubicBezTo>
                    <a:pt x="4368" y="5606"/>
                    <a:pt x="4368" y="5982"/>
                    <a:pt x="4404" y="6338"/>
                  </a:cubicBezTo>
                  <a:cubicBezTo>
                    <a:pt x="4334" y="6298"/>
                    <a:pt x="4253" y="6275"/>
                    <a:pt x="4165" y="6275"/>
                  </a:cubicBezTo>
                  <a:cubicBezTo>
                    <a:pt x="4073" y="6275"/>
                    <a:pt x="3987" y="6300"/>
                    <a:pt x="3913" y="6347"/>
                  </a:cubicBezTo>
                  <a:cubicBezTo>
                    <a:pt x="3715" y="6178"/>
                    <a:pt x="3613" y="5926"/>
                    <a:pt x="3613" y="5682"/>
                  </a:cubicBezTo>
                  <a:cubicBezTo>
                    <a:pt x="3613" y="5531"/>
                    <a:pt x="3656" y="5396"/>
                    <a:pt x="3733" y="5301"/>
                  </a:cubicBezTo>
                  <a:cubicBezTo>
                    <a:pt x="3773" y="5252"/>
                    <a:pt x="3823" y="5214"/>
                    <a:pt x="3881" y="5187"/>
                  </a:cubicBezTo>
                  <a:close/>
                  <a:moveTo>
                    <a:pt x="4165" y="6467"/>
                  </a:moveTo>
                  <a:cubicBezTo>
                    <a:pt x="4244" y="6467"/>
                    <a:pt x="4314" y="6496"/>
                    <a:pt x="4368" y="6546"/>
                  </a:cubicBezTo>
                  <a:cubicBezTo>
                    <a:pt x="4400" y="6575"/>
                    <a:pt x="4427" y="6611"/>
                    <a:pt x="4445" y="6651"/>
                  </a:cubicBezTo>
                  <a:cubicBezTo>
                    <a:pt x="4449" y="6683"/>
                    <a:pt x="4454" y="6715"/>
                    <a:pt x="4461" y="6744"/>
                  </a:cubicBezTo>
                  <a:cubicBezTo>
                    <a:pt x="4461" y="6757"/>
                    <a:pt x="4465" y="6773"/>
                    <a:pt x="4467" y="6787"/>
                  </a:cubicBezTo>
                  <a:cubicBezTo>
                    <a:pt x="4465" y="6832"/>
                    <a:pt x="4454" y="6870"/>
                    <a:pt x="4434" y="6908"/>
                  </a:cubicBezTo>
                  <a:cubicBezTo>
                    <a:pt x="4404" y="6965"/>
                    <a:pt x="4357" y="7012"/>
                    <a:pt x="4301" y="7039"/>
                  </a:cubicBezTo>
                  <a:cubicBezTo>
                    <a:pt x="4260" y="7062"/>
                    <a:pt x="4213" y="7073"/>
                    <a:pt x="4165" y="7073"/>
                  </a:cubicBezTo>
                  <a:cubicBezTo>
                    <a:pt x="4116" y="7073"/>
                    <a:pt x="4071" y="7062"/>
                    <a:pt x="4030" y="7039"/>
                  </a:cubicBezTo>
                  <a:cubicBezTo>
                    <a:pt x="3972" y="7012"/>
                    <a:pt x="3924" y="6965"/>
                    <a:pt x="3897" y="6908"/>
                  </a:cubicBezTo>
                  <a:cubicBezTo>
                    <a:pt x="3875" y="6866"/>
                    <a:pt x="3861" y="6818"/>
                    <a:pt x="3861" y="6769"/>
                  </a:cubicBezTo>
                  <a:cubicBezTo>
                    <a:pt x="3861" y="6701"/>
                    <a:pt x="3884" y="6638"/>
                    <a:pt x="3922" y="6588"/>
                  </a:cubicBezTo>
                  <a:cubicBezTo>
                    <a:pt x="3967" y="6528"/>
                    <a:pt x="4030" y="6487"/>
                    <a:pt x="4107" y="6471"/>
                  </a:cubicBezTo>
                  <a:cubicBezTo>
                    <a:pt x="4125" y="6467"/>
                    <a:pt x="4145" y="6467"/>
                    <a:pt x="4165" y="6467"/>
                  </a:cubicBezTo>
                  <a:close/>
                  <a:moveTo>
                    <a:pt x="10287" y="6467"/>
                  </a:moveTo>
                  <a:cubicBezTo>
                    <a:pt x="10305" y="6467"/>
                    <a:pt x="10325" y="6467"/>
                    <a:pt x="10343" y="6471"/>
                  </a:cubicBezTo>
                  <a:cubicBezTo>
                    <a:pt x="10420" y="6487"/>
                    <a:pt x="10483" y="6528"/>
                    <a:pt x="10528" y="6588"/>
                  </a:cubicBezTo>
                  <a:cubicBezTo>
                    <a:pt x="10566" y="6638"/>
                    <a:pt x="10589" y="6701"/>
                    <a:pt x="10589" y="6769"/>
                  </a:cubicBezTo>
                  <a:cubicBezTo>
                    <a:pt x="10589" y="6818"/>
                    <a:pt x="10578" y="6866"/>
                    <a:pt x="10555" y="6906"/>
                  </a:cubicBezTo>
                  <a:cubicBezTo>
                    <a:pt x="10526" y="6965"/>
                    <a:pt x="10478" y="7012"/>
                    <a:pt x="10422" y="7039"/>
                  </a:cubicBezTo>
                  <a:cubicBezTo>
                    <a:pt x="10382" y="7062"/>
                    <a:pt x="10334" y="7073"/>
                    <a:pt x="10287" y="7073"/>
                  </a:cubicBezTo>
                  <a:cubicBezTo>
                    <a:pt x="10237" y="7073"/>
                    <a:pt x="10192" y="7062"/>
                    <a:pt x="10152" y="7039"/>
                  </a:cubicBezTo>
                  <a:cubicBezTo>
                    <a:pt x="10093" y="7012"/>
                    <a:pt x="10046" y="6967"/>
                    <a:pt x="10016" y="6908"/>
                  </a:cubicBezTo>
                  <a:cubicBezTo>
                    <a:pt x="9996" y="6870"/>
                    <a:pt x="9985" y="6832"/>
                    <a:pt x="9983" y="6787"/>
                  </a:cubicBezTo>
                  <a:cubicBezTo>
                    <a:pt x="9987" y="6773"/>
                    <a:pt x="9989" y="6757"/>
                    <a:pt x="9992" y="6744"/>
                  </a:cubicBezTo>
                  <a:cubicBezTo>
                    <a:pt x="9996" y="6715"/>
                    <a:pt x="10001" y="6683"/>
                    <a:pt x="10005" y="6651"/>
                  </a:cubicBezTo>
                  <a:cubicBezTo>
                    <a:pt x="10023" y="6611"/>
                    <a:pt x="10050" y="6575"/>
                    <a:pt x="10084" y="6546"/>
                  </a:cubicBezTo>
                  <a:cubicBezTo>
                    <a:pt x="10136" y="6496"/>
                    <a:pt x="10210" y="6467"/>
                    <a:pt x="10287" y="6467"/>
                  </a:cubicBezTo>
                  <a:close/>
                  <a:moveTo>
                    <a:pt x="4402" y="7204"/>
                  </a:moveTo>
                  <a:cubicBezTo>
                    <a:pt x="4422" y="7253"/>
                    <a:pt x="4440" y="7310"/>
                    <a:pt x="4454" y="7370"/>
                  </a:cubicBezTo>
                  <a:cubicBezTo>
                    <a:pt x="4472" y="7456"/>
                    <a:pt x="4483" y="7549"/>
                    <a:pt x="4483" y="7641"/>
                  </a:cubicBezTo>
                  <a:cubicBezTo>
                    <a:pt x="4483" y="8037"/>
                    <a:pt x="4317" y="8313"/>
                    <a:pt x="4164" y="8315"/>
                  </a:cubicBezTo>
                  <a:lnTo>
                    <a:pt x="4164" y="8315"/>
                  </a:lnTo>
                  <a:cubicBezTo>
                    <a:pt x="4034" y="8314"/>
                    <a:pt x="3906" y="8111"/>
                    <a:pt x="3861" y="7842"/>
                  </a:cubicBezTo>
                  <a:cubicBezTo>
                    <a:pt x="3852" y="7781"/>
                    <a:pt x="3848" y="7715"/>
                    <a:pt x="3848" y="7641"/>
                  </a:cubicBezTo>
                  <a:cubicBezTo>
                    <a:pt x="3848" y="7467"/>
                    <a:pt x="3879" y="7316"/>
                    <a:pt x="3927" y="7204"/>
                  </a:cubicBezTo>
                  <a:cubicBezTo>
                    <a:pt x="3996" y="7242"/>
                    <a:pt x="4078" y="7265"/>
                    <a:pt x="4165" y="7265"/>
                  </a:cubicBezTo>
                  <a:cubicBezTo>
                    <a:pt x="4251" y="7265"/>
                    <a:pt x="4330" y="7242"/>
                    <a:pt x="4402" y="7204"/>
                  </a:cubicBezTo>
                  <a:close/>
                  <a:moveTo>
                    <a:pt x="10521" y="7204"/>
                  </a:moveTo>
                  <a:cubicBezTo>
                    <a:pt x="10544" y="7253"/>
                    <a:pt x="10560" y="7310"/>
                    <a:pt x="10573" y="7370"/>
                  </a:cubicBezTo>
                  <a:cubicBezTo>
                    <a:pt x="10593" y="7458"/>
                    <a:pt x="10602" y="7549"/>
                    <a:pt x="10602" y="7641"/>
                  </a:cubicBezTo>
                  <a:cubicBezTo>
                    <a:pt x="10602" y="8038"/>
                    <a:pt x="10436" y="8315"/>
                    <a:pt x="10287" y="8315"/>
                  </a:cubicBezTo>
                  <a:cubicBezTo>
                    <a:pt x="10156" y="8315"/>
                    <a:pt x="10025" y="8112"/>
                    <a:pt x="9983" y="7842"/>
                  </a:cubicBezTo>
                  <a:cubicBezTo>
                    <a:pt x="9974" y="7781"/>
                    <a:pt x="9967" y="7715"/>
                    <a:pt x="9967" y="7641"/>
                  </a:cubicBezTo>
                  <a:cubicBezTo>
                    <a:pt x="9967" y="7467"/>
                    <a:pt x="10001" y="7316"/>
                    <a:pt x="10048" y="7204"/>
                  </a:cubicBezTo>
                  <a:cubicBezTo>
                    <a:pt x="10118" y="7242"/>
                    <a:pt x="10199" y="7265"/>
                    <a:pt x="10287" y="7265"/>
                  </a:cubicBezTo>
                  <a:cubicBezTo>
                    <a:pt x="10372" y="7265"/>
                    <a:pt x="10451" y="7242"/>
                    <a:pt x="10521" y="7204"/>
                  </a:cubicBezTo>
                  <a:close/>
                  <a:moveTo>
                    <a:pt x="5935" y="8905"/>
                  </a:moveTo>
                  <a:cubicBezTo>
                    <a:pt x="5939" y="8908"/>
                    <a:pt x="5941" y="8910"/>
                    <a:pt x="5944" y="8912"/>
                  </a:cubicBezTo>
                  <a:cubicBezTo>
                    <a:pt x="5944" y="8917"/>
                    <a:pt x="5944" y="8919"/>
                    <a:pt x="5944" y="8926"/>
                  </a:cubicBezTo>
                  <a:cubicBezTo>
                    <a:pt x="5941" y="8919"/>
                    <a:pt x="5939" y="8912"/>
                    <a:pt x="5935" y="8905"/>
                  </a:cubicBezTo>
                  <a:close/>
                  <a:moveTo>
                    <a:pt x="8738" y="2655"/>
                  </a:moveTo>
                  <a:lnTo>
                    <a:pt x="8738" y="2655"/>
                  </a:lnTo>
                  <a:cubicBezTo>
                    <a:pt x="8738" y="2655"/>
                    <a:pt x="8738" y="2655"/>
                    <a:pt x="8738" y="2655"/>
                  </a:cubicBezTo>
                  <a:cubicBezTo>
                    <a:pt x="9805" y="3559"/>
                    <a:pt x="9626" y="4686"/>
                    <a:pt x="9854" y="5157"/>
                  </a:cubicBezTo>
                  <a:cubicBezTo>
                    <a:pt x="9856" y="5162"/>
                    <a:pt x="9859" y="5166"/>
                    <a:pt x="9861" y="5173"/>
                  </a:cubicBezTo>
                  <a:cubicBezTo>
                    <a:pt x="9868" y="5252"/>
                    <a:pt x="9874" y="5333"/>
                    <a:pt x="9877" y="5416"/>
                  </a:cubicBezTo>
                  <a:cubicBezTo>
                    <a:pt x="9883" y="5525"/>
                    <a:pt x="9886" y="5635"/>
                    <a:pt x="9886" y="5743"/>
                  </a:cubicBezTo>
                  <a:cubicBezTo>
                    <a:pt x="9886" y="6007"/>
                    <a:pt x="9870" y="6271"/>
                    <a:pt x="9836" y="6523"/>
                  </a:cubicBezTo>
                  <a:cubicBezTo>
                    <a:pt x="9834" y="6539"/>
                    <a:pt x="9829" y="6559"/>
                    <a:pt x="9829" y="6577"/>
                  </a:cubicBezTo>
                  <a:lnTo>
                    <a:pt x="9829" y="6579"/>
                  </a:lnTo>
                  <a:cubicBezTo>
                    <a:pt x="9811" y="6622"/>
                    <a:pt x="9800" y="6667"/>
                    <a:pt x="9793" y="6715"/>
                  </a:cubicBezTo>
                  <a:cubicBezTo>
                    <a:pt x="9791" y="6733"/>
                    <a:pt x="9791" y="6751"/>
                    <a:pt x="9791" y="6769"/>
                  </a:cubicBezTo>
                  <a:cubicBezTo>
                    <a:pt x="9791" y="6773"/>
                    <a:pt x="9791" y="6782"/>
                    <a:pt x="9791" y="6787"/>
                  </a:cubicBezTo>
                  <a:cubicBezTo>
                    <a:pt x="9721" y="7141"/>
                    <a:pt x="9613" y="7458"/>
                    <a:pt x="9457" y="7711"/>
                  </a:cubicBezTo>
                  <a:cubicBezTo>
                    <a:pt x="9279" y="7999"/>
                    <a:pt x="8941" y="8400"/>
                    <a:pt x="8486" y="8700"/>
                  </a:cubicBezTo>
                  <a:cubicBezTo>
                    <a:pt x="8425" y="8739"/>
                    <a:pt x="8364" y="8777"/>
                    <a:pt x="8299" y="8813"/>
                  </a:cubicBezTo>
                  <a:cubicBezTo>
                    <a:pt x="7988" y="8984"/>
                    <a:pt x="7630" y="9099"/>
                    <a:pt x="7235" y="9104"/>
                  </a:cubicBezTo>
                  <a:lnTo>
                    <a:pt x="7215" y="9104"/>
                  </a:lnTo>
                  <a:cubicBezTo>
                    <a:pt x="6818" y="9099"/>
                    <a:pt x="6455" y="8982"/>
                    <a:pt x="6142" y="8806"/>
                  </a:cubicBezTo>
                  <a:cubicBezTo>
                    <a:pt x="6079" y="8772"/>
                    <a:pt x="6018" y="8734"/>
                    <a:pt x="5960" y="8696"/>
                  </a:cubicBezTo>
                  <a:cubicBezTo>
                    <a:pt x="5504" y="8398"/>
                    <a:pt x="5168" y="7999"/>
                    <a:pt x="4993" y="7711"/>
                  </a:cubicBezTo>
                  <a:cubicBezTo>
                    <a:pt x="4837" y="7461"/>
                    <a:pt x="4727" y="7138"/>
                    <a:pt x="4657" y="6784"/>
                  </a:cubicBezTo>
                  <a:cubicBezTo>
                    <a:pt x="4659" y="6778"/>
                    <a:pt x="4659" y="6773"/>
                    <a:pt x="4659" y="6769"/>
                  </a:cubicBezTo>
                  <a:cubicBezTo>
                    <a:pt x="4659" y="6751"/>
                    <a:pt x="4657" y="6733"/>
                    <a:pt x="4655" y="6715"/>
                  </a:cubicBezTo>
                  <a:cubicBezTo>
                    <a:pt x="4650" y="6670"/>
                    <a:pt x="4639" y="6627"/>
                    <a:pt x="4623" y="6584"/>
                  </a:cubicBezTo>
                  <a:cubicBezTo>
                    <a:pt x="4618" y="6564"/>
                    <a:pt x="4616" y="6543"/>
                    <a:pt x="4614" y="6523"/>
                  </a:cubicBezTo>
                  <a:cubicBezTo>
                    <a:pt x="4564" y="6167"/>
                    <a:pt x="4551" y="5788"/>
                    <a:pt x="4571" y="5416"/>
                  </a:cubicBezTo>
                  <a:cubicBezTo>
                    <a:pt x="4576" y="5326"/>
                    <a:pt x="4580" y="5238"/>
                    <a:pt x="4589" y="5150"/>
                  </a:cubicBezTo>
                  <a:cubicBezTo>
                    <a:pt x="4594" y="5117"/>
                    <a:pt x="4596" y="5081"/>
                    <a:pt x="4600" y="5045"/>
                  </a:cubicBezTo>
                  <a:cubicBezTo>
                    <a:pt x="4630" y="5017"/>
                    <a:pt x="4659" y="4988"/>
                    <a:pt x="4686" y="4957"/>
                  </a:cubicBezTo>
                  <a:cubicBezTo>
                    <a:pt x="5015" y="4578"/>
                    <a:pt x="5304" y="4188"/>
                    <a:pt x="5479" y="3607"/>
                  </a:cubicBezTo>
                  <a:cubicBezTo>
                    <a:pt x="5488" y="3577"/>
                    <a:pt x="5615" y="3223"/>
                    <a:pt x="5615" y="3214"/>
                  </a:cubicBezTo>
                  <a:cubicBezTo>
                    <a:pt x="5754" y="3354"/>
                    <a:pt x="6038" y="3620"/>
                    <a:pt x="6115" y="3683"/>
                  </a:cubicBezTo>
                  <a:cubicBezTo>
                    <a:pt x="6289" y="3823"/>
                    <a:pt x="6471" y="3887"/>
                    <a:pt x="6630" y="3887"/>
                  </a:cubicBezTo>
                  <a:cubicBezTo>
                    <a:pt x="6943" y="3887"/>
                    <a:pt x="7166" y="3638"/>
                    <a:pt x="7057" y="3230"/>
                  </a:cubicBezTo>
                  <a:cubicBezTo>
                    <a:pt x="7037" y="3149"/>
                    <a:pt x="6980" y="2969"/>
                    <a:pt x="6976" y="2946"/>
                  </a:cubicBezTo>
                  <a:lnTo>
                    <a:pt x="6976" y="2946"/>
                  </a:lnTo>
                  <a:cubicBezTo>
                    <a:pt x="7154" y="3128"/>
                    <a:pt x="7539" y="3865"/>
                    <a:pt x="8187" y="3865"/>
                  </a:cubicBezTo>
                  <a:cubicBezTo>
                    <a:pt x="8222" y="3865"/>
                    <a:pt x="8257" y="3863"/>
                    <a:pt x="8292" y="3859"/>
                  </a:cubicBezTo>
                  <a:cubicBezTo>
                    <a:pt x="8988" y="3772"/>
                    <a:pt x="8715" y="2655"/>
                    <a:pt x="8738" y="2655"/>
                  </a:cubicBezTo>
                  <a:close/>
                  <a:moveTo>
                    <a:pt x="4012" y="10059"/>
                  </a:moveTo>
                  <a:lnTo>
                    <a:pt x="4012" y="10059"/>
                  </a:lnTo>
                  <a:cubicBezTo>
                    <a:pt x="3841" y="10195"/>
                    <a:pt x="3697" y="10384"/>
                    <a:pt x="3597" y="10602"/>
                  </a:cubicBezTo>
                  <a:cubicBezTo>
                    <a:pt x="3505" y="10548"/>
                    <a:pt x="3426" y="10503"/>
                    <a:pt x="3352" y="10467"/>
                  </a:cubicBezTo>
                  <a:cubicBezTo>
                    <a:pt x="3286" y="10433"/>
                    <a:pt x="3244" y="10418"/>
                    <a:pt x="3212" y="10406"/>
                  </a:cubicBezTo>
                  <a:cubicBezTo>
                    <a:pt x="3187" y="10397"/>
                    <a:pt x="3172" y="10391"/>
                    <a:pt x="3163" y="10384"/>
                  </a:cubicBezTo>
                  <a:cubicBezTo>
                    <a:pt x="3406" y="10267"/>
                    <a:pt x="3744" y="10147"/>
                    <a:pt x="4012" y="10059"/>
                  </a:cubicBezTo>
                  <a:close/>
                  <a:moveTo>
                    <a:pt x="6126" y="9014"/>
                  </a:moveTo>
                  <a:cubicBezTo>
                    <a:pt x="6449" y="9180"/>
                    <a:pt x="6814" y="9293"/>
                    <a:pt x="7215" y="9295"/>
                  </a:cubicBezTo>
                  <a:lnTo>
                    <a:pt x="7235" y="9295"/>
                  </a:lnTo>
                  <a:cubicBezTo>
                    <a:pt x="7632" y="9291"/>
                    <a:pt x="7995" y="9183"/>
                    <a:pt x="8317" y="9018"/>
                  </a:cubicBezTo>
                  <a:cubicBezTo>
                    <a:pt x="8326" y="9117"/>
                    <a:pt x="8337" y="9221"/>
                    <a:pt x="8351" y="9331"/>
                  </a:cubicBezTo>
                  <a:cubicBezTo>
                    <a:pt x="8351" y="9352"/>
                    <a:pt x="8355" y="9372"/>
                    <a:pt x="8360" y="9392"/>
                  </a:cubicBezTo>
                  <a:cubicBezTo>
                    <a:pt x="8360" y="9401"/>
                    <a:pt x="8360" y="9410"/>
                    <a:pt x="8362" y="9419"/>
                  </a:cubicBezTo>
                  <a:cubicBezTo>
                    <a:pt x="8369" y="9469"/>
                    <a:pt x="8376" y="9518"/>
                    <a:pt x="8382" y="9570"/>
                  </a:cubicBezTo>
                  <a:lnTo>
                    <a:pt x="8387" y="9597"/>
                  </a:lnTo>
                  <a:cubicBezTo>
                    <a:pt x="8432" y="9906"/>
                    <a:pt x="8495" y="10258"/>
                    <a:pt x="8574" y="10661"/>
                  </a:cubicBezTo>
                  <a:cubicBezTo>
                    <a:pt x="8584" y="10707"/>
                    <a:pt x="8624" y="10737"/>
                    <a:pt x="8669" y="10737"/>
                  </a:cubicBezTo>
                  <a:cubicBezTo>
                    <a:pt x="8675" y="10737"/>
                    <a:pt x="8681" y="10736"/>
                    <a:pt x="8687" y="10735"/>
                  </a:cubicBezTo>
                  <a:cubicBezTo>
                    <a:pt x="8738" y="10726"/>
                    <a:pt x="8772" y="10675"/>
                    <a:pt x="8761" y="10623"/>
                  </a:cubicBezTo>
                  <a:cubicBezTo>
                    <a:pt x="8687" y="10249"/>
                    <a:pt x="8626" y="9917"/>
                    <a:pt x="8583" y="9624"/>
                  </a:cubicBezTo>
                  <a:lnTo>
                    <a:pt x="8583" y="9624"/>
                  </a:lnTo>
                  <a:cubicBezTo>
                    <a:pt x="8786" y="9658"/>
                    <a:pt x="8989" y="9694"/>
                    <a:pt x="9205" y="9741"/>
                  </a:cubicBezTo>
                  <a:cubicBezTo>
                    <a:pt x="9302" y="9762"/>
                    <a:pt x="9394" y="9784"/>
                    <a:pt x="9487" y="9807"/>
                  </a:cubicBezTo>
                  <a:cubicBezTo>
                    <a:pt x="9584" y="9829"/>
                    <a:pt x="9678" y="9852"/>
                    <a:pt x="9773" y="9872"/>
                  </a:cubicBezTo>
                  <a:cubicBezTo>
                    <a:pt x="9805" y="9879"/>
                    <a:pt x="9823" y="9888"/>
                    <a:pt x="9829" y="9899"/>
                  </a:cubicBezTo>
                  <a:cubicBezTo>
                    <a:pt x="9836" y="9913"/>
                    <a:pt x="9834" y="9933"/>
                    <a:pt x="9823" y="9960"/>
                  </a:cubicBezTo>
                  <a:cubicBezTo>
                    <a:pt x="9264" y="11348"/>
                    <a:pt x="8689" y="12302"/>
                    <a:pt x="8112" y="12795"/>
                  </a:cubicBezTo>
                  <a:cubicBezTo>
                    <a:pt x="7934" y="12944"/>
                    <a:pt x="7742" y="13095"/>
                    <a:pt x="7499" y="13165"/>
                  </a:cubicBezTo>
                  <a:cubicBezTo>
                    <a:pt x="7419" y="13188"/>
                    <a:pt x="7332" y="13197"/>
                    <a:pt x="7248" y="13197"/>
                  </a:cubicBezTo>
                  <a:cubicBezTo>
                    <a:pt x="7092" y="13197"/>
                    <a:pt x="6947" y="13166"/>
                    <a:pt x="6879" y="13138"/>
                  </a:cubicBezTo>
                  <a:cubicBezTo>
                    <a:pt x="6313" y="12901"/>
                    <a:pt x="5784" y="12306"/>
                    <a:pt x="5261" y="11326"/>
                  </a:cubicBezTo>
                  <a:cubicBezTo>
                    <a:pt x="5256" y="11319"/>
                    <a:pt x="5254" y="11312"/>
                    <a:pt x="5250" y="11306"/>
                  </a:cubicBezTo>
                  <a:cubicBezTo>
                    <a:pt x="5362" y="11022"/>
                    <a:pt x="5403" y="10726"/>
                    <a:pt x="5362" y="10481"/>
                  </a:cubicBezTo>
                  <a:cubicBezTo>
                    <a:pt x="5534" y="10402"/>
                    <a:pt x="5678" y="10262"/>
                    <a:pt x="5790" y="10093"/>
                  </a:cubicBezTo>
                  <a:lnTo>
                    <a:pt x="5790" y="10093"/>
                  </a:lnTo>
                  <a:cubicBezTo>
                    <a:pt x="5761" y="10264"/>
                    <a:pt x="5725" y="10440"/>
                    <a:pt x="5689" y="10623"/>
                  </a:cubicBezTo>
                  <a:cubicBezTo>
                    <a:pt x="5678" y="10675"/>
                    <a:pt x="5712" y="10724"/>
                    <a:pt x="5763" y="10735"/>
                  </a:cubicBezTo>
                  <a:cubicBezTo>
                    <a:pt x="5770" y="10735"/>
                    <a:pt x="5775" y="10738"/>
                    <a:pt x="5781" y="10738"/>
                  </a:cubicBezTo>
                  <a:cubicBezTo>
                    <a:pt x="5827" y="10738"/>
                    <a:pt x="5865" y="10706"/>
                    <a:pt x="5874" y="10663"/>
                  </a:cubicBezTo>
                  <a:cubicBezTo>
                    <a:pt x="5953" y="10282"/>
                    <a:pt x="6016" y="9926"/>
                    <a:pt x="6059" y="9597"/>
                  </a:cubicBezTo>
                  <a:lnTo>
                    <a:pt x="6063" y="9570"/>
                  </a:lnTo>
                  <a:cubicBezTo>
                    <a:pt x="6072" y="9518"/>
                    <a:pt x="6077" y="9469"/>
                    <a:pt x="6083" y="9419"/>
                  </a:cubicBezTo>
                  <a:cubicBezTo>
                    <a:pt x="6086" y="9410"/>
                    <a:pt x="6086" y="9401"/>
                    <a:pt x="6086" y="9392"/>
                  </a:cubicBezTo>
                  <a:cubicBezTo>
                    <a:pt x="6090" y="9370"/>
                    <a:pt x="6095" y="9347"/>
                    <a:pt x="6095" y="9325"/>
                  </a:cubicBezTo>
                  <a:cubicBezTo>
                    <a:pt x="6108" y="9207"/>
                    <a:pt x="6120" y="9106"/>
                    <a:pt x="6126" y="9014"/>
                  </a:cubicBezTo>
                  <a:close/>
                  <a:moveTo>
                    <a:pt x="10069" y="9956"/>
                  </a:moveTo>
                  <a:cubicBezTo>
                    <a:pt x="10081" y="9956"/>
                    <a:pt x="10095" y="9958"/>
                    <a:pt x="10113" y="9962"/>
                  </a:cubicBezTo>
                  <a:cubicBezTo>
                    <a:pt x="10273" y="10003"/>
                    <a:pt x="10798" y="10167"/>
                    <a:pt x="11294" y="10377"/>
                  </a:cubicBezTo>
                  <a:cubicBezTo>
                    <a:pt x="11276" y="10388"/>
                    <a:pt x="11249" y="10402"/>
                    <a:pt x="11218" y="10413"/>
                  </a:cubicBezTo>
                  <a:cubicBezTo>
                    <a:pt x="11080" y="10476"/>
                    <a:pt x="10794" y="10605"/>
                    <a:pt x="10415" y="10904"/>
                  </a:cubicBezTo>
                  <a:cubicBezTo>
                    <a:pt x="9796" y="11396"/>
                    <a:pt x="9284" y="12013"/>
                    <a:pt x="9043" y="12557"/>
                  </a:cubicBezTo>
                  <a:cubicBezTo>
                    <a:pt x="8948" y="12768"/>
                    <a:pt x="8912" y="12917"/>
                    <a:pt x="8880" y="13039"/>
                  </a:cubicBezTo>
                  <a:cubicBezTo>
                    <a:pt x="8844" y="13188"/>
                    <a:pt x="8820" y="13287"/>
                    <a:pt x="8718" y="13404"/>
                  </a:cubicBezTo>
                  <a:cubicBezTo>
                    <a:pt x="7887" y="14362"/>
                    <a:pt x="7630" y="14623"/>
                    <a:pt x="7458" y="14797"/>
                  </a:cubicBezTo>
                  <a:cubicBezTo>
                    <a:pt x="7388" y="14869"/>
                    <a:pt x="7332" y="14930"/>
                    <a:pt x="7253" y="15018"/>
                  </a:cubicBezTo>
                  <a:cubicBezTo>
                    <a:pt x="7237" y="15036"/>
                    <a:pt x="7228" y="15038"/>
                    <a:pt x="7228" y="15038"/>
                  </a:cubicBezTo>
                  <a:cubicBezTo>
                    <a:pt x="7226" y="15038"/>
                    <a:pt x="7219" y="15036"/>
                    <a:pt x="7201" y="15018"/>
                  </a:cubicBezTo>
                  <a:cubicBezTo>
                    <a:pt x="6893" y="14704"/>
                    <a:pt x="5667" y="13406"/>
                    <a:pt x="5615" y="13210"/>
                  </a:cubicBezTo>
                  <a:cubicBezTo>
                    <a:pt x="5606" y="13176"/>
                    <a:pt x="5599" y="13145"/>
                    <a:pt x="5590" y="13111"/>
                  </a:cubicBezTo>
                  <a:cubicBezTo>
                    <a:pt x="5516" y="12818"/>
                    <a:pt x="5414" y="12415"/>
                    <a:pt x="4970" y="11840"/>
                  </a:cubicBezTo>
                  <a:lnTo>
                    <a:pt x="4966" y="11833"/>
                  </a:lnTo>
                  <a:lnTo>
                    <a:pt x="4945" y="11849"/>
                  </a:lnTo>
                  <a:lnTo>
                    <a:pt x="4961" y="11829"/>
                  </a:lnTo>
                  <a:lnTo>
                    <a:pt x="4957" y="11824"/>
                  </a:lnTo>
                  <a:cubicBezTo>
                    <a:pt x="5026" y="11734"/>
                    <a:pt x="5090" y="11639"/>
                    <a:pt x="5144" y="11538"/>
                  </a:cubicBezTo>
                  <a:cubicBezTo>
                    <a:pt x="5304" y="11820"/>
                    <a:pt x="5464" y="12070"/>
                    <a:pt x="5635" y="12300"/>
                  </a:cubicBezTo>
                  <a:cubicBezTo>
                    <a:pt x="6031" y="12834"/>
                    <a:pt x="6603" y="13405"/>
                    <a:pt x="7237" y="13405"/>
                  </a:cubicBezTo>
                  <a:cubicBezTo>
                    <a:pt x="7378" y="13405"/>
                    <a:pt x="7522" y="13377"/>
                    <a:pt x="7668" y="13314"/>
                  </a:cubicBezTo>
                  <a:cubicBezTo>
                    <a:pt x="8718" y="12859"/>
                    <a:pt x="9460" y="11342"/>
                    <a:pt x="9989" y="10073"/>
                  </a:cubicBezTo>
                  <a:cubicBezTo>
                    <a:pt x="9996" y="10057"/>
                    <a:pt x="10001" y="10046"/>
                    <a:pt x="10007" y="10034"/>
                  </a:cubicBezTo>
                  <a:cubicBezTo>
                    <a:pt x="10029" y="9976"/>
                    <a:pt x="10037" y="9956"/>
                    <a:pt x="10069" y="9956"/>
                  </a:cubicBezTo>
                  <a:close/>
                  <a:moveTo>
                    <a:pt x="11914" y="10451"/>
                  </a:moveTo>
                  <a:lnTo>
                    <a:pt x="11914" y="10454"/>
                  </a:lnTo>
                  <a:cubicBezTo>
                    <a:pt x="12092" y="10454"/>
                    <a:pt x="12270" y="10497"/>
                    <a:pt x="12432" y="10605"/>
                  </a:cubicBezTo>
                  <a:cubicBezTo>
                    <a:pt x="12514" y="10657"/>
                    <a:pt x="12570" y="10735"/>
                    <a:pt x="12565" y="10758"/>
                  </a:cubicBezTo>
                  <a:cubicBezTo>
                    <a:pt x="12563" y="10760"/>
                    <a:pt x="12556" y="10762"/>
                    <a:pt x="12541" y="10765"/>
                  </a:cubicBezTo>
                  <a:lnTo>
                    <a:pt x="12414" y="10765"/>
                  </a:lnTo>
                  <a:cubicBezTo>
                    <a:pt x="11988" y="10765"/>
                    <a:pt x="11364" y="10934"/>
                    <a:pt x="11238" y="11083"/>
                  </a:cubicBezTo>
                  <a:cubicBezTo>
                    <a:pt x="11209" y="11121"/>
                    <a:pt x="11206" y="11168"/>
                    <a:pt x="11233" y="11206"/>
                  </a:cubicBezTo>
                  <a:cubicBezTo>
                    <a:pt x="11250" y="11229"/>
                    <a:pt x="11275" y="11241"/>
                    <a:pt x="11303" y="11241"/>
                  </a:cubicBezTo>
                  <a:cubicBezTo>
                    <a:pt x="11317" y="11241"/>
                    <a:pt x="11332" y="11238"/>
                    <a:pt x="11346" y="11231"/>
                  </a:cubicBezTo>
                  <a:lnTo>
                    <a:pt x="11378" y="11218"/>
                  </a:lnTo>
                  <a:cubicBezTo>
                    <a:pt x="11666" y="11091"/>
                    <a:pt x="11961" y="10961"/>
                    <a:pt x="12458" y="10961"/>
                  </a:cubicBezTo>
                  <a:cubicBezTo>
                    <a:pt x="12509" y="10961"/>
                    <a:pt x="12563" y="10962"/>
                    <a:pt x="12620" y="10965"/>
                  </a:cubicBezTo>
                  <a:cubicBezTo>
                    <a:pt x="12780" y="10974"/>
                    <a:pt x="12996" y="11031"/>
                    <a:pt x="13084" y="11161"/>
                  </a:cubicBezTo>
                  <a:cubicBezTo>
                    <a:pt x="13104" y="11193"/>
                    <a:pt x="13109" y="11222"/>
                    <a:pt x="13093" y="11252"/>
                  </a:cubicBezTo>
                  <a:cubicBezTo>
                    <a:pt x="13066" y="11299"/>
                    <a:pt x="12987" y="11337"/>
                    <a:pt x="12908" y="11337"/>
                  </a:cubicBezTo>
                  <a:lnTo>
                    <a:pt x="12906" y="11337"/>
                  </a:lnTo>
                  <a:lnTo>
                    <a:pt x="12789" y="11335"/>
                  </a:lnTo>
                  <a:cubicBezTo>
                    <a:pt x="12730" y="11334"/>
                    <a:pt x="12680" y="11333"/>
                    <a:pt x="12636" y="11333"/>
                  </a:cubicBezTo>
                  <a:cubicBezTo>
                    <a:pt x="12434" y="11333"/>
                    <a:pt x="12348" y="11347"/>
                    <a:pt x="12025" y="11425"/>
                  </a:cubicBezTo>
                  <a:cubicBezTo>
                    <a:pt x="12000" y="11430"/>
                    <a:pt x="11414" y="11574"/>
                    <a:pt x="11348" y="11729"/>
                  </a:cubicBezTo>
                  <a:cubicBezTo>
                    <a:pt x="11339" y="11756"/>
                    <a:pt x="11339" y="11781"/>
                    <a:pt x="11353" y="11804"/>
                  </a:cubicBezTo>
                  <a:cubicBezTo>
                    <a:pt x="11375" y="11841"/>
                    <a:pt x="11403" y="11853"/>
                    <a:pt x="11432" y="11853"/>
                  </a:cubicBezTo>
                  <a:cubicBezTo>
                    <a:pt x="11470" y="11853"/>
                    <a:pt x="11510" y="11831"/>
                    <a:pt x="11542" y="11813"/>
                  </a:cubicBezTo>
                  <a:cubicBezTo>
                    <a:pt x="11754" y="11693"/>
                    <a:pt x="11991" y="11637"/>
                    <a:pt x="12214" y="11587"/>
                  </a:cubicBezTo>
                  <a:cubicBezTo>
                    <a:pt x="12403" y="11546"/>
                    <a:pt x="12566" y="11529"/>
                    <a:pt x="12703" y="11529"/>
                  </a:cubicBezTo>
                  <a:cubicBezTo>
                    <a:pt x="12978" y="11529"/>
                    <a:pt x="13149" y="11599"/>
                    <a:pt x="13226" y="11684"/>
                  </a:cubicBezTo>
                  <a:cubicBezTo>
                    <a:pt x="13262" y="11725"/>
                    <a:pt x="13278" y="11768"/>
                    <a:pt x="13264" y="11804"/>
                  </a:cubicBezTo>
                  <a:cubicBezTo>
                    <a:pt x="13253" y="11842"/>
                    <a:pt x="13212" y="11871"/>
                    <a:pt x="13154" y="11885"/>
                  </a:cubicBezTo>
                  <a:cubicBezTo>
                    <a:pt x="13131" y="11889"/>
                    <a:pt x="13106" y="11894"/>
                    <a:pt x="13084" y="11898"/>
                  </a:cubicBezTo>
                  <a:cubicBezTo>
                    <a:pt x="13009" y="11916"/>
                    <a:pt x="12937" y="11932"/>
                    <a:pt x="12865" y="11934"/>
                  </a:cubicBezTo>
                  <a:cubicBezTo>
                    <a:pt x="12446" y="11953"/>
                    <a:pt x="12038" y="12056"/>
                    <a:pt x="11617" y="12255"/>
                  </a:cubicBezTo>
                  <a:cubicBezTo>
                    <a:pt x="11556" y="12282"/>
                    <a:pt x="11472" y="12320"/>
                    <a:pt x="11495" y="12403"/>
                  </a:cubicBezTo>
                  <a:cubicBezTo>
                    <a:pt x="11506" y="12444"/>
                    <a:pt x="11549" y="12473"/>
                    <a:pt x="11590" y="12473"/>
                  </a:cubicBezTo>
                  <a:cubicBezTo>
                    <a:pt x="11623" y="12473"/>
                    <a:pt x="11662" y="12455"/>
                    <a:pt x="11729" y="12424"/>
                  </a:cubicBezTo>
                  <a:cubicBezTo>
                    <a:pt x="11856" y="12363"/>
                    <a:pt x="12088" y="12252"/>
                    <a:pt x="12523" y="12173"/>
                  </a:cubicBezTo>
                  <a:cubicBezTo>
                    <a:pt x="12610" y="12158"/>
                    <a:pt x="12733" y="12143"/>
                    <a:pt x="12850" y="12143"/>
                  </a:cubicBezTo>
                  <a:cubicBezTo>
                    <a:pt x="12984" y="12143"/>
                    <a:pt x="13111" y="12162"/>
                    <a:pt x="13172" y="12221"/>
                  </a:cubicBezTo>
                  <a:cubicBezTo>
                    <a:pt x="13215" y="12261"/>
                    <a:pt x="13219" y="12304"/>
                    <a:pt x="13179" y="12354"/>
                  </a:cubicBezTo>
                  <a:cubicBezTo>
                    <a:pt x="13023" y="12536"/>
                    <a:pt x="12836" y="12584"/>
                    <a:pt x="12529" y="12660"/>
                  </a:cubicBezTo>
                  <a:cubicBezTo>
                    <a:pt x="12320" y="12714"/>
                    <a:pt x="12061" y="12782"/>
                    <a:pt x="11727" y="12913"/>
                  </a:cubicBezTo>
                  <a:cubicBezTo>
                    <a:pt x="11695" y="12926"/>
                    <a:pt x="11637" y="12953"/>
                    <a:pt x="11617" y="13001"/>
                  </a:cubicBezTo>
                  <a:cubicBezTo>
                    <a:pt x="11610" y="13025"/>
                    <a:pt x="11612" y="13050"/>
                    <a:pt x="11626" y="13075"/>
                  </a:cubicBezTo>
                  <a:cubicBezTo>
                    <a:pt x="11645" y="13111"/>
                    <a:pt x="11673" y="13123"/>
                    <a:pt x="11702" y="13123"/>
                  </a:cubicBezTo>
                  <a:cubicBezTo>
                    <a:pt x="11732" y="13123"/>
                    <a:pt x="11764" y="13110"/>
                    <a:pt x="11790" y="13100"/>
                  </a:cubicBezTo>
                  <a:lnTo>
                    <a:pt x="11813" y="13091"/>
                  </a:lnTo>
                  <a:cubicBezTo>
                    <a:pt x="12026" y="13009"/>
                    <a:pt x="12605" y="12812"/>
                    <a:pt x="12882" y="12812"/>
                  </a:cubicBezTo>
                  <a:cubicBezTo>
                    <a:pt x="12903" y="12812"/>
                    <a:pt x="12922" y="12813"/>
                    <a:pt x="12940" y="12816"/>
                  </a:cubicBezTo>
                  <a:cubicBezTo>
                    <a:pt x="12958" y="12818"/>
                    <a:pt x="12982" y="12827"/>
                    <a:pt x="12989" y="12852"/>
                  </a:cubicBezTo>
                  <a:cubicBezTo>
                    <a:pt x="12998" y="12881"/>
                    <a:pt x="12978" y="12937"/>
                    <a:pt x="12897" y="13005"/>
                  </a:cubicBezTo>
                  <a:cubicBezTo>
                    <a:pt x="12669" y="13194"/>
                    <a:pt x="12493" y="13253"/>
                    <a:pt x="12324" y="13312"/>
                  </a:cubicBezTo>
                  <a:cubicBezTo>
                    <a:pt x="12124" y="13377"/>
                    <a:pt x="11939" y="13442"/>
                    <a:pt x="11695" y="13692"/>
                  </a:cubicBezTo>
                  <a:lnTo>
                    <a:pt x="11628" y="13762"/>
                  </a:lnTo>
                  <a:cubicBezTo>
                    <a:pt x="11387" y="14015"/>
                    <a:pt x="11161" y="14251"/>
                    <a:pt x="10677" y="14468"/>
                  </a:cubicBezTo>
                  <a:cubicBezTo>
                    <a:pt x="10391" y="14596"/>
                    <a:pt x="10228" y="14608"/>
                    <a:pt x="10120" y="14617"/>
                  </a:cubicBezTo>
                  <a:cubicBezTo>
                    <a:pt x="10019" y="14626"/>
                    <a:pt x="9956" y="14630"/>
                    <a:pt x="9888" y="14734"/>
                  </a:cubicBezTo>
                  <a:cubicBezTo>
                    <a:pt x="9642" y="15115"/>
                    <a:pt x="8835" y="16354"/>
                    <a:pt x="8788" y="16431"/>
                  </a:cubicBezTo>
                  <a:lnTo>
                    <a:pt x="8779" y="16444"/>
                  </a:lnTo>
                  <a:cubicBezTo>
                    <a:pt x="8759" y="16474"/>
                    <a:pt x="8736" y="16512"/>
                    <a:pt x="8723" y="16512"/>
                  </a:cubicBezTo>
                  <a:cubicBezTo>
                    <a:pt x="8721" y="16513"/>
                    <a:pt x="8720" y="16513"/>
                    <a:pt x="8719" y="16513"/>
                  </a:cubicBezTo>
                  <a:cubicBezTo>
                    <a:pt x="8716" y="16513"/>
                    <a:pt x="8712" y="16511"/>
                    <a:pt x="8709" y="16507"/>
                  </a:cubicBezTo>
                  <a:cubicBezTo>
                    <a:pt x="8594" y="16426"/>
                    <a:pt x="7857" y="15683"/>
                    <a:pt x="7542" y="15365"/>
                  </a:cubicBezTo>
                  <a:cubicBezTo>
                    <a:pt x="7461" y="15281"/>
                    <a:pt x="7402" y="15223"/>
                    <a:pt x="7377" y="15198"/>
                  </a:cubicBezTo>
                  <a:cubicBezTo>
                    <a:pt x="7368" y="15189"/>
                    <a:pt x="7368" y="15187"/>
                    <a:pt x="7368" y="15187"/>
                  </a:cubicBezTo>
                  <a:cubicBezTo>
                    <a:pt x="7368" y="15173"/>
                    <a:pt x="7409" y="15135"/>
                    <a:pt x="7454" y="15088"/>
                  </a:cubicBezTo>
                  <a:cubicBezTo>
                    <a:pt x="7476" y="15065"/>
                    <a:pt x="7501" y="15040"/>
                    <a:pt x="7530" y="15009"/>
                  </a:cubicBezTo>
                  <a:cubicBezTo>
                    <a:pt x="7537" y="15000"/>
                    <a:pt x="7555" y="14982"/>
                    <a:pt x="7582" y="14955"/>
                  </a:cubicBezTo>
                  <a:cubicBezTo>
                    <a:pt x="8171" y="14346"/>
                    <a:pt x="8619" y="13846"/>
                    <a:pt x="8919" y="13467"/>
                  </a:cubicBezTo>
                  <a:cubicBezTo>
                    <a:pt x="8977" y="13395"/>
                    <a:pt x="9016" y="13318"/>
                    <a:pt x="9038" y="13230"/>
                  </a:cubicBezTo>
                  <a:cubicBezTo>
                    <a:pt x="9160" y="12753"/>
                    <a:pt x="9252" y="12482"/>
                    <a:pt x="9570" y="12049"/>
                  </a:cubicBezTo>
                  <a:cubicBezTo>
                    <a:pt x="9850" y="11671"/>
                    <a:pt x="10352" y="11141"/>
                    <a:pt x="10918" y="10792"/>
                  </a:cubicBezTo>
                  <a:cubicBezTo>
                    <a:pt x="11200" y="10618"/>
                    <a:pt x="11563" y="10451"/>
                    <a:pt x="11914" y="10451"/>
                  </a:cubicBezTo>
                  <a:close/>
                  <a:moveTo>
                    <a:pt x="2549" y="10445"/>
                  </a:moveTo>
                  <a:cubicBezTo>
                    <a:pt x="2601" y="10445"/>
                    <a:pt x="2655" y="10449"/>
                    <a:pt x="2709" y="10458"/>
                  </a:cubicBezTo>
                  <a:cubicBezTo>
                    <a:pt x="3625" y="10618"/>
                    <a:pt x="4625" y="11619"/>
                    <a:pt x="5042" y="12279"/>
                  </a:cubicBezTo>
                  <a:cubicBezTo>
                    <a:pt x="5252" y="12613"/>
                    <a:pt x="5319" y="12870"/>
                    <a:pt x="5374" y="13077"/>
                  </a:cubicBezTo>
                  <a:cubicBezTo>
                    <a:pt x="5416" y="13239"/>
                    <a:pt x="5450" y="13363"/>
                    <a:pt x="5534" y="13465"/>
                  </a:cubicBezTo>
                  <a:cubicBezTo>
                    <a:pt x="6081" y="14130"/>
                    <a:pt x="6458" y="14520"/>
                    <a:pt x="6760" y="14833"/>
                  </a:cubicBezTo>
                  <a:cubicBezTo>
                    <a:pt x="6904" y="14982"/>
                    <a:pt x="7028" y="15110"/>
                    <a:pt x="7145" y="15243"/>
                  </a:cubicBezTo>
                  <a:cubicBezTo>
                    <a:pt x="7170" y="15272"/>
                    <a:pt x="7199" y="15299"/>
                    <a:pt x="7226" y="15326"/>
                  </a:cubicBezTo>
                  <a:cubicBezTo>
                    <a:pt x="7251" y="15347"/>
                    <a:pt x="7276" y="15372"/>
                    <a:pt x="7298" y="15396"/>
                  </a:cubicBezTo>
                  <a:lnTo>
                    <a:pt x="7325" y="15426"/>
                  </a:lnTo>
                  <a:cubicBezTo>
                    <a:pt x="7521" y="15633"/>
                    <a:pt x="7720" y="15852"/>
                    <a:pt x="7934" y="16050"/>
                  </a:cubicBezTo>
                  <a:cubicBezTo>
                    <a:pt x="8308" y="16399"/>
                    <a:pt x="8371" y="16467"/>
                    <a:pt x="8414" y="16510"/>
                  </a:cubicBezTo>
                  <a:cubicBezTo>
                    <a:pt x="8475" y="16571"/>
                    <a:pt x="8495" y="16589"/>
                    <a:pt x="9201" y="17233"/>
                  </a:cubicBezTo>
                  <a:cubicBezTo>
                    <a:pt x="9228" y="17256"/>
                    <a:pt x="9232" y="17285"/>
                    <a:pt x="9214" y="17317"/>
                  </a:cubicBezTo>
                  <a:cubicBezTo>
                    <a:pt x="8666" y="18371"/>
                    <a:pt x="8826" y="19172"/>
                    <a:pt x="8966" y="19879"/>
                  </a:cubicBezTo>
                  <a:cubicBezTo>
                    <a:pt x="9047" y="20283"/>
                    <a:pt x="9122" y="20666"/>
                    <a:pt x="9065" y="21060"/>
                  </a:cubicBezTo>
                  <a:cubicBezTo>
                    <a:pt x="9047" y="21198"/>
                    <a:pt x="8995" y="21473"/>
                    <a:pt x="8966" y="21527"/>
                  </a:cubicBezTo>
                  <a:cubicBezTo>
                    <a:pt x="8955" y="21518"/>
                    <a:pt x="8937" y="21491"/>
                    <a:pt x="8898" y="21432"/>
                  </a:cubicBezTo>
                  <a:lnTo>
                    <a:pt x="8892" y="21423"/>
                  </a:lnTo>
                  <a:cubicBezTo>
                    <a:pt x="7706" y="19582"/>
                    <a:pt x="6374" y="17524"/>
                    <a:pt x="5491" y="16160"/>
                  </a:cubicBezTo>
                  <a:cubicBezTo>
                    <a:pt x="4972" y="15358"/>
                    <a:pt x="4627" y="14826"/>
                    <a:pt x="4587" y="14761"/>
                  </a:cubicBezTo>
                  <a:cubicBezTo>
                    <a:pt x="4526" y="14664"/>
                    <a:pt x="4452" y="14621"/>
                    <a:pt x="4346" y="14619"/>
                  </a:cubicBezTo>
                  <a:cubicBezTo>
                    <a:pt x="3791" y="14603"/>
                    <a:pt x="3124" y="14118"/>
                    <a:pt x="2741" y="13677"/>
                  </a:cubicBezTo>
                  <a:cubicBezTo>
                    <a:pt x="2545" y="13454"/>
                    <a:pt x="2360" y="13390"/>
                    <a:pt x="2162" y="13323"/>
                  </a:cubicBezTo>
                  <a:cubicBezTo>
                    <a:pt x="1982" y="13260"/>
                    <a:pt x="1792" y="13194"/>
                    <a:pt x="1560" y="13005"/>
                  </a:cubicBezTo>
                  <a:cubicBezTo>
                    <a:pt x="1495" y="12953"/>
                    <a:pt x="1450" y="12881"/>
                    <a:pt x="1461" y="12843"/>
                  </a:cubicBezTo>
                  <a:cubicBezTo>
                    <a:pt x="1465" y="12829"/>
                    <a:pt x="1479" y="12820"/>
                    <a:pt x="1506" y="12816"/>
                  </a:cubicBezTo>
                  <a:cubicBezTo>
                    <a:pt x="1526" y="12813"/>
                    <a:pt x="1547" y="12811"/>
                    <a:pt x="1571" y="12811"/>
                  </a:cubicBezTo>
                  <a:cubicBezTo>
                    <a:pt x="1785" y="12811"/>
                    <a:pt x="2178" y="12915"/>
                    <a:pt x="2691" y="13109"/>
                  </a:cubicBezTo>
                  <a:cubicBezTo>
                    <a:pt x="2714" y="13118"/>
                    <a:pt x="2725" y="13120"/>
                    <a:pt x="2725" y="13120"/>
                  </a:cubicBezTo>
                  <a:cubicBezTo>
                    <a:pt x="2733" y="13122"/>
                    <a:pt x="2741" y="13123"/>
                    <a:pt x="2748" y="13123"/>
                  </a:cubicBezTo>
                  <a:cubicBezTo>
                    <a:pt x="2778" y="13123"/>
                    <a:pt x="2806" y="13106"/>
                    <a:pt x="2824" y="13079"/>
                  </a:cubicBezTo>
                  <a:cubicBezTo>
                    <a:pt x="2840" y="13050"/>
                    <a:pt x="2845" y="13005"/>
                    <a:pt x="2806" y="12960"/>
                  </a:cubicBezTo>
                  <a:cubicBezTo>
                    <a:pt x="2714" y="12859"/>
                    <a:pt x="1840" y="12640"/>
                    <a:pt x="1831" y="12638"/>
                  </a:cubicBezTo>
                  <a:cubicBezTo>
                    <a:pt x="1535" y="12563"/>
                    <a:pt x="1348" y="12464"/>
                    <a:pt x="1265" y="12333"/>
                  </a:cubicBezTo>
                  <a:cubicBezTo>
                    <a:pt x="1247" y="12306"/>
                    <a:pt x="1247" y="12279"/>
                    <a:pt x="1258" y="12255"/>
                  </a:cubicBezTo>
                  <a:cubicBezTo>
                    <a:pt x="1281" y="12207"/>
                    <a:pt x="1344" y="12169"/>
                    <a:pt x="1414" y="12162"/>
                  </a:cubicBezTo>
                  <a:lnTo>
                    <a:pt x="1463" y="12158"/>
                  </a:lnTo>
                  <a:cubicBezTo>
                    <a:pt x="1529" y="12152"/>
                    <a:pt x="1594" y="12145"/>
                    <a:pt x="1659" y="12145"/>
                  </a:cubicBezTo>
                  <a:cubicBezTo>
                    <a:pt x="1674" y="12145"/>
                    <a:pt x="1689" y="12145"/>
                    <a:pt x="1704" y="12146"/>
                  </a:cubicBezTo>
                  <a:cubicBezTo>
                    <a:pt x="2027" y="12173"/>
                    <a:pt x="2349" y="12257"/>
                    <a:pt x="2691" y="12406"/>
                  </a:cubicBezTo>
                  <a:cubicBezTo>
                    <a:pt x="2788" y="12449"/>
                    <a:pt x="2835" y="12471"/>
                    <a:pt x="2870" y="12471"/>
                  </a:cubicBezTo>
                  <a:cubicBezTo>
                    <a:pt x="2891" y="12471"/>
                    <a:pt x="2908" y="12462"/>
                    <a:pt x="2928" y="12446"/>
                  </a:cubicBezTo>
                  <a:cubicBezTo>
                    <a:pt x="2948" y="12430"/>
                    <a:pt x="2962" y="12403"/>
                    <a:pt x="2962" y="12376"/>
                  </a:cubicBezTo>
                  <a:cubicBezTo>
                    <a:pt x="2964" y="12349"/>
                    <a:pt x="2951" y="12327"/>
                    <a:pt x="2933" y="12311"/>
                  </a:cubicBezTo>
                  <a:cubicBezTo>
                    <a:pt x="2912" y="12293"/>
                    <a:pt x="2885" y="12282"/>
                    <a:pt x="2858" y="12268"/>
                  </a:cubicBezTo>
                  <a:cubicBezTo>
                    <a:pt x="2365" y="12013"/>
                    <a:pt x="1948" y="11971"/>
                    <a:pt x="1643" y="11939"/>
                  </a:cubicBezTo>
                  <a:cubicBezTo>
                    <a:pt x="1506" y="11925"/>
                    <a:pt x="1389" y="11912"/>
                    <a:pt x="1299" y="11885"/>
                  </a:cubicBezTo>
                  <a:cubicBezTo>
                    <a:pt x="1215" y="11858"/>
                    <a:pt x="1172" y="11806"/>
                    <a:pt x="1190" y="11745"/>
                  </a:cubicBezTo>
                  <a:cubicBezTo>
                    <a:pt x="1215" y="11656"/>
                    <a:pt x="1384" y="11531"/>
                    <a:pt x="1756" y="11531"/>
                  </a:cubicBezTo>
                  <a:cubicBezTo>
                    <a:pt x="1904" y="11531"/>
                    <a:pt x="2084" y="11551"/>
                    <a:pt x="2299" y="11601"/>
                  </a:cubicBezTo>
                  <a:cubicBezTo>
                    <a:pt x="2682" y="11689"/>
                    <a:pt x="2822" y="11765"/>
                    <a:pt x="2906" y="11811"/>
                  </a:cubicBezTo>
                  <a:cubicBezTo>
                    <a:pt x="2942" y="11831"/>
                    <a:pt x="2969" y="11844"/>
                    <a:pt x="3000" y="11851"/>
                  </a:cubicBezTo>
                  <a:cubicBezTo>
                    <a:pt x="3005" y="11852"/>
                    <a:pt x="3010" y="11852"/>
                    <a:pt x="3016" y="11852"/>
                  </a:cubicBezTo>
                  <a:cubicBezTo>
                    <a:pt x="3047" y="11852"/>
                    <a:pt x="3077" y="11835"/>
                    <a:pt x="3095" y="11808"/>
                  </a:cubicBezTo>
                  <a:cubicBezTo>
                    <a:pt x="3115" y="11774"/>
                    <a:pt x="3115" y="11734"/>
                    <a:pt x="3090" y="11702"/>
                  </a:cubicBezTo>
                  <a:cubicBezTo>
                    <a:pt x="3025" y="11610"/>
                    <a:pt x="2631" y="11479"/>
                    <a:pt x="2626" y="11477"/>
                  </a:cubicBezTo>
                  <a:cubicBezTo>
                    <a:pt x="2171" y="11335"/>
                    <a:pt x="1898" y="11333"/>
                    <a:pt x="1797" y="11333"/>
                  </a:cubicBezTo>
                  <a:lnTo>
                    <a:pt x="1770" y="11333"/>
                  </a:lnTo>
                  <a:lnTo>
                    <a:pt x="1562" y="11337"/>
                  </a:lnTo>
                  <a:cubicBezTo>
                    <a:pt x="1506" y="11337"/>
                    <a:pt x="1450" y="11319"/>
                    <a:pt x="1393" y="11290"/>
                  </a:cubicBezTo>
                  <a:cubicBezTo>
                    <a:pt x="1359" y="11272"/>
                    <a:pt x="1346" y="11240"/>
                    <a:pt x="1355" y="11202"/>
                  </a:cubicBezTo>
                  <a:cubicBezTo>
                    <a:pt x="1377" y="11098"/>
                    <a:pt x="1553" y="10981"/>
                    <a:pt x="1828" y="10965"/>
                  </a:cubicBezTo>
                  <a:cubicBezTo>
                    <a:pt x="1881" y="10962"/>
                    <a:pt x="1934" y="10960"/>
                    <a:pt x="1986" y="10960"/>
                  </a:cubicBezTo>
                  <a:cubicBezTo>
                    <a:pt x="2300" y="10960"/>
                    <a:pt x="2605" y="11018"/>
                    <a:pt x="2894" y="11132"/>
                  </a:cubicBezTo>
                  <a:cubicBezTo>
                    <a:pt x="2953" y="11155"/>
                    <a:pt x="3000" y="11177"/>
                    <a:pt x="3036" y="11197"/>
                  </a:cubicBezTo>
                  <a:cubicBezTo>
                    <a:pt x="3082" y="11220"/>
                    <a:pt x="3120" y="11239"/>
                    <a:pt x="3154" y="11239"/>
                  </a:cubicBezTo>
                  <a:cubicBezTo>
                    <a:pt x="3181" y="11239"/>
                    <a:pt x="3206" y="11226"/>
                    <a:pt x="3228" y="11191"/>
                  </a:cubicBezTo>
                  <a:cubicBezTo>
                    <a:pt x="3241" y="11166"/>
                    <a:pt x="3246" y="11141"/>
                    <a:pt x="3241" y="11116"/>
                  </a:cubicBezTo>
                  <a:cubicBezTo>
                    <a:pt x="3226" y="11064"/>
                    <a:pt x="3163" y="11033"/>
                    <a:pt x="3099" y="11004"/>
                  </a:cubicBezTo>
                  <a:cubicBezTo>
                    <a:pt x="2608" y="10774"/>
                    <a:pt x="2241" y="10769"/>
                    <a:pt x="2040" y="10765"/>
                  </a:cubicBezTo>
                  <a:cubicBezTo>
                    <a:pt x="1977" y="10765"/>
                    <a:pt x="1903" y="10762"/>
                    <a:pt x="1896" y="10751"/>
                  </a:cubicBezTo>
                  <a:cubicBezTo>
                    <a:pt x="1896" y="10751"/>
                    <a:pt x="1894" y="10744"/>
                    <a:pt x="1905" y="10722"/>
                  </a:cubicBezTo>
                  <a:cubicBezTo>
                    <a:pt x="1957" y="10613"/>
                    <a:pt x="2219" y="10445"/>
                    <a:pt x="2549" y="10445"/>
                  </a:cubicBezTo>
                  <a:close/>
                  <a:moveTo>
                    <a:pt x="5682" y="16839"/>
                  </a:moveTo>
                  <a:cubicBezTo>
                    <a:pt x="5721" y="16875"/>
                    <a:pt x="5849" y="17075"/>
                    <a:pt x="6192" y="17605"/>
                  </a:cubicBezTo>
                  <a:cubicBezTo>
                    <a:pt x="6388" y="17907"/>
                    <a:pt x="6656" y="18324"/>
                    <a:pt x="7028" y="18899"/>
                  </a:cubicBezTo>
                  <a:lnTo>
                    <a:pt x="7037" y="18915"/>
                  </a:lnTo>
                  <a:cubicBezTo>
                    <a:pt x="7091" y="18996"/>
                    <a:pt x="7111" y="19027"/>
                    <a:pt x="7048" y="19122"/>
                  </a:cubicBezTo>
                  <a:cubicBezTo>
                    <a:pt x="6171" y="20458"/>
                    <a:pt x="5784" y="21074"/>
                    <a:pt x="5617" y="21335"/>
                  </a:cubicBezTo>
                  <a:cubicBezTo>
                    <a:pt x="5543" y="21452"/>
                    <a:pt x="5502" y="21516"/>
                    <a:pt x="5486" y="21538"/>
                  </a:cubicBezTo>
                  <a:cubicBezTo>
                    <a:pt x="5484" y="21536"/>
                    <a:pt x="5484" y="21534"/>
                    <a:pt x="5484" y="21531"/>
                  </a:cubicBezTo>
                  <a:cubicBezTo>
                    <a:pt x="5351" y="21017"/>
                    <a:pt x="5315" y="20754"/>
                    <a:pt x="5459" y="20030"/>
                  </a:cubicBezTo>
                  <a:lnTo>
                    <a:pt x="5470" y="19981"/>
                  </a:lnTo>
                  <a:cubicBezTo>
                    <a:pt x="5520" y="19735"/>
                    <a:pt x="5572" y="19483"/>
                    <a:pt x="5603" y="19228"/>
                  </a:cubicBezTo>
                  <a:cubicBezTo>
                    <a:pt x="5682" y="18640"/>
                    <a:pt x="5567" y="17934"/>
                    <a:pt x="5306" y="17436"/>
                  </a:cubicBezTo>
                  <a:cubicBezTo>
                    <a:pt x="5283" y="17391"/>
                    <a:pt x="5263" y="17357"/>
                    <a:pt x="5247" y="17332"/>
                  </a:cubicBezTo>
                  <a:cubicBezTo>
                    <a:pt x="5225" y="17292"/>
                    <a:pt x="5223" y="17263"/>
                    <a:pt x="5245" y="17242"/>
                  </a:cubicBezTo>
                  <a:cubicBezTo>
                    <a:pt x="5250" y="17238"/>
                    <a:pt x="5256" y="17231"/>
                    <a:pt x="5671" y="16850"/>
                  </a:cubicBezTo>
                  <a:cubicBezTo>
                    <a:pt x="5676" y="16846"/>
                    <a:pt x="5680" y="16843"/>
                    <a:pt x="5682" y="16839"/>
                  </a:cubicBezTo>
                  <a:close/>
                  <a:moveTo>
                    <a:pt x="5060" y="17414"/>
                  </a:moveTo>
                  <a:cubicBezTo>
                    <a:pt x="5060" y="17414"/>
                    <a:pt x="5062" y="17414"/>
                    <a:pt x="5065" y="17416"/>
                  </a:cubicBezTo>
                  <a:cubicBezTo>
                    <a:pt x="5074" y="17418"/>
                    <a:pt x="5087" y="17445"/>
                    <a:pt x="5103" y="17474"/>
                  </a:cubicBezTo>
                  <a:cubicBezTo>
                    <a:pt x="5108" y="17488"/>
                    <a:pt x="5114" y="17501"/>
                    <a:pt x="5121" y="17515"/>
                  </a:cubicBezTo>
                  <a:cubicBezTo>
                    <a:pt x="5317" y="17887"/>
                    <a:pt x="5419" y="18360"/>
                    <a:pt x="5419" y="18879"/>
                  </a:cubicBezTo>
                  <a:cubicBezTo>
                    <a:pt x="5432" y="19129"/>
                    <a:pt x="5380" y="19401"/>
                    <a:pt x="5328" y="19665"/>
                  </a:cubicBezTo>
                  <a:lnTo>
                    <a:pt x="5326" y="19681"/>
                  </a:lnTo>
                  <a:cubicBezTo>
                    <a:pt x="5315" y="19737"/>
                    <a:pt x="5304" y="19791"/>
                    <a:pt x="5292" y="19848"/>
                  </a:cubicBezTo>
                  <a:cubicBezTo>
                    <a:pt x="5191" y="20344"/>
                    <a:pt x="5112" y="20738"/>
                    <a:pt x="5211" y="21245"/>
                  </a:cubicBezTo>
                  <a:cubicBezTo>
                    <a:pt x="5261" y="21500"/>
                    <a:pt x="5333" y="21723"/>
                    <a:pt x="5410" y="21957"/>
                  </a:cubicBezTo>
                  <a:cubicBezTo>
                    <a:pt x="5506" y="22266"/>
                    <a:pt x="5610" y="22584"/>
                    <a:pt x="5671" y="22999"/>
                  </a:cubicBezTo>
                  <a:cubicBezTo>
                    <a:pt x="5671" y="23012"/>
                    <a:pt x="5676" y="23030"/>
                    <a:pt x="5673" y="23035"/>
                  </a:cubicBezTo>
                  <a:cubicBezTo>
                    <a:pt x="5671" y="23039"/>
                    <a:pt x="5651" y="23046"/>
                    <a:pt x="5639" y="23050"/>
                  </a:cubicBezTo>
                  <a:cubicBezTo>
                    <a:pt x="5425" y="23141"/>
                    <a:pt x="4979" y="23325"/>
                    <a:pt x="4655" y="23373"/>
                  </a:cubicBezTo>
                  <a:cubicBezTo>
                    <a:pt x="4648" y="23374"/>
                    <a:pt x="4642" y="23374"/>
                    <a:pt x="4637" y="23374"/>
                  </a:cubicBezTo>
                  <a:cubicBezTo>
                    <a:pt x="4617" y="23374"/>
                    <a:pt x="4606" y="23366"/>
                    <a:pt x="4594" y="23343"/>
                  </a:cubicBezTo>
                  <a:cubicBezTo>
                    <a:pt x="4208" y="22651"/>
                    <a:pt x="4429" y="22262"/>
                    <a:pt x="4623" y="21917"/>
                  </a:cubicBezTo>
                  <a:lnTo>
                    <a:pt x="4637" y="21892"/>
                  </a:lnTo>
                  <a:cubicBezTo>
                    <a:pt x="4668" y="21836"/>
                    <a:pt x="4682" y="21795"/>
                    <a:pt x="4682" y="21759"/>
                  </a:cubicBezTo>
                  <a:cubicBezTo>
                    <a:pt x="4682" y="21689"/>
                    <a:pt x="4632" y="21637"/>
                    <a:pt x="4558" y="21558"/>
                  </a:cubicBezTo>
                  <a:cubicBezTo>
                    <a:pt x="4344" y="21335"/>
                    <a:pt x="4220" y="21024"/>
                    <a:pt x="4204" y="20884"/>
                  </a:cubicBezTo>
                  <a:cubicBezTo>
                    <a:pt x="4161" y="20481"/>
                    <a:pt x="4226" y="20170"/>
                    <a:pt x="4413" y="19906"/>
                  </a:cubicBezTo>
                  <a:cubicBezTo>
                    <a:pt x="4425" y="19888"/>
                    <a:pt x="4438" y="19868"/>
                    <a:pt x="4452" y="19850"/>
                  </a:cubicBezTo>
                  <a:cubicBezTo>
                    <a:pt x="4508" y="19767"/>
                    <a:pt x="4560" y="19688"/>
                    <a:pt x="4630" y="19618"/>
                  </a:cubicBezTo>
                  <a:cubicBezTo>
                    <a:pt x="4781" y="19469"/>
                    <a:pt x="4697" y="19383"/>
                    <a:pt x="4573" y="19250"/>
                  </a:cubicBezTo>
                  <a:cubicBezTo>
                    <a:pt x="4447" y="19120"/>
                    <a:pt x="4260" y="18924"/>
                    <a:pt x="4165" y="18534"/>
                  </a:cubicBezTo>
                  <a:cubicBezTo>
                    <a:pt x="4141" y="18441"/>
                    <a:pt x="4143" y="18349"/>
                    <a:pt x="4143" y="18252"/>
                  </a:cubicBezTo>
                  <a:lnTo>
                    <a:pt x="4143" y="18202"/>
                  </a:lnTo>
                  <a:cubicBezTo>
                    <a:pt x="4143" y="18173"/>
                    <a:pt x="4159" y="18155"/>
                    <a:pt x="4183" y="18135"/>
                  </a:cubicBezTo>
                  <a:cubicBezTo>
                    <a:pt x="4465" y="17905"/>
                    <a:pt x="4659" y="17736"/>
                    <a:pt x="4788" y="17625"/>
                  </a:cubicBezTo>
                  <a:cubicBezTo>
                    <a:pt x="4943" y="17490"/>
                    <a:pt x="5029" y="17414"/>
                    <a:pt x="5060" y="17414"/>
                  </a:cubicBezTo>
                  <a:close/>
                  <a:moveTo>
                    <a:pt x="9394" y="17413"/>
                  </a:moveTo>
                  <a:cubicBezTo>
                    <a:pt x="9422" y="17413"/>
                    <a:pt x="9494" y="17477"/>
                    <a:pt x="9599" y="17569"/>
                  </a:cubicBezTo>
                  <a:cubicBezTo>
                    <a:pt x="9728" y="17684"/>
                    <a:pt x="9922" y="17855"/>
                    <a:pt x="10235" y="18096"/>
                  </a:cubicBezTo>
                  <a:cubicBezTo>
                    <a:pt x="10307" y="18155"/>
                    <a:pt x="10334" y="18220"/>
                    <a:pt x="10323" y="18320"/>
                  </a:cubicBezTo>
                  <a:cubicBezTo>
                    <a:pt x="10282" y="18685"/>
                    <a:pt x="10138" y="18996"/>
                    <a:pt x="9892" y="19244"/>
                  </a:cubicBezTo>
                  <a:cubicBezTo>
                    <a:pt x="9690" y="19444"/>
                    <a:pt x="9714" y="19489"/>
                    <a:pt x="9838" y="19634"/>
                  </a:cubicBezTo>
                  <a:lnTo>
                    <a:pt x="9865" y="19665"/>
                  </a:lnTo>
                  <a:cubicBezTo>
                    <a:pt x="10052" y="19888"/>
                    <a:pt x="10172" y="20107"/>
                    <a:pt x="10233" y="20339"/>
                  </a:cubicBezTo>
                  <a:cubicBezTo>
                    <a:pt x="10332" y="20713"/>
                    <a:pt x="10217" y="21195"/>
                    <a:pt x="9962" y="21482"/>
                  </a:cubicBezTo>
                  <a:cubicBezTo>
                    <a:pt x="9935" y="21513"/>
                    <a:pt x="9910" y="21543"/>
                    <a:pt x="9883" y="21574"/>
                  </a:cubicBezTo>
                  <a:cubicBezTo>
                    <a:pt x="9859" y="21603"/>
                    <a:pt x="9836" y="21630"/>
                    <a:pt x="9811" y="21660"/>
                  </a:cubicBezTo>
                  <a:cubicBezTo>
                    <a:pt x="9766" y="21712"/>
                    <a:pt x="9757" y="21768"/>
                    <a:pt x="9787" y="21824"/>
                  </a:cubicBezTo>
                  <a:cubicBezTo>
                    <a:pt x="9818" y="21883"/>
                    <a:pt x="9845" y="21932"/>
                    <a:pt x="9872" y="21984"/>
                  </a:cubicBezTo>
                  <a:cubicBezTo>
                    <a:pt x="9987" y="22189"/>
                    <a:pt x="10070" y="22338"/>
                    <a:pt x="10079" y="22604"/>
                  </a:cubicBezTo>
                  <a:cubicBezTo>
                    <a:pt x="10086" y="22886"/>
                    <a:pt x="9947" y="23183"/>
                    <a:pt x="9863" y="23339"/>
                  </a:cubicBezTo>
                  <a:cubicBezTo>
                    <a:pt x="9850" y="23363"/>
                    <a:pt x="9836" y="23375"/>
                    <a:pt x="9811" y="23375"/>
                  </a:cubicBezTo>
                  <a:cubicBezTo>
                    <a:pt x="9805" y="23375"/>
                    <a:pt x="9798" y="23374"/>
                    <a:pt x="9791" y="23373"/>
                  </a:cubicBezTo>
                  <a:cubicBezTo>
                    <a:pt x="9448" y="23312"/>
                    <a:pt x="9135" y="23181"/>
                    <a:pt x="8905" y="23086"/>
                  </a:cubicBezTo>
                  <a:lnTo>
                    <a:pt x="8847" y="23064"/>
                  </a:lnTo>
                  <a:cubicBezTo>
                    <a:pt x="8784" y="23039"/>
                    <a:pt x="8779" y="23037"/>
                    <a:pt x="8788" y="22965"/>
                  </a:cubicBezTo>
                  <a:cubicBezTo>
                    <a:pt x="8838" y="22604"/>
                    <a:pt x="8982" y="22138"/>
                    <a:pt x="9119" y="21730"/>
                  </a:cubicBezTo>
                  <a:cubicBezTo>
                    <a:pt x="9338" y="21074"/>
                    <a:pt x="9311" y="20616"/>
                    <a:pt x="9180" y="19954"/>
                  </a:cubicBezTo>
                  <a:lnTo>
                    <a:pt x="9160" y="19839"/>
                  </a:lnTo>
                  <a:cubicBezTo>
                    <a:pt x="9034" y="19210"/>
                    <a:pt x="8880" y="18428"/>
                    <a:pt x="9327" y="17522"/>
                  </a:cubicBezTo>
                  <a:lnTo>
                    <a:pt x="9338" y="17495"/>
                  </a:lnTo>
                  <a:cubicBezTo>
                    <a:pt x="9358" y="17454"/>
                    <a:pt x="9376" y="17416"/>
                    <a:pt x="9390" y="17414"/>
                  </a:cubicBezTo>
                  <a:cubicBezTo>
                    <a:pt x="9391" y="17413"/>
                    <a:pt x="9392" y="17413"/>
                    <a:pt x="9394" y="17413"/>
                  </a:cubicBezTo>
                  <a:close/>
                  <a:moveTo>
                    <a:pt x="12951" y="13219"/>
                  </a:moveTo>
                  <a:cubicBezTo>
                    <a:pt x="12976" y="13228"/>
                    <a:pt x="13009" y="13363"/>
                    <a:pt x="13059" y="13571"/>
                  </a:cubicBezTo>
                  <a:cubicBezTo>
                    <a:pt x="13084" y="13668"/>
                    <a:pt x="13113" y="13789"/>
                    <a:pt x="13151" y="13936"/>
                  </a:cubicBezTo>
                  <a:cubicBezTo>
                    <a:pt x="13575" y="15568"/>
                    <a:pt x="14055" y="18669"/>
                    <a:pt x="13789" y="20461"/>
                  </a:cubicBezTo>
                  <a:cubicBezTo>
                    <a:pt x="13535" y="22185"/>
                    <a:pt x="12829" y="23028"/>
                    <a:pt x="11355" y="23366"/>
                  </a:cubicBezTo>
                  <a:cubicBezTo>
                    <a:pt x="11124" y="23419"/>
                    <a:pt x="10869" y="23445"/>
                    <a:pt x="10591" y="23445"/>
                  </a:cubicBezTo>
                  <a:cubicBezTo>
                    <a:pt x="10420" y="23445"/>
                    <a:pt x="10240" y="23435"/>
                    <a:pt x="10052" y="23415"/>
                  </a:cubicBezTo>
                  <a:cubicBezTo>
                    <a:pt x="10052" y="23415"/>
                    <a:pt x="10050" y="23411"/>
                    <a:pt x="10057" y="23402"/>
                  </a:cubicBezTo>
                  <a:cubicBezTo>
                    <a:pt x="10465" y="22611"/>
                    <a:pt x="10217" y="22196"/>
                    <a:pt x="10068" y="21948"/>
                  </a:cubicBezTo>
                  <a:cubicBezTo>
                    <a:pt x="10001" y="21836"/>
                    <a:pt x="9971" y="21779"/>
                    <a:pt x="10005" y="21739"/>
                  </a:cubicBezTo>
                  <a:cubicBezTo>
                    <a:pt x="10526" y="21148"/>
                    <a:pt x="10616" y="20470"/>
                    <a:pt x="10255" y="19875"/>
                  </a:cubicBezTo>
                  <a:cubicBezTo>
                    <a:pt x="10122" y="19656"/>
                    <a:pt x="10073" y="19604"/>
                    <a:pt x="10034" y="19561"/>
                  </a:cubicBezTo>
                  <a:cubicBezTo>
                    <a:pt x="10014" y="19541"/>
                    <a:pt x="9998" y="19523"/>
                    <a:pt x="9976" y="19492"/>
                  </a:cubicBezTo>
                  <a:cubicBezTo>
                    <a:pt x="9956" y="19462"/>
                    <a:pt x="9962" y="19451"/>
                    <a:pt x="10032" y="19379"/>
                  </a:cubicBezTo>
                  <a:cubicBezTo>
                    <a:pt x="10073" y="19338"/>
                    <a:pt x="10127" y="19284"/>
                    <a:pt x="10188" y="19203"/>
                  </a:cubicBezTo>
                  <a:cubicBezTo>
                    <a:pt x="10445" y="18851"/>
                    <a:pt x="10485" y="18586"/>
                    <a:pt x="10505" y="18446"/>
                  </a:cubicBezTo>
                  <a:cubicBezTo>
                    <a:pt x="10512" y="18405"/>
                    <a:pt x="10519" y="18358"/>
                    <a:pt x="10526" y="18353"/>
                  </a:cubicBezTo>
                  <a:lnTo>
                    <a:pt x="10530" y="18353"/>
                  </a:lnTo>
                  <a:cubicBezTo>
                    <a:pt x="10539" y="18353"/>
                    <a:pt x="10564" y="18365"/>
                    <a:pt x="10632" y="18416"/>
                  </a:cubicBezTo>
                  <a:lnTo>
                    <a:pt x="10853" y="18583"/>
                  </a:lnTo>
                  <a:cubicBezTo>
                    <a:pt x="11832" y="19330"/>
                    <a:pt x="12369" y="19701"/>
                    <a:pt x="12463" y="19701"/>
                  </a:cubicBezTo>
                  <a:cubicBezTo>
                    <a:pt x="12469" y="19701"/>
                    <a:pt x="12473" y="19700"/>
                    <a:pt x="12475" y="19697"/>
                  </a:cubicBezTo>
                  <a:cubicBezTo>
                    <a:pt x="12475" y="19694"/>
                    <a:pt x="12478" y="19692"/>
                    <a:pt x="12480" y="19690"/>
                  </a:cubicBezTo>
                  <a:cubicBezTo>
                    <a:pt x="12498" y="19670"/>
                    <a:pt x="12505" y="19647"/>
                    <a:pt x="12505" y="19622"/>
                  </a:cubicBezTo>
                  <a:cubicBezTo>
                    <a:pt x="12498" y="19564"/>
                    <a:pt x="12426" y="19512"/>
                    <a:pt x="12374" y="19474"/>
                  </a:cubicBezTo>
                  <a:cubicBezTo>
                    <a:pt x="12275" y="19399"/>
                    <a:pt x="12169" y="19323"/>
                    <a:pt x="12063" y="19244"/>
                  </a:cubicBezTo>
                  <a:cubicBezTo>
                    <a:pt x="11324" y="18698"/>
                    <a:pt x="10487" y="18081"/>
                    <a:pt x="9759" y="17450"/>
                  </a:cubicBezTo>
                  <a:cubicBezTo>
                    <a:pt x="9586" y="17299"/>
                    <a:pt x="9464" y="17195"/>
                    <a:pt x="9365" y="17109"/>
                  </a:cubicBezTo>
                  <a:cubicBezTo>
                    <a:pt x="9182" y="16956"/>
                    <a:pt x="9083" y="16870"/>
                    <a:pt x="8896" y="16692"/>
                  </a:cubicBezTo>
                  <a:cubicBezTo>
                    <a:pt x="8878" y="16672"/>
                    <a:pt x="8876" y="16661"/>
                    <a:pt x="8892" y="16640"/>
                  </a:cubicBezTo>
                  <a:lnTo>
                    <a:pt x="8932" y="16575"/>
                  </a:lnTo>
                  <a:cubicBezTo>
                    <a:pt x="8995" y="16476"/>
                    <a:pt x="9358" y="15912"/>
                    <a:pt x="9956" y="14986"/>
                  </a:cubicBezTo>
                  <a:cubicBezTo>
                    <a:pt x="9962" y="14977"/>
                    <a:pt x="9969" y="14966"/>
                    <a:pt x="9976" y="14957"/>
                  </a:cubicBezTo>
                  <a:cubicBezTo>
                    <a:pt x="10025" y="14876"/>
                    <a:pt x="10064" y="14813"/>
                    <a:pt x="10199" y="14810"/>
                  </a:cubicBezTo>
                  <a:cubicBezTo>
                    <a:pt x="10596" y="14808"/>
                    <a:pt x="11281" y="14407"/>
                    <a:pt x="11605" y="14062"/>
                  </a:cubicBezTo>
                  <a:cubicBezTo>
                    <a:pt x="11637" y="14031"/>
                    <a:pt x="11671" y="13997"/>
                    <a:pt x="11702" y="13967"/>
                  </a:cubicBezTo>
                  <a:cubicBezTo>
                    <a:pt x="11745" y="13927"/>
                    <a:pt x="11788" y="13884"/>
                    <a:pt x="11826" y="13841"/>
                  </a:cubicBezTo>
                  <a:cubicBezTo>
                    <a:pt x="12011" y="13629"/>
                    <a:pt x="12198" y="13564"/>
                    <a:pt x="12396" y="13494"/>
                  </a:cubicBezTo>
                  <a:cubicBezTo>
                    <a:pt x="12559" y="13438"/>
                    <a:pt x="12728" y="13381"/>
                    <a:pt x="12913" y="13239"/>
                  </a:cubicBezTo>
                  <a:cubicBezTo>
                    <a:pt x="12942" y="13219"/>
                    <a:pt x="12949" y="13219"/>
                    <a:pt x="12951" y="13219"/>
                  </a:cubicBezTo>
                  <a:close/>
                  <a:moveTo>
                    <a:pt x="1499" y="13212"/>
                  </a:moveTo>
                  <a:cubicBezTo>
                    <a:pt x="1501" y="13212"/>
                    <a:pt x="1506" y="13212"/>
                    <a:pt x="1517" y="13224"/>
                  </a:cubicBezTo>
                  <a:cubicBezTo>
                    <a:pt x="1639" y="13321"/>
                    <a:pt x="1887" y="13445"/>
                    <a:pt x="2004" y="13476"/>
                  </a:cubicBezTo>
                  <a:cubicBezTo>
                    <a:pt x="2092" y="13501"/>
                    <a:pt x="2178" y="13537"/>
                    <a:pt x="2256" y="13573"/>
                  </a:cubicBezTo>
                  <a:cubicBezTo>
                    <a:pt x="2281" y="13584"/>
                    <a:pt x="2306" y="13593"/>
                    <a:pt x="2329" y="13605"/>
                  </a:cubicBezTo>
                  <a:cubicBezTo>
                    <a:pt x="2392" y="13632"/>
                    <a:pt x="2457" y="13677"/>
                    <a:pt x="2536" y="13751"/>
                  </a:cubicBezTo>
                  <a:lnTo>
                    <a:pt x="2538" y="13753"/>
                  </a:lnTo>
                  <a:cubicBezTo>
                    <a:pt x="2205" y="14213"/>
                    <a:pt x="2045" y="14777"/>
                    <a:pt x="2394" y="15221"/>
                  </a:cubicBezTo>
                  <a:cubicBezTo>
                    <a:pt x="2525" y="15383"/>
                    <a:pt x="2347" y="15484"/>
                    <a:pt x="2315" y="15739"/>
                  </a:cubicBezTo>
                  <a:cubicBezTo>
                    <a:pt x="2238" y="16327"/>
                    <a:pt x="2516" y="16595"/>
                    <a:pt x="2777" y="16981"/>
                  </a:cubicBezTo>
                  <a:cubicBezTo>
                    <a:pt x="3165" y="17556"/>
                    <a:pt x="2874" y="17934"/>
                    <a:pt x="2865" y="18110"/>
                  </a:cubicBezTo>
                  <a:cubicBezTo>
                    <a:pt x="2860" y="18233"/>
                    <a:pt x="2944" y="18318"/>
                    <a:pt x="3047" y="18318"/>
                  </a:cubicBezTo>
                  <a:cubicBezTo>
                    <a:pt x="3080" y="18318"/>
                    <a:pt x="3114" y="18309"/>
                    <a:pt x="3149" y="18290"/>
                  </a:cubicBezTo>
                  <a:cubicBezTo>
                    <a:pt x="4075" y="17774"/>
                    <a:pt x="4260" y="16345"/>
                    <a:pt x="3771" y="15487"/>
                  </a:cubicBezTo>
                  <a:cubicBezTo>
                    <a:pt x="3721" y="15399"/>
                    <a:pt x="3776" y="15372"/>
                    <a:pt x="3848" y="15290"/>
                  </a:cubicBezTo>
                  <a:cubicBezTo>
                    <a:pt x="3981" y="15146"/>
                    <a:pt x="4071" y="14979"/>
                    <a:pt x="4123" y="14795"/>
                  </a:cubicBezTo>
                  <a:lnTo>
                    <a:pt x="4127" y="14795"/>
                  </a:lnTo>
                  <a:cubicBezTo>
                    <a:pt x="4177" y="14804"/>
                    <a:pt x="4220" y="14808"/>
                    <a:pt x="4256" y="14810"/>
                  </a:cubicBezTo>
                  <a:cubicBezTo>
                    <a:pt x="4348" y="14817"/>
                    <a:pt x="4389" y="14824"/>
                    <a:pt x="4420" y="14876"/>
                  </a:cubicBezTo>
                  <a:cubicBezTo>
                    <a:pt x="4835" y="15518"/>
                    <a:pt x="5103" y="15926"/>
                    <a:pt x="5279" y="16196"/>
                  </a:cubicBezTo>
                  <a:cubicBezTo>
                    <a:pt x="5572" y="16638"/>
                    <a:pt x="5585" y="16661"/>
                    <a:pt x="5561" y="16681"/>
                  </a:cubicBezTo>
                  <a:cubicBezTo>
                    <a:pt x="5558" y="16686"/>
                    <a:pt x="5554" y="16688"/>
                    <a:pt x="5552" y="16692"/>
                  </a:cubicBezTo>
                  <a:cubicBezTo>
                    <a:pt x="5491" y="16753"/>
                    <a:pt x="5419" y="16823"/>
                    <a:pt x="5344" y="16888"/>
                  </a:cubicBezTo>
                  <a:cubicBezTo>
                    <a:pt x="3848" y="18200"/>
                    <a:pt x="2924" y="18860"/>
                    <a:pt x="2428" y="19214"/>
                  </a:cubicBezTo>
                  <a:cubicBezTo>
                    <a:pt x="2085" y="19458"/>
                    <a:pt x="1957" y="19550"/>
                    <a:pt x="1952" y="19629"/>
                  </a:cubicBezTo>
                  <a:cubicBezTo>
                    <a:pt x="1948" y="19654"/>
                    <a:pt x="1957" y="19674"/>
                    <a:pt x="1975" y="19694"/>
                  </a:cubicBezTo>
                  <a:cubicBezTo>
                    <a:pt x="1993" y="19712"/>
                    <a:pt x="2015" y="19721"/>
                    <a:pt x="2040" y="19721"/>
                  </a:cubicBezTo>
                  <a:cubicBezTo>
                    <a:pt x="2062" y="19721"/>
                    <a:pt x="2085" y="19714"/>
                    <a:pt x="2108" y="19699"/>
                  </a:cubicBezTo>
                  <a:cubicBezTo>
                    <a:pt x="2110" y="19699"/>
                    <a:pt x="2189" y="19638"/>
                    <a:pt x="2308" y="19552"/>
                  </a:cubicBezTo>
                  <a:cubicBezTo>
                    <a:pt x="2610" y="19329"/>
                    <a:pt x="3163" y="18921"/>
                    <a:pt x="3275" y="18838"/>
                  </a:cubicBezTo>
                  <a:cubicBezTo>
                    <a:pt x="3505" y="18667"/>
                    <a:pt x="3658" y="18545"/>
                    <a:pt x="3758" y="18464"/>
                  </a:cubicBezTo>
                  <a:cubicBezTo>
                    <a:pt x="3843" y="18396"/>
                    <a:pt x="3900" y="18351"/>
                    <a:pt x="3922" y="18340"/>
                  </a:cubicBezTo>
                  <a:cubicBezTo>
                    <a:pt x="3933" y="18380"/>
                    <a:pt x="3940" y="18419"/>
                    <a:pt x="3947" y="18462"/>
                  </a:cubicBezTo>
                  <a:cubicBezTo>
                    <a:pt x="3967" y="18583"/>
                    <a:pt x="3990" y="18734"/>
                    <a:pt x="4170" y="19061"/>
                  </a:cubicBezTo>
                  <a:cubicBezTo>
                    <a:pt x="4235" y="19178"/>
                    <a:pt x="4325" y="19277"/>
                    <a:pt x="4404" y="19365"/>
                  </a:cubicBezTo>
                  <a:cubicBezTo>
                    <a:pt x="4420" y="19381"/>
                    <a:pt x="4434" y="19395"/>
                    <a:pt x="4445" y="19408"/>
                  </a:cubicBezTo>
                  <a:cubicBezTo>
                    <a:pt x="4499" y="19465"/>
                    <a:pt x="4501" y="19467"/>
                    <a:pt x="4458" y="19514"/>
                  </a:cubicBezTo>
                  <a:cubicBezTo>
                    <a:pt x="4398" y="19577"/>
                    <a:pt x="4350" y="19647"/>
                    <a:pt x="4303" y="19715"/>
                  </a:cubicBezTo>
                  <a:cubicBezTo>
                    <a:pt x="4289" y="19737"/>
                    <a:pt x="4274" y="19755"/>
                    <a:pt x="4260" y="19776"/>
                  </a:cubicBezTo>
                  <a:cubicBezTo>
                    <a:pt x="3827" y="20395"/>
                    <a:pt x="3897" y="21139"/>
                    <a:pt x="4440" y="21716"/>
                  </a:cubicBezTo>
                  <a:cubicBezTo>
                    <a:pt x="4476" y="21757"/>
                    <a:pt x="4440" y="21829"/>
                    <a:pt x="4375" y="21955"/>
                  </a:cubicBezTo>
                  <a:cubicBezTo>
                    <a:pt x="4242" y="22207"/>
                    <a:pt x="4017" y="22631"/>
                    <a:pt x="4332" y="23274"/>
                  </a:cubicBezTo>
                  <a:cubicBezTo>
                    <a:pt x="4341" y="23294"/>
                    <a:pt x="4353" y="23312"/>
                    <a:pt x="4362" y="23330"/>
                  </a:cubicBezTo>
                  <a:cubicBezTo>
                    <a:pt x="4380" y="23364"/>
                    <a:pt x="4398" y="23404"/>
                    <a:pt x="4398" y="23411"/>
                  </a:cubicBezTo>
                  <a:cubicBezTo>
                    <a:pt x="4398" y="23411"/>
                    <a:pt x="4393" y="23415"/>
                    <a:pt x="4373" y="23418"/>
                  </a:cubicBezTo>
                  <a:cubicBezTo>
                    <a:pt x="4217" y="23438"/>
                    <a:pt x="4060" y="23447"/>
                    <a:pt x="3900" y="23447"/>
                  </a:cubicBezTo>
                  <a:cubicBezTo>
                    <a:pt x="2806" y="23447"/>
                    <a:pt x="1607" y="22987"/>
                    <a:pt x="1064" y="21872"/>
                  </a:cubicBezTo>
                  <a:lnTo>
                    <a:pt x="1064" y="21872"/>
                  </a:lnTo>
                  <a:lnTo>
                    <a:pt x="1066" y="21874"/>
                  </a:lnTo>
                  <a:cubicBezTo>
                    <a:pt x="384" y="20481"/>
                    <a:pt x="562" y="18326"/>
                    <a:pt x="791" y="16607"/>
                  </a:cubicBezTo>
                  <a:lnTo>
                    <a:pt x="855" y="16154"/>
                  </a:lnTo>
                  <a:cubicBezTo>
                    <a:pt x="1012" y="14997"/>
                    <a:pt x="1436" y="13357"/>
                    <a:pt x="1488" y="13235"/>
                  </a:cubicBezTo>
                  <a:cubicBezTo>
                    <a:pt x="1495" y="13217"/>
                    <a:pt x="1499" y="13212"/>
                    <a:pt x="1499" y="13212"/>
                  </a:cubicBezTo>
                  <a:close/>
                  <a:moveTo>
                    <a:pt x="7226" y="19221"/>
                  </a:moveTo>
                  <a:cubicBezTo>
                    <a:pt x="7237" y="19226"/>
                    <a:pt x="7264" y="19268"/>
                    <a:pt x="7287" y="19302"/>
                  </a:cubicBezTo>
                  <a:cubicBezTo>
                    <a:pt x="7702" y="19940"/>
                    <a:pt x="8008" y="20413"/>
                    <a:pt x="8238" y="20765"/>
                  </a:cubicBezTo>
                  <a:cubicBezTo>
                    <a:pt x="8851" y="21707"/>
                    <a:pt x="8901" y="21784"/>
                    <a:pt x="8880" y="21822"/>
                  </a:cubicBezTo>
                  <a:cubicBezTo>
                    <a:pt x="8878" y="21829"/>
                    <a:pt x="8874" y="21836"/>
                    <a:pt x="8871" y="21842"/>
                  </a:cubicBezTo>
                  <a:cubicBezTo>
                    <a:pt x="8741" y="22228"/>
                    <a:pt x="8644" y="22606"/>
                    <a:pt x="8578" y="23003"/>
                  </a:cubicBezTo>
                  <a:cubicBezTo>
                    <a:pt x="8547" y="23174"/>
                    <a:pt x="8651" y="23213"/>
                    <a:pt x="9031" y="23355"/>
                  </a:cubicBezTo>
                  <a:cubicBezTo>
                    <a:pt x="9556" y="23553"/>
                    <a:pt x="10072" y="23652"/>
                    <a:pt x="10577" y="23652"/>
                  </a:cubicBezTo>
                  <a:cubicBezTo>
                    <a:pt x="11181" y="23652"/>
                    <a:pt x="11770" y="23510"/>
                    <a:pt x="12340" y="23226"/>
                  </a:cubicBezTo>
                  <a:cubicBezTo>
                    <a:pt x="12701" y="23046"/>
                    <a:pt x="12892" y="22850"/>
                    <a:pt x="12996" y="22744"/>
                  </a:cubicBezTo>
                  <a:cubicBezTo>
                    <a:pt x="13032" y="22708"/>
                    <a:pt x="13068" y="22669"/>
                    <a:pt x="13077" y="22665"/>
                  </a:cubicBezTo>
                  <a:cubicBezTo>
                    <a:pt x="13095" y="22678"/>
                    <a:pt x="13106" y="22787"/>
                    <a:pt x="13124" y="22924"/>
                  </a:cubicBezTo>
                  <a:cubicBezTo>
                    <a:pt x="13151" y="23120"/>
                    <a:pt x="13190" y="23413"/>
                    <a:pt x="13278" y="23859"/>
                  </a:cubicBezTo>
                  <a:cubicBezTo>
                    <a:pt x="13706" y="26050"/>
                    <a:pt x="13970" y="27087"/>
                    <a:pt x="14114" y="27646"/>
                  </a:cubicBezTo>
                  <a:cubicBezTo>
                    <a:pt x="14190" y="27946"/>
                    <a:pt x="14224" y="28083"/>
                    <a:pt x="14224" y="28167"/>
                  </a:cubicBezTo>
                  <a:cubicBezTo>
                    <a:pt x="14224" y="28236"/>
                    <a:pt x="14199" y="28266"/>
                    <a:pt x="14157" y="28322"/>
                  </a:cubicBezTo>
                  <a:lnTo>
                    <a:pt x="14157" y="28320"/>
                  </a:lnTo>
                  <a:cubicBezTo>
                    <a:pt x="14062" y="28446"/>
                    <a:pt x="13945" y="28538"/>
                    <a:pt x="13814" y="28638"/>
                  </a:cubicBezTo>
                  <a:cubicBezTo>
                    <a:pt x="13131" y="29174"/>
                    <a:pt x="12108" y="29535"/>
                    <a:pt x="11015" y="29535"/>
                  </a:cubicBezTo>
                  <a:cubicBezTo>
                    <a:pt x="10281" y="29535"/>
                    <a:pt x="9514" y="29372"/>
                    <a:pt x="8797" y="28989"/>
                  </a:cubicBezTo>
                  <a:cubicBezTo>
                    <a:pt x="8240" y="28689"/>
                    <a:pt x="7704" y="28293"/>
                    <a:pt x="7328" y="27898"/>
                  </a:cubicBezTo>
                  <a:cubicBezTo>
                    <a:pt x="7298" y="27867"/>
                    <a:pt x="7267" y="27853"/>
                    <a:pt x="7237" y="27853"/>
                  </a:cubicBezTo>
                  <a:lnTo>
                    <a:pt x="7235" y="27853"/>
                  </a:lnTo>
                  <a:cubicBezTo>
                    <a:pt x="7168" y="27853"/>
                    <a:pt x="7098" y="27919"/>
                    <a:pt x="6976" y="28036"/>
                  </a:cubicBezTo>
                  <a:cubicBezTo>
                    <a:pt x="6771" y="28234"/>
                    <a:pt x="6426" y="28565"/>
                    <a:pt x="5716" y="28955"/>
                  </a:cubicBezTo>
                  <a:cubicBezTo>
                    <a:pt x="5033" y="29331"/>
                    <a:pt x="4245" y="29525"/>
                    <a:pt x="3434" y="29525"/>
                  </a:cubicBezTo>
                  <a:cubicBezTo>
                    <a:pt x="3130" y="29525"/>
                    <a:pt x="2822" y="29498"/>
                    <a:pt x="2516" y="29442"/>
                  </a:cubicBezTo>
                  <a:cubicBezTo>
                    <a:pt x="1540" y="29269"/>
                    <a:pt x="677" y="28816"/>
                    <a:pt x="257" y="28266"/>
                  </a:cubicBezTo>
                  <a:cubicBezTo>
                    <a:pt x="221" y="28216"/>
                    <a:pt x="212" y="28162"/>
                    <a:pt x="233" y="28097"/>
                  </a:cubicBezTo>
                  <a:cubicBezTo>
                    <a:pt x="456" y="27333"/>
                    <a:pt x="1290" y="23566"/>
                    <a:pt x="1355" y="22760"/>
                  </a:cubicBezTo>
                  <a:lnTo>
                    <a:pt x="1355" y="22737"/>
                  </a:lnTo>
                  <a:cubicBezTo>
                    <a:pt x="1357" y="22699"/>
                    <a:pt x="1359" y="22672"/>
                    <a:pt x="1375" y="22667"/>
                  </a:cubicBezTo>
                  <a:cubicBezTo>
                    <a:pt x="1384" y="22667"/>
                    <a:pt x="1405" y="22692"/>
                    <a:pt x="1414" y="22703"/>
                  </a:cubicBezTo>
                  <a:cubicBezTo>
                    <a:pt x="1423" y="22715"/>
                    <a:pt x="1432" y="22726"/>
                    <a:pt x="1441" y="22735"/>
                  </a:cubicBezTo>
                  <a:cubicBezTo>
                    <a:pt x="1905" y="23195"/>
                    <a:pt x="2579" y="23506"/>
                    <a:pt x="3341" y="23612"/>
                  </a:cubicBezTo>
                  <a:cubicBezTo>
                    <a:pt x="3531" y="23638"/>
                    <a:pt x="3721" y="23650"/>
                    <a:pt x="3911" y="23650"/>
                  </a:cubicBezTo>
                  <a:cubicBezTo>
                    <a:pt x="4544" y="23650"/>
                    <a:pt x="5170" y="23506"/>
                    <a:pt x="5748" y="23222"/>
                  </a:cubicBezTo>
                  <a:cubicBezTo>
                    <a:pt x="5865" y="23165"/>
                    <a:pt x="5892" y="23109"/>
                    <a:pt x="5872" y="22978"/>
                  </a:cubicBezTo>
                  <a:cubicBezTo>
                    <a:pt x="5813" y="22624"/>
                    <a:pt x="5723" y="22266"/>
                    <a:pt x="5592" y="21885"/>
                  </a:cubicBezTo>
                  <a:lnTo>
                    <a:pt x="5583" y="21858"/>
                  </a:lnTo>
                  <a:cubicBezTo>
                    <a:pt x="5563" y="21799"/>
                    <a:pt x="5556" y="21781"/>
                    <a:pt x="5592" y="21732"/>
                  </a:cubicBezTo>
                  <a:cubicBezTo>
                    <a:pt x="5836" y="21367"/>
                    <a:pt x="6111" y="20941"/>
                    <a:pt x="6428" y="20447"/>
                  </a:cubicBezTo>
                  <a:cubicBezTo>
                    <a:pt x="6647" y="20105"/>
                    <a:pt x="6893" y="19724"/>
                    <a:pt x="7172" y="19295"/>
                  </a:cubicBezTo>
                  <a:cubicBezTo>
                    <a:pt x="7192" y="19264"/>
                    <a:pt x="7219" y="19223"/>
                    <a:pt x="7226" y="19221"/>
                  </a:cubicBezTo>
                  <a:close/>
                  <a:moveTo>
                    <a:pt x="7537" y="0"/>
                  </a:moveTo>
                  <a:cubicBezTo>
                    <a:pt x="7045" y="0"/>
                    <a:pt x="6568" y="96"/>
                    <a:pt x="6174" y="300"/>
                  </a:cubicBezTo>
                  <a:cubicBezTo>
                    <a:pt x="5708" y="538"/>
                    <a:pt x="5695" y="731"/>
                    <a:pt x="5533" y="731"/>
                  </a:cubicBezTo>
                  <a:cubicBezTo>
                    <a:pt x="5511" y="731"/>
                    <a:pt x="5486" y="727"/>
                    <a:pt x="5457" y="719"/>
                  </a:cubicBezTo>
                  <a:cubicBezTo>
                    <a:pt x="5376" y="698"/>
                    <a:pt x="5292" y="688"/>
                    <a:pt x="5207" y="688"/>
                  </a:cubicBezTo>
                  <a:cubicBezTo>
                    <a:pt x="4272" y="688"/>
                    <a:pt x="3158" y="1922"/>
                    <a:pt x="3163" y="3501"/>
                  </a:cubicBezTo>
                  <a:cubicBezTo>
                    <a:pt x="3165" y="4231"/>
                    <a:pt x="3395" y="4799"/>
                    <a:pt x="3706" y="5069"/>
                  </a:cubicBezTo>
                  <a:cubicBezTo>
                    <a:pt x="3661" y="5101"/>
                    <a:pt x="3622" y="5137"/>
                    <a:pt x="3586" y="5180"/>
                  </a:cubicBezTo>
                  <a:cubicBezTo>
                    <a:pt x="3480" y="5308"/>
                    <a:pt x="3424" y="5486"/>
                    <a:pt x="3424" y="5682"/>
                  </a:cubicBezTo>
                  <a:cubicBezTo>
                    <a:pt x="3424" y="5971"/>
                    <a:pt x="3546" y="6266"/>
                    <a:pt x="3771" y="6471"/>
                  </a:cubicBezTo>
                  <a:cubicBezTo>
                    <a:pt x="3708" y="6552"/>
                    <a:pt x="3670" y="6656"/>
                    <a:pt x="3670" y="6769"/>
                  </a:cubicBezTo>
                  <a:cubicBezTo>
                    <a:pt x="3670" y="6879"/>
                    <a:pt x="3712" y="6990"/>
                    <a:pt x="3778" y="7075"/>
                  </a:cubicBezTo>
                  <a:cubicBezTo>
                    <a:pt x="3701" y="7226"/>
                    <a:pt x="3656" y="7422"/>
                    <a:pt x="3656" y="7641"/>
                  </a:cubicBezTo>
                  <a:cubicBezTo>
                    <a:pt x="3656" y="7724"/>
                    <a:pt x="3663" y="7803"/>
                    <a:pt x="3674" y="7871"/>
                  </a:cubicBezTo>
                  <a:cubicBezTo>
                    <a:pt x="3735" y="8252"/>
                    <a:pt x="3931" y="8504"/>
                    <a:pt x="4163" y="8504"/>
                  </a:cubicBezTo>
                  <a:cubicBezTo>
                    <a:pt x="4449" y="8504"/>
                    <a:pt x="4673" y="8125"/>
                    <a:pt x="4673" y="7641"/>
                  </a:cubicBezTo>
                  <a:cubicBezTo>
                    <a:pt x="4673" y="7585"/>
                    <a:pt x="4670" y="7530"/>
                    <a:pt x="4664" y="7476"/>
                  </a:cubicBezTo>
                  <a:lnTo>
                    <a:pt x="4664" y="7476"/>
                  </a:lnTo>
                  <a:cubicBezTo>
                    <a:pt x="4711" y="7596"/>
                    <a:pt x="4767" y="7709"/>
                    <a:pt x="4830" y="7810"/>
                  </a:cubicBezTo>
                  <a:cubicBezTo>
                    <a:pt x="4902" y="7927"/>
                    <a:pt x="4997" y="8058"/>
                    <a:pt x="5114" y="8195"/>
                  </a:cubicBezTo>
                  <a:cubicBezTo>
                    <a:pt x="5110" y="8198"/>
                    <a:pt x="5105" y="8200"/>
                    <a:pt x="5099" y="8200"/>
                  </a:cubicBezTo>
                  <a:cubicBezTo>
                    <a:pt x="4598" y="8371"/>
                    <a:pt x="4082" y="9221"/>
                    <a:pt x="4172" y="9807"/>
                  </a:cubicBezTo>
                  <a:lnTo>
                    <a:pt x="4168" y="9807"/>
                  </a:lnTo>
                  <a:cubicBezTo>
                    <a:pt x="3863" y="9897"/>
                    <a:pt x="3584" y="9992"/>
                    <a:pt x="3341" y="10089"/>
                  </a:cubicBezTo>
                  <a:cubicBezTo>
                    <a:pt x="3273" y="10113"/>
                    <a:pt x="3203" y="10145"/>
                    <a:pt x="3138" y="10174"/>
                  </a:cubicBezTo>
                  <a:cubicBezTo>
                    <a:pt x="3088" y="10195"/>
                    <a:pt x="3041" y="10217"/>
                    <a:pt x="2991" y="10237"/>
                  </a:cubicBezTo>
                  <a:cubicBezTo>
                    <a:pt x="2914" y="10270"/>
                    <a:pt x="2886" y="10280"/>
                    <a:pt x="2860" y="10280"/>
                  </a:cubicBezTo>
                  <a:cubicBezTo>
                    <a:pt x="2847" y="10280"/>
                    <a:pt x="2834" y="10277"/>
                    <a:pt x="2815" y="10273"/>
                  </a:cubicBezTo>
                  <a:cubicBezTo>
                    <a:pt x="2770" y="10264"/>
                    <a:pt x="2696" y="10249"/>
                    <a:pt x="2507" y="10249"/>
                  </a:cubicBezTo>
                  <a:lnTo>
                    <a:pt x="2495" y="10249"/>
                  </a:lnTo>
                  <a:cubicBezTo>
                    <a:pt x="2268" y="10251"/>
                    <a:pt x="2056" y="10327"/>
                    <a:pt x="1864" y="10474"/>
                  </a:cubicBezTo>
                  <a:cubicBezTo>
                    <a:pt x="1794" y="10528"/>
                    <a:pt x="1711" y="10607"/>
                    <a:pt x="1686" y="10729"/>
                  </a:cubicBezTo>
                  <a:cubicBezTo>
                    <a:pt x="1677" y="10778"/>
                    <a:pt x="1646" y="10790"/>
                    <a:pt x="1569" y="10812"/>
                  </a:cubicBezTo>
                  <a:cubicBezTo>
                    <a:pt x="1490" y="10835"/>
                    <a:pt x="1380" y="10864"/>
                    <a:pt x="1265" y="10983"/>
                  </a:cubicBezTo>
                  <a:cubicBezTo>
                    <a:pt x="1125" y="11121"/>
                    <a:pt x="1114" y="11252"/>
                    <a:pt x="1231" y="11412"/>
                  </a:cubicBezTo>
                  <a:cubicBezTo>
                    <a:pt x="1238" y="11423"/>
                    <a:pt x="1238" y="11427"/>
                    <a:pt x="1238" y="11427"/>
                  </a:cubicBezTo>
                  <a:cubicBezTo>
                    <a:pt x="1238" y="11434"/>
                    <a:pt x="1215" y="11448"/>
                    <a:pt x="1199" y="11457"/>
                  </a:cubicBezTo>
                  <a:cubicBezTo>
                    <a:pt x="1166" y="11477"/>
                    <a:pt x="1112" y="11508"/>
                    <a:pt x="1060" y="11572"/>
                  </a:cubicBezTo>
                  <a:cubicBezTo>
                    <a:pt x="999" y="11641"/>
                    <a:pt x="974" y="11747"/>
                    <a:pt x="992" y="11842"/>
                  </a:cubicBezTo>
                  <a:cubicBezTo>
                    <a:pt x="1010" y="11925"/>
                    <a:pt x="1057" y="11989"/>
                    <a:pt x="1127" y="12025"/>
                  </a:cubicBezTo>
                  <a:cubicBezTo>
                    <a:pt x="1163" y="12040"/>
                    <a:pt x="1166" y="12049"/>
                    <a:pt x="1166" y="12049"/>
                  </a:cubicBezTo>
                  <a:cubicBezTo>
                    <a:pt x="1166" y="12054"/>
                    <a:pt x="1152" y="12067"/>
                    <a:pt x="1145" y="12076"/>
                  </a:cubicBezTo>
                  <a:cubicBezTo>
                    <a:pt x="1139" y="12085"/>
                    <a:pt x="1130" y="12092"/>
                    <a:pt x="1121" y="12101"/>
                  </a:cubicBezTo>
                  <a:cubicBezTo>
                    <a:pt x="1021" y="12223"/>
                    <a:pt x="1019" y="12342"/>
                    <a:pt x="1114" y="12466"/>
                  </a:cubicBezTo>
                  <a:cubicBezTo>
                    <a:pt x="1181" y="12550"/>
                    <a:pt x="1245" y="12597"/>
                    <a:pt x="1287" y="12626"/>
                  </a:cubicBezTo>
                  <a:cubicBezTo>
                    <a:pt x="1308" y="12642"/>
                    <a:pt x="1335" y="12662"/>
                    <a:pt x="1335" y="12669"/>
                  </a:cubicBezTo>
                  <a:cubicBezTo>
                    <a:pt x="1335" y="12669"/>
                    <a:pt x="1335" y="12674"/>
                    <a:pt x="1326" y="12683"/>
                  </a:cubicBezTo>
                  <a:cubicBezTo>
                    <a:pt x="1238" y="12777"/>
                    <a:pt x="1233" y="12886"/>
                    <a:pt x="1310" y="13012"/>
                  </a:cubicBezTo>
                  <a:cubicBezTo>
                    <a:pt x="1337" y="13059"/>
                    <a:pt x="1335" y="13066"/>
                    <a:pt x="1310" y="13134"/>
                  </a:cubicBezTo>
                  <a:cubicBezTo>
                    <a:pt x="1294" y="13174"/>
                    <a:pt x="1272" y="13237"/>
                    <a:pt x="1245" y="13339"/>
                  </a:cubicBezTo>
                  <a:cubicBezTo>
                    <a:pt x="961" y="14434"/>
                    <a:pt x="778" y="15279"/>
                    <a:pt x="686" y="15924"/>
                  </a:cubicBezTo>
                  <a:cubicBezTo>
                    <a:pt x="444" y="17603"/>
                    <a:pt x="41" y="20411"/>
                    <a:pt x="947" y="22072"/>
                  </a:cubicBezTo>
                  <a:cubicBezTo>
                    <a:pt x="1030" y="22228"/>
                    <a:pt x="1087" y="22311"/>
                    <a:pt x="1123" y="22363"/>
                  </a:cubicBezTo>
                  <a:cubicBezTo>
                    <a:pt x="1172" y="22437"/>
                    <a:pt x="1181" y="22451"/>
                    <a:pt x="1181" y="22512"/>
                  </a:cubicBezTo>
                  <a:cubicBezTo>
                    <a:pt x="1172" y="22971"/>
                    <a:pt x="580" y="25998"/>
                    <a:pt x="34" y="28052"/>
                  </a:cubicBezTo>
                  <a:cubicBezTo>
                    <a:pt x="0" y="28180"/>
                    <a:pt x="27" y="28295"/>
                    <a:pt x="118" y="28414"/>
                  </a:cubicBezTo>
                  <a:cubicBezTo>
                    <a:pt x="600" y="29048"/>
                    <a:pt x="1900" y="29728"/>
                    <a:pt x="3428" y="29728"/>
                  </a:cubicBezTo>
                  <a:cubicBezTo>
                    <a:pt x="4233" y="29728"/>
                    <a:pt x="5103" y="29539"/>
                    <a:pt x="5946" y="29055"/>
                  </a:cubicBezTo>
                  <a:cubicBezTo>
                    <a:pt x="6606" y="28671"/>
                    <a:pt x="7021" y="28272"/>
                    <a:pt x="7159" y="28142"/>
                  </a:cubicBezTo>
                  <a:cubicBezTo>
                    <a:pt x="7177" y="28121"/>
                    <a:pt x="7190" y="28108"/>
                    <a:pt x="7199" y="28101"/>
                  </a:cubicBezTo>
                  <a:cubicBezTo>
                    <a:pt x="7207" y="28094"/>
                    <a:pt x="7216" y="28091"/>
                    <a:pt x="7224" y="28091"/>
                  </a:cubicBezTo>
                  <a:cubicBezTo>
                    <a:pt x="7231" y="28091"/>
                    <a:pt x="7238" y="28094"/>
                    <a:pt x="7244" y="28099"/>
                  </a:cubicBezTo>
                  <a:lnTo>
                    <a:pt x="7285" y="28133"/>
                  </a:lnTo>
                  <a:cubicBezTo>
                    <a:pt x="7339" y="28182"/>
                    <a:pt x="7393" y="28230"/>
                    <a:pt x="7445" y="28279"/>
                  </a:cubicBezTo>
                  <a:cubicBezTo>
                    <a:pt x="8236" y="29070"/>
                    <a:pt x="9597" y="29677"/>
                    <a:pt x="10681" y="29722"/>
                  </a:cubicBezTo>
                  <a:cubicBezTo>
                    <a:pt x="10772" y="29725"/>
                    <a:pt x="10862" y="29727"/>
                    <a:pt x="10951" y="29727"/>
                  </a:cubicBezTo>
                  <a:cubicBezTo>
                    <a:pt x="12197" y="29727"/>
                    <a:pt x="13282" y="29360"/>
                    <a:pt x="14100" y="28658"/>
                  </a:cubicBezTo>
                  <a:cubicBezTo>
                    <a:pt x="14274" y="28511"/>
                    <a:pt x="14427" y="28349"/>
                    <a:pt x="14427" y="28146"/>
                  </a:cubicBezTo>
                  <a:cubicBezTo>
                    <a:pt x="14427" y="28115"/>
                    <a:pt x="14423" y="28081"/>
                    <a:pt x="14414" y="28045"/>
                  </a:cubicBezTo>
                  <a:lnTo>
                    <a:pt x="14416" y="28045"/>
                  </a:lnTo>
                  <a:cubicBezTo>
                    <a:pt x="13857" y="25802"/>
                    <a:pt x="13598" y="24678"/>
                    <a:pt x="13273" y="22555"/>
                  </a:cubicBezTo>
                  <a:cubicBezTo>
                    <a:pt x="13260" y="22460"/>
                    <a:pt x="13293" y="22410"/>
                    <a:pt x="13366" y="22302"/>
                  </a:cubicBezTo>
                  <a:cubicBezTo>
                    <a:pt x="13472" y="22147"/>
                    <a:pt x="13650" y="21887"/>
                    <a:pt x="13837" y="21232"/>
                  </a:cubicBezTo>
                  <a:cubicBezTo>
                    <a:pt x="14429" y="19131"/>
                    <a:pt x="13755" y="15417"/>
                    <a:pt x="13264" y="13553"/>
                  </a:cubicBezTo>
                  <a:cubicBezTo>
                    <a:pt x="13224" y="13404"/>
                    <a:pt x="13194" y="13300"/>
                    <a:pt x="13169" y="13226"/>
                  </a:cubicBezTo>
                  <a:cubicBezTo>
                    <a:pt x="13120" y="13061"/>
                    <a:pt x="13115" y="13048"/>
                    <a:pt x="13151" y="12996"/>
                  </a:cubicBezTo>
                  <a:cubicBezTo>
                    <a:pt x="13226" y="12888"/>
                    <a:pt x="13217" y="12780"/>
                    <a:pt x="13129" y="12692"/>
                  </a:cubicBezTo>
                  <a:cubicBezTo>
                    <a:pt x="13115" y="12676"/>
                    <a:pt x="13115" y="12671"/>
                    <a:pt x="13115" y="12671"/>
                  </a:cubicBezTo>
                  <a:cubicBezTo>
                    <a:pt x="13115" y="12662"/>
                    <a:pt x="13142" y="12644"/>
                    <a:pt x="13163" y="12631"/>
                  </a:cubicBezTo>
                  <a:cubicBezTo>
                    <a:pt x="13190" y="12611"/>
                    <a:pt x="13230" y="12584"/>
                    <a:pt x="13271" y="12545"/>
                  </a:cubicBezTo>
                  <a:cubicBezTo>
                    <a:pt x="13359" y="12460"/>
                    <a:pt x="13404" y="12372"/>
                    <a:pt x="13406" y="12286"/>
                  </a:cubicBezTo>
                  <a:cubicBezTo>
                    <a:pt x="13406" y="12212"/>
                    <a:pt x="13375" y="12137"/>
                    <a:pt x="13309" y="12070"/>
                  </a:cubicBezTo>
                  <a:cubicBezTo>
                    <a:pt x="13302" y="12063"/>
                    <a:pt x="13293" y="12054"/>
                    <a:pt x="13287" y="12047"/>
                  </a:cubicBezTo>
                  <a:cubicBezTo>
                    <a:pt x="13293" y="12040"/>
                    <a:pt x="13311" y="12029"/>
                    <a:pt x="13318" y="12025"/>
                  </a:cubicBezTo>
                  <a:cubicBezTo>
                    <a:pt x="13393" y="11984"/>
                    <a:pt x="13442" y="11914"/>
                    <a:pt x="13458" y="11829"/>
                  </a:cubicBezTo>
                  <a:cubicBezTo>
                    <a:pt x="13474" y="11738"/>
                    <a:pt x="13444" y="11637"/>
                    <a:pt x="13384" y="11565"/>
                  </a:cubicBezTo>
                  <a:cubicBezTo>
                    <a:pt x="13320" y="11490"/>
                    <a:pt x="13264" y="11459"/>
                    <a:pt x="13230" y="11439"/>
                  </a:cubicBezTo>
                  <a:cubicBezTo>
                    <a:pt x="13224" y="11436"/>
                    <a:pt x="13215" y="11432"/>
                    <a:pt x="13210" y="11427"/>
                  </a:cubicBezTo>
                  <a:cubicBezTo>
                    <a:pt x="13212" y="11425"/>
                    <a:pt x="13217" y="11421"/>
                    <a:pt x="13224" y="11412"/>
                  </a:cubicBezTo>
                  <a:cubicBezTo>
                    <a:pt x="13302" y="11335"/>
                    <a:pt x="13323" y="11243"/>
                    <a:pt x="13291" y="11143"/>
                  </a:cubicBezTo>
                  <a:cubicBezTo>
                    <a:pt x="13233" y="10970"/>
                    <a:pt x="13025" y="10828"/>
                    <a:pt x="12865" y="10805"/>
                  </a:cubicBezTo>
                  <a:cubicBezTo>
                    <a:pt x="12786" y="10794"/>
                    <a:pt x="12780" y="10774"/>
                    <a:pt x="12764" y="10722"/>
                  </a:cubicBezTo>
                  <a:cubicBezTo>
                    <a:pt x="12744" y="10648"/>
                    <a:pt x="12710" y="10533"/>
                    <a:pt x="12446" y="10382"/>
                  </a:cubicBezTo>
                  <a:cubicBezTo>
                    <a:pt x="12286" y="10290"/>
                    <a:pt x="12113" y="10245"/>
                    <a:pt x="11920" y="10245"/>
                  </a:cubicBezTo>
                  <a:cubicBezTo>
                    <a:pt x="11852" y="10245"/>
                    <a:pt x="11781" y="10251"/>
                    <a:pt x="11707" y="10262"/>
                  </a:cubicBezTo>
                  <a:cubicBezTo>
                    <a:pt x="11674" y="10267"/>
                    <a:pt x="11644" y="10271"/>
                    <a:pt x="11614" y="10271"/>
                  </a:cubicBezTo>
                  <a:cubicBezTo>
                    <a:pt x="11566" y="10271"/>
                    <a:pt x="11521" y="10263"/>
                    <a:pt x="11472" y="10242"/>
                  </a:cubicBezTo>
                  <a:cubicBezTo>
                    <a:pt x="10560" y="9820"/>
                    <a:pt x="9372" y="9541"/>
                    <a:pt x="8560" y="9421"/>
                  </a:cubicBezTo>
                  <a:cubicBezTo>
                    <a:pt x="8560" y="9421"/>
                    <a:pt x="8556" y="9421"/>
                    <a:pt x="8556" y="9419"/>
                  </a:cubicBezTo>
                  <a:cubicBezTo>
                    <a:pt x="8549" y="9381"/>
                    <a:pt x="8545" y="9343"/>
                    <a:pt x="8540" y="9309"/>
                  </a:cubicBezTo>
                  <a:cubicBezTo>
                    <a:pt x="8522" y="9167"/>
                    <a:pt x="8506" y="9036"/>
                    <a:pt x="8500" y="8917"/>
                  </a:cubicBezTo>
                  <a:cubicBezTo>
                    <a:pt x="9029" y="8594"/>
                    <a:pt x="9421" y="8137"/>
                    <a:pt x="9620" y="7812"/>
                  </a:cubicBezTo>
                  <a:cubicBezTo>
                    <a:pt x="9683" y="7711"/>
                    <a:pt x="9739" y="7598"/>
                    <a:pt x="9787" y="7476"/>
                  </a:cubicBezTo>
                  <a:lnTo>
                    <a:pt x="9787" y="7476"/>
                  </a:lnTo>
                  <a:cubicBezTo>
                    <a:pt x="9780" y="7530"/>
                    <a:pt x="9777" y="7585"/>
                    <a:pt x="9777" y="7641"/>
                  </a:cubicBezTo>
                  <a:cubicBezTo>
                    <a:pt x="9777" y="7724"/>
                    <a:pt x="9782" y="7803"/>
                    <a:pt x="9796" y="7871"/>
                  </a:cubicBezTo>
                  <a:cubicBezTo>
                    <a:pt x="9854" y="8252"/>
                    <a:pt x="10052" y="8504"/>
                    <a:pt x="10287" y="8504"/>
                  </a:cubicBezTo>
                  <a:cubicBezTo>
                    <a:pt x="10571" y="8504"/>
                    <a:pt x="10794" y="8125"/>
                    <a:pt x="10794" y="7641"/>
                  </a:cubicBezTo>
                  <a:cubicBezTo>
                    <a:pt x="10794" y="7535"/>
                    <a:pt x="10783" y="7429"/>
                    <a:pt x="10760" y="7330"/>
                  </a:cubicBezTo>
                  <a:cubicBezTo>
                    <a:pt x="10738" y="7233"/>
                    <a:pt x="10708" y="7150"/>
                    <a:pt x="10672" y="7077"/>
                  </a:cubicBezTo>
                  <a:cubicBezTo>
                    <a:pt x="10740" y="6992"/>
                    <a:pt x="10780" y="6886"/>
                    <a:pt x="10780" y="6769"/>
                  </a:cubicBezTo>
                  <a:cubicBezTo>
                    <a:pt x="10780" y="6651"/>
                    <a:pt x="10742" y="6552"/>
                    <a:pt x="10679" y="6471"/>
                  </a:cubicBezTo>
                  <a:cubicBezTo>
                    <a:pt x="10904" y="6266"/>
                    <a:pt x="11028" y="5971"/>
                    <a:pt x="11028" y="5682"/>
                  </a:cubicBezTo>
                  <a:cubicBezTo>
                    <a:pt x="11028" y="5486"/>
                    <a:pt x="10970" y="5308"/>
                    <a:pt x="10864" y="5182"/>
                  </a:cubicBezTo>
                  <a:cubicBezTo>
                    <a:pt x="10816" y="5123"/>
                    <a:pt x="10762" y="5076"/>
                    <a:pt x="10699" y="5042"/>
                  </a:cubicBezTo>
                  <a:cubicBezTo>
                    <a:pt x="11351" y="4082"/>
                    <a:pt x="11506" y="1346"/>
                    <a:pt x="9045" y="302"/>
                  </a:cubicBezTo>
                  <a:cubicBezTo>
                    <a:pt x="8580" y="105"/>
                    <a:pt x="8050" y="0"/>
                    <a:pt x="7537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7529450" y="2473558"/>
              <a:ext cx="85684" cy="56007"/>
            </a:xfrm>
            <a:custGeom>
              <a:avLst/>
              <a:gdLst/>
              <a:ahLst/>
              <a:cxnLst/>
              <a:rect l="l" t="t" r="r" b="b"/>
              <a:pathLst>
                <a:path w="1022" h="668" extrusionOk="0">
                  <a:moveTo>
                    <a:pt x="926" y="1"/>
                  </a:moveTo>
                  <a:cubicBezTo>
                    <a:pt x="875" y="1"/>
                    <a:pt x="830" y="43"/>
                    <a:pt x="830" y="95"/>
                  </a:cubicBezTo>
                  <a:cubicBezTo>
                    <a:pt x="830" y="343"/>
                    <a:pt x="679" y="465"/>
                    <a:pt x="537" y="476"/>
                  </a:cubicBezTo>
                  <a:cubicBezTo>
                    <a:pt x="530" y="477"/>
                    <a:pt x="524" y="477"/>
                    <a:pt x="518" y="477"/>
                  </a:cubicBezTo>
                  <a:cubicBezTo>
                    <a:pt x="390" y="477"/>
                    <a:pt x="235" y="387"/>
                    <a:pt x="194" y="127"/>
                  </a:cubicBezTo>
                  <a:cubicBezTo>
                    <a:pt x="188" y="80"/>
                    <a:pt x="149" y="44"/>
                    <a:pt x="102" y="44"/>
                  </a:cubicBezTo>
                  <a:cubicBezTo>
                    <a:pt x="96" y="44"/>
                    <a:pt x="91" y="45"/>
                    <a:pt x="86" y="46"/>
                  </a:cubicBezTo>
                  <a:cubicBezTo>
                    <a:pt x="34" y="52"/>
                    <a:pt x="0" y="102"/>
                    <a:pt x="7" y="154"/>
                  </a:cubicBezTo>
                  <a:cubicBezTo>
                    <a:pt x="61" y="512"/>
                    <a:pt x="295" y="668"/>
                    <a:pt x="516" y="668"/>
                  </a:cubicBezTo>
                  <a:cubicBezTo>
                    <a:pt x="528" y="668"/>
                    <a:pt x="541" y="665"/>
                    <a:pt x="552" y="665"/>
                  </a:cubicBezTo>
                  <a:cubicBezTo>
                    <a:pt x="784" y="647"/>
                    <a:pt x="1021" y="447"/>
                    <a:pt x="1021" y="95"/>
                  </a:cubicBezTo>
                  <a:cubicBezTo>
                    <a:pt x="1021" y="43"/>
                    <a:pt x="978" y="1"/>
                    <a:pt x="926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4"/>
            <p:cNvSpPr/>
            <p:nvPr/>
          </p:nvSpPr>
          <p:spPr>
            <a:xfrm>
              <a:off x="7323031" y="2473558"/>
              <a:ext cx="85936" cy="56007"/>
            </a:xfrm>
            <a:custGeom>
              <a:avLst/>
              <a:gdLst/>
              <a:ahLst/>
              <a:cxnLst/>
              <a:rect l="l" t="t" r="r" b="b"/>
              <a:pathLst>
                <a:path w="1025" h="668" extrusionOk="0">
                  <a:moveTo>
                    <a:pt x="98" y="1"/>
                  </a:moveTo>
                  <a:cubicBezTo>
                    <a:pt x="44" y="1"/>
                    <a:pt x="1" y="43"/>
                    <a:pt x="1" y="95"/>
                  </a:cubicBezTo>
                  <a:cubicBezTo>
                    <a:pt x="1" y="447"/>
                    <a:pt x="238" y="647"/>
                    <a:pt x="470" y="665"/>
                  </a:cubicBezTo>
                  <a:cubicBezTo>
                    <a:pt x="483" y="665"/>
                    <a:pt x="495" y="668"/>
                    <a:pt x="506" y="668"/>
                  </a:cubicBezTo>
                  <a:cubicBezTo>
                    <a:pt x="727" y="668"/>
                    <a:pt x="961" y="512"/>
                    <a:pt x="1015" y="154"/>
                  </a:cubicBezTo>
                  <a:cubicBezTo>
                    <a:pt x="1024" y="102"/>
                    <a:pt x="988" y="52"/>
                    <a:pt x="936" y="46"/>
                  </a:cubicBezTo>
                  <a:cubicBezTo>
                    <a:pt x="931" y="45"/>
                    <a:pt x="926" y="44"/>
                    <a:pt x="921" y="44"/>
                  </a:cubicBezTo>
                  <a:cubicBezTo>
                    <a:pt x="875" y="44"/>
                    <a:pt x="834" y="80"/>
                    <a:pt x="828" y="127"/>
                  </a:cubicBezTo>
                  <a:cubicBezTo>
                    <a:pt x="790" y="384"/>
                    <a:pt x="635" y="477"/>
                    <a:pt x="508" y="477"/>
                  </a:cubicBezTo>
                  <a:cubicBezTo>
                    <a:pt x="500" y="477"/>
                    <a:pt x="493" y="477"/>
                    <a:pt x="486" y="476"/>
                  </a:cubicBezTo>
                  <a:cubicBezTo>
                    <a:pt x="344" y="465"/>
                    <a:pt x="193" y="343"/>
                    <a:pt x="193" y="95"/>
                  </a:cubicBezTo>
                  <a:cubicBezTo>
                    <a:pt x="193" y="43"/>
                    <a:pt x="150" y="1"/>
                    <a:pt x="98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4"/>
            <p:cNvSpPr/>
            <p:nvPr/>
          </p:nvSpPr>
          <p:spPr>
            <a:xfrm>
              <a:off x="7531127" y="2381667"/>
              <a:ext cx="99434" cy="53240"/>
            </a:xfrm>
            <a:custGeom>
              <a:avLst/>
              <a:gdLst/>
              <a:ahLst/>
              <a:cxnLst/>
              <a:rect l="l" t="t" r="r" b="b"/>
              <a:pathLst>
                <a:path w="1186" h="635" extrusionOk="0">
                  <a:moveTo>
                    <a:pt x="360" y="1"/>
                  </a:moveTo>
                  <a:cubicBezTo>
                    <a:pt x="266" y="1"/>
                    <a:pt x="177" y="11"/>
                    <a:pt x="77" y="40"/>
                  </a:cubicBezTo>
                  <a:cubicBezTo>
                    <a:pt x="34" y="51"/>
                    <a:pt x="5" y="91"/>
                    <a:pt x="3" y="139"/>
                  </a:cubicBezTo>
                  <a:cubicBezTo>
                    <a:pt x="0" y="195"/>
                    <a:pt x="48" y="245"/>
                    <a:pt x="106" y="247"/>
                  </a:cubicBezTo>
                  <a:lnTo>
                    <a:pt x="120" y="247"/>
                  </a:lnTo>
                  <a:cubicBezTo>
                    <a:pt x="196" y="247"/>
                    <a:pt x="284" y="254"/>
                    <a:pt x="363" y="267"/>
                  </a:cubicBezTo>
                  <a:cubicBezTo>
                    <a:pt x="444" y="283"/>
                    <a:pt x="521" y="303"/>
                    <a:pt x="595" y="330"/>
                  </a:cubicBezTo>
                  <a:cubicBezTo>
                    <a:pt x="668" y="360"/>
                    <a:pt x="735" y="396"/>
                    <a:pt x="798" y="443"/>
                  </a:cubicBezTo>
                  <a:cubicBezTo>
                    <a:pt x="864" y="486"/>
                    <a:pt x="920" y="542"/>
                    <a:pt x="983" y="599"/>
                  </a:cubicBezTo>
                  <a:lnTo>
                    <a:pt x="994" y="608"/>
                  </a:lnTo>
                  <a:cubicBezTo>
                    <a:pt x="1014" y="625"/>
                    <a:pt x="1039" y="635"/>
                    <a:pt x="1064" y="635"/>
                  </a:cubicBezTo>
                  <a:cubicBezTo>
                    <a:pt x="1080" y="635"/>
                    <a:pt x="1097" y="631"/>
                    <a:pt x="1112" y="623"/>
                  </a:cubicBezTo>
                  <a:cubicBezTo>
                    <a:pt x="1163" y="599"/>
                    <a:pt x="1186" y="533"/>
                    <a:pt x="1159" y="481"/>
                  </a:cubicBezTo>
                  <a:cubicBezTo>
                    <a:pt x="1114" y="389"/>
                    <a:pt x="1055" y="299"/>
                    <a:pt x="972" y="229"/>
                  </a:cubicBezTo>
                  <a:cubicBezTo>
                    <a:pt x="891" y="157"/>
                    <a:pt x="798" y="100"/>
                    <a:pt x="697" y="64"/>
                  </a:cubicBezTo>
                  <a:cubicBezTo>
                    <a:pt x="598" y="26"/>
                    <a:pt x="492" y="6"/>
                    <a:pt x="390" y="1"/>
                  </a:cubicBezTo>
                  <a:cubicBezTo>
                    <a:pt x="380" y="1"/>
                    <a:pt x="370" y="1"/>
                    <a:pt x="36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7308107" y="2381667"/>
              <a:ext cx="99853" cy="53240"/>
            </a:xfrm>
            <a:custGeom>
              <a:avLst/>
              <a:gdLst/>
              <a:ahLst/>
              <a:cxnLst/>
              <a:rect l="l" t="t" r="r" b="b"/>
              <a:pathLst>
                <a:path w="1191" h="635" extrusionOk="0">
                  <a:moveTo>
                    <a:pt x="820" y="1"/>
                  </a:moveTo>
                  <a:cubicBezTo>
                    <a:pt x="810" y="1"/>
                    <a:pt x="800" y="1"/>
                    <a:pt x="790" y="1"/>
                  </a:cubicBezTo>
                  <a:cubicBezTo>
                    <a:pt x="688" y="6"/>
                    <a:pt x="582" y="26"/>
                    <a:pt x="483" y="64"/>
                  </a:cubicBezTo>
                  <a:cubicBezTo>
                    <a:pt x="382" y="98"/>
                    <a:pt x="287" y="157"/>
                    <a:pt x="208" y="229"/>
                  </a:cubicBezTo>
                  <a:cubicBezTo>
                    <a:pt x="127" y="299"/>
                    <a:pt x="66" y="389"/>
                    <a:pt x="21" y="481"/>
                  </a:cubicBezTo>
                  <a:cubicBezTo>
                    <a:pt x="1" y="520"/>
                    <a:pt x="8" y="567"/>
                    <a:pt x="37" y="601"/>
                  </a:cubicBezTo>
                  <a:cubicBezTo>
                    <a:pt x="58" y="623"/>
                    <a:pt x="86" y="634"/>
                    <a:pt x="114" y="634"/>
                  </a:cubicBezTo>
                  <a:cubicBezTo>
                    <a:pt x="140" y="634"/>
                    <a:pt x="166" y="625"/>
                    <a:pt x="188" y="605"/>
                  </a:cubicBezTo>
                  <a:lnTo>
                    <a:pt x="197" y="596"/>
                  </a:lnTo>
                  <a:lnTo>
                    <a:pt x="197" y="599"/>
                  </a:lnTo>
                  <a:cubicBezTo>
                    <a:pt x="260" y="542"/>
                    <a:pt x="316" y="486"/>
                    <a:pt x="382" y="443"/>
                  </a:cubicBezTo>
                  <a:cubicBezTo>
                    <a:pt x="445" y="396"/>
                    <a:pt x="515" y="360"/>
                    <a:pt x="587" y="330"/>
                  </a:cubicBezTo>
                  <a:cubicBezTo>
                    <a:pt x="659" y="303"/>
                    <a:pt x="736" y="281"/>
                    <a:pt x="817" y="267"/>
                  </a:cubicBezTo>
                  <a:cubicBezTo>
                    <a:pt x="896" y="254"/>
                    <a:pt x="986" y="247"/>
                    <a:pt x="1060" y="247"/>
                  </a:cubicBezTo>
                  <a:lnTo>
                    <a:pt x="1074" y="247"/>
                  </a:lnTo>
                  <a:cubicBezTo>
                    <a:pt x="1119" y="245"/>
                    <a:pt x="1159" y="215"/>
                    <a:pt x="1173" y="168"/>
                  </a:cubicBezTo>
                  <a:cubicBezTo>
                    <a:pt x="1191" y="112"/>
                    <a:pt x="1157" y="55"/>
                    <a:pt x="1103" y="40"/>
                  </a:cubicBezTo>
                  <a:cubicBezTo>
                    <a:pt x="1005" y="11"/>
                    <a:pt x="915" y="1"/>
                    <a:pt x="82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4"/>
            <p:cNvSpPr/>
            <p:nvPr/>
          </p:nvSpPr>
          <p:spPr>
            <a:xfrm>
              <a:off x="7422635" y="2473894"/>
              <a:ext cx="61287" cy="121991"/>
            </a:xfrm>
            <a:custGeom>
              <a:avLst/>
              <a:gdLst/>
              <a:ahLst/>
              <a:cxnLst/>
              <a:rect l="l" t="t" r="r" b="b"/>
              <a:pathLst>
                <a:path w="731" h="1455" extrusionOk="0">
                  <a:moveTo>
                    <a:pt x="514" y="0"/>
                  </a:moveTo>
                  <a:cubicBezTo>
                    <a:pt x="459" y="0"/>
                    <a:pt x="436" y="53"/>
                    <a:pt x="422" y="87"/>
                  </a:cubicBezTo>
                  <a:cubicBezTo>
                    <a:pt x="418" y="94"/>
                    <a:pt x="415" y="100"/>
                    <a:pt x="411" y="107"/>
                  </a:cubicBezTo>
                  <a:cubicBezTo>
                    <a:pt x="409" y="118"/>
                    <a:pt x="404" y="127"/>
                    <a:pt x="400" y="136"/>
                  </a:cubicBezTo>
                  <a:cubicBezTo>
                    <a:pt x="395" y="148"/>
                    <a:pt x="391" y="159"/>
                    <a:pt x="386" y="170"/>
                  </a:cubicBezTo>
                  <a:cubicBezTo>
                    <a:pt x="379" y="184"/>
                    <a:pt x="375" y="195"/>
                    <a:pt x="368" y="208"/>
                  </a:cubicBezTo>
                  <a:cubicBezTo>
                    <a:pt x="361" y="224"/>
                    <a:pt x="355" y="240"/>
                    <a:pt x="348" y="256"/>
                  </a:cubicBezTo>
                  <a:cubicBezTo>
                    <a:pt x="341" y="276"/>
                    <a:pt x="334" y="294"/>
                    <a:pt x="325" y="312"/>
                  </a:cubicBezTo>
                  <a:cubicBezTo>
                    <a:pt x="316" y="335"/>
                    <a:pt x="307" y="355"/>
                    <a:pt x="298" y="375"/>
                  </a:cubicBezTo>
                  <a:cubicBezTo>
                    <a:pt x="289" y="400"/>
                    <a:pt x="278" y="425"/>
                    <a:pt x="269" y="450"/>
                  </a:cubicBezTo>
                  <a:cubicBezTo>
                    <a:pt x="255" y="477"/>
                    <a:pt x="244" y="504"/>
                    <a:pt x="233" y="533"/>
                  </a:cubicBezTo>
                  <a:cubicBezTo>
                    <a:pt x="219" y="565"/>
                    <a:pt x="206" y="594"/>
                    <a:pt x="192" y="625"/>
                  </a:cubicBezTo>
                  <a:cubicBezTo>
                    <a:pt x="179" y="661"/>
                    <a:pt x="163" y="695"/>
                    <a:pt x="149" y="731"/>
                  </a:cubicBezTo>
                  <a:cubicBezTo>
                    <a:pt x="131" y="770"/>
                    <a:pt x="116" y="808"/>
                    <a:pt x="100" y="846"/>
                  </a:cubicBezTo>
                  <a:cubicBezTo>
                    <a:pt x="84" y="885"/>
                    <a:pt x="66" y="923"/>
                    <a:pt x="50" y="959"/>
                  </a:cubicBezTo>
                  <a:cubicBezTo>
                    <a:pt x="1" y="1078"/>
                    <a:pt x="35" y="1169"/>
                    <a:pt x="71" y="1223"/>
                  </a:cubicBezTo>
                  <a:cubicBezTo>
                    <a:pt x="111" y="1286"/>
                    <a:pt x="179" y="1333"/>
                    <a:pt x="253" y="1367"/>
                  </a:cubicBezTo>
                  <a:cubicBezTo>
                    <a:pt x="402" y="1437"/>
                    <a:pt x="578" y="1455"/>
                    <a:pt x="636" y="1455"/>
                  </a:cubicBezTo>
                  <a:cubicBezTo>
                    <a:pt x="688" y="1455"/>
                    <a:pt x="731" y="1410"/>
                    <a:pt x="731" y="1358"/>
                  </a:cubicBezTo>
                  <a:cubicBezTo>
                    <a:pt x="731" y="1347"/>
                    <a:pt x="729" y="1335"/>
                    <a:pt x="724" y="1324"/>
                  </a:cubicBezTo>
                  <a:cubicBezTo>
                    <a:pt x="711" y="1290"/>
                    <a:pt x="677" y="1263"/>
                    <a:pt x="636" y="1263"/>
                  </a:cubicBezTo>
                  <a:cubicBezTo>
                    <a:pt x="512" y="1263"/>
                    <a:pt x="287" y="1207"/>
                    <a:pt x="228" y="1117"/>
                  </a:cubicBezTo>
                  <a:cubicBezTo>
                    <a:pt x="217" y="1101"/>
                    <a:pt x="208" y="1078"/>
                    <a:pt x="226" y="1036"/>
                  </a:cubicBezTo>
                  <a:cubicBezTo>
                    <a:pt x="228" y="1033"/>
                    <a:pt x="228" y="1029"/>
                    <a:pt x="231" y="1027"/>
                  </a:cubicBezTo>
                  <a:cubicBezTo>
                    <a:pt x="233" y="1018"/>
                    <a:pt x="237" y="1009"/>
                    <a:pt x="242" y="1000"/>
                  </a:cubicBezTo>
                  <a:cubicBezTo>
                    <a:pt x="246" y="986"/>
                    <a:pt x="253" y="973"/>
                    <a:pt x="258" y="957"/>
                  </a:cubicBezTo>
                  <a:cubicBezTo>
                    <a:pt x="267" y="939"/>
                    <a:pt x="273" y="923"/>
                    <a:pt x="282" y="905"/>
                  </a:cubicBezTo>
                  <a:lnTo>
                    <a:pt x="309" y="840"/>
                  </a:lnTo>
                  <a:cubicBezTo>
                    <a:pt x="319" y="815"/>
                    <a:pt x="330" y="792"/>
                    <a:pt x="339" y="767"/>
                  </a:cubicBezTo>
                  <a:cubicBezTo>
                    <a:pt x="350" y="740"/>
                    <a:pt x="361" y="716"/>
                    <a:pt x="373" y="689"/>
                  </a:cubicBezTo>
                  <a:cubicBezTo>
                    <a:pt x="384" y="661"/>
                    <a:pt x="395" y="634"/>
                    <a:pt x="406" y="607"/>
                  </a:cubicBezTo>
                  <a:cubicBezTo>
                    <a:pt x="418" y="578"/>
                    <a:pt x="431" y="551"/>
                    <a:pt x="442" y="522"/>
                  </a:cubicBezTo>
                  <a:cubicBezTo>
                    <a:pt x="454" y="495"/>
                    <a:pt x="465" y="468"/>
                    <a:pt x="479" y="438"/>
                  </a:cubicBezTo>
                  <a:cubicBezTo>
                    <a:pt x="490" y="411"/>
                    <a:pt x="501" y="384"/>
                    <a:pt x="512" y="357"/>
                  </a:cubicBezTo>
                  <a:lnTo>
                    <a:pt x="544" y="283"/>
                  </a:lnTo>
                  <a:cubicBezTo>
                    <a:pt x="553" y="258"/>
                    <a:pt x="564" y="236"/>
                    <a:pt x="573" y="213"/>
                  </a:cubicBezTo>
                  <a:cubicBezTo>
                    <a:pt x="605" y="141"/>
                    <a:pt x="630" y="103"/>
                    <a:pt x="605" y="53"/>
                  </a:cubicBezTo>
                  <a:cubicBezTo>
                    <a:pt x="593" y="28"/>
                    <a:pt x="569" y="10"/>
                    <a:pt x="539" y="3"/>
                  </a:cubicBezTo>
                  <a:cubicBezTo>
                    <a:pt x="530" y="1"/>
                    <a:pt x="522" y="0"/>
                    <a:pt x="514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4"/>
            <p:cNvSpPr/>
            <p:nvPr/>
          </p:nvSpPr>
          <p:spPr>
            <a:xfrm>
              <a:off x="7054318" y="3326907"/>
              <a:ext cx="132803" cy="33705"/>
            </a:xfrm>
            <a:custGeom>
              <a:avLst/>
              <a:gdLst/>
              <a:ahLst/>
              <a:cxnLst/>
              <a:rect l="l" t="t" r="r" b="b"/>
              <a:pathLst>
                <a:path w="1584" h="402" extrusionOk="0">
                  <a:moveTo>
                    <a:pt x="176" y="0"/>
                  </a:moveTo>
                  <a:cubicBezTo>
                    <a:pt x="85" y="0"/>
                    <a:pt x="1" y="155"/>
                    <a:pt x="445" y="319"/>
                  </a:cubicBezTo>
                  <a:cubicBezTo>
                    <a:pt x="585" y="372"/>
                    <a:pt x="744" y="401"/>
                    <a:pt x="904" y="401"/>
                  </a:cubicBezTo>
                  <a:cubicBezTo>
                    <a:pt x="1117" y="401"/>
                    <a:pt x="1333" y="350"/>
                    <a:pt x="1513" y="235"/>
                  </a:cubicBezTo>
                  <a:cubicBezTo>
                    <a:pt x="1583" y="190"/>
                    <a:pt x="1552" y="84"/>
                    <a:pt x="1471" y="84"/>
                  </a:cubicBezTo>
                  <a:cubicBezTo>
                    <a:pt x="1478" y="84"/>
                    <a:pt x="1321" y="91"/>
                    <a:pt x="1140" y="91"/>
                  </a:cubicBezTo>
                  <a:cubicBezTo>
                    <a:pt x="1036" y="91"/>
                    <a:pt x="923" y="89"/>
                    <a:pt x="828" y="82"/>
                  </a:cubicBezTo>
                  <a:cubicBezTo>
                    <a:pt x="592" y="66"/>
                    <a:pt x="384" y="30"/>
                    <a:pt x="186" y="1"/>
                  </a:cubicBezTo>
                  <a:cubicBezTo>
                    <a:pt x="183" y="1"/>
                    <a:pt x="179" y="0"/>
                    <a:pt x="176" y="0"/>
                  </a:cubicBezTo>
                  <a:close/>
                </a:path>
              </a:pathLst>
            </a:custGeom>
            <a:solidFill>
              <a:srgbClr val="FBC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7185279" y="2924379"/>
              <a:ext cx="40159" cy="52150"/>
            </a:xfrm>
            <a:custGeom>
              <a:avLst/>
              <a:gdLst/>
              <a:ahLst/>
              <a:cxnLst/>
              <a:rect l="l" t="t" r="r" b="b"/>
              <a:pathLst>
                <a:path w="479" h="622" extrusionOk="0">
                  <a:moveTo>
                    <a:pt x="388" y="0"/>
                  </a:moveTo>
                  <a:cubicBezTo>
                    <a:pt x="285" y="0"/>
                    <a:pt x="102" y="178"/>
                    <a:pt x="1" y="427"/>
                  </a:cubicBezTo>
                  <a:cubicBezTo>
                    <a:pt x="84" y="490"/>
                    <a:pt x="168" y="553"/>
                    <a:pt x="249" y="621"/>
                  </a:cubicBezTo>
                  <a:cubicBezTo>
                    <a:pt x="420" y="118"/>
                    <a:pt x="479" y="94"/>
                    <a:pt x="447" y="35"/>
                  </a:cubicBezTo>
                  <a:cubicBezTo>
                    <a:pt x="434" y="11"/>
                    <a:pt x="414" y="0"/>
                    <a:pt x="388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4"/>
            <p:cNvSpPr/>
            <p:nvPr/>
          </p:nvSpPr>
          <p:spPr>
            <a:xfrm>
              <a:off x="7226697" y="2973930"/>
              <a:ext cx="33201" cy="39238"/>
            </a:xfrm>
            <a:custGeom>
              <a:avLst/>
              <a:gdLst/>
              <a:ahLst/>
              <a:cxnLst/>
              <a:rect l="l" t="t" r="r" b="b"/>
              <a:pathLst>
                <a:path w="396" h="468" extrusionOk="0">
                  <a:moveTo>
                    <a:pt x="312" y="1"/>
                  </a:moveTo>
                  <a:cubicBezTo>
                    <a:pt x="306" y="1"/>
                    <a:pt x="300" y="1"/>
                    <a:pt x="293" y="3"/>
                  </a:cubicBezTo>
                  <a:cubicBezTo>
                    <a:pt x="165" y="37"/>
                    <a:pt x="57" y="143"/>
                    <a:pt x="0" y="246"/>
                  </a:cubicBezTo>
                  <a:cubicBezTo>
                    <a:pt x="0" y="249"/>
                    <a:pt x="0" y="249"/>
                    <a:pt x="0" y="251"/>
                  </a:cubicBezTo>
                  <a:cubicBezTo>
                    <a:pt x="75" y="319"/>
                    <a:pt x="149" y="393"/>
                    <a:pt x="217" y="467"/>
                  </a:cubicBezTo>
                  <a:cubicBezTo>
                    <a:pt x="230" y="445"/>
                    <a:pt x="246" y="418"/>
                    <a:pt x="260" y="388"/>
                  </a:cubicBezTo>
                  <a:cubicBezTo>
                    <a:pt x="379" y="161"/>
                    <a:pt x="377" y="109"/>
                    <a:pt x="384" y="93"/>
                  </a:cubicBezTo>
                  <a:cubicBezTo>
                    <a:pt x="396" y="45"/>
                    <a:pt x="358" y="1"/>
                    <a:pt x="312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4"/>
            <p:cNvSpPr/>
            <p:nvPr/>
          </p:nvSpPr>
          <p:spPr>
            <a:xfrm>
              <a:off x="7239189" y="2786626"/>
              <a:ext cx="57850" cy="91221"/>
            </a:xfrm>
            <a:custGeom>
              <a:avLst/>
              <a:gdLst/>
              <a:ahLst/>
              <a:cxnLst/>
              <a:rect l="l" t="t" r="r" b="b"/>
              <a:pathLst>
                <a:path w="690" h="1088" extrusionOk="0">
                  <a:moveTo>
                    <a:pt x="593" y="1"/>
                  </a:moveTo>
                  <a:cubicBezTo>
                    <a:pt x="418" y="1"/>
                    <a:pt x="1" y="529"/>
                    <a:pt x="178" y="1036"/>
                  </a:cubicBezTo>
                  <a:cubicBezTo>
                    <a:pt x="190" y="1070"/>
                    <a:pt x="220" y="1087"/>
                    <a:pt x="251" y="1087"/>
                  </a:cubicBezTo>
                  <a:cubicBezTo>
                    <a:pt x="281" y="1087"/>
                    <a:pt x="311" y="1070"/>
                    <a:pt x="325" y="1036"/>
                  </a:cubicBezTo>
                  <a:cubicBezTo>
                    <a:pt x="595" y="127"/>
                    <a:pt x="690" y="107"/>
                    <a:pt x="652" y="35"/>
                  </a:cubicBezTo>
                  <a:cubicBezTo>
                    <a:pt x="639" y="11"/>
                    <a:pt x="619" y="1"/>
                    <a:pt x="593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7289243" y="2836345"/>
              <a:ext cx="41920" cy="56594"/>
            </a:xfrm>
            <a:custGeom>
              <a:avLst/>
              <a:gdLst/>
              <a:ahLst/>
              <a:cxnLst/>
              <a:rect l="l" t="t" r="r" b="b"/>
              <a:pathLst>
                <a:path w="500" h="675" extrusionOk="0">
                  <a:moveTo>
                    <a:pt x="418" y="0"/>
                  </a:moveTo>
                  <a:cubicBezTo>
                    <a:pt x="411" y="0"/>
                    <a:pt x="404" y="1"/>
                    <a:pt x="397" y="3"/>
                  </a:cubicBezTo>
                  <a:cubicBezTo>
                    <a:pt x="266" y="35"/>
                    <a:pt x="161" y="141"/>
                    <a:pt x="104" y="247"/>
                  </a:cubicBezTo>
                  <a:cubicBezTo>
                    <a:pt x="1" y="440"/>
                    <a:pt x="34" y="616"/>
                    <a:pt x="77" y="655"/>
                  </a:cubicBezTo>
                  <a:cubicBezTo>
                    <a:pt x="93" y="668"/>
                    <a:pt x="112" y="675"/>
                    <a:pt x="132" y="675"/>
                  </a:cubicBezTo>
                  <a:cubicBezTo>
                    <a:pt x="154" y="675"/>
                    <a:pt x="176" y="666"/>
                    <a:pt x="192" y="648"/>
                  </a:cubicBezTo>
                  <a:cubicBezTo>
                    <a:pt x="199" y="639"/>
                    <a:pt x="280" y="555"/>
                    <a:pt x="363" y="386"/>
                  </a:cubicBezTo>
                  <a:cubicBezTo>
                    <a:pt x="483" y="159"/>
                    <a:pt x="481" y="107"/>
                    <a:pt x="487" y="91"/>
                  </a:cubicBezTo>
                  <a:cubicBezTo>
                    <a:pt x="499" y="44"/>
                    <a:pt x="463" y="0"/>
                    <a:pt x="418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7081985" y="3209779"/>
              <a:ext cx="34794" cy="83591"/>
            </a:xfrm>
            <a:custGeom>
              <a:avLst/>
              <a:gdLst/>
              <a:ahLst/>
              <a:cxnLst/>
              <a:rect l="l" t="t" r="r" b="b"/>
              <a:pathLst>
                <a:path w="415" h="997" extrusionOk="0">
                  <a:moveTo>
                    <a:pt x="234" y="1"/>
                  </a:moveTo>
                  <a:cubicBezTo>
                    <a:pt x="47" y="253"/>
                    <a:pt x="0" y="663"/>
                    <a:pt x="169" y="956"/>
                  </a:cubicBezTo>
                  <a:cubicBezTo>
                    <a:pt x="184" y="984"/>
                    <a:pt x="210" y="997"/>
                    <a:pt x="236" y="997"/>
                  </a:cubicBezTo>
                  <a:cubicBezTo>
                    <a:pt x="271" y="997"/>
                    <a:pt x="306" y="973"/>
                    <a:pt x="313" y="931"/>
                  </a:cubicBezTo>
                  <a:lnTo>
                    <a:pt x="313" y="927"/>
                  </a:lnTo>
                  <a:cubicBezTo>
                    <a:pt x="340" y="765"/>
                    <a:pt x="331" y="593"/>
                    <a:pt x="410" y="201"/>
                  </a:cubicBezTo>
                  <a:cubicBezTo>
                    <a:pt x="413" y="197"/>
                    <a:pt x="413" y="190"/>
                    <a:pt x="415" y="179"/>
                  </a:cubicBezTo>
                  <a:cubicBezTo>
                    <a:pt x="347" y="118"/>
                    <a:pt x="289" y="59"/>
                    <a:pt x="234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7128853" y="3247760"/>
              <a:ext cx="35213" cy="53324"/>
            </a:xfrm>
            <a:custGeom>
              <a:avLst/>
              <a:gdLst/>
              <a:ahLst/>
              <a:cxnLst/>
              <a:rect l="l" t="t" r="r" b="b"/>
              <a:pathLst>
                <a:path w="420" h="636" extrusionOk="0">
                  <a:moveTo>
                    <a:pt x="216" y="1"/>
                  </a:moveTo>
                  <a:cubicBezTo>
                    <a:pt x="203" y="16"/>
                    <a:pt x="187" y="32"/>
                    <a:pt x="176" y="48"/>
                  </a:cubicBezTo>
                  <a:cubicBezTo>
                    <a:pt x="0" y="276"/>
                    <a:pt x="56" y="573"/>
                    <a:pt x="135" y="620"/>
                  </a:cubicBezTo>
                  <a:cubicBezTo>
                    <a:pt x="152" y="631"/>
                    <a:pt x="167" y="636"/>
                    <a:pt x="180" y="636"/>
                  </a:cubicBezTo>
                  <a:cubicBezTo>
                    <a:pt x="247" y="636"/>
                    <a:pt x="287" y="528"/>
                    <a:pt x="322" y="442"/>
                  </a:cubicBezTo>
                  <a:cubicBezTo>
                    <a:pt x="338" y="390"/>
                    <a:pt x="392" y="239"/>
                    <a:pt x="419" y="118"/>
                  </a:cubicBezTo>
                  <a:cubicBezTo>
                    <a:pt x="376" y="95"/>
                    <a:pt x="334" y="70"/>
                    <a:pt x="286" y="43"/>
                  </a:cubicBezTo>
                  <a:cubicBezTo>
                    <a:pt x="264" y="28"/>
                    <a:pt x="239" y="14"/>
                    <a:pt x="216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4"/>
            <p:cNvSpPr/>
            <p:nvPr/>
          </p:nvSpPr>
          <p:spPr>
            <a:xfrm>
              <a:off x="7125919" y="3389621"/>
              <a:ext cx="50556" cy="152593"/>
            </a:xfrm>
            <a:custGeom>
              <a:avLst/>
              <a:gdLst/>
              <a:ahLst/>
              <a:cxnLst/>
              <a:rect l="l" t="t" r="r" b="b"/>
              <a:pathLst>
                <a:path w="603" h="1820" extrusionOk="0">
                  <a:moveTo>
                    <a:pt x="327" y="0"/>
                  </a:moveTo>
                  <a:cubicBezTo>
                    <a:pt x="288" y="0"/>
                    <a:pt x="250" y="31"/>
                    <a:pt x="256" y="78"/>
                  </a:cubicBezTo>
                  <a:cubicBezTo>
                    <a:pt x="344" y="941"/>
                    <a:pt x="254" y="1155"/>
                    <a:pt x="24" y="1716"/>
                  </a:cubicBezTo>
                  <a:cubicBezTo>
                    <a:pt x="0" y="1770"/>
                    <a:pt x="45" y="1820"/>
                    <a:pt x="94" y="1820"/>
                  </a:cubicBezTo>
                  <a:cubicBezTo>
                    <a:pt x="111" y="1820"/>
                    <a:pt x="128" y="1814"/>
                    <a:pt x="143" y="1800"/>
                  </a:cubicBezTo>
                  <a:cubicBezTo>
                    <a:pt x="393" y="1568"/>
                    <a:pt x="531" y="1268"/>
                    <a:pt x="565" y="957"/>
                  </a:cubicBezTo>
                  <a:cubicBezTo>
                    <a:pt x="603" y="589"/>
                    <a:pt x="522" y="263"/>
                    <a:pt x="387" y="35"/>
                  </a:cubicBezTo>
                  <a:cubicBezTo>
                    <a:pt x="372" y="11"/>
                    <a:pt x="350" y="0"/>
                    <a:pt x="327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4"/>
            <p:cNvSpPr/>
            <p:nvPr/>
          </p:nvSpPr>
          <p:spPr>
            <a:xfrm>
              <a:off x="7103281" y="3382076"/>
              <a:ext cx="29009" cy="66990"/>
            </a:xfrm>
            <a:custGeom>
              <a:avLst/>
              <a:gdLst/>
              <a:ahLst/>
              <a:cxnLst/>
              <a:rect l="l" t="t" r="r" b="b"/>
              <a:pathLst>
                <a:path w="346" h="799" extrusionOk="0">
                  <a:moveTo>
                    <a:pt x="81" y="1"/>
                  </a:moveTo>
                  <a:cubicBezTo>
                    <a:pt x="45" y="1"/>
                    <a:pt x="10" y="26"/>
                    <a:pt x="5" y="66"/>
                  </a:cubicBezTo>
                  <a:cubicBezTo>
                    <a:pt x="1" y="253"/>
                    <a:pt x="5" y="432"/>
                    <a:pt x="84" y="743"/>
                  </a:cubicBezTo>
                  <a:cubicBezTo>
                    <a:pt x="96" y="778"/>
                    <a:pt x="129" y="798"/>
                    <a:pt x="162" y="798"/>
                  </a:cubicBezTo>
                  <a:cubicBezTo>
                    <a:pt x="186" y="798"/>
                    <a:pt x="210" y="788"/>
                    <a:pt x="226" y="765"/>
                  </a:cubicBezTo>
                  <a:cubicBezTo>
                    <a:pt x="346" y="603"/>
                    <a:pt x="328" y="175"/>
                    <a:pt x="127" y="17"/>
                  </a:cubicBezTo>
                  <a:cubicBezTo>
                    <a:pt x="113" y="6"/>
                    <a:pt x="97" y="1"/>
                    <a:pt x="81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7288320" y="2134415"/>
              <a:ext cx="52568" cy="166176"/>
            </a:xfrm>
            <a:custGeom>
              <a:avLst/>
              <a:gdLst/>
              <a:ahLst/>
              <a:cxnLst/>
              <a:rect l="l" t="t" r="r" b="b"/>
              <a:pathLst>
                <a:path w="627" h="1982" extrusionOk="0">
                  <a:moveTo>
                    <a:pt x="308" y="0"/>
                  </a:moveTo>
                  <a:cubicBezTo>
                    <a:pt x="281" y="0"/>
                    <a:pt x="254" y="14"/>
                    <a:pt x="241" y="45"/>
                  </a:cubicBezTo>
                  <a:cubicBezTo>
                    <a:pt x="0" y="618"/>
                    <a:pt x="99" y="1447"/>
                    <a:pt x="476" y="1950"/>
                  </a:cubicBezTo>
                  <a:cubicBezTo>
                    <a:pt x="492" y="1972"/>
                    <a:pt x="515" y="1981"/>
                    <a:pt x="537" y="1981"/>
                  </a:cubicBezTo>
                  <a:cubicBezTo>
                    <a:pt x="582" y="1981"/>
                    <a:pt x="627" y="1941"/>
                    <a:pt x="613" y="1886"/>
                  </a:cubicBezTo>
                  <a:cubicBezTo>
                    <a:pt x="422" y="1143"/>
                    <a:pt x="381" y="854"/>
                    <a:pt x="381" y="70"/>
                  </a:cubicBezTo>
                  <a:cubicBezTo>
                    <a:pt x="381" y="26"/>
                    <a:pt x="345" y="0"/>
                    <a:pt x="308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7353298" y="2082433"/>
              <a:ext cx="408049" cy="349539"/>
            </a:xfrm>
            <a:custGeom>
              <a:avLst/>
              <a:gdLst/>
              <a:ahLst/>
              <a:cxnLst/>
              <a:rect l="l" t="t" r="r" b="b"/>
              <a:pathLst>
                <a:path w="4867" h="4169" extrusionOk="0">
                  <a:moveTo>
                    <a:pt x="1785" y="1"/>
                  </a:moveTo>
                  <a:cubicBezTo>
                    <a:pt x="1205" y="1"/>
                    <a:pt x="609" y="165"/>
                    <a:pt x="64" y="514"/>
                  </a:cubicBezTo>
                  <a:cubicBezTo>
                    <a:pt x="0" y="556"/>
                    <a:pt x="38" y="642"/>
                    <a:pt x="101" y="642"/>
                  </a:cubicBezTo>
                  <a:cubicBezTo>
                    <a:pt x="112" y="642"/>
                    <a:pt x="124" y="640"/>
                    <a:pt x="136" y="634"/>
                  </a:cubicBezTo>
                  <a:cubicBezTo>
                    <a:pt x="217" y="600"/>
                    <a:pt x="523" y="431"/>
                    <a:pt x="985" y="331"/>
                  </a:cubicBezTo>
                  <a:cubicBezTo>
                    <a:pt x="1219" y="278"/>
                    <a:pt x="1451" y="253"/>
                    <a:pt x="1677" y="253"/>
                  </a:cubicBezTo>
                  <a:cubicBezTo>
                    <a:pt x="2929" y="253"/>
                    <a:pt x="4018" y="1040"/>
                    <a:pt x="4423" y="2328"/>
                  </a:cubicBezTo>
                  <a:cubicBezTo>
                    <a:pt x="4510" y="2608"/>
                    <a:pt x="4567" y="2901"/>
                    <a:pt x="4594" y="3194"/>
                  </a:cubicBezTo>
                  <a:cubicBezTo>
                    <a:pt x="4625" y="3489"/>
                    <a:pt x="4628" y="3791"/>
                    <a:pt x="4603" y="4082"/>
                  </a:cubicBezTo>
                  <a:lnTo>
                    <a:pt x="4603" y="4089"/>
                  </a:lnTo>
                  <a:cubicBezTo>
                    <a:pt x="4601" y="4125"/>
                    <a:pt x="4625" y="4161"/>
                    <a:pt x="4664" y="4168"/>
                  </a:cubicBezTo>
                  <a:cubicBezTo>
                    <a:pt x="4668" y="4168"/>
                    <a:pt x="4673" y="4169"/>
                    <a:pt x="4677" y="4169"/>
                  </a:cubicBezTo>
                  <a:cubicBezTo>
                    <a:pt x="4714" y="4169"/>
                    <a:pt x="4746" y="4143"/>
                    <a:pt x="4752" y="4107"/>
                  </a:cubicBezTo>
                  <a:cubicBezTo>
                    <a:pt x="4867" y="3494"/>
                    <a:pt x="4842" y="2865"/>
                    <a:pt x="4680" y="2256"/>
                  </a:cubicBezTo>
                  <a:cubicBezTo>
                    <a:pt x="4298" y="826"/>
                    <a:pt x="3082" y="1"/>
                    <a:pt x="1785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4"/>
            <p:cNvSpPr/>
            <p:nvPr/>
          </p:nvSpPr>
          <p:spPr>
            <a:xfrm>
              <a:off x="7371827" y="2229409"/>
              <a:ext cx="182687" cy="91137"/>
            </a:xfrm>
            <a:custGeom>
              <a:avLst/>
              <a:gdLst/>
              <a:ahLst/>
              <a:cxnLst/>
              <a:rect l="l" t="t" r="r" b="b"/>
              <a:pathLst>
                <a:path w="2179" h="1087" extrusionOk="0">
                  <a:moveTo>
                    <a:pt x="794" y="0"/>
                  </a:moveTo>
                  <a:cubicBezTo>
                    <a:pt x="530" y="0"/>
                    <a:pt x="265" y="71"/>
                    <a:pt x="36" y="228"/>
                  </a:cubicBezTo>
                  <a:cubicBezTo>
                    <a:pt x="12" y="246"/>
                    <a:pt x="0" y="278"/>
                    <a:pt x="9" y="307"/>
                  </a:cubicBezTo>
                  <a:cubicBezTo>
                    <a:pt x="19" y="337"/>
                    <a:pt x="48" y="357"/>
                    <a:pt x="79" y="357"/>
                  </a:cubicBezTo>
                  <a:cubicBezTo>
                    <a:pt x="86" y="357"/>
                    <a:pt x="93" y="357"/>
                    <a:pt x="100" y="355"/>
                  </a:cubicBezTo>
                  <a:lnTo>
                    <a:pt x="102" y="355"/>
                  </a:lnTo>
                  <a:cubicBezTo>
                    <a:pt x="282" y="300"/>
                    <a:pt x="461" y="271"/>
                    <a:pt x="641" y="271"/>
                  </a:cubicBezTo>
                  <a:cubicBezTo>
                    <a:pt x="647" y="271"/>
                    <a:pt x="654" y="271"/>
                    <a:pt x="661" y="271"/>
                  </a:cubicBezTo>
                  <a:cubicBezTo>
                    <a:pt x="1055" y="276"/>
                    <a:pt x="1402" y="406"/>
                    <a:pt x="1675" y="625"/>
                  </a:cubicBezTo>
                  <a:cubicBezTo>
                    <a:pt x="1903" y="810"/>
                    <a:pt x="1991" y="995"/>
                    <a:pt x="2027" y="1046"/>
                  </a:cubicBezTo>
                  <a:cubicBezTo>
                    <a:pt x="2042" y="1074"/>
                    <a:pt x="2067" y="1086"/>
                    <a:pt x="2092" y="1086"/>
                  </a:cubicBezTo>
                  <a:cubicBezTo>
                    <a:pt x="2136" y="1086"/>
                    <a:pt x="2179" y="1051"/>
                    <a:pt x="2169" y="997"/>
                  </a:cubicBezTo>
                  <a:cubicBezTo>
                    <a:pt x="2059" y="408"/>
                    <a:pt x="1429" y="0"/>
                    <a:pt x="794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4"/>
            <p:cNvSpPr/>
            <p:nvPr/>
          </p:nvSpPr>
          <p:spPr>
            <a:xfrm>
              <a:off x="7165073" y="2183883"/>
              <a:ext cx="95578" cy="231573"/>
            </a:xfrm>
            <a:custGeom>
              <a:avLst/>
              <a:gdLst/>
              <a:ahLst/>
              <a:cxnLst/>
              <a:rect l="l" t="t" r="r" b="b"/>
              <a:pathLst>
                <a:path w="1140" h="2762" extrusionOk="0">
                  <a:moveTo>
                    <a:pt x="1044" y="1"/>
                  </a:moveTo>
                  <a:cubicBezTo>
                    <a:pt x="1029" y="1"/>
                    <a:pt x="1012" y="6"/>
                    <a:pt x="997" y="19"/>
                  </a:cubicBezTo>
                  <a:cubicBezTo>
                    <a:pt x="301" y="600"/>
                    <a:pt x="1" y="1826"/>
                    <a:pt x="188" y="2703"/>
                  </a:cubicBezTo>
                  <a:cubicBezTo>
                    <a:pt x="195" y="2734"/>
                    <a:pt x="224" y="2759"/>
                    <a:pt x="258" y="2761"/>
                  </a:cubicBezTo>
                  <a:cubicBezTo>
                    <a:pt x="259" y="2762"/>
                    <a:pt x="261" y="2762"/>
                    <a:pt x="262" y="2762"/>
                  </a:cubicBezTo>
                  <a:cubicBezTo>
                    <a:pt x="303" y="2762"/>
                    <a:pt x="337" y="2731"/>
                    <a:pt x="339" y="2692"/>
                  </a:cubicBezTo>
                  <a:lnTo>
                    <a:pt x="339" y="2689"/>
                  </a:lnTo>
                  <a:cubicBezTo>
                    <a:pt x="447" y="893"/>
                    <a:pt x="1065" y="206"/>
                    <a:pt x="1105" y="111"/>
                  </a:cubicBezTo>
                  <a:cubicBezTo>
                    <a:pt x="1140" y="59"/>
                    <a:pt x="1096" y="1"/>
                    <a:pt x="1044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4"/>
            <p:cNvSpPr/>
            <p:nvPr/>
          </p:nvSpPr>
          <p:spPr>
            <a:xfrm>
              <a:off x="7219319" y="2272588"/>
              <a:ext cx="77720" cy="142951"/>
            </a:xfrm>
            <a:custGeom>
              <a:avLst/>
              <a:gdLst/>
              <a:ahLst/>
              <a:cxnLst/>
              <a:rect l="l" t="t" r="r" b="b"/>
              <a:pathLst>
                <a:path w="927" h="1705" extrusionOk="0">
                  <a:moveTo>
                    <a:pt x="781" y="1"/>
                  </a:moveTo>
                  <a:cubicBezTo>
                    <a:pt x="764" y="1"/>
                    <a:pt x="747" y="7"/>
                    <a:pt x="733" y="20"/>
                  </a:cubicBezTo>
                  <a:cubicBezTo>
                    <a:pt x="77" y="624"/>
                    <a:pt x="1" y="1665"/>
                    <a:pt x="194" y="1703"/>
                  </a:cubicBezTo>
                  <a:cubicBezTo>
                    <a:pt x="199" y="1704"/>
                    <a:pt x="203" y="1705"/>
                    <a:pt x="208" y="1705"/>
                  </a:cubicBezTo>
                  <a:cubicBezTo>
                    <a:pt x="244" y="1705"/>
                    <a:pt x="277" y="1681"/>
                    <a:pt x="285" y="1643"/>
                  </a:cubicBezTo>
                  <a:lnTo>
                    <a:pt x="285" y="1638"/>
                  </a:lnTo>
                  <a:cubicBezTo>
                    <a:pt x="474" y="721"/>
                    <a:pt x="927" y="119"/>
                    <a:pt x="835" y="24"/>
                  </a:cubicBezTo>
                  <a:cubicBezTo>
                    <a:pt x="820" y="9"/>
                    <a:pt x="801" y="1"/>
                    <a:pt x="781" y="1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7365204" y="2159149"/>
              <a:ext cx="330581" cy="187891"/>
            </a:xfrm>
            <a:custGeom>
              <a:avLst/>
              <a:gdLst/>
              <a:ahLst/>
              <a:cxnLst/>
              <a:rect l="l" t="t" r="r" b="b"/>
              <a:pathLst>
                <a:path w="3943" h="2241" extrusionOk="0">
                  <a:moveTo>
                    <a:pt x="1236" y="0"/>
                  </a:moveTo>
                  <a:cubicBezTo>
                    <a:pt x="834" y="0"/>
                    <a:pt x="438" y="61"/>
                    <a:pt x="57" y="192"/>
                  </a:cubicBezTo>
                  <a:cubicBezTo>
                    <a:pt x="23" y="203"/>
                    <a:pt x="1" y="239"/>
                    <a:pt x="7" y="275"/>
                  </a:cubicBezTo>
                  <a:cubicBezTo>
                    <a:pt x="13" y="311"/>
                    <a:pt x="43" y="338"/>
                    <a:pt x="78" y="338"/>
                  </a:cubicBezTo>
                  <a:cubicBezTo>
                    <a:pt x="83" y="338"/>
                    <a:pt x="88" y="337"/>
                    <a:pt x="93" y="336"/>
                  </a:cubicBezTo>
                  <a:lnTo>
                    <a:pt x="97" y="336"/>
                  </a:lnTo>
                  <a:cubicBezTo>
                    <a:pt x="367" y="291"/>
                    <a:pt x="644" y="269"/>
                    <a:pt x="918" y="269"/>
                  </a:cubicBezTo>
                  <a:cubicBezTo>
                    <a:pt x="1028" y="269"/>
                    <a:pt x="1138" y="273"/>
                    <a:pt x="1247" y="280"/>
                  </a:cubicBezTo>
                  <a:cubicBezTo>
                    <a:pt x="1628" y="307"/>
                    <a:pt x="2002" y="381"/>
                    <a:pt x="2340" y="537"/>
                  </a:cubicBezTo>
                  <a:cubicBezTo>
                    <a:pt x="2683" y="683"/>
                    <a:pt x="2980" y="913"/>
                    <a:pt x="3221" y="1197"/>
                  </a:cubicBezTo>
                  <a:cubicBezTo>
                    <a:pt x="3458" y="1486"/>
                    <a:pt x="3640" y="1826"/>
                    <a:pt x="3780" y="2189"/>
                  </a:cubicBezTo>
                  <a:cubicBezTo>
                    <a:pt x="3792" y="2219"/>
                    <a:pt x="3821" y="2240"/>
                    <a:pt x="3855" y="2240"/>
                  </a:cubicBezTo>
                  <a:cubicBezTo>
                    <a:pt x="3861" y="2240"/>
                    <a:pt x="3867" y="2240"/>
                    <a:pt x="3873" y="2238"/>
                  </a:cubicBezTo>
                  <a:cubicBezTo>
                    <a:pt x="3915" y="2229"/>
                    <a:pt x="3942" y="2186"/>
                    <a:pt x="3933" y="2144"/>
                  </a:cubicBezTo>
                  <a:cubicBezTo>
                    <a:pt x="3850" y="1749"/>
                    <a:pt x="3692" y="1359"/>
                    <a:pt x="3444" y="1021"/>
                  </a:cubicBezTo>
                  <a:cubicBezTo>
                    <a:pt x="3320" y="854"/>
                    <a:pt x="3172" y="703"/>
                    <a:pt x="3009" y="570"/>
                  </a:cubicBezTo>
                  <a:cubicBezTo>
                    <a:pt x="2843" y="440"/>
                    <a:pt x="2660" y="334"/>
                    <a:pt x="2468" y="246"/>
                  </a:cubicBezTo>
                  <a:cubicBezTo>
                    <a:pt x="2085" y="77"/>
                    <a:pt x="1666" y="2"/>
                    <a:pt x="1258" y="0"/>
                  </a:cubicBezTo>
                  <a:cubicBezTo>
                    <a:pt x="1251" y="0"/>
                    <a:pt x="1244" y="0"/>
                    <a:pt x="1236" y="0"/>
                  </a:cubicBezTo>
                  <a:close/>
                </a:path>
              </a:pathLst>
            </a:custGeom>
            <a:solidFill>
              <a:srgbClr val="322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7" name="Google Shape;2497;p34"/>
          <p:cNvGrpSpPr/>
          <p:nvPr/>
        </p:nvGrpSpPr>
        <p:grpSpPr>
          <a:xfrm>
            <a:off x="533860" y="470745"/>
            <a:ext cx="717831" cy="670906"/>
            <a:chOff x="4251225" y="-490214"/>
            <a:chExt cx="641550" cy="599612"/>
          </a:xfrm>
        </p:grpSpPr>
        <p:sp>
          <p:nvSpPr>
            <p:cNvPr id="2498" name="Google Shape;2498;p34"/>
            <p:cNvSpPr/>
            <p:nvPr/>
          </p:nvSpPr>
          <p:spPr>
            <a:xfrm>
              <a:off x="4251225" y="-483950"/>
              <a:ext cx="641550" cy="587078"/>
            </a:xfrm>
            <a:custGeom>
              <a:avLst/>
              <a:gdLst/>
              <a:ahLst/>
              <a:cxnLst/>
              <a:rect l="l" t="t" r="r" b="b"/>
              <a:pathLst>
                <a:path w="5728" h="5242" extrusionOk="0">
                  <a:moveTo>
                    <a:pt x="2860" y="1"/>
                  </a:moveTo>
                  <a:cubicBezTo>
                    <a:pt x="2680" y="1"/>
                    <a:pt x="2499" y="19"/>
                    <a:pt x="2321" y="57"/>
                  </a:cubicBezTo>
                  <a:cubicBezTo>
                    <a:pt x="908" y="357"/>
                    <a:pt x="0" y="1751"/>
                    <a:pt x="301" y="3164"/>
                  </a:cubicBezTo>
                  <a:cubicBezTo>
                    <a:pt x="482" y="4025"/>
                    <a:pt x="1080" y="4732"/>
                    <a:pt x="1899" y="5056"/>
                  </a:cubicBezTo>
                  <a:cubicBezTo>
                    <a:pt x="2209" y="5179"/>
                    <a:pt x="2535" y="5242"/>
                    <a:pt x="2863" y="5242"/>
                  </a:cubicBezTo>
                  <a:cubicBezTo>
                    <a:pt x="3044" y="5242"/>
                    <a:pt x="3226" y="5223"/>
                    <a:pt x="3407" y="5184"/>
                  </a:cubicBezTo>
                  <a:cubicBezTo>
                    <a:pt x="4822" y="4883"/>
                    <a:pt x="5728" y="3489"/>
                    <a:pt x="5430" y="2077"/>
                  </a:cubicBezTo>
                  <a:cubicBezTo>
                    <a:pt x="5313" y="1528"/>
                    <a:pt x="5032" y="1041"/>
                    <a:pt x="4613" y="669"/>
                  </a:cubicBezTo>
                  <a:cubicBezTo>
                    <a:pt x="4128" y="235"/>
                    <a:pt x="3500" y="1"/>
                    <a:pt x="286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9" name="Google Shape;2499;p34"/>
            <p:cNvGrpSpPr/>
            <p:nvPr/>
          </p:nvGrpSpPr>
          <p:grpSpPr>
            <a:xfrm>
              <a:off x="4257650" y="-490214"/>
              <a:ext cx="628712" cy="599612"/>
              <a:chOff x="4257650" y="-490214"/>
              <a:chExt cx="628712" cy="599612"/>
            </a:xfrm>
          </p:grpSpPr>
          <p:sp>
            <p:nvSpPr>
              <p:cNvPr id="2500" name="Google Shape;2500;p34"/>
              <p:cNvSpPr/>
              <p:nvPr/>
            </p:nvSpPr>
            <p:spPr>
              <a:xfrm>
                <a:off x="4432909" y="-327152"/>
                <a:ext cx="278662" cy="273619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086" extrusionOk="0">
                    <a:moveTo>
                      <a:pt x="2073" y="0"/>
                    </a:moveTo>
                    <a:cubicBezTo>
                      <a:pt x="1077" y="0"/>
                      <a:pt x="206" y="732"/>
                      <a:pt x="56" y="1747"/>
                    </a:cubicBezTo>
                    <a:cubicBezTo>
                      <a:pt x="0" y="2141"/>
                      <a:pt x="59" y="2527"/>
                      <a:pt x="210" y="2867"/>
                    </a:cubicBezTo>
                    <a:cubicBezTo>
                      <a:pt x="485" y="3487"/>
                      <a:pt x="1062" y="3958"/>
                      <a:pt x="1783" y="4064"/>
                    </a:cubicBezTo>
                    <a:cubicBezTo>
                      <a:pt x="1882" y="4078"/>
                      <a:pt x="1981" y="4085"/>
                      <a:pt x="2079" y="4085"/>
                    </a:cubicBezTo>
                    <a:cubicBezTo>
                      <a:pt x="3077" y="4085"/>
                      <a:pt x="3950" y="3353"/>
                      <a:pt x="4097" y="2337"/>
                    </a:cubicBezTo>
                    <a:cubicBezTo>
                      <a:pt x="4161" y="1913"/>
                      <a:pt x="4086" y="1501"/>
                      <a:pt x="3913" y="1145"/>
                    </a:cubicBezTo>
                    <a:cubicBezTo>
                      <a:pt x="3624" y="559"/>
                      <a:pt x="3065" y="124"/>
                      <a:pt x="2373" y="23"/>
                    </a:cubicBezTo>
                    <a:cubicBezTo>
                      <a:pt x="2273" y="8"/>
                      <a:pt x="2172" y="0"/>
                      <a:pt x="2073" y="0"/>
                    </a:cubicBezTo>
                    <a:close/>
                  </a:path>
                </a:pathLst>
              </a:custGeom>
              <a:solidFill>
                <a:srgbClr val="FBCD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4"/>
              <p:cNvSpPr/>
              <p:nvPr/>
            </p:nvSpPr>
            <p:spPr>
              <a:xfrm>
                <a:off x="4446906" y="-250543"/>
                <a:ext cx="264665" cy="19701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2942" extrusionOk="0">
                    <a:moveTo>
                      <a:pt x="3704" y="1"/>
                    </a:moveTo>
                    <a:cubicBezTo>
                      <a:pt x="3402" y="632"/>
                      <a:pt x="2856" y="1153"/>
                      <a:pt x="2216" y="1448"/>
                    </a:cubicBezTo>
                    <a:cubicBezTo>
                      <a:pt x="1731" y="1671"/>
                      <a:pt x="1198" y="1774"/>
                      <a:pt x="662" y="1774"/>
                    </a:cubicBezTo>
                    <a:cubicBezTo>
                      <a:pt x="441" y="1774"/>
                      <a:pt x="220" y="1756"/>
                      <a:pt x="1" y="1723"/>
                    </a:cubicBezTo>
                    <a:lnTo>
                      <a:pt x="1" y="1723"/>
                    </a:lnTo>
                    <a:cubicBezTo>
                      <a:pt x="276" y="2343"/>
                      <a:pt x="853" y="2814"/>
                      <a:pt x="1574" y="2920"/>
                    </a:cubicBezTo>
                    <a:cubicBezTo>
                      <a:pt x="1673" y="2934"/>
                      <a:pt x="1772" y="2941"/>
                      <a:pt x="1870" y="2941"/>
                    </a:cubicBezTo>
                    <a:cubicBezTo>
                      <a:pt x="2868" y="2941"/>
                      <a:pt x="3741" y="2209"/>
                      <a:pt x="3888" y="1193"/>
                    </a:cubicBezTo>
                    <a:cubicBezTo>
                      <a:pt x="3952" y="769"/>
                      <a:pt x="3877" y="357"/>
                      <a:pt x="370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4"/>
              <p:cNvSpPr/>
              <p:nvPr/>
            </p:nvSpPr>
            <p:spPr>
              <a:xfrm>
                <a:off x="4474832" y="-298491"/>
                <a:ext cx="131998" cy="5839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872" extrusionOk="0">
                    <a:moveTo>
                      <a:pt x="1251" y="1"/>
                    </a:moveTo>
                    <a:cubicBezTo>
                      <a:pt x="579" y="1"/>
                      <a:pt x="0" y="685"/>
                      <a:pt x="116" y="836"/>
                    </a:cubicBezTo>
                    <a:cubicBezTo>
                      <a:pt x="133" y="859"/>
                      <a:pt x="160" y="872"/>
                      <a:pt x="188" y="872"/>
                    </a:cubicBezTo>
                    <a:cubicBezTo>
                      <a:pt x="206" y="872"/>
                      <a:pt x="224" y="866"/>
                      <a:pt x="240" y="854"/>
                    </a:cubicBezTo>
                    <a:lnTo>
                      <a:pt x="251" y="845"/>
                    </a:lnTo>
                    <a:cubicBezTo>
                      <a:pt x="810" y="419"/>
                      <a:pt x="1130" y="322"/>
                      <a:pt x="1813" y="316"/>
                    </a:cubicBezTo>
                    <a:cubicBezTo>
                      <a:pt x="1844" y="311"/>
                      <a:pt x="1874" y="293"/>
                      <a:pt x="1889" y="264"/>
                    </a:cubicBezTo>
                    <a:cubicBezTo>
                      <a:pt x="1970" y="97"/>
                      <a:pt x="1522" y="14"/>
                      <a:pt x="1360" y="7"/>
                    </a:cubicBezTo>
                    <a:cubicBezTo>
                      <a:pt x="1323" y="3"/>
                      <a:pt x="1287" y="1"/>
                      <a:pt x="1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4"/>
              <p:cNvSpPr/>
              <p:nvPr/>
            </p:nvSpPr>
            <p:spPr>
              <a:xfrm>
                <a:off x="4599530" y="-167907"/>
                <a:ext cx="65363" cy="3455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516" extrusionOk="0">
                    <a:moveTo>
                      <a:pt x="415" y="0"/>
                    </a:moveTo>
                    <a:cubicBezTo>
                      <a:pt x="372" y="0"/>
                      <a:pt x="327" y="4"/>
                      <a:pt x="282" y="13"/>
                    </a:cubicBezTo>
                    <a:cubicBezTo>
                      <a:pt x="120" y="47"/>
                      <a:pt x="0" y="191"/>
                      <a:pt x="97" y="329"/>
                    </a:cubicBezTo>
                    <a:cubicBezTo>
                      <a:pt x="189" y="460"/>
                      <a:pt x="355" y="516"/>
                      <a:pt x="511" y="516"/>
                    </a:cubicBezTo>
                    <a:cubicBezTo>
                      <a:pt x="756" y="516"/>
                      <a:pt x="976" y="378"/>
                      <a:pt x="841" y="182"/>
                    </a:cubicBezTo>
                    <a:cubicBezTo>
                      <a:pt x="773" y="84"/>
                      <a:pt x="609" y="0"/>
                      <a:pt x="415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4"/>
              <p:cNvSpPr/>
              <p:nvPr/>
            </p:nvSpPr>
            <p:spPr>
              <a:xfrm>
                <a:off x="4466394" y="-186456"/>
                <a:ext cx="69180" cy="34956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22" extrusionOk="0">
                    <a:moveTo>
                      <a:pt x="505" y="0"/>
                    </a:moveTo>
                    <a:cubicBezTo>
                      <a:pt x="391" y="0"/>
                      <a:pt x="291" y="32"/>
                      <a:pt x="230" y="81"/>
                    </a:cubicBezTo>
                    <a:cubicBezTo>
                      <a:pt x="1" y="266"/>
                      <a:pt x="321" y="521"/>
                      <a:pt x="629" y="521"/>
                    </a:cubicBezTo>
                    <a:cubicBezTo>
                      <a:pt x="726" y="521"/>
                      <a:pt x="822" y="496"/>
                      <a:pt x="900" y="435"/>
                    </a:cubicBezTo>
                    <a:cubicBezTo>
                      <a:pt x="1033" y="329"/>
                      <a:pt x="961" y="155"/>
                      <a:pt x="816" y="78"/>
                    </a:cubicBezTo>
                    <a:cubicBezTo>
                      <a:pt x="711" y="23"/>
                      <a:pt x="603" y="0"/>
                      <a:pt x="505" y="0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4"/>
              <p:cNvSpPr/>
              <p:nvPr/>
            </p:nvSpPr>
            <p:spPr>
              <a:xfrm>
                <a:off x="4574885" y="-483853"/>
                <a:ext cx="61545" cy="13064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951" extrusionOk="0">
                    <a:moveTo>
                      <a:pt x="553" y="0"/>
                    </a:moveTo>
                    <a:cubicBezTo>
                      <a:pt x="409" y="0"/>
                      <a:pt x="231" y="102"/>
                      <a:pt x="156" y="388"/>
                    </a:cubicBezTo>
                    <a:cubicBezTo>
                      <a:pt x="68" y="731"/>
                      <a:pt x="1" y="1560"/>
                      <a:pt x="195" y="1858"/>
                    </a:cubicBezTo>
                    <a:cubicBezTo>
                      <a:pt x="229" y="1912"/>
                      <a:pt x="269" y="1943"/>
                      <a:pt x="312" y="1950"/>
                    </a:cubicBezTo>
                    <a:lnTo>
                      <a:pt x="328" y="1950"/>
                    </a:lnTo>
                    <a:cubicBezTo>
                      <a:pt x="465" y="1950"/>
                      <a:pt x="612" y="1747"/>
                      <a:pt x="733" y="1391"/>
                    </a:cubicBezTo>
                    <a:cubicBezTo>
                      <a:pt x="839" y="1076"/>
                      <a:pt x="905" y="704"/>
                      <a:pt x="911" y="499"/>
                    </a:cubicBezTo>
                    <a:cubicBezTo>
                      <a:pt x="918" y="334"/>
                      <a:pt x="873" y="192"/>
                      <a:pt x="785" y="104"/>
                    </a:cubicBezTo>
                    <a:cubicBezTo>
                      <a:pt x="722" y="39"/>
                      <a:pt x="639" y="0"/>
                      <a:pt x="553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4"/>
              <p:cNvSpPr/>
              <p:nvPr/>
            </p:nvSpPr>
            <p:spPr>
              <a:xfrm>
                <a:off x="4507714" y="-27613"/>
                <a:ext cx="61345" cy="130649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951" extrusionOk="0">
                    <a:moveTo>
                      <a:pt x="589" y="1"/>
                    </a:moveTo>
                    <a:cubicBezTo>
                      <a:pt x="454" y="1"/>
                      <a:pt x="307" y="204"/>
                      <a:pt x="186" y="560"/>
                    </a:cubicBezTo>
                    <a:cubicBezTo>
                      <a:pt x="78" y="875"/>
                      <a:pt x="14" y="1249"/>
                      <a:pt x="8" y="1455"/>
                    </a:cubicBezTo>
                    <a:cubicBezTo>
                      <a:pt x="1" y="1619"/>
                      <a:pt x="46" y="1759"/>
                      <a:pt x="132" y="1849"/>
                    </a:cubicBezTo>
                    <a:cubicBezTo>
                      <a:pt x="195" y="1914"/>
                      <a:pt x="278" y="1950"/>
                      <a:pt x="366" y="1950"/>
                    </a:cubicBezTo>
                    <a:cubicBezTo>
                      <a:pt x="508" y="1950"/>
                      <a:pt x="688" y="1849"/>
                      <a:pt x="763" y="1565"/>
                    </a:cubicBezTo>
                    <a:cubicBezTo>
                      <a:pt x="851" y="1222"/>
                      <a:pt x="916" y="391"/>
                      <a:pt x="724" y="93"/>
                    </a:cubicBezTo>
                    <a:cubicBezTo>
                      <a:pt x="688" y="39"/>
                      <a:pt x="650" y="10"/>
                      <a:pt x="607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4"/>
              <p:cNvSpPr/>
              <p:nvPr/>
            </p:nvSpPr>
            <p:spPr>
              <a:xfrm>
                <a:off x="4734608" y="-182907"/>
                <a:ext cx="132132" cy="56518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844" extrusionOk="0">
                    <a:moveTo>
                      <a:pt x="771" y="1"/>
                    </a:moveTo>
                    <a:cubicBezTo>
                      <a:pt x="318" y="1"/>
                      <a:pt x="30" y="93"/>
                      <a:pt x="5" y="242"/>
                    </a:cubicBezTo>
                    <a:cubicBezTo>
                      <a:pt x="0" y="289"/>
                      <a:pt x="16" y="336"/>
                      <a:pt x="59" y="384"/>
                    </a:cubicBezTo>
                    <a:cubicBezTo>
                      <a:pt x="289" y="654"/>
                      <a:pt x="1103" y="828"/>
                      <a:pt x="1456" y="841"/>
                    </a:cubicBezTo>
                    <a:lnTo>
                      <a:pt x="1486" y="844"/>
                    </a:lnTo>
                    <a:cubicBezTo>
                      <a:pt x="1779" y="844"/>
                      <a:pt x="1930" y="681"/>
                      <a:pt x="1950" y="524"/>
                    </a:cubicBezTo>
                    <a:cubicBezTo>
                      <a:pt x="1973" y="361"/>
                      <a:pt x="1860" y="163"/>
                      <a:pt x="1567" y="86"/>
                    </a:cubicBezTo>
                    <a:cubicBezTo>
                      <a:pt x="1407" y="46"/>
                      <a:pt x="1087" y="1"/>
                      <a:pt x="771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4"/>
              <p:cNvSpPr/>
              <p:nvPr/>
            </p:nvSpPr>
            <p:spPr>
              <a:xfrm>
                <a:off x="4277406" y="-254293"/>
                <a:ext cx="132132" cy="56518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844" extrusionOk="0">
                    <a:moveTo>
                      <a:pt x="485" y="1"/>
                    </a:moveTo>
                    <a:cubicBezTo>
                      <a:pt x="192" y="1"/>
                      <a:pt x="41" y="161"/>
                      <a:pt x="21" y="321"/>
                    </a:cubicBezTo>
                    <a:cubicBezTo>
                      <a:pt x="1" y="483"/>
                      <a:pt x="111" y="679"/>
                      <a:pt x="404" y="756"/>
                    </a:cubicBezTo>
                    <a:cubicBezTo>
                      <a:pt x="566" y="798"/>
                      <a:pt x="884" y="844"/>
                      <a:pt x="1200" y="844"/>
                    </a:cubicBezTo>
                    <a:cubicBezTo>
                      <a:pt x="1655" y="844"/>
                      <a:pt x="1941" y="751"/>
                      <a:pt x="1966" y="602"/>
                    </a:cubicBezTo>
                    <a:cubicBezTo>
                      <a:pt x="1973" y="555"/>
                      <a:pt x="1955" y="508"/>
                      <a:pt x="1914" y="458"/>
                    </a:cubicBezTo>
                    <a:cubicBezTo>
                      <a:pt x="1682" y="188"/>
                      <a:pt x="868" y="14"/>
                      <a:pt x="51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4"/>
              <p:cNvSpPr/>
              <p:nvPr/>
            </p:nvSpPr>
            <p:spPr>
              <a:xfrm>
                <a:off x="4668977" y="-427534"/>
                <a:ext cx="96906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641" extrusionOk="0">
                    <a:moveTo>
                      <a:pt x="1089" y="0"/>
                    </a:moveTo>
                    <a:cubicBezTo>
                      <a:pt x="1001" y="0"/>
                      <a:pt x="865" y="29"/>
                      <a:pt x="719" y="178"/>
                    </a:cubicBezTo>
                    <a:cubicBezTo>
                      <a:pt x="471" y="433"/>
                      <a:pt x="0" y="1118"/>
                      <a:pt x="18" y="1472"/>
                    </a:cubicBezTo>
                    <a:cubicBezTo>
                      <a:pt x="20" y="1537"/>
                      <a:pt x="41" y="1582"/>
                      <a:pt x="72" y="1609"/>
                    </a:cubicBezTo>
                    <a:cubicBezTo>
                      <a:pt x="99" y="1630"/>
                      <a:pt x="133" y="1641"/>
                      <a:pt x="171" y="1641"/>
                    </a:cubicBezTo>
                    <a:cubicBezTo>
                      <a:pt x="496" y="1641"/>
                      <a:pt x="1100" y="1001"/>
                      <a:pt x="1319" y="652"/>
                    </a:cubicBezTo>
                    <a:cubicBezTo>
                      <a:pt x="1427" y="476"/>
                      <a:pt x="1447" y="298"/>
                      <a:pt x="1373" y="165"/>
                    </a:cubicBezTo>
                    <a:cubicBezTo>
                      <a:pt x="1316" y="61"/>
                      <a:pt x="1210" y="0"/>
                      <a:pt x="108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4"/>
              <p:cNvSpPr/>
              <p:nvPr/>
            </p:nvSpPr>
            <p:spPr>
              <a:xfrm>
                <a:off x="4378061" y="-63038"/>
                <a:ext cx="97173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641" extrusionOk="0">
                    <a:moveTo>
                      <a:pt x="1279" y="0"/>
                    </a:moveTo>
                    <a:cubicBezTo>
                      <a:pt x="952" y="0"/>
                      <a:pt x="350" y="640"/>
                      <a:pt x="132" y="987"/>
                    </a:cubicBezTo>
                    <a:cubicBezTo>
                      <a:pt x="21" y="1163"/>
                      <a:pt x="1" y="1341"/>
                      <a:pt x="75" y="1476"/>
                    </a:cubicBezTo>
                    <a:cubicBezTo>
                      <a:pt x="134" y="1580"/>
                      <a:pt x="240" y="1641"/>
                      <a:pt x="362" y="1641"/>
                    </a:cubicBezTo>
                    <a:cubicBezTo>
                      <a:pt x="449" y="1641"/>
                      <a:pt x="585" y="1609"/>
                      <a:pt x="731" y="1461"/>
                    </a:cubicBezTo>
                    <a:cubicBezTo>
                      <a:pt x="979" y="1208"/>
                      <a:pt x="1450" y="523"/>
                      <a:pt x="1432" y="167"/>
                    </a:cubicBezTo>
                    <a:cubicBezTo>
                      <a:pt x="1428" y="104"/>
                      <a:pt x="1410" y="57"/>
                      <a:pt x="1376" y="29"/>
                    </a:cubicBezTo>
                    <a:cubicBezTo>
                      <a:pt x="1349" y="9"/>
                      <a:pt x="1317" y="0"/>
                      <a:pt x="1279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4"/>
              <p:cNvSpPr/>
              <p:nvPr/>
            </p:nvSpPr>
            <p:spPr>
              <a:xfrm>
                <a:off x="4724361" y="-313022"/>
                <a:ext cx="126841" cy="71184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063" extrusionOk="0">
                    <a:moveTo>
                      <a:pt x="1476" y="1"/>
                    </a:moveTo>
                    <a:cubicBezTo>
                      <a:pt x="1418" y="1"/>
                      <a:pt x="1357" y="10"/>
                      <a:pt x="1294" y="26"/>
                    </a:cubicBezTo>
                    <a:cubicBezTo>
                      <a:pt x="954" y="118"/>
                      <a:pt x="199" y="472"/>
                      <a:pt x="36" y="787"/>
                    </a:cubicBezTo>
                    <a:cubicBezTo>
                      <a:pt x="7" y="844"/>
                      <a:pt x="0" y="893"/>
                      <a:pt x="14" y="934"/>
                    </a:cubicBezTo>
                    <a:cubicBezTo>
                      <a:pt x="59" y="1040"/>
                      <a:pt x="223" y="1062"/>
                      <a:pt x="354" y="1062"/>
                    </a:cubicBezTo>
                    <a:cubicBezTo>
                      <a:pt x="735" y="1062"/>
                      <a:pt x="1316" y="871"/>
                      <a:pt x="1573" y="738"/>
                    </a:cubicBezTo>
                    <a:cubicBezTo>
                      <a:pt x="1837" y="598"/>
                      <a:pt x="1893" y="400"/>
                      <a:pt x="1857" y="260"/>
                    </a:cubicBezTo>
                    <a:cubicBezTo>
                      <a:pt x="1819" y="102"/>
                      <a:pt x="1670" y="1"/>
                      <a:pt x="1476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4"/>
              <p:cNvSpPr/>
              <p:nvPr/>
            </p:nvSpPr>
            <p:spPr>
              <a:xfrm>
                <a:off x="4292943" y="-138977"/>
                <a:ext cx="126841" cy="71318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065" extrusionOk="0">
                    <a:moveTo>
                      <a:pt x="1540" y="0"/>
                    </a:moveTo>
                    <a:cubicBezTo>
                      <a:pt x="1159" y="0"/>
                      <a:pt x="578" y="194"/>
                      <a:pt x="321" y="327"/>
                    </a:cubicBezTo>
                    <a:cubicBezTo>
                      <a:pt x="57" y="465"/>
                      <a:pt x="1" y="663"/>
                      <a:pt x="35" y="805"/>
                    </a:cubicBezTo>
                    <a:cubicBezTo>
                      <a:pt x="73" y="963"/>
                      <a:pt x="224" y="1064"/>
                      <a:pt x="418" y="1064"/>
                    </a:cubicBezTo>
                    <a:cubicBezTo>
                      <a:pt x="474" y="1064"/>
                      <a:pt x="535" y="1055"/>
                      <a:pt x="598" y="1037"/>
                    </a:cubicBezTo>
                    <a:cubicBezTo>
                      <a:pt x="941" y="945"/>
                      <a:pt x="1693" y="591"/>
                      <a:pt x="1858" y="278"/>
                    </a:cubicBezTo>
                    <a:lnTo>
                      <a:pt x="1858" y="275"/>
                    </a:lnTo>
                    <a:cubicBezTo>
                      <a:pt x="1887" y="219"/>
                      <a:pt x="1894" y="170"/>
                      <a:pt x="1880" y="129"/>
                    </a:cubicBezTo>
                    <a:cubicBezTo>
                      <a:pt x="1835" y="23"/>
                      <a:pt x="1671" y="0"/>
                      <a:pt x="1540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4"/>
              <p:cNvSpPr/>
              <p:nvPr/>
            </p:nvSpPr>
            <p:spPr>
              <a:xfrm>
                <a:off x="4446638" y="-467245"/>
                <a:ext cx="79159" cy="124421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858" extrusionOk="0">
                    <a:moveTo>
                      <a:pt x="358" y="0"/>
                    </a:moveTo>
                    <a:cubicBezTo>
                      <a:pt x="259" y="0"/>
                      <a:pt x="165" y="45"/>
                      <a:pt x="104" y="127"/>
                    </a:cubicBezTo>
                    <a:cubicBezTo>
                      <a:pt x="20" y="237"/>
                      <a:pt x="0" y="397"/>
                      <a:pt x="50" y="573"/>
                    </a:cubicBezTo>
                    <a:cubicBezTo>
                      <a:pt x="158" y="965"/>
                      <a:pt x="600" y="1858"/>
                      <a:pt x="917" y="1858"/>
                    </a:cubicBezTo>
                    <a:cubicBezTo>
                      <a:pt x="935" y="1858"/>
                      <a:pt x="951" y="1855"/>
                      <a:pt x="965" y="1851"/>
                    </a:cubicBezTo>
                    <a:cubicBezTo>
                      <a:pt x="1008" y="1833"/>
                      <a:pt x="1039" y="1794"/>
                      <a:pt x="1062" y="1734"/>
                    </a:cubicBezTo>
                    <a:cubicBezTo>
                      <a:pt x="1181" y="1398"/>
                      <a:pt x="924" y="607"/>
                      <a:pt x="760" y="293"/>
                    </a:cubicBezTo>
                    <a:cubicBezTo>
                      <a:pt x="661" y="106"/>
                      <a:pt x="514" y="0"/>
                      <a:pt x="358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4"/>
              <p:cNvSpPr/>
              <p:nvPr/>
            </p:nvSpPr>
            <p:spPr>
              <a:xfrm>
                <a:off x="4618348" y="-37992"/>
                <a:ext cx="79025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860" extrusionOk="0">
                    <a:moveTo>
                      <a:pt x="262" y="0"/>
                    </a:moveTo>
                    <a:cubicBezTo>
                      <a:pt x="244" y="0"/>
                      <a:pt x="229" y="5"/>
                      <a:pt x="217" y="9"/>
                    </a:cubicBezTo>
                    <a:cubicBezTo>
                      <a:pt x="172" y="27"/>
                      <a:pt x="141" y="66"/>
                      <a:pt x="120" y="127"/>
                    </a:cubicBezTo>
                    <a:cubicBezTo>
                      <a:pt x="1" y="460"/>
                      <a:pt x="256" y="1253"/>
                      <a:pt x="420" y="1567"/>
                    </a:cubicBezTo>
                    <a:cubicBezTo>
                      <a:pt x="519" y="1752"/>
                      <a:pt x="666" y="1860"/>
                      <a:pt x="821" y="1860"/>
                    </a:cubicBezTo>
                    <a:cubicBezTo>
                      <a:pt x="923" y="1860"/>
                      <a:pt x="1015" y="1812"/>
                      <a:pt x="1076" y="1731"/>
                    </a:cubicBezTo>
                    <a:cubicBezTo>
                      <a:pt x="1162" y="1623"/>
                      <a:pt x="1180" y="1463"/>
                      <a:pt x="1132" y="1285"/>
                    </a:cubicBezTo>
                    <a:cubicBezTo>
                      <a:pt x="1022" y="893"/>
                      <a:pt x="582" y="0"/>
                      <a:pt x="262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4"/>
              <p:cNvSpPr/>
              <p:nvPr/>
            </p:nvSpPr>
            <p:spPr>
              <a:xfrm>
                <a:off x="4331451" y="-381194"/>
                <a:ext cx="113246" cy="93483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396" extrusionOk="0">
                    <a:moveTo>
                      <a:pt x="381" y="0"/>
                    </a:moveTo>
                    <a:cubicBezTo>
                      <a:pt x="235" y="0"/>
                      <a:pt x="113" y="77"/>
                      <a:pt x="61" y="201"/>
                    </a:cubicBezTo>
                    <a:cubicBezTo>
                      <a:pt x="0" y="356"/>
                      <a:pt x="59" y="543"/>
                      <a:pt x="219" y="699"/>
                    </a:cubicBezTo>
                    <a:cubicBezTo>
                      <a:pt x="462" y="935"/>
                      <a:pt x="1134" y="1395"/>
                      <a:pt x="1495" y="1395"/>
                    </a:cubicBezTo>
                    <a:cubicBezTo>
                      <a:pt x="1571" y="1395"/>
                      <a:pt x="1623" y="1375"/>
                      <a:pt x="1655" y="1339"/>
                    </a:cubicBezTo>
                    <a:cubicBezTo>
                      <a:pt x="1682" y="1301"/>
                      <a:pt x="1691" y="1251"/>
                      <a:pt x="1680" y="1188"/>
                    </a:cubicBezTo>
                    <a:cubicBezTo>
                      <a:pt x="1612" y="839"/>
                      <a:pt x="990" y="284"/>
                      <a:pt x="690" y="97"/>
                    </a:cubicBezTo>
                    <a:cubicBezTo>
                      <a:pt x="586" y="34"/>
                      <a:pt x="481" y="0"/>
                      <a:pt x="381" y="0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4"/>
              <p:cNvSpPr/>
              <p:nvPr/>
            </p:nvSpPr>
            <p:spPr>
              <a:xfrm>
                <a:off x="4699448" y="-92972"/>
                <a:ext cx="113246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397" extrusionOk="0">
                    <a:moveTo>
                      <a:pt x="194" y="1"/>
                    </a:moveTo>
                    <a:cubicBezTo>
                      <a:pt x="120" y="1"/>
                      <a:pt x="66" y="19"/>
                      <a:pt x="36" y="57"/>
                    </a:cubicBezTo>
                    <a:cubicBezTo>
                      <a:pt x="7" y="96"/>
                      <a:pt x="0" y="145"/>
                      <a:pt x="12" y="208"/>
                    </a:cubicBezTo>
                    <a:cubicBezTo>
                      <a:pt x="79" y="555"/>
                      <a:pt x="699" y="1110"/>
                      <a:pt x="1001" y="1297"/>
                    </a:cubicBezTo>
                    <a:cubicBezTo>
                      <a:pt x="1105" y="1362"/>
                      <a:pt x="1211" y="1396"/>
                      <a:pt x="1308" y="1396"/>
                    </a:cubicBezTo>
                    <a:cubicBezTo>
                      <a:pt x="1454" y="1396"/>
                      <a:pt x="1578" y="1317"/>
                      <a:pt x="1628" y="1193"/>
                    </a:cubicBezTo>
                    <a:cubicBezTo>
                      <a:pt x="1691" y="1040"/>
                      <a:pt x="1632" y="853"/>
                      <a:pt x="1470" y="695"/>
                    </a:cubicBezTo>
                    <a:cubicBezTo>
                      <a:pt x="1226" y="458"/>
                      <a:pt x="555" y="1"/>
                      <a:pt x="194" y="1"/>
                    </a:cubicBezTo>
                    <a:close/>
                  </a:path>
                </a:pathLst>
              </a:custGeom>
              <a:solidFill>
                <a:srgbClr val="FD8A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4"/>
              <p:cNvSpPr/>
              <p:nvPr/>
            </p:nvSpPr>
            <p:spPr>
              <a:xfrm>
                <a:off x="4426413" y="-333581"/>
                <a:ext cx="291520" cy="286409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277" extrusionOk="0">
                    <a:moveTo>
                      <a:pt x="2173" y="191"/>
                    </a:moveTo>
                    <a:cubicBezTo>
                      <a:pt x="2267" y="191"/>
                      <a:pt x="2362" y="197"/>
                      <a:pt x="2457" y="211"/>
                    </a:cubicBezTo>
                    <a:cubicBezTo>
                      <a:pt x="3092" y="306"/>
                      <a:pt x="3640" y="705"/>
                      <a:pt x="3924" y="1281"/>
                    </a:cubicBezTo>
                    <a:cubicBezTo>
                      <a:pt x="4098" y="1635"/>
                      <a:pt x="4158" y="2028"/>
                      <a:pt x="4102" y="2420"/>
                    </a:cubicBezTo>
                    <a:cubicBezTo>
                      <a:pt x="4025" y="2934"/>
                      <a:pt x="3755" y="3389"/>
                      <a:pt x="3338" y="3700"/>
                    </a:cubicBezTo>
                    <a:cubicBezTo>
                      <a:pt x="2998" y="3953"/>
                      <a:pt x="2594" y="4086"/>
                      <a:pt x="2178" y="4086"/>
                    </a:cubicBezTo>
                    <a:cubicBezTo>
                      <a:pt x="2084" y="4086"/>
                      <a:pt x="1988" y="4079"/>
                      <a:pt x="1893" y="4065"/>
                    </a:cubicBezTo>
                    <a:cubicBezTo>
                      <a:pt x="1226" y="3968"/>
                      <a:pt x="665" y="3542"/>
                      <a:pt x="395" y="2925"/>
                    </a:cubicBezTo>
                    <a:cubicBezTo>
                      <a:pt x="246" y="2589"/>
                      <a:pt x="194" y="2221"/>
                      <a:pt x="248" y="1856"/>
                    </a:cubicBezTo>
                    <a:cubicBezTo>
                      <a:pt x="390" y="889"/>
                      <a:pt x="1224" y="191"/>
                      <a:pt x="2173" y="191"/>
                    </a:cubicBezTo>
                    <a:close/>
                    <a:moveTo>
                      <a:pt x="2172" y="1"/>
                    </a:moveTo>
                    <a:cubicBezTo>
                      <a:pt x="1130" y="1"/>
                      <a:pt x="215" y="767"/>
                      <a:pt x="59" y="1829"/>
                    </a:cubicBezTo>
                    <a:cubicBezTo>
                      <a:pt x="0" y="2228"/>
                      <a:pt x="56" y="2634"/>
                      <a:pt x="219" y="3001"/>
                    </a:cubicBezTo>
                    <a:cubicBezTo>
                      <a:pt x="518" y="3677"/>
                      <a:pt x="1134" y="4146"/>
                      <a:pt x="1866" y="4254"/>
                    </a:cubicBezTo>
                    <a:cubicBezTo>
                      <a:pt x="1970" y="4268"/>
                      <a:pt x="2074" y="4277"/>
                      <a:pt x="2175" y="4277"/>
                    </a:cubicBezTo>
                    <a:cubicBezTo>
                      <a:pt x="3219" y="4277"/>
                      <a:pt x="4134" y="3511"/>
                      <a:pt x="4289" y="2447"/>
                    </a:cubicBezTo>
                    <a:cubicBezTo>
                      <a:pt x="4352" y="2018"/>
                      <a:pt x="4285" y="1586"/>
                      <a:pt x="4095" y="1198"/>
                    </a:cubicBezTo>
                    <a:cubicBezTo>
                      <a:pt x="3784" y="565"/>
                      <a:pt x="3180" y="125"/>
                      <a:pt x="2484" y="24"/>
                    </a:cubicBezTo>
                    <a:cubicBezTo>
                      <a:pt x="2379" y="8"/>
                      <a:pt x="2275" y="1"/>
                      <a:pt x="2172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4"/>
              <p:cNvSpPr/>
              <p:nvPr/>
            </p:nvSpPr>
            <p:spPr>
              <a:xfrm>
                <a:off x="4498540" y="-233132"/>
                <a:ext cx="36164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97" extrusionOk="0">
                    <a:moveTo>
                      <a:pt x="269" y="0"/>
                    </a:moveTo>
                    <a:cubicBezTo>
                      <a:pt x="145" y="0"/>
                      <a:pt x="41" y="86"/>
                      <a:pt x="21" y="212"/>
                    </a:cubicBezTo>
                    <a:cubicBezTo>
                      <a:pt x="0" y="340"/>
                      <a:pt x="100" y="476"/>
                      <a:pt x="237" y="494"/>
                    </a:cubicBezTo>
                    <a:cubicBezTo>
                      <a:pt x="249" y="495"/>
                      <a:pt x="261" y="496"/>
                      <a:pt x="273" y="496"/>
                    </a:cubicBezTo>
                    <a:cubicBezTo>
                      <a:pt x="395" y="496"/>
                      <a:pt x="498" y="411"/>
                      <a:pt x="519" y="280"/>
                    </a:cubicBezTo>
                    <a:cubicBezTo>
                      <a:pt x="539" y="142"/>
                      <a:pt x="444" y="20"/>
                      <a:pt x="302" y="2"/>
                    </a:cubicBezTo>
                    <a:lnTo>
                      <a:pt x="305" y="2"/>
                    </a:lnTo>
                    <a:cubicBezTo>
                      <a:pt x="293" y="1"/>
                      <a:pt x="281" y="0"/>
                      <a:pt x="269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4"/>
              <p:cNvSpPr/>
              <p:nvPr/>
            </p:nvSpPr>
            <p:spPr>
              <a:xfrm>
                <a:off x="4614129" y="-216256"/>
                <a:ext cx="41187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97" extrusionOk="0">
                    <a:moveTo>
                      <a:pt x="274" y="1"/>
                    </a:moveTo>
                    <a:cubicBezTo>
                      <a:pt x="129" y="1"/>
                      <a:pt x="44" y="112"/>
                      <a:pt x="23" y="215"/>
                    </a:cubicBezTo>
                    <a:cubicBezTo>
                      <a:pt x="1" y="336"/>
                      <a:pt x="105" y="481"/>
                      <a:pt x="231" y="494"/>
                    </a:cubicBezTo>
                    <a:cubicBezTo>
                      <a:pt x="244" y="496"/>
                      <a:pt x="258" y="497"/>
                      <a:pt x="270" y="497"/>
                    </a:cubicBezTo>
                    <a:cubicBezTo>
                      <a:pt x="579" y="497"/>
                      <a:pt x="615" y="42"/>
                      <a:pt x="310" y="3"/>
                    </a:cubicBezTo>
                    <a:cubicBezTo>
                      <a:pt x="297" y="1"/>
                      <a:pt x="285" y="1"/>
                      <a:pt x="27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4"/>
              <p:cNvSpPr/>
              <p:nvPr/>
            </p:nvSpPr>
            <p:spPr>
              <a:xfrm>
                <a:off x="4542740" y="-215319"/>
                <a:ext cx="58934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30" extrusionOk="0">
                    <a:moveTo>
                      <a:pt x="151" y="1"/>
                    </a:moveTo>
                    <a:cubicBezTo>
                      <a:pt x="105" y="1"/>
                      <a:pt x="65" y="33"/>
                      <a:pt x="57" y="79"/>
                    </a:cubicBezTo>
                    <a:cubicBezTo>
                      <a:pt x="1" y="392"/>
                      <a:pt x="57" y="640"/>
                      <a:pt x="215" y="762"/>
                    </a:cubicBezTo>
                    <a:cubicBezTo>
                      <a:pt x="274" y="807"/>
                      <a:pt x="343" y="829"/>
                      <a:pt x="413" y="829"/>
                    </a:cubicBezTo>
                    <a:cubicBezTo>
                      <a:pt x="463" y="829"/>
                      <a:pt x="515" y="818"/>
                      <a:pt x="562" y="796"/>
                    </a:cubicBezTo>
                    <a:cubicBezTo>
                      <a:pt x="749" y="708"/>
                      <a:pt x="866" y="482"/>
                      <a:pt x="880" y="194"/>
                    </a:cubicBezTo>
                    <a:cubicBezTo>
                      <a:pt x="880" y="140"/>
                      <a:pt x="839" y="97"/>
                      <a:pt x="787" y="95"/>
                    </a:cubicBezTo>
                    <a:cubicBezTo>
                      <a:pt x="786" y="95"/>
                      <a:pt x="785" y="95"/>
                      <a:pt x="783" y="95"/>
                    </a:cubicBezTo>
                    <a:cubicBezTo>
                      <a:pt x="731" y="95"/>
                      <a:pt x="690" y="134"/>
                      <a:pt x="688" y="185"/>
                    </a:cubicBezTo>
                    <a:cubicBezTo>
                      <a:pt x="677" y="442"/>
                      <a:pt x="576" y="579"/>
                      <a:pt x="483" y="622"/>
                    </a:cubicBezTo>
                    <a:cubicBezTo>
                      <a:pt x="460" y="633"/>
                      <a:pt x="437" y="638"/>
                      <a:pt x="415" y="638"/>
                    </a:cubicBezTo>
                    <a:cubicBezTo>
                      <a:pt x="385" y="638"/>
                      <a:pt x="356" y="628"/>
                      <a:pt x="330" y="609"/>
                    </a:cubicBezTo>
                    <a:cubicBezTo>
                      <a:pt x="233" y="534"/>
                      <a:pt x="201" y="349"/>
                      <a:pt x="244" y="113"/>
                    </a:cubicBezTo>
                    <a:cubicBezTo>
                      <a:pt x="253" y="61"/>
                      <a:pt x="219" y="11"/>
                      <a:pt x="168" y="2"/>
                    </a:cubicBezTo>
                    <a:cubicBezTo>
                      <a:pt x="162" y="1"/>
                      <a:pt x="156" y="1"/>
                      <a:pt x="15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4"/>
              <p:cNvSpPr/>
              <p:nvPr/>
            </p:nvSpPr>
            <p:spPr>
              <a:xfrm>
                <a:off x="4565241" y="-490214"/>
                <a:ext cx="78087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2142" extrusionOk="0">
                    <a:moveTo>
                      <a:pt x="697" y="192"/>
                    </a:moveTo>
                    <a:cubicBezTo>
                      <a:pt x="758" y="192"/>
                      <a:pt x="817" y="217"/>
                      <a:pt x="862" y="265"/>
                    </a:cubicBezTo>
                    <a:cubicBezTo>
                      <a:pt x="929" y="337"/>
                      <a:pt x="965" y="452"/>
                      <a:pt x="961" y="589"/>
                    </a:cubicBezTo>
                    <a:cubicBezTo>
                      <a:pt x="936" y="1207"/>
                      <a:pt x="641" y="1950"/>
                      <a:pt x="472" y="1950"/>
                    </a:cubicBezTo>
                    <a:cubicBezTo>
                      <a:pt x="460" y="1948"/>
                      <a:pt x="442" y="1939"/>
                      <a:pt x="418" y="1901"/>
                    </a:cubicBezTo>
                    <a:cubicBezTo>
                      <a:pt x="251" y="1642"/>
                      <a:pt x="307" y="839"/>
                      <a:pt x="393" y="506"/>
                    </a:cubicBezTo>
                    <a:lnTo>
                      <a:pt x="393" y="506"/>
                    </a:lnTo>
                    <a:lnTo>
                      <a:pt x="393" y="508"/>
                    </a:lnTo>
                    <a:cubicBezTo>
                      <a:pt x="454" y="276"/>
                      <a:pt x="589" y="192"/>
                      <a:pt x="697" y="192"/>
                    </a:cubicBezTo>
                    <a:close/>
                    <a:moveTo>
                      <a:pt x="697" y="1"/>
                    </a:moveTo>
                    <a:cubicBezTo>
                      <a:pt x="496" y="1"/>
                      <a:pt x="289" y="147"/>
                      <a:pt x="208" y="458"/>
                    </a:cubicBezTo>
                    <a:cubicBezTo>
                      <a:pt x="107" y="853"/>
                      <a:pt x="1" y="2063"/>
                      <a:pt x="445" y="2140"/>
                    </a:cubicBezTo>
                    <a:cubicBezTo>
                      <a:pt x="454" y="2142"/>
                      <a:pt x="463" y="2142"/>
                      <a:pt x="472" y="2142"/>
                    </a:cubicBezTo>
                    <a:cubicBezTo>
                      <a:pt x="902" y="2142"/>
                      <a:pt x="1137" y="993"/>
                      <a:pt x="1150" y="596"/>
                    </a:cubicBezTo>
                    <a:cubicBezTo>
                      <a:pt x="1166" y="210"/>
                      <a:pt x="936" y="1"/>
                      <a:pt x="697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4"/>
              <p:cNvSpPr/>
              <p:nvPr/>
            </p:nvSpPr>
            <p:spPr>
              <a:xfrm>
                <a:off x="4500817" y="-33907"/>
                <a:ext cx="78087" cy="14330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2140" extrusionOk="0">
                    <a:moveTo>
                      <a:pt x="694" y="189"/>
                    </a:moveTo>
                    <a:cubicBezTo>
                      <a:pt x="703" y="194"/>
                      <a:pt x="724" y="203"/>
                      <a:pt x="746" y="239"/>
                    </a:cubicBezTo>
                    <a:cubicBezTo>
                      <a:pt x="915" y="498"/>
                      <a:pt x="859" y="1301"/>
                      <a:pt x="773" y="1634"/>
                    </a:cubicBezTo>
                    <a:cubicBezTo>
                      <a:pt x="712" y="1866"/>
                      <a:pt x="577" y="1950"/>
                      <a:pt x="469" y="1950"/>
                    </a:cubicBezTo>
                    <a:cubicBezTo>
                      <a:pt x="408" y="1950"/>
                      <a:pt x="350" y="1923"/>
                      <a:pt x="305" y="1875"/>
                    </a:cubicBezTo>
                    <a:cubicBezTo>
                      <a:pt x="235" y="1805"/>
                      <a:pt x="201" y="1688"/>
                      <a:pt x="205" y="1551"/>
                    </a:cubicBezTo>
                    <a:cubicBezTo>
                      <a:pt x="228" y="933"/>
                      <a:pt x="525" y="189"/>
                      <a:pt x="692" y="189"/>
                    </a:cubicBezTo>
                    <a:close/>
                    <a:moveTo>
                      <a:pt x="692" y="0"/>
                    </a:moveTo>
                    <a:cubicBezTo>
                      <a:pt x="264" y="0"/>
                      <a:pt x="30" y="1147"/>
                      <a:pt x="14" y="1544"/>
                    </a:cubicBezTo>
                    <a:cubicBezTo>
                      <a:pt x="0" y="1929"/>
                      <a:pt x="230" y="2139"/>
                      <a:pt x="469" y="2139"/>
                    </a:cubicBezTo>
                    <a:cubicBezTo>
                      <a:pt x="670" y="2139"/>
                      <a:pt x="877" y="1995"/>
                      <a:pt x="958" y="1682"/>
                    </a:cubicBezTo>
                    <a:cubicBezTo>
                      <a:pt x="1060" y="1289"/>
                      <a:pt x="1165" y="79"/>
                      <a:pt x="72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4"/>
              <p:cNvSpPr/>
              <p:nvPr/>
            </p:nvSpPr>
            <p:spPr>
              <a:xfrm>
                <a:off x="4724964" y="-189269"/>
                <a:ext cx="161398" cy="69242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034" extrusionOk="0">
                    <a:moveTo>
                      <a:pt x="915" y="190"/>
                    </a:moveTo>
                    <a:cubicBezTo>
                      <a:pt x="1224" y="190"/>
                      <a:pt x="1531" y="233"/>
                      <a:pt x="1686" y="274"/>
                    </a:cubicBezTo>
                    <a:cubicBezTo>
                      <a:pt x="1941" y="339"/>
                      <a:pt x="2015" y="492"/>
                      <a:pt x="1999" y="605"/>
                    </a:cubicBezTo>
                    <a:cubicBezTo>
                      <a:pt x="1986" y="715"/>
                      <a:pt x="1882" y="842"/>
                      <a:pt x="1630" y="842"/>
                    </a:cubicBezTo>
                    <a:lnTo>
                      <a:pt x="1605" y="842"/>
                    </a:lnTo>
                    <a:cubicBezTo>
                      <a:pt x="1262" y="828"/>
                      <a:pt x="476" y="652"/>
                      <a:pt x="275" y="418"/>
                    </a:cubicBezTo>
                    <a:cubicBezTo>
                      <a:pt x="246" y="384"/>
                      <a:pt x="244" y="364"/>
                      <a:pt x="244" y="353"/>
                    </a:cubicBezTo>
                    <a:cubicBezTo>
                      <a:pt x="262" y="287"/>
                      <a:pt x="458" y="190"/>
                      <a:pt x="915" y="190"/>
                    </a:cubicBezTo>
                    <a:close/>
                    <a:moveTo>
                      <a:pt x="915" y="1"/>
                    </a:moveTo>
                    <a:cubicBezTo>
                      <a:pt x="501" y="1"/>
                      <a:pt x="97" y="75"/>
                      <a:pt x="54" y="326"/>
                    </a:cubicBezTo>
                    <a:cubicBezTo>
                      <a:pt x="0" y="772"/>
                      <a:pt x="1192" y="1017"/>
                      <a:pt x="1598" y="1033"/>
                    </a:cubicBezTo>
                    <a:lnTo>
                      <a:pt x="1630" y="1033"/>
                    </a:lnTo>
                    <a:cubicBezTo>
                      <a:pt x="2308" y="1033"/>
                      <a:pt x="2410" y="265"/>
                      <a:pt x="1736" y="89"/>
                    </a:cubicBezTo>
                    <a:cubicBezTo>
                      <a:pt x="1564" y="46"/>
                      <a:pt x="1235" y="1"/>
                      <a:pt x="915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4"/>
              <p:cNvSpPr/>
              <p:nvPr/>
            </p:nvSpPr>
            <p:spPr>
              <a:xfrm>
                <a:off x="4257650" y="-260789"/>
                <a:ext cx="161398" cy="6937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036" extrusionOk="0">
                    <a:moveTo>
                      <a:pt x="807" y="192"/>
                    </a:moveTo>
                    <a:cubicBezTo>
                      <a:pt x="1150" y="206"/>
                      <a:pt x="1934" y="382"/>
                      <a:pt x="2137" y="618"/>
                    </a:cubicBezTo>
                    <a:cubicBezTo>
                      <a:pt x="2164" y="650"/>
                      <a:pt x="2169" y="672"/>
                      <a:pt x="2169" y="681"/>
                    </a:cubicBezTo>
                    <a:cubicBezTo>
                      <a:pt x="2148" y="747"/>
                      <a:pt x="1954" y="844"/>
                      <a:pt x="1497" y="844"/>
                    </a:cubicBezTo>
                    <a:cubicBezTo>
                      <a:pt x="1188" y="844"/>
                      <a:pt x="879" y="801"/>
                      <a:pt x="724" y="760"/>
                    </a:cubicBezTo>
                    <a:cubicBezTo>
                      <a:pt x="469" y="695"/>
                      <a:pt x="397" y="542"/>
                      <a:pt x="411" y="429"/>
                    </a:cubicBezTo>
                    <a:cubicBezTo>
                      <a:pt x="424" y="321"/>
                      <a:pt x="530" y="192"/>
                      <a:pt x="780" y="192"/>
                    </a:cubicBezTo>
                    <a:close/>
                    <a:moveTo>
                      <a:pt x="780" y="1"/>
                    </a:moveTo>
                    <a:cubicBezTo>
                      <a:pt x="104" y="1"/>
                      <a:pt x="0" y="769"/>
                      <a:pt x="676" y="945"/>
                    </a:cubicBezTo>
                    <a:cubicBezTo>
                      <a:pt x="848" y="990"/>
                      <a:pt x="1175" y="1035"/>
                      <a:pt x="1497" y="1035"/>
                    </a:cubicBezTo>
                    <a:cubicBezTo>
                      <a:pt x="1909" y="1035"/>
                      <a:pt x="2313" y="959"/>
                      <a:pt x="2358" y="711"/>
                    </a:cubicBezTo>
                    <a:cubicBezTo>
                      <a:pt x="2410" y="262"/>
                      <a:pt x="1220" y="19"/>
                      <a:pt x="814" y="3"/>
                    </a:cubicBezTo>
                    <a:cubicBezTo>
                      <a:pt x="803" y="3"/>
                      <a:pt x="791" y="1"/>
                      <a:pt x="780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4"/>
              <p:cNvSpPr/>
              <p:nvPr/>
            </p:nvSpPr>
            <p:spPr>
              <a:xfrm>
                <a:off x="4646743" y="-434030"/>
                <a:ext cx="133806" cy="122747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833" extrusionOk="0">
                    <a:moveTo>
                      <a:pt x="1421" y="192"/>
                    </a:moveTo>
                    <a:cubicBezTo>
                      <a:pt x="1509" y="192"/>
                      <a:pt x="1581" y="232"/>
                      <a:pt x="1621" y="307"/>
                    </a:cubicBezTo>
                    <a:cubicBezTo>
                      <a:pt x="1680" y="410"/>
                      <a:pt x="1660" y="552"/>
                      <a:pt x="1569" y="699"/>
                    </a:cubicBezTo>
                    <a:cubicBezTo>
                      <a:pt x="1367" y="1021"/>
                      <a:pt x="776" y="1641"/>
                      <a:pt x="503" y="1641"/>
                    </a:cubicBezTo>
                    <a:cubicBezTo>
                      <a:pt x="483" y="1641"/>
                      <a:pt x="474" y="1639"/>
                      <a:pt x="465" y="1634"/>
                    </a:cubicBezTo>
                    <a:cubicBezTo>
                      <a:pt x="458" y="1625"/>
                      <a:pt x="447" y="1609"/>
                      <a:pt x="445" y="1564"/>
                    </a:cubicBezTo>
                    <a:cubicBezTo>
                      <a:pt x="429" y="1256"/>
                      <a:pt x="877" y="589"/>
                      <a:pt x="1119" y="343"/>
                    </a:cubicBezTo>
                    <a:cubicBezTo>
                      <a:pt x="1216" y="246"/>
                      <a:pt x="1321" y="192"/>
                      <a:pt x="1421" y="192"/>
                    </a:cubicBezTo>
                    <a:close/>
                    <a:moveTo>
                      <a:pt x="1421" y="0"/>
                    </a:moveTo>
                    <a:cubicBezTo>
                      <a:pt x="1281" y="0"/>
                      <a:pt x="1125" y="63"/>
                      <a:pt x="981" y="210"/>
                    </a:cubicBezTo>
                    <a:cubicBezTo>
                      <a:pt x="697" y="498"/>
                      <a:pt x="1" y="1495"/>
                      <a:pt x="348" y="1783"/>
                    </a:cubicBezTo>
                    <a:cubicBezTo>
                      <a:pt x="393" y="1817"/>
                      <a:pt x="445" y="1833"/>
                      <a:pt x="503" y="1833"/>
                    </a:cubicBezTo>
                    <a:cubicBezTo>
                      <a:pt x="902" y="1833"/>
                      <a:pt x="1542" y="1100"/>
                      <a:pt x="1732" y="800"/>
                    </a:cubicBezTo>
                    <a:cubicBezTo>
                      <a:pt x="1998" y="374"/>
                      <a:pt x="1759" y="0"/>
                      <a:pt x="142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4"/>
              <p:cNvSpPr/>
              <p:nvPr/>
            </p:nvSpPr>
            <p:spPr>
              <a:xfrm>
                <a:off x="4363596" y="-69533"/>
                <a:ext cx="133672" cy="12274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833" extrusionOk="0">
                    <a:moveTo>
                      <a:pt x="1495" y="192"/>
                    </a:moveTo>
                    <a:cubicBezTo>
                      <a:pt x="1513" y="192"/>
                      <a:pt x="1524" y="196"/>
                      <a:pt x="1531" y="201"/>
                    </a:cubicBezTo>
                    <a:cubicBezTo>
                      <a:pt x="1538" y="208"/>
                      <a:pt x="1551" y="226"/>
                      <a:pt x="1553" y="268"/>
                    </a:cubicBezTo>
                    <a:cubicBezTo>
                      <a:pt x="1569" y="579"/>
                      <a:pt x="1118" y="1247"/>
                      <a:pt x="880" y="1492"/>
                    </a:cubicBezTo>
                    <a:lnTo>
                      <a:pt x="880" y="1490"/>
                    </a:lnTo>
                    <a:cubicBezTo>
                      <a:pt x="783" y="1589"/>
                      <a:pt x="674" y="1643"/>
                      <a:pt x="578" y="1643"/>
                    </a:cubicBezTo>
                    <a:cubicBezTo>
                      <a:pt x="490" y="1643"/>
                      <a:pt x="415" y="1600"/>
                      <a:pt x="375" y="1526"/>
                    </a:cubicBezTo>
                    <a:cubicBezTo>
                      <a:pt x="318" y="1425"/>
                      <a:pt x="336" y="1280"/>
                      <a:pt x="426" y="1136"/>
                    </a:cubicBezTo>
                    <a:cubicBezTo>
                      <a:pt x="632" y="814"/>
                      <a:pt x="1220" y="192"/>
                      <a:pt x="1495" y="192"/>
                    </a:cubicBezTo>
                    <a:close/>
                    <a:moveTo>
                      <a:pt x="1495" y="0"/>
                    </a:moveTo>
                    <a:cubicBezTo>
                      <a:pt x="1096" y="0"/>
                      <a:pt x="456" y="735"/>
                      <a:pt x="266" y="1035"/>
                    </a:cubicBezTo>
                    <a:cubicBezTo>
                      <a:pt x="1" y="1461"/>
                      <a:pt x="239" y="1833"/>
                      <a:pt x="578" y="1833"/>
                    </a:cubicBezTo>
                    <a:cubicBezTo>
                      <a:pt x="715" y="1833"/>
                      <a:pt x="871" y="1772"/>
                      <a:pt x="1015" y="1625"/>
                    </a:cubicBezTo>
                    <a:cubicBezTo>
                      <a:pt x="1299" y="1335"/>
                      <a:pt x="1995" y="338"/>
                      <a:pt x="1650" y="50"/>
                    </a:cubicBezTo>
                    <a:cubicBezTo>
                      <a:pt x="1605" y="16"/>
                      <a:pt x="1551" y="3"/>
                      <a:pt x="1495" y="3"/>
                    </a:cubicBezTo>
                    <a:lnTo>
                      <a:pt x="1495" y="0"/>
                    </a:ln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4"/>
              <p:cNvSpPr/>
              <p:nvPr/>
            </p:nvSpPr>
            <p:spPr>
              <a:xfrm>
                <a:off x="4709092" y="-319518"/>
                <a:ext cx="161130" cy="84041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255" extrusionOk="0">
                    <a:moveTo>
                      <a:pt x="1704" y="192"/>
                    </a:moveTo>
                    <a:cubicBezTo>
                      <a:pt x="1853" y="192"/>
                      <a:pt x="1966" y="265"/>
                      <a:pt x="1993" y="380"/>
                    </a:cubicBezTo>
                    <a:cubicBezTo>
                      <a:pt x="2020" y="485"/>
                      <a:pt x="1970" y="636"/>
                      <a:pt x="1756" y="749"/>
                    </a:cubicBezTo>
                    <a:cubicBezTo>
                      <a:pt x="1551" y="855"/>
                      <a:pt x="979" y="1065"/>
                      <a:pt x="582" y="1065"/>
                    </a:cubicBezTo>
                    <a:cubicBezTo>
                      <a:pt x="449" y="1065"/>
                      <a:pt x="354" y="1040"/>
                      <a:pt x="332" y="999"/>
                    </a:cubicBezTo>
                    <a:cubicBezTo>
                      <a:pt x="330" y="988"/>
                      <a:pt x="327" y="968"/>
                      <a:pt x="348" y="929"/>
                    </a:cubicBezTo>
                    <a:lnTo>
                      <a:pt x="348" y="927"/>
                    </a:lnTo>
                    <a:cubicBezTo>
                      <a:pt x="492" y="655"/>
                      <a:pt x="1215" y="305"/>
                      <a:pt x="1547" y="215"/>
                    </a:cubicBezTo>
                    <a:cubicBezTo>
                      <a:pt x="1603" y="199"/>
                      <a:pt x="1655" y="192"/>
                      <a:pt x="1704" y="192"/>
                    </a:cubicBezTo>
                    <a:close/>
                    <a:moveTo>
                      <a:pt x="1704" y="1"/>
                    </a:moveTo>
                    <a:cubicBezTo>
                      <a:pt x="1641" y="1"/>
                      <a:pt x="1571" y="10"/>
                      <a:pt x="1497" y="30"/>
                    </a:cubicBezTo>
                    <a:cubicBezTo>
                      <a:pt x="1105" y="138"/>
                      <a:pt x="1" y="646"/>
                      <a:pt x="154" y="1067"/>
                    </a:cubicBezTo>
                    <a:cubicBezTo>
                      <a:pt x="212" y="1204"/>
                      <a:pt x="375" y="1254"/>
                      <a:pt x="582" y="1254"/>
                    </a:cubicBezTo>
                    <a:cubicBezTo>
                      <a:pt x="1003" y="1254"/>
                      <a:pt x="1603" y="1044"/>
                      <a:pt x="1844" y="918"/>
                    </a:cubicBezTo>
                    <a:cubicBezTo>
                      <a:pt x="2405" y="625"/>
                      <a:pt x="2234" y="1"/>
                      <a:pt x="170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4"/>
              <p:cNvSpPr/>
              <p:nvPr/>
            </p:nvSpPr>
            <p:spPr>
              <a:xfrm>
                <a:off x="4273924" y="-145339"/>
                <a:ext cx="160996" cy="83974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254" extrusionOk="0">
                    <a:moveTo>
                      <a:pt x="1824" y="192"/>
                    </a:moveTo>
                    <a:cubicBezTo>
                      <a:pt x="1957" y="192"/>
                      <a:pt x="2052" y="217"/>
                      <a:pt x="2074" y="258"/>
                    </a:cubicBezTo>
                    <a:cubicBezTo>
                      <a:pt x="2077" y="267"/>
                      <a:pt x="2079" y="289"/>
                      <a:pt x="2058" y="328"/>
                    </a:cubicBezTo>
                    <a:cubicBezTo>
                      <a:pt x="1914" y="603"/>
                      <a:pt x="1189" y="952"/>
                      <a:pt x="859" y="1042"/>
                    </a:cubicBezTo>
                    <a:cubicBezTo>
                      <a:pt x="803" y="1056"/>
                      <a:pt x="751" y="1062"/>
                      <a:pt x="702" y="1062"/>
                    </a:cubicBezTo>
                    <a:cubicBezTo>
                      <a:pt x="551" y="1062"/>
                      <a:pt x="440" y="993"/>
                      <a:pt x="411" y="878"/>
                    </a:cubicBezTo>
                    <a:cubicBezTo>
                      <a:pt x="386" y="772"/>
                      <a:pt x="436" y="618"/>
                      <a:pt x="650" y="506"/>
                    </a:cubicBezTo>
                    <a:cubicBezTo>
                      <a:pt x="853" y="400"/>
                      <a:pt x="1427" y="192"/>
                      <a:pt x="1824" y="192"/>
                    </a:cubicBezTo>
                    <a:close/>
                    <a:moveTo>
                      <a:pt x="1824" y="1"/>
                    </a:moveTo>
                    <a:cubicBezTo>
                      <a:pt x="1403" y="1"/>
                      <a:pt x="803" y="213"/>
                      <a:pt x="560" y="337"/>
                    </a:cubicBezTo>
                    <a:cubicBezTo>
                      <a:pt x="1" y="630"/>
                      <a:pt x="172" y="1254"/>
                      <a:pt x="702" y="1254"/>
                    </a:cubicBezTo>
                    <a:cubicBezTo>
                      <a:pt x="765" y="1254"/>
                      <a:pt x="835" y="1245"/>
                      <a:pt x="907" y="1225"/>
                    </a:cubicBezTo>
                    <a:cubicBezTo>
                      <a:pt x="1299" y="1119"/>
                      <a:pt x="2403" y="612"/>
                      <a:pt x="2252" y="188"/>
                    </a:cubicBezTo>
                    <a:cubicBezTo>
                      <a:pt x="2194" y="53"/>
                      <a:pt x="2029" y="1"/>
                      <a:pt x="1824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4"/>
              <p:cNvSpPr/>
              <p:nvPr/>
            </p:nvSpPr>
            <p:spPr>
              <a:xfrm>
                <a:off x="4436057" y="-473741"/>
                <a:ext cx="105411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50" extrusionOk="0">
                    <a:moveTo>
                      <a:pt x="516" y="192"/>
                    </a:moveTo>
                    <a:cubicBezTo>
                      <a:pt x="638" y="192"/>
                      <a:pt x="753" y="280"/>
                      <a:pt x="834" y="433"/>
                    </a:cubicBezTo>
                    <a:cubicBezTo>
                      <a:pt x="994" y="738"/>
                      <a:pt x="1233" y="1506"/>
                      <a:pt x="1130" y="1799"/>
                    </a:cubicBezTo>
                    <a:cubicBezTo>
                      <a:pt x="1116" y="1840"/>
                      <a:pt x="1098" y="1853"/>
                      <a:pt x="1089" y="1858"/>
                    </a:cubicBezTo>
                    <a:cubicBezTo>
                      <a:pt x="1087" y="1860"/>
                      <a:pt x="1082" y="1860"/>
                      <a:pt x="1078" y="1860"/>
                    </a:cubicBezTo>
                    <a:cubicBezTo>
                      <a:pt x="868" y="1860"/>
                      <a:pt x="438" y="1136"/>
                      <a:pt x="300" y="647"/>
                    </a:cubicBezTo>
                    <a:cubicBezTo>
                      <a:pt x="260" y="496"/>
                      <a:pt x="273" y="368"/>
                      <a:pt x="338" y="282"/>
                    </a:cubicBezTo>
                    <a:cubicBezTo>
                      <a:pt x="384" y="224"/>
                      <a:pt x="447" y="192"/>
                      <a:pt x="516" y="192"/>
                    </a:cubicBezTo>
                    <a:close/>
                    <a:moveTo>
                      <a:pt x="516" y="1"/>
                    </a:moveTo>
                    <a:cubicBezTo>
                      <a:pt x="239" y="1"/>
                      <a:pt x="0" y="275"/>
                      <a:pt x="115" y="697"/>
                    </a:cubicBezTo>
                    <a:cubicBezTo>
                      <a:pt x="217" y="1062"/>
                      <a:pt x="672" y="2049"/>
                      <a:pt x="1075" y="2049"/>
                    </a:cubicBezTo>
                    <a:lnTo>
                      <a:pt x="1078" y="2049"/>
                    </a:lnTo>
                    <a:cubicBezTo>
                      <a:pt x="1105" y="2049"/>
                      <a:pt x="1132" y="2045"/>
                      <a:pt x="1159" y="2036"/>
                    </a:cubicBezTo>
                    <a:cubicBezTo>
                      <a:pt x="1574" y="1858"/>
                      <a:pt x="1190" y="706"/>
                      <a:pt x="1003" y="345"/>
                    </a:cubicBezTo>
                    <a:cubicBezTo>
                      <a:pt x="875" y="106"/>
                      <a:pt x="690" y="1"/>
                      <a:pt x="51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4"/>
              <p:cNvSpPr/>
              <p:nvPr/>
            </p:nvSpPr>
            <p:spPr>
              <a:xfrm>
                <a:off x="4602677" y="-44354"/>
                <a:ext cx="105411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50" extrusionOk="0">
                    <a:moveTo>
                      <a:pt x="496" y="192"/>
                    </a:moveTo>
                    <a:cubicBezTo>
                      <a:pt x="704" y="192"/>
                      <a:pt x="1137" y="916"/>
                      <a:pt x="1272" y="1405"/>
                    </a:cubicBezTo>
                    <a:cubicBezTo>
                      <a:pt x="1315" y="1554"/>
                      <a:pt x="1301" y="1682"/>
                      <a:pt x="1236" y="1768"/>
                    </a:cubicBezTo>
                    <a:lnTo>
                      <a:pt x="1236" y="1770"/>
                    </a:lnTo>
                    <a:cubicBezTo>
                      <a:pt x="1191" y="1826"/>
                      <a:pt x="1127" y="1858"/>
                      <a:pt x="1055" y="1858"/>
                    </a:cubicBezTo>
                    <a:cubicBezTo>
                      <a:pt x="936" y="1858"/>
                      <a:pt x="821" y="1770"/>
                      <a:pt x="740" y="1617"/>
                    </a:cubicBezTo>
                    <a:cubicBezTo>
                      <a:pt x="580" y="1312"/>
                      <a:pt x="339" y="544"/>
                      <a:pt x="442" y="253"/>
                    </a:cubicBezTo>
                    <a:cubicBezTo>
                      <a:pt x="458" y="210"/>
                      <a:pt x="474" y="199"/>
                      <a:pt x="483" y="192"/>
                    </a:cubicBezTo>
                    <a:close/>
                    <a:moveTo>
                      <a:pt x="496" y="1"/>
                    </a:moveTo>
                    <a:cubicBezTo>
                      <a:pt x="469" y="1"/>
                      <a:pt x="440" y="5"/>
                      <a:pt x="413" y="16"/>
                    </a:cubicBezTo>
                    <a:cubicBezTo>
                      <a:pt x="1" y="192"/>
                      <a:pt x="381" y="1346"/>
                      <a:pt x="571" y="1705"/>
                    </a:cubicBezTo>
                    <a:cubicBezTo>
                      <a:pt x="697" y="1943"/>
                      <a:pt x="884" y="2049"/>
                      <a:pt x="1055" y="2049"/>
                    </a:cubicBezTo>
                    <a:cubicBezTo>
                      <a:pt x="1335" y="2049"/>
                      <a:pt x="1574" y="1777"/>
                      <a:pt x="1457" y="1355"/>
                    </a:cubicBezTo>
                    <a:cubicBezTo>
                      <a:pt x="1355" y="988"/>
                      <a:pt x="902" y="1"/>
                      <a:pt x="496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4"/>
              <p:cNvSpPr/>
              <p:nvPr/>
            </p:nvSpPr>
            <p:spPr>
              <a:xfrm>
                <a:off x="4314976" y="-387689"/>
                <a:ext cx="150415" cy="106273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587" extrusionOk="0">
                    <a:moveTo>
                      <a:pt x="627" y="192"/>
                    </a:moveTo>
                    <a:cubicBezTo>
                      <a:pt x="708" y="192"/>
                      <a:pt x="796" y="221"/>
                      <a:pt x="887" y="275"/>
                    </a:cubicBezTo>
                    <a:cubicBezTo>
                      <a:pt x="1177" y="458"/>
                      <a:pt x="1772" y="999"/>
                      <a:pt x="1831" y="1303"/>
                    </a:cubicBezTo>
                    <a:cubicBezTo>
                      <a:pt x="1840" y="1346"/>
                      <a:pt x="1831" y="1366"/>
                      <a:pt x="1826" y="1375"/>
                    </a:cubicBezTo>
                    <a:cubicBezTo>
                      <a:pt x="1811" y="1389"/>
                      <a:pt x="1784" y="1398"/>
                      <a:pt x="1741" y="1398"/>
                    </a:cubicBezTo>
                    <a:cubicBezTo>
                      <a:pt x="1421" y="1398"/>
                      <a:pt x="776" y="965"/>
                      <a:pt x="533" y="728"/>
                    </a:cubicBezTo>
                    <a:cubicBezTo>
                      <a:pt x="400" y="600"/>
                      <a:pt x="350" y="451"/>
                      <a:pt x="397" y="334"/>
                    </a:cubicBezTo>
                    <a:cubicBezTo>
                      <a:pt x="434" y="246"/>
                      <a:pt x="519" y="192"/>
                      <a:pt x="627" y="192"/>
                    </a:cubicBezTo>
                    <a:close/>
                    <a:moveTo>
                      <a:pt x="627" y="0"/>
                    </a:moveTo>
                    <a:cubicBezTo>
                      <a:pt x="222" y="0"/>
                      <a:pt x="1" y="476"/>
                      <a:pt x="400" y="866"/>
                    </a:cubicBezTo>
                    <a:cubicBezTo>
                      <a:pt x="634" y="1093"/>
                      <a:pt x="1329" y="1586"/>
                      <a:pt x="1742" y="1587"/>
                    </a:cubicBezTo>
                    <a:lnTo>
                      <a:pt x="1742" y="1587"/>
                    </a:lnTo>
                    <a:cubicBezTo>
                      <a:pt x="1841" y="1587"/>
                      <a:pt x="1921" y="1560"/>
                      <a:pt x="1977" y="1492"/>
                    </a:cubicBezTo>
                    <a:cubicBezTo>
                      <a:pt x="2246" y="1129"/>
                      <a:pt x="1331" y="327"/>
                      <a:pt x="986" y="113"/>
                    </a:cubicBezTo>
                    <a:cubicBezTo>
                      <a:pt x="860" y="36"/>
                      <a:pt x="738" y="0"/>
                      <a:pt x="627" y="0"/>
                    </a:cubicBezTo>
                    <a:close/>
                    <a:moveTo>
                      <a:pt x="1742" y="1587"/>
                    </a:moveTo>
                    <a:cubicBezTo>
                      <a:pt x="1742" y="1587"/>
                      <a:pt x="1741" y="1587"/>
                      <a:pt x="1741" y="1587"/>
                    </a:cubicBezTo>
                    <a:lnTo>
                      <a:pt x="1743" y="1587"/>
                    </a:lnTo>
                    <a:cubicBezTo>
                      <a:pt x="1743" y="1587"/>
                      <a:pt x="1742" y="1587"/>
                      <a:pt x="1742" y="1587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4"/>
              <p:cNvSpPr/>
              <p:nvPr/>
            </p:nvSpPr>
            <p:spPr>
              <a:xfrm>
                <a:off x="4678755" y="-99400"/>
                <a:ext cx="150415" cy="106273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587" extrusionOk="0">
                    <a:moveTo>
                      <a:pt x="503" y="192"/>
                    </a:moveTo>
                    <a:cubicBezTo>
                      <a:pt x="825" y="192"/>
                      <a:pt x="1470" y="624"/>
                      <a:pt x="1713" y="859"/>
                    </a:cubicBezTo>
                    <a:cubicBezTo>
                      <a:pt x="1846" y="989"/>
                      <a:pt x="1896" y="1136"/>
                      <a:pt x="1849" y="1253"/>
                    </a:cubicBezTo>
                    <a:cubicBezTo>
                      <a:pt x="1813" y="1343"/>
                      <a:pt x="1725" y="1395"/>
                      <a:pt x="1617" y="1395"/>
                    </a:cubicBezTo>
                    <a:cubicBezTo>
                      <a:pt x="1538" y="1395"/>
                      <a:pt x="1447" y="1368"/>
                      <a:pt x="1360" y="1312"/>
                    </a:cubicBezTo>
                    <a:cubicBezTo>
                      <a:pt x="1069" y="1131"/>
                      <a:pt x="474" y="588"/>
                      <a:pt x="415" y="286"/>
                    </a:cubicBezTo>
                    <a:cubicBezTo>
                      <a:pt x="406" y="241"/>
                      <a:pt x="413" y="223"/>
                      <a:pt x="420" y="214"/>
                    </a:cubicBezTo>
                    <a:cubicBezTo>
                      <a:pt x="433" y="198"/>
                      <a:pt x="463" y="192"/>
                      <a:pt x="503" y="192"/>
                    </a:cubicBezTo>
                    <a:close/>
                    <a:moveTo>
                      <a:pt x="503" y="0"/>
                    </a:moveTo>
                    <a:cubicBezTo>
                      <a:pt x="406" y="0"/>
                      <a:pt x="323" y="29"/>
                      <a:pt x="269" y="95"/>
                    </a:cubicBezTo>
                    <a:cubicBezTo>
                      <a:pt x="1" y="458"/>
                      <a:pt x="913" y="1260"/>
                      <a:pt x="1258" y="1474"/>
                    </a:cubicBezTo>
                    <a:cubicBezTo>
                      <a:pt x="1387" y="1553"/>
                      <a:pt x="1508" y="1587"/>
                      <a:pt x="1617" y="1587"/>
                    </a:cubicBezTo>
                    <a:cubicBezTo>
                      <a:pt x="2024" y="1587"/>
                      <a:pt x="2245" y="1113"/>
                      <a:pt x="1846" y="723"/>
                    </a:cubicBezTo>
                    <a:cubicBezTo>
                      <a:pt x="1610" y="496"/>
                      <a:pt x="913" y="0"/>
                      <a:pt x="503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3" name="Google Shape;2533;p34"/>
          <p:cNvSpPr/>
          <p:nvPr/>
        </p:nvSpPr>
        <p:spPr>
          <a:xfrm>
            <a:off x="6579930" y="984426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4"/>
          <p:cNvSpPr/>
          <p:nvPr/>
        </p:nvSpPr>
        <p:spPr>
          <a:xfrm>
            <a:off x="6944870" y="4659761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4"/>
          <p:cNvSpPr/>
          <p:nvPr/>
        </p:nvSpPr>
        <p:spPr>
          <a:xfrm>
            <a:off x="7491766" y="445774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4"/>
          <p:cNvSpPr/>
          <p:nvPr/>
        </p:nvSpPr>
        <p:spPr>
          <a:xfrm>
            <a:off x="4067794" y="4863400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4"/>
          <p:cNvSpPr/>
          <p:nvPr/>
        </p:nvSpPr>
        <p:spPr>
          <a:xfrm>
            <a:off x="5244866" y="4067060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4"/>
          <p:cNvSpPr/>
          <p:nvPr/>
        </p:nvSpPr>
        <p:spPr>
          <a:xfrm>
            <a:off x="2187445" y="102163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9" name="Google Shape;2539;p34"/>
          <p:cNvGrpSpPr/>
          <p:nvPr/>
        </p:nvGrpSpPr>
        <p:grpSpPr>
          <a:xfrm>
            <a:off x="8202027" y="1233593"/>
            <a:ext cx="457393" cy="670905"/>
            <a:chOff x="1299715" y="2623818"/>
            <a:chExt cx="457393" cy="670905"/>
          </a:xfrm>
        </p:grpSpPr>
        <p:sp>
          <p:nvSpPr>
            <p:cNvPr id="2540" name="Google Shape;2540;p34"/>
            <p:cNvSpPr/>
            <p:nvPr/>
          </p:nvSpPr>
          <p:spPr>
            <a:xfrm>
              <a:off x="1299725" y="2623818"/>
              <a:ext cx="457369" cy="670905"/>
            </a:xfrm>
            <a:custGeom>
              <a:avLst/>
              <a:gdLst/>
              <a:ahLst/>
              <a:cxnLst/>
              <a:rect l="l" t="t" r="r" b="b"/>
              <a:pathLst>
                <a:path w="5027" h="7374" extrusionOk="0">
                  <a:moveTo>
                    <a:pt x="2640" y="1"/>
                  </a:moveTo>
                  <a:cubicBezTo>
                    <a:pt x="2224" y="1"/>
                    <a:pt x="1819" y="120"/>
                    <a:pt x="1452" y="355"/>
                  </a:cubicBezTo>
                  <a:cubicBezTo>
                    <a:pt x="768" y="790"/>
                    <a:pt x="307" y="1583"/>
                    <a:pt x="249" y="2426"/>
                  </a:cubicBezTo>
                  <a:cubicBezTo>
                    <a:pt x="219" y="2828"/>
                    <a:pt x="300" y="3171"/>
                    <a:pt x="394" y="3480"/>
                  </a:cubicBezTo>
                  <a:cubicBezTo>
                    <a:pt x="431" y="3599"/>
                    <a:pt x="475" y="3715"/>
                    <a:pt x="517" y="3829"/>
                  </a:cubicBezTo>
                  <a:cubicBezTo>
                    <a:pt x="545" y="3899"/>
                    <a:pt x="570" y="3971"/>
                    <a:pt x="594" y="4039"/>
                  </a:cubicBezTo>
                  <a:cubicBezTo>
                    <a:pt x="659" y="4225"/>
                    <a:pt x="712" y="4418"/>
                    <a:pt x="684" y="4595"/>
                  </a:cubicBezTo>
                  <a:cubicBezTo>
                    <a:pt x="563" y="4625"/>
                    <a:pt x="461" y="4709"/>
                    <a:pt x="417" y="4827"/>
                  </a:cubicBezTo>
                  <a:lnTo>
                    <a:pt x="63" y="5758"/>
                  </a:lnTo>
                  <a:cubicBezTo>
                    <a:pt x="0" y="5926"/>
                    <a:pt x="63" y="6110"/>
                    <a:pt x="200" y="6207"/>
                  </a:cubicBezTo>
                  <a:lnTo>
                    <a:pt x="91" y="6501"/>
                  </a:lnTo>
                  <a:cubicBezTo>
                    <a:pt x="58" y="6582"/>
                    <a:pt x="61" y="6671"/>
                    <a:pt x="98" y="6750"/>
                  </a:cubicBezTo>
                  <a:cubicBezTo>
                    <a:pt x="133" y="6829"/>
                    <a:pt x="196" y="6889"/>
                    <a:pt x="277" y="6920"/>
                  </a:cubicBezTo>
                  <a:lnTo>
                    <a:pt x="1417" y="7352"/>
                  </a:lnTo>
                  <a:cubicBezTo>
                    <a:pt x="1455" y="7366"/>
                    <a:pt x="1494" y="7373"/>
                    <a:pt x="1532" y="7373"/>
                  </a:cubicBezTo>
                  <a:cubicBezTo>
                    <a:pt x="1664" y="7373"/>
                    <a:pt x="1788" y="7294"/>
                    <a:pt x="1836" y="7164"/>
                  </a:cubicBezTo>
                  <a:lnTo>
                    <a:pt x="1948" y="6871"/>
                  </a:lnTo>
                  <a:cubicBezTo>
                    <a:pt x="1962" y="6873"/>
                    <a:pt x="1976" y="6873"/>
                    <a:pt x="1990" y="6873"/>
                  </a:cubicBezTo>
                  <a:cubicBezTo>
                    <a:pt x="2146" y="6873"/>
                    <a:pt x="2292" y="6780"/>
                    <a:pt x="2351" y="6626"/>
                  </a:cubicBezTo>
                  <a:lnTo>
                    <a:pt x="2702" y="5695"/>
                  </a:lnTo>
                  <a:cubicBezTo>
                    <a:pt x="2753" y="5561"/>
                    <a:pt x="2723" y="5409"/>
                    <a:pt x="2632" y="5307"/>
                  </a:cubicBezTo>
                  <a:cubicBezTo>
                    <a:pt x="2760" y="5125"/>
                    <a:pt x="2995" y="5000"/>
                    <a:pt x="3247" y="4869"/>
                  </a:cubicBezTo>
                  <a:cubicBezTo>
                    <a:pt x="3356" y="4811"/>
                    <a:pt x="3468" y="4753"/>
                    <a:pt x="3575" y="4688"/>
                  </a:cubicBezTo>
                  <a:cubicBezTo>
                    <a:pt x="3833" y="4527"/>
                    <a:pt x="4133" y="4320"/>
                    <a:pt x="4382" y="3997"/>
                  </a:cubicBezTo>
                  <a:cubicBezTo>
                    <a:pt x="4827" y="3417"/>
                    <a:pt x="5027" y="2682"/>
                    <a:pt x="4927" y="1974"/>
                  </a:cubicBezTo>
                  <a:cubicBezTo>
                    <a:pt x="4841" y="1360"/>
                    <a:pt x="4531" y="827"/>
                    <a:pt x="4054" y="473"/>
                  </a:cubicBezTo>
                  <a:cubicBezTo>
                    <a:pt x="3884" y="345"/>
                    <a:pt x="3689" y="241"/>
                    <a:pt x="3475" y="159"/>
                  </a:cubicBezTo>
                  <a:cubicBezTo>
                    <a:pt x="3197" y="53"/>
                    <a:pt x="2916" y="1"/>
                    <a:pt x="264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1" name="Google Shape;2541;p34"/>
            <p:cNvGrpSpPr/>
            <p:nvPr/>
          </p:nvGrpSpPr>
          <p:grpSpPr>
            <a:xfrm>
              <a:off x="1299715" y="2626808"/>
              <a:ext cx="457393" cy="664952"/>
              <a:chOff x="1102500" y="2494499"/>
              <a:chExt cx="457393" cy="664952"/>
            </a:xfrm>
          </p:grpSpPr>
          <p:sp>
            <p:nvSpPr>
              <p:cNvPr id="2542" name="Google Shape;2542;p34"/>
              <p:cNvSpPr/>
              <p:nvPr/>
            </p:nvSpPr>
            <p:spPr>
              <a:xfrm>
                <a:off x="1130808" y="2502972"/>
                <a:ext cx="429085" cy="48374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5195" extrusionOk="0">
                    <a:moveTo>
                      <a:pt x="2253" y="0"/>
                    </a:moveTo>
                    <a:cubicBezTo>
                      <a:pt x="1060" y="0"/>
                      <a:pt x="113" y="1057"/>
                      <a:pt x="28" y="2264"/>
                    </a:cubicBezTo>
                    <a:cubicBezTo>
                      <a:pt x="1" y="2622"/>
                      <a:pt x="70" y="2938"/>
                      <a:pt x="165" y="3251"/>
                    </a:cubicBezTo>
                    <a:cubicBezTo>
                      <a:pt x="219" y="3434"/>
                      <a:pt x="296" y="3614"/>
                      <a:pt x="357" y="3790"/>
                    </a:cubicBezTo>
                    <a:cubicBezTo>
                      <a:pt x="393" y="3896"/>
                      <a:pt x="424" y="4000"/>
                      <a:pt x="442" y="4099"/>
                    </a:cubicBezTo>
                    <a:cubicBezTo>
                      <a:pt x="469" y="4259"/>
                      <a:pt x="465" y="4412"/>
                      <a:pt x="390" y="4556"/>
                    </a:cubicBezTo>
                    <a:cubicBezTo>
                      <a:pt x="390" y="4556"/>
                      <a:pt x="812" y="4716"/>
                      <a:pt x="1233" y="4876"/>
                    </a:cubicBezTo>
                    <a:cubicBezTo>
                      <a:pt x="1653" y="5036"/>
                      <a:pt x="2074" y="5194"/>
                      <a:pt x="2074" y="5194"/>
                    </a:cubicBezTo>
                    <a:cubicBezTo>
                      <a:pt x="2182" y="4777"/>
                      <a:pt x="2694" y="4624"/>
                      <a:pt x="3109" y="4369"/>
                    </a:cubicBezTo>
                    <a:cubicBezTo>
                      <a:pt x="3388" y="4200"/>
                      <a:pt x="3649" y="4009"/>
                      <a:pt x="3868" y="3722"/>
                    </a:cubicBezTo>
                    <a:cubicBezTo>
                      <a:pt x="4607" y="2762"/>
                      <a:pt x="4598" y="1333"/>
                      <a:pt x="3695" y="544"/>
                    </a:cubicBezTo>
                    <a:cubicBezTo>
                      <a:pt x="3654" y="508"/>
                      <a:pt x="3611" y="472"/>
                      <a:pt x="3566" y="441"/>
                    </a:cubicBezTo>
                    <a:cubicBezTo>
                      <a:pt x="3411" y="324"/>
                      <a:pt x="3230" y="224"/>
                      <a:pt x="3030" y="148"/>
                    </a:cubicBezTo>
                    <a:cubicBezTo>
                      <a:pt x="2764" y="47"/>
                      <a:pt x="2503" y="0"/>
                      <a:pt x="22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4"/>
              <p:cNvSpPr/>
              <p:nvPr/>
            </p:nvSpPr>
            <p:spPr>
              <a:xfrm>
                <a:off x="1174666" y="2660341"/>
                <a:ext cx="286150" cy="333826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585" extrusionOk="0">
                    <a:moveTo>
                      <a:pt x="1252" y="500"/>
                    </a:moveTo>
                    <a:cubicBezTo>
                      <a:pt x="1292" y="580"/>
                      <a:pt x="1305" y="674"/>
                      <a:pt x="1290" y="766"/>
                    </a:cubicBezTo>
                    <a:cubicBezTo>
                      <a:pt x="1283" y="822"/>
                      <a:pt x="1265" y="876"/>
                      <a:pt x="1238" y="928"/>
                    </a:cubicBezTo>
                    <a:cubicBezTo>
                      <a:pt x="1231" y="939"/>
                      <a:pt x="1224" y="953"/>
                      <a:pt x="1218" y="964"/>
                    </a:cubicBezTo>
                    <a:cubicBezTo>
                      <a:pt x="1211" y="973"/>
                      <a:pt x="1204" y="982"/>
                      <a:pt x="1197" y="991"/>
                    </a:cubicBezTo>
                    <a:cubicBezTo>
                      <a:pt x="1182" y="1009"/>
                      <a:pt x="1166" y="1025"/>
                      <a:pt x="1146" y="1038"/>
                    </a:cubicBezTo>
                    <a:cubicBezTo>
                      <a:pt x="1102" y="1070"/>
                      <a:pt x="1047" y="1086"/>
                      <a:pt x="998" y="1086"/>
                    </a:cubicBezTo>
                    <a:cubicBezTo>
                      <a:pt x="961" y="1086"/>
                      <a:pt x="927" y="1076"/>
                      <a:pt x="907" y="1059"/>
                    </a:cubicBezTo>
                    <a:cubicBezTo>
                      <a:pt x="882" y="1041"/>
                      <a:pt x="868" y="1016"/>
                      <a:pt x="864" y="973"/>
                    </a:cubicBezTo>
                    <a:cubicBezTo>
                      <a:pt x="859" y="955"/>
                      <a:pt x="866" y="928"/>
                      <a:pt x="866" y="903"/>
                    </a:cubicBezTo>
                    <a:cubicBezTo>
                      <a:pt x="873" y="876"/>
                      <a:pt x="875" y="849"/>
                      <a:pt x="886" y="824"/>
                    </a:cubicBezTo>
                    <a:cubicBezTo>
                      <a:pt x="918" y="718"/>
                      <a:pt x="992" y="628"/>
                      <a:pt x="1082" y="570"/>
                    </a:cubicBezTo>
                    <a:cubicBezTo>
                      <a:pt x="1135" y="537"/>
                      <a:pt x="1192" y="514"/>
                      <a:pt x="1252" y="500"/>
                    </a:cubicBezTo>
                    <a:close/>
                    <a:moveTo>
                      <a:pt x="2174" y="854"/>
                    </a:moveTo>
                    <a:cubicBezTo>
                      <a:pt x="2209" y="902"/>
                      <a:pt x="2235" y="955"/>
                      <a:pt x="2250" y="1011"/>
                    </a:cubicBezTo>
                    <a:cubicBezTo>
                      <a:pt x="2279" y="1117"/>
                      <a:pt x="2275" y="1232"/>
                      <a:pt x="2230" y="1331"/>
                    </a:cubicBezTo>
                    <a:cubicBezTo>
                      <a:pt x="2221" y="1358"/>
                      <a:pt x="2205" y="1381"/>
                      <a:pt x="2191" y="1406"/>
                    </a:cubicBezTo>
                    <a:cubicBezTo>
                      <a:pt x="2176" y="1424"/>
                      <a:pt x="2164" y="1446"/>
                      <a:pt x="2146" y="1458"/>
                    </a:cubicBezTo>
                    <a:cubicBezTo>
                      <a:pt x="2118" y="1484"/>
                      <a:pt x="2095" y="1494"/>
                      <a:pt x="2069" y="1494"/>
                    </a:cubicBezTo>
                    <a:cubicBezTo>
                      <a:pt x="2066" y="1494"/>
                      <a:pt x="2063" y="1494"/>
                      <a:pt x="2061" y="1494"/>
                    </a:cubicBezTo>
                    <a:cubicBezTo>
                      <a:pt x="2002" y="1494"/>
                      <a:pt x="1919" y="1413"/>
                      <a:pt x="1898" y="1322"/>
                    </a:cubicBezTo>
                    <a:cubicBezTo>
                      <a:pt x="1892" y="1300"/>
                      <a:pt x="1892" y="1277"/>
                      <a:pt x="1892" y="1255"/>
                    </a:cubicBezTo>
                    <a:cubicBezTo>
                      <a:pt x="1892" y="1244"/>
                      <a:pt x="1894" y="1230"/>
                      <a:pt x="1894" y="1219"/>
                    </a:cubicBezTo>
                    <a:cubicBezTo>
                      <a:pt x="1896" y="1207"/>
                      <a:pt x="1898" y="1192"/>
                      <a:pt x="1903" y="1178"/>
                    </a:cubicBezTo>
                    <a:cubicBezTo>
                      <a:pt x="1916" y="1124"/>
                      <a:pt x="1939" y="1072"/>
                      <a:pt x="1970" y="1025"/>
                    </a:cubicBezTo>
                    <a:cubicBezTo>
                      <a:pt x="2021" y="948"/>
                      <a:pt x="2093" y="887"/>
                      <a:pt x="2174" y="854"/>
                    </a:cubicBezTo>
                    <a:close/>
                    <a:moveTo>
                      <a:pt x="836" y="0"/>
                    </a:moveTo>
                    <a:cubicBezTo>
                      <a:pt x="724" y="0"/>
                      <a:pt x="611" y="26"/>
                      <a:pt x="510" y="83"/>
                    </a:cubicBezTo>
                    <a:cubicBezTo>
                      <a:pt x="352" y="171"/>
                      <a:pt x="246" y="331"/>
                      <a:pt x="203" y="493"/>
                    </a:cubicBezTo>
                    <a:cubicBezTo>
                      <a:pt x="125" y="820"/>
                      <a:pt x="217" y="1131"/>
                      <a:pt x="318" y="1397"/>
                    </a:cubicBezTo>
                    <a:cubicBezTo>
                      <a:pt x="368" y="1528"/>
                      <a:pt x="386" y="1636"/>
                      <a:pt x="375" y="1769"/>
                    </a:cubicBezTo>
                    <a:cubicBezTo>
                      <a:pt x="363" y="1897"/>
                      <a:pt x="332" y="2032"/>
                      <a:pt x="296" y="2165"/>
                    </a:cubicBezTo>
                    <a:cubicBezTo>
                      <a:pt x="221" y="2434"/>
                      <a:pt x="129" y="2699"/>
                      <a:pt x="23" y="2961"/>
                    </a:cubicBezTo>
                    <a:lnTo>
                      <a:pt x="21" y="2959"/>
                    </a:lnTo>
                    <a:lnTo>
                      <a:pt x="21" y="2959"/>
                    </a:lnTo>
                    <a:cubicBezTo>
                      <a:pt x="1" y="3013"/>
                      <a:pt x="25" y="3074"/>
                      <a:pt x="77" y="3096"/>
                    </a:cubicBezTo>
                    <a:cubicBezTo>
                      <a:pt x="91" y="3102"/>
                      <a:pt x="105" y="3104"/>
                      <a:pt x="118" y="3104"/>
                    </a:cubicBezTo>
                    <a:cubicBezTo>
                      <a:pt x="159" y="3104"/>
                      <a:pt x="198" y="3080"/>
                      <a:pt x="215" y="3040"/>
                    </a:cubicBezTo>
                    <a:cubicBezTo>
                      <a:pt x="327" y="2774"/>
                      <a:pt x="427" y="2503"/>
                      <a:pt x="508" y="2224"/>
                    </a:cubicBezTo>
                    <a:cubicBezTo>
                      <a:pt x="548" y="2084"/>
                      <a:pt x="584" y="1942"/>
                      <a:pt x="600" y="1787"/>
                    </a:cubicBezTo>
                    <a:cubicBezTo>
                      <a:pt x="607" y="1710"/>
                      <a:pt x="609" y="1629"/>
                      <a:pt x="596" y="1548"/>
                    </a:cubicBezTo>
                    <a:cubicBezTo>
                      <a:pt x="584" y="1464"/>
                      <a:pt x="560" y="1388"/>
                      <a:pt x="535" y="1320"/>
                    </a:cubicBezTo>
                    <a:cubicBezTo>
                      <a:pt x="487" y="1183"/>
                      <a:pt x="447" y="1061"/>
                      <a:pt x="427" y="928"/>
                    </a:cubicBezTo>
                    <a:cubicBezTo>
                      <a:pt x="406" y="800"/>
                      <a:pt x="406" y="671"/>
                      <a:pt x="438" y="556"/>
                    </a:cubicBezTo>
                    <a:cubicBezTo>
                      <a:pt x="469" y="443"/>
                      <a:pt x="535" y="351"/>
                      <a:pt x="629" y="301"/>
                    </a:cubicBezTo>
                    <a:cubicBezTo>
                      <a:pt x="690" y="268"/>
                      <a:pt x="760" y="252"/>
                      <a:pt x="832" y="252"/>
                    </a:cubicBezTo>
                    <a:cubicBezTo>
                      <a:pt x="873" y="252"/>
                      <a:pt x="914" y="257"/>
                      <a:pt x="954" y="268"/>
                    </a:cubicBezTo>
                    <a:cubicBezTo>
                      <a:pt x="970" y="272"/>
                      <a:pt x="987" y="277"/>
                      <a:pt x="1002" y="283"/>
                    </a:cubicBezTo>
                    <a:lnTo>
                      <a:pt x="1002" y="283"/>
                    </a:lnTo>
                    <a:cubicBezTo>
                      <a:pt x="977" y="296"/>
                      <a:pt x="951" y="310"/>
                      <a:pt x="927" y="326"/>
                    </a:cubicBezTo>
                    <a:cubicBezTo>
                      <a:pt x="780" y="423"/>
                      <a:pt x="665" y="570"/>
                      <a:pt x="616" y="736"/>
                    </a:cubicBezTo>
                    <a:cubicBezTo>
                      <a:pt x="602" y="779"/>
                      <a:pt x="596" y="822"/>
                      <a:pt x="587" y="865"/>
                    </a:cubicBezTo>
                    <a:cubicBezTo>
                      <a:pt x="584" y="910"/>
                      <a:pt x="578" y="955"/>
                      <a:pt x="587" y="1007"/>
                    </a:cubicBezTo>
                    <a:cubicBezTo>
                      <a:pt x="596" y="1106"/>
                      <a:pt x="650" y="1219"/>
                      <a:pt x="742" y="1284"/>
                    </a:cubicBezTo>
                    <a:cubicBezTo>
                      <a:pt x="823" y="1341"/>
                      <a:pt x="915" y="1362"/>
                      <a:pt x="1000" y="1362"/>
                    </a:cubicBezTo>
                    <a:cubicBezTo>
                      <a:pt x="1013" y="1362"/>
                      <a:pt x="1025" y="1362"/>
                      <a:pt x="1037" y="1361"/>
                    </a:cubicBezTo>
                    <a:cubicBezTo>
                      <a:pt x="1134" y="1352"/>
                      <a:pt x="1227" y="1316"/>
                      <a:pt x="1303" y="1262"/>
                    </a:cubicBezTo>
                    <a:cubicBezTo>
                      <a:pt x="1342" y="1235"/>
                      <a:pt x="1375" y="1198"/>
                      <a:pt x="1407" y="1162"/>
                    </a:cubicBezTo>
                    <a:lnTo>
                      <a:pt x="1450" y="1104"/>
                    </a:lnTo>
                    <a:cubicBezTo>
                      <a:pt x="1461" y="1086"/>
                      <a:pt x="1470" y="1068"/>
                      <a:pt x="1479" y="1047"/>
                    </a:cubicBezTo>
                    <a:cubicBezTo>
                      <a:pt x="1517" y="971"/>
                      <a:pt x="1544" y="890"/>
                      <a:pt x="1556" y="804"/>
                    </a:cubicBezTo>
                    <a:cubicBezTo>
                      <a:pt x="1569" y="704"/>
                      <a:pt x="1562" y="600"/>
                      <a:pt x="1534" y="502"/>
                    </a:cubicBezTo>
                    <a:lnTo>
                      <a:pt x="1534" y="502"/>
                    </a:lnTo>
                    <a:cubicBezTo>
                      <a:pt x="1590" y="513"/>
                      <a:pt x="1646" y="530"/>
                      <a:pt x="1702" y="551"/>
                    </a:cubicBezTo>
                    <a:lnTo>
                      <a:pt x="1702" y="551"/>
                    </a:lnTo>
                    <a:cubicBezTo>
                      <a:pt x="1711" y="557"/>
                      <a:pt x="1721" y="562"/>
                      <a:pt x="1732" y="565"/>
                    </a:cubicBezTo>
                    <a:lnTo>
                      <a:pt x="1734" y="565"/>
                    </a:lnTo>
                    <a:lnTo>
                      <a:pt x="1738" y="567"/>
                    </a:lnTo>
                    <a:lnTo>
                      <a:pt x="1738" y="567"/>
                    </a:lnTo>
                    <a:lnTo>
                      <a:pt x="1738" y="567"/>
                    </a:lnTo>
                    <a:cubicBezTo>
                      <a:pt x="1740" y="568"/>
                      <a:pt x="1741" y="568"/>
                      <a:pt x="1743" y="569"/>
                    </a:cubicBezTo>
                    <a:lnTo>
                      <a:pt x="1743" y="569"/>
                    </a:lnTo>
                    <a:lnTo>
                      <a:pt x="1772" y="581"/>
                    </a:lnTo>
                    <a:lnTo>
                      <a:pt x="1781" y="583"/>
                    </a:lnTo>
                    <a:cubicBezTo>
                      <a:pt x="1786" y="585"/>
                      <a:pt x="1792" y="587"/>
                      <a:pt x="1797" y="588"/>
                    </a:cubicBezTo>
                    <a:lnTo>
                      <a:pt x="1797" y="588"/>
                    </a:lnTo>
                    <a:cubicBezTo>
                      <a:pt x="1852" y="609"/>
                      <a:pt x="1905" y="634"/>
                      <a:pt x="1955" y="663"/>
                    </a:cubicBezTo>
                    <a:lnTo>
                      <a:pt x="1955" y="663"/>
                    </a:lnTo>
                    <a:cubicBezTo>
                      <a:pt x="1869" y="718"/>
                      <a:pt x="1796" y="791"/>
                      <a:pt x="1741" y="874"/>
                    </a:cubicBezTo>
                    <a:cubicBezTo>
                      <a:pt x="1693" y="946"/>
                      <a:pt x="1657" y="1025"/>
                      <a:pt x="1635" y="1108"/>
                    </a:cubicBezTo>
                    <a:cubicBezTo>
                      <a:pt x="1630" y="1129"/>
                      <a:pt x="1626" y="1149"/>
                      <a:pt x="1621" y="1171"/>
                    </a:cubicBezTo>
                    <a:lnTo>
                      <a:pt x="1612" y="1244"/>
                    </a:lnTo>
                    <a:cubicBezTo>
                      <a:pt x="1612" y="1293"/>
                      <a:pt x="1614" y="1340"/>
                      <a:pt x="1628" y="1388"/>
                    </a:cubicBezTo>
                    <a:cubicBezTo>
                      <a:pt x="1648" y="1480"/>
                      <a:pt x="1693" y="1568"/>
                      <a:pt x="1761" y="1638"/>
                    </a:cubicBezTo>
                    <a:cubicBezTo>
                      <a:pt x="1828" y="1708"/>
                      <a:pt x="1923" y="1766"/>
                      <a:pt x="2036" y="1778"/>
                    </a:cubicBezTo>
                    <a:cubicBezTo>
                      <a:pt x="2049" y="1779"/>
                      <a:pt x="2061" y="1780"/>
                      <a:pt x="2074" y="1780"/>
                    </a:cubicBezTo>
                    <a:cubicBezTo>
                      <a:pt x="2176" y="1780"/>
                      <a:pt x="2274" y="1734"/>
                      <a:pt x="2338" y="1672"/>
                    </a:cubicBezTo>
                    <a:cubicBezTo>
                      <a:pt x="2378" y="1640"/>
                      <a:pt x="2403" y="1602"/>
                      <a:pt x="2432" y="1564"/>
                    </a:cubicBezTo>
                    <a:cubicBezTo>
                      <a:pt x="2455" y="1528"/>
                      <a:pt x="2478" y="1489"/>
                      <a:pt x="2496" y="1449"/>
                    </a:cubicBezTo>
                    <a:cubicBezTo>
                      <a:pt x="2568" y="1291"/>
                      <a:pt x="2581" y="1104"/>
                      <a:pt x="2534" y="935"/>
                    </a:cubicBezTo>
                    <a:cubicBezTo>
                      <a:pt x="2527" y="910"/>
                      <a:pt x="2519" y="885"/>
                      <a:pt x="2509" y="861"/>
                    </a:cubicBezTo>
                    <a:lnTo>
                      <a:pt x="2509" y="861"/>
                    </a:lnTo>
                    <a:cubicBezTo>
                      <a:pt x="2522" y="866"/>
                      <a:pt x="2535" y="872"/>
                      <a:pt x="2547" y="878"/>
                    </a:cubicBezTo>
                    <a:cubicBezTo>
                      <a:pt x="2647" y="930"/>
                      <a:pt x="2728" y="1016"/>
                      <a:pt x="2764" y="1115"/>
                    </a:cubicBezTo>
                    <a:cubicBezTo>
                      <a:pt x="2800" y="1214"/>
                      <a:pt x="2789" y="1325"/>
                      <a:pt x="2739" y="1428"/>
                    </a:cubicBezTo>
                    <a:cubicBezTo>
                      <a:pt x="2687" y="1532"/>
                      <a:pt x="2601" y="1629"/>
                      <a:pt x="2500" y="1712"/>
                    </a:cubicBezTo>
                    <a:cubicBezTo>
                      <a:pt x="2399" y="1796"/>
                      <a:pt x="2288" y="1861"/>
                      <a:pt x="2160" y="1931"/>
                    </a:cubicBezTo>
                    <a:cubicBezTo>
                      <a:pt x="2097" y="1967"/>
                      <a:pt x="2027" y="2010"/>
                      <a:pt x="1964" y="2062"/>
                    </a:cubicBezTo>
                    <a:cubicBezTo>
                      <a:pt x="1901" y="2114"/>
                      <a:pt x="1849" y="2177"/>
                      <a:pt x="1801" y="2240"/>
                    </a:cubicBezTo>
                    <a:cubicBezTo>
                      <a:pt x="1709" y="2366"/>
                      <a:pt x="1641" y="2499"/>
                      <a:pt x="1576" y="2630"/>
                    </a:cubicBezTo>
                    <a:cubicBezTo>
                      <a:pt x="1452" y="2893"/>
                      <a:pt x="1346" y="3162"/>
                      <a:pt x="1254" y="3434"/>
                    </a:cubicBezTo>
                    <a:cubicBezTo>
                      <a:pt x="1233" y="3495"/>
                      <a:pt x="1265" y="3558"/>
                      <a:pt x="1324" y="3578"/>
                    </a:cubicBezTo>
                    <a:cubicBezTo>
                      <a:pt x="1337" y="3583"/>
                      <a:pt x="1350" y="3585"/>
                      <a:pt x="1363" y="3585"/>
                    </a:cubicBezTo>
                    <a:cubicBezTo>
                      <a:pt x="1410" y="3585"/>
                      <a:pt x="1454" y="3557"/>
                      <a:pt x="1470" y="3509"/>
                    </a:cubicBezTo>
                    <a:cubicBezTo>
                      <a:pt x="1562" y="3245"/>
                      <a:pt x="1668" y="2983"/>
                      <a:pt x="1790" y="2733"/>
                    </a:cubicBezTo>
                    <a:cubicBezTo>
                      <a:pt x="1851" y="2609"/>
                      <a:pt x="1919" y="2488"/>
                      <a:pt x="1995" y="2384"/>
                    </a:cubicBezTo>
                    <a:cubicBezTo>
                      <a:pt x="2072" y="2278"/>
                      <a:pt x="2157" y="2210"/>
                      <a:pt x="2281" y="2147"/>
                    </a:cubicBezTo>
                    <a:cubicBezTo>
                      <a:pt x="2532" y="2014"/>
                      <a:pt x="2811" y="1843"/>
                      <a:pt x="2969" y="1541"/>
                    </a:cubicBezTo>
                    <a:cubicBezTo>
                      <a:pt x="3045" y="1392"/>
                      <a:pt x="3073" y="1198"/>
                      <a:pt x="3009" y="1027"/>
                    </a:cubicBezTo>
                    <a:cubicBezTo>
                      <a:pt x="2951" y="856"/>
                      <a:pt x="2822" y="723"/>
                      <a:pt x="2669" y="644"/>
                    </a:cubicBezTo>
                    <a:cubicBezTo>
                      <a:pt x="2564" y="587"/>
                      <a:pt x="2443" y="556"/>
                      <a:pt x="2321" y="556"/>
                    </a:cubicBezTo>
                    <a:cubicBezTo>
                      <a:pt x="2317" y="556"/>
                      <a:pt x="2313" y="556"/>
                      <a:pt x="2309" y="556"/>
                    </a:cubicBezTo>
                    <a:lnTo>
                      <a:pt x="2309" y="556"/>
                    </a:lnTo>
                    <a:cubicBezTo>
                      <a:pt x="2292" y="539"/>
                      <a:pt x="2275" y="524"/>
                      <a:pt x="2257" y="509"/>
                    </a:cubicBezTo>
                    <a:cubicBezTo>
                      <a:pt x="2141" y="413"/>
                      <a:pt x="2011" y="346"/>
                      <a:pt x="1878" y="297"/>
                    </a:cubicBezTo>
                    <a:lnTo>
                      <a:pt x="1878" y="297"/>
                    </a:lnTo>
                    <a:lnTo>
                      <a:pt x="1840" y="281"/>
                    </a:lnTo>
                    <a:lnTo>
                      <a:pt x="1839" y="283"/>
                    </a:lnTo>
                    <a:lnTo>
                      <a:pt x="1839" y="283"/>
                    </a:lnTo>
                    <a:cubicBezTo>
                      <a:pt x="1837" y="282"/>
                      <a:pt x="1834" y="281"/>
                      <a:pt x="1832" y="280"/>
                    </a:cubicBezTo>
                    <a:lnTo>
                      <a:pt x="1832" y="280"/>
                    </a:lnTo>
                    <a:lnTo>
                      <a:pt x="1831" y="279"/>
                    </a:lnTo>
                    <a:cubicBezTo>
                      <a:pt x="1828" y="278"/>
                      <a:pt x="1825" y="277"/>
                      <a:pt x="1823" y="277"/>
                    </a:cubicBezTo>
                    <a:lnTo>
                      <a:pt x="1823" y="277"/>
                    </a:lnTo>
                    <a:cubicBezTo>
                      <a:pt x="1696" y="229"/>
                      <a:pt x="1559" y="195"/>
                      <a:pt x="1416" y="193"/>
                    </a:cubicBezTo>
                    <a:cubicBezTo>
                      <a:pt x="1405" y="193"/>
                      <a:pt x="1394" y="193"/>
                      <a:pt x="1383" y="193"/>
                    </a:cubicBezTo>
                    <a:cubicBezTo>
                      <a:pt x="1369" y="193"/>
                      <a:pt x="1356" y="193"/>
                      <a:pt x="1342" y="194"/>
                    </a:cubicBezTo>
                    <a:lnTo>
                      <a:pt x="1342" y="194"/>
                    </a:lnTo>
                    <a:cubicBezTo>
                      <a:pt x="1249" y="109"/>
                      <a:pt x="1135" y="50"/>
                      <a:pt x="1015" y="22"/>
                    </a:cubicBezTo>
                    <a:cubicBezTo>
                      <a:pt x="957" y="8"/>
                      <a:pt x="897" y="0"/>
                      <a:pt x="8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4"/>
              <p:cNvSpPr/>
              <p:nvPr/>
            </p:nvSpPr>
            <p:spPr>
              <a:xfrm>
                <a:off x="1167123" y="2553628"/>
                <a:ext cx="392770" cy="43308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651" extrusionOk="0">
                    <a:moveTo>
                      <a:pt x="3305" y="0"/>
                    </a:moveTo>
                    <a:cubicBezTo>
                      <a:pt x="3296" y="100"/>
                      <a:pt x="3296" y="215"/>
                      <a:pt x="3298" y="237"/>
                    </a:cubicBezTo>
                    <a:cubicBezTo>
                      <a:pt x="3327" y="1145"/>
                      <a:pt x="3221" y="1961"/>
                      <a:pt x="2601" y="2674"/>
                    </a:cubicBezTo>
                    <a:cubicBezTo>
                      <a:pt x="2101" y="3248"/>
                      <a:pt x="1385" y="3606"/>
                      <a:pt x="583" y="3606"/>
                    </a:cubicBezTo>
                    <a:cubicBezTo>
                      <a:pt x="410" y="3606"/>
                      <a:pt x="232" y="3590"/>
                      <a:pt x="52" y="3555"/>
                    </a:cubicBezTo>
                    <a:lnTo>
                      <a:pt x="52" y="3555"/>
                    </a:lnTo>
                    <a:cubicBezTo>
                      <a:pt x="79" y="3715"/>
                      <a:pt x="73" y="3868"/>
                      <a:pt x="0" y="4012"/>
                    </a:cubicBezTo>
                    <a:cubicBezTo>
                      <a:pt x="0" y="4012"/>
                      <a:pt x="422" y="4170"/>
                      <a:pt x="841" y="4330"/>
                    </a:cubicBezTo>
                    <a:cubicBezTo>
                      <a:pt x="1263" y="4490"/>
                      <a:pt x="1684" y="4650"/>
                      <a:pt x="1684" y="4650"/>
                    </a:cubicBezTo>
                    <a:cubicBezTo>
                      <a:pt x="1792" y="4233"/>
                      <a:pt x="2304" y="4080"/>
                      <a:pt x="2719" y="3825"/>
                    </a:cubicBezTo>
                    <a:cubicBezTo>
                      <a:pt x="2998" y="3654"/>
                      <a:pt x="3259" y="3465"/>
                      <a:pt x="3478" y="3178"/>
                    </a:cubicBezTo>
                    <a:cubicBezTo>
                      <a:pt x="4217" y="2218"/>
                      <a:pt x="4208" y="789"/>
                      <a:pt x="3305" y="0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4"/>
              <p:cNvSpPr/>
              <p:nvPr/>
            </p:nvSpPr>
            <p:spPr>
              <a:xfrm>
                <a:off x="1195617" y="2543106"/>
                <a:ext cx="183162" cy="103174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108" extrusionOk="0">
                    <a:moveTo>
                      <a:pt x="1449" y="0"/>
                    </a:moveTo>
                    <a:cubicBezTo>
                      <a:pt x="1411" y="0"/>
                      <a:pt x="1373" y="2"/>
                      <a:pt x="1335" y="8"/>
                    </a:cubicBezTo>
                    <a:cubicBezTo>
                      <a:pt x="1238" y="12"/>
                      <a:pt x="1144" y="39"/>
                      <a:pt x="1047" y="62"/>
                    </a:cubicBezTo>
                    <a:cubicBezTo>
                      <a:pt x="954" y="93"/>
                      <a:pt x="862" y="125"/>
                      <a:pt x="776" y="172"/>
                    </a:cubicBezTo>
                    <a:cubicBezTo>
                      <a:pt x="603" y="264"/>
                      <a:pt x="445" y="384"/>
                      <a:pt x="316" y="528"/>
                    </a:cubicBezTo>
                    <a:cubicBezTo>
                      <a:pt x="188" y="670"/>
                      <a:pt x="84" y="830"/>
                      <a:pt x="12" y="1013"/>
                    </a:cubicBezTo>
                    <a:cubicBezTo>
                      <a:pt x="1" y="1042"/>
                      <a:pt x="10" y="1076"/>
                      <a:pt x="35" y="1094"/>
                    </a:cubicBezTo>
                    <a:cubicBezTo>
                      <a:pt x="47" y="1103"/>
                      <a:pt x="62" y="1107"/>
                      <a:pt x="76" y="1107"/>
                    </a:cubicBezTo>
                    <a:cubicBezTo>
                      <a:pt x="97" y="1107"/>
                      <a:pt x="118" y="1097"/>
                      <a:pt x="132" y="1078"/>
                    </a:cubicBezTo>
                    <a:lnTo>
                      <a:pt x="132" y="1080"/>
                    </a:lnTo>
                    <a:lnTo>
                      <a:pt x="134" y="1074"/>
                    </a:lnTo>
                    <a:cubicBezTo>
                      <a:pt x="235" y="936"/>
                      <a:pt x="355" y="805"/>
                      <a:pt x="481" y="690"/>
                    </a:cubicBezTo>
                    <a:cubicBezTo>
                      <a:pt x="607" y="575"/>
                      <a:pt x="745" y="476"/>
                      <a:pt x="893" y="400"/>
                    </a:cubicBezTo>
                    <a:cubicBezTo>
                      <a:pt x="1042" y="323"/>
                      <a:pt x="1202" y="267"/>
                      <a:pt x="1367" y="237"/>
                    </a:cubicBezTo>
                    <a:cubicBezTo>
                      <a:pt x="1534" y="204"/>
                      <a:pt x="1705" y="204"/>
                      <a:pt x="1883" y="201"/>
                    </a:cubicBezTo>
                    <a:lnTo>
                      <a:pt x="1890" y="201"/>
                    </a:lnTo>
                    <a:cubicBezTo>
                      <a:pt x="1921" y="201"/>
                      <a:pt x="1951" y="181"/>
                      <a:pt x="1957" y="147"/>
                    </a:cubicBezTo>
                    <a:cubicBezTo>
                      <a:pt x="1966" y="109"/>
                      <a:pt x="1944" y="71"/>
                      <a:pt x="1905" y="62"/>
                    </a:cubicBezTo>
                    <a:cubicBezTo>
                      <a:pt x="1860" y="50"/>
                      <a:pt x="1813" y="39"/>
                      <a:pt x="1768" y="32"/>
                    </a:cubicBezTo>
                    <a:cubicBezTo>
                      <a:pt x="1721" y="23"/>
                      <a:pt x="1673" y="10"/>
                      <a:pt x="1626" y="8"/>
                    </a:cubicBezTo>
                    <a:cubicBezTo>
                      <a:pt x="1567" y="5"/>
                      <a:pt x="1508" y="0"/>
                      <a:pt x="1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4"/>
              <p:cNvSpPr/>
              <p:nvPr/>
            </p:nvSpPr>
            <p:spPr>
              <a:xfrm>
                <a:off x="1115909" y="2915855"/>
                <a:ext cx="227579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660" extrusionOk="0">
                    <a:moveTo>
                      <a:pt x="607" y="1"/>
                    </a:moveTo>
                    <a:cubicBezTo>
                      <a:pt x="494" y="1"/>
                      <a:pt x="387" y="70"/>
                      <a:pt x="343" y="183"/>
                    </a:cubicBezTo>
                    <a:lnTo>
                      <a:pt x="269" y="381"/>
                    </a:lnTo>
                    <a:lnTo>
                      <a:pt x="0" y="1082"/>
                    </a:lnTo>
                    <a:lnTo>
                      <a:pt x="0" y="1082"/>
                    </a:lnTo>
                    <a:lnTo>
                      <a:pt x="77" y="884"/>
                    </a:lnTo>
                    <a:lnTo>
                      <a:pt x="343" y="983"/>
                    </a:lnTo>
                    <a:lnTo>
                      <a:pt x="1858" y="1560"/>
                    </a:lnTo>
                    <a:lnTo>
                      <a:pt x="2121" y="1659"/>
                    </a:lnTo>
                    <a:lnTo>
                      <a:pt x="2313" y="1159"/>
                    </a:lnTo>
                    <a:lnTo>
                      <a:pt x="2387" y="958"/>
                    </a:lnTo>
                    <a:cubicBezTo>
                      <a:pt x="2444" y="814"/>
                      <a:pt x="2372" y="652"/>
                      <a:pt x="2225" y="596"/>
                    </a:cubicBezTo>
                    <a:lnTo>
                      <a:pt x="706" y="19"/>
                    </a:lnTo>
                    <a:cubicBezTo>
                      <a:pt x="674" y="6"/>
                      <a:pt x="640" y="1"/>
                      <a:pt x="6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4"/>
              <p:cNvSpPr/>
              <p:nvPr/>
            </p:nvSpPr>
            <p:spPr>
              <a:xfrm>
                <a:off x="1140864" y="2915855"/>
                <a:ext cx="202624" cy="108016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160" extrusionOk="0">
                    <a:moveTo>
                      <a:pt x="339" y="1"/>
                    </a:moveTo>
                    <a:cubicBezTo>
                      <a:pt x="226" y="1"/>
                      <a:pt x="119" y="70"/>
                      <a:pt x="75" y="183"/>
                    </a:cubicBezTo>
                    <a:lnTo>
                      <a:pt x="1" y="381"/>
                    </a:lnTo>
                    <a:lnTo>
                      <a:pt x="2045" y="1159"/>
                    </a:lnTo>
                    <a:lnTo>
                      <a:pt x="2119" y="958"/>
                    </a:lnTo>
                    <a:cubicBezTo>
                      <a:pt x="2176" y="814"/>
                      <a:pt x="2104" y="652"/>
                      <a:pt x="1957" y="596"/>
                    </a:cubicBezTo>
                    <a:lnTo>
                      <a:pt x="438" y="19"/>
                    </a:lnTo>
                    <a:cubicBezTo>
                      <a:pt x="406" y="6"/>
                      <a:pt x="372" y="1"/>
                      <a:pt x="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4"/>
              <p:cNvSpPr/>
              <p:nvPr/>
            </p:nvSpPr>
            <p:spPr>
              <a:xfrm>
                <a:off x="1110881" y="2998171"/>
                <a:ext cx="202624" cy="107830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158" extrusionOk="0">
                    <a:moveTo>
                      <a:pt x="131" y="0"/>
                    </a:moveTo>
                    <a:lnTo>
                      <a:pt x="54" y="198"/>
                    </a:lnTo>
                    <a:cubicBezTo>
                      <a:pt x="0" y="345"/>
                      <a:pt x="73" y="505"/>
                      <a:pt x="217" y="561"/>
                    </a:cubicBezTo>
                    <a:lnTo>
                      <a:pt x="219" y="561"/>
                    </a:lnTo>
                    <a:lnTo>
                      <a:pt x="1738" y="1138"/>
                    </a:lnTo>
                    <a:cubicBezTo>
                      <a:pt x="1771" y="1151"/>
                      <a:pt x="1805" y="1157"/>
                      <a:pt x="1838" y="1157"/>
                    </a:cubicBezTo>
                    <a:cubicBezTo>
                      <a:pt x="1951" y="1157"/>
                      <a:pt x="2057" y="1087"/>
                      <a:pt x="2099" y="976"/>
                    </a:cubicBezTo>
                    <a:lnTo>
                      <a:pt x="2175" y="775"/>
                    </a:lnTo>
                    <a:lnTo>
                      <a:pt x="1912" y="676"/>
                    </a:lnTo>
                    <a:lnTo>
                      <a:pt x="395" y="99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4"/>
              <p:cNvSpPr/>
              <p:nvPr/>
            </p:nvSpPr>
            <p:spPr>
              <a:xfrm>
                <a:off x="1102500" y="2494499"/>
                <a:ext cx="453203" cy="664952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7141" extrusionOk="0">
                    <a:moveTo>
                      <a:pt x="2558" y="182"/>
                    </a:moveTo>
                    <a:cubicBezTo>
                      <a:pt x="2803" y="182"/>
                      <a:pt x="3053" y="229"/>
                      <a:pt x="3300" y="322"/>
                    </a:cubicBezTo>
                    <a:cubicBezTo>
                      <a:pt x="3491" y="397"/>
                      <a:pt x="3665" y="489"/>
                      <a:pt x="3816" y="604"/>
                    </a:cubicBezTo>
                    <a:cubicBezTo>
                      <a:pt x="4240" y="917"/>
                      <a:pt x="4515" y="1390"/>
                      <a:pt x="4591" y="1936"/>
                    </a:cubicBezTo>
                    <a:cubicBezTo>
                      <a:pt x="4679" y="2574"/>
                      <a:pt x="4501" y="3236"/>
                      <a:pt x="4100" y="3759"/>
                    </a:cubicBezTo>
                    <a:cubicBezTo>
                      <a:pt x="3877" y="4050"/>
                      <a:pt x="3602" y="4239"/>
                      <a:pt x="3365" y="4384"/>
                    </a:cubicBezTo>
                    <a:cubicBezTo>
                      <a:pt x="3266" y="4444"/>
                      <a:pt x="3160" y="4501"/>
                      <a:pt x="3059" y="4555"/>
                    </a:cubicBezTo>
                    <a:cubicBezTo>
                      <a:pt x="2806" y="4686"/>
                      <a:pt x="2547" y="4823"/>
                      <a:pt x="2396" y="5035"/>
                    </a:cubicBezTo>
                    <a:lnTo>
                      <a:pt x="881" y="4460"/>
                    </a:lnTo>
                    <a:cubicBezTo>
                      <a:pt x="870" y="4456"/>
                      <a:pt x="859" y="4451"/>
                      <a:pt x="845" y="4447"/>
                    </a:cubicBezTo>
                    <a:cubicBezTo>
                      <a:pt x="870" y="4248"/>
                      <a:pt x="814" y="4043"/>
                      <a:pt x="746" y="3852"/>
                    </a:cubicBezTo>
                    <a:cubicBezTo>
                      <a:pt x="721" y="3784"/>
                      <a:pt x="697" y="3714"/>
                      <a:pt x="670" y="3644"/>
                    </a:cubicBezTo>
                    <a:cubicBezTo>
                      <a:pt x="629" y="3536"/>
                      <a:pt x="588" y="3426"/>
                      <a:pt x="555" y="3315"/>
                    </a:cubicBezTo>
                    <a:cubicBezTo>
                      <a:pt x="469" y="3034"/>
                      <a:pt x="395" y="2723"/>
                      <a:pt x="422" y="2360"/>
                    </a:cubicBezTo>
                    <a:cubicBezTo>
                      <a:pt x="476" y="1602"/>
                      <a:pt x="888" y="888"/>
                      <a:pt x="1504" y="496"/>
                    </a:cubicBezTo>
                    <a:cubicBezTo>
                      <a:pt x="1828" y="287"/>
                      <a:pt x="2188" y="182"/>
                      <a:pt x="2558" y="182"/>
                    </a:cubicBezTo>
                    <a:close/>
                    <a:moveTo>
                      <a:pt x="744" y="4616"/>
                    </a:moveTo>
                    <a:cubicBezTo>
                      <a:pt x="769" y="4616"/>
                      <a:pt x="794" y="4620"/>
                      <a:pt x="818" y="4629"/>
                    </a:cubicBezTo>
                    <a:lnTo>
                      <a:pt x="2335" y="5204"/>
                    </a:lnTo>
                    <a:cubicBezTo>
                      <a:pt x="2353" y="5211"/>
                      <a:pt x="2367" y="5220"/>
                      <a:pt x="2378" y="5229"/>
                    </a:cubicBezTo>
                    <a:cubicBezTo>
                      <a:pt x="2450" y="5278"/>
                      <a:pt x="2477" y="5371"/>
                      <a:pt x="2446" y="5452"/>
                    </a:cubicBezTo>
                    <a:lnTo>
                      <a:pt x="2105" y="6351"/>
                    </a:lnTo>
                    <a:cubicBezTo>
                      <a:pt x="2081" y="6419"/>
                      <a:pt x="2020" y="6459"/>
                      <a:pt x="1954" y="6471"/>
                    </a:cubicBezTo>
                    <a:lnTo>
                      <a:pt x="1966" y="6441"/>
                    </a:lnTo>
                    <a:lnTo>
                      <a:pt x="1839" y="6455"/>
                    </a:lnTo>
                    <a:lnTo>
                      <a:pt x="354" y="5891"/>
                    </a:lnTo>
                    <a:lnTo>
                      <a:pt x="266" y="5817"/>
                    </a:lnTo>
                    <a:lnTo>
                      <a:pt x="264" y="5826"/>
                    </a:lnTo>
                    <a:cubicBezTo>
                      <a:pt x="223" y="5776"/>
                      <a:pt x="205" y="5707"/>
                      <a:pt x="230" y="5639"/>
                    </a:cubicBezTo>
                    <a:lnTo>
                      <a:pt x="573" y="4740"/>
                    </a:lnTo>
                    <a:cubicBezTo>
                      <a:pt x="600" y="4668"/>
                      <a:pt x="667" y="4620"/>
                      <a:pt x="744" y="4616"/>
                    </a:cubicBezTo>
                    <a:close/>
                    <a:moveTo>
                      <a:pt x="361" y="6087"/>
                    </a:moveTo>
                    <a:lnTo>
                      <a:pt x="1711" y="6601"/>
                    </a:lnTo>
                    <a:lnTo>
                      <a:pt x="1607" y="6874"/>
                    </a:lnTo>
                    <a:cubicBezTo>
                      <a:pt x="1588" y="6927"/>
                      <a:pt x="1537" y="6959"/>
                      <a:pt x="1483" y="6959"/>
                    </a:cubicBezTo>
                    <a:cubicBezTo>
                      <a:pt x="1467" y="6959"/>
                      <a:pt x="1451" y="6956"/>
                      <a:pt x="1436" y="6951"/>
                    </a:cubicBezTo>
                    <a:lnTo>
                      <a:pt x="404" y="6559"/>
                    </a:lnTo>
                    <a:lnTo>
                      <a:pt x="334" y="6531"/>
                    </a:lnTo>
                    <a:cubicBezTo>
                      <a:pt x="300" y="6518"/>
                      <a:pt x="273" y="6493"/>
                      <a:pt x="259" y="6462"/>
                    </a:cubicBezTo>
                    <a:cubicBezTo>
                      <a:pt x="244" y="6430"/>
                      <a:pt x="244" y="6394"/>
                      <a:pt x="257" y="6360"/>
                    </a:cubicBezTo>
                    <a:lnTo>
                      <a:pt x="361" y="6087"/>
                    </a:lnTo>
                    <a:close/>
                    <a:moveTo>
                      <a:pt x="2555" y="1"/>
                    </a:moveTo>
                    <a:cubicBezTo>
                      <a:pt x="2152" y="1"/>
                      <a:pt x="1759" y="115"/>
                      <a:pt x="1404" y="342"/>
                    </a:cubicBezTo>
                    <a:cubicBezTo>
                      <a:pt x="744" y="764"/>
                      <a:pt x="298" y="1532"/>
                      <a:pt x="239" y="2348"/>
                    </a:cubicBezTo>
                    <a:cubicBezTo>
                      <a:pt x="212" y="2738"/>
                      <a:pt x="291" y="3070"/>
                      <a:pt x="381" y="3369"/>
                    </a:cubicBezTo>
                    <a:cubicBezTo>
                      <a:pt x="415" y="3484"/>
                      <a:pt x="458" y="3597"/>
                      <a:pt x="501" y="3707"/>
                    </a:cubicBezTo>
                    <a:cubicBezTo>
                      <a:pt x="525" y="3777"/>
                      <a:pt x="552" y="3845"/>
                      <a:pt x="575" y="3910"/>
                    </a:cubicBezTo>
                    <a:cubicBezTo>
                      <a:pt x="638" y="4091"/>
                      <a:pt x="690" y="4278"/>
                      <a:pt x="661" y="4449"/>
                    </a:cubicBezTo>
                    <a:cubicBezTo>
                      <a:pt x="546" y="4478"/>
                      <a:pt x="447" y="4559"/>
                      <a:pt x="404" y="4674"/>
                    </a:cubicBezTo>
                    <a:lnTo>
                      <a:pt x="59" y="5576"/>
                    </a:lnTo>
                    <a:cubicBezTo>
                      <a:pt x="0" y="5738"/>
                      <a:pt x="59" y="5916"/>
                      <a:pt x="194" y="6011"/>
                    </a:cubicBezTo>
                    <a:lnTo>
                      <a:pt x="86" y="6295"/>
                    </a:lnTo>
                    <a:cubicBezTo>
                      <a:pt x="57" y="6374"/>
                      <a:pt x="59" y="6459"/>
                      <a:pt x="93" y="6536"/>
                    </a:cubicBezTo>
                    <a:cubicBezTo>
                      <a:pt x="126" y="6613"/>
                      <a:pt x="190" y="6671"/>
                      <a:pt x="268" y="6701"/>
                    </a:cubicBezTo>
                    <a:lnTo>
                      <a:pt x="1373" y="7120"/>
                    </a:lnTo>
                    <a:cubicBezTo>
                      <a:pt x="1409" y="7133"/>
                      <a:pt x="1447" y="7140"/>
                      <a:pt x="1483" y="7140"/>
                    </a:cubicBezTo>
                    <a:cubicBezTo>
                      <a:pt x="1609" y="7140"/>
                      <a:pt x="1729" y="7063"/>
                      <a:pt x="1779" y="6939"/>
                    </a:cubicBezTo>
                    <a:lnTo>
                      <a:pt x="1887" y="6653"/>
                    </a:lnTo>
                    <a:cubicBezTo>
                      <a:pt x="1900" y="6655"/>
                      <a:pt x="1914" y="6658"/>
                      <a:pt x="1927" y="6658"/>
                    </a:cubicBezTo>
                    <a:cubicBezTo>
                      <a:pt x="2076" y="6658"/>
                      <a:pt x="2218" y="6565"/>
                      <a:pt x="2274" y="6417"/>
                    </a:cubicBezTo>
                    <a:lnTo>
                      <a:pt x="2617" y="5517"/>
                    </a:lnTo>
                    <a:cubicBezTo>
                      <a:pt x="2667" y="5384"/>
                      <a:pt x="2637" y="5240"/>
                      <a:pt x="2547" y="5139"/>
                    </a:cubicBezTo>
                    <a:cubicBezTo>
                      <a:pt x="2673" y="4963"/>
                      <a:pt x="2901" y="4841"/>
                      <a:pt x="3142" y="4715"/>
                    </a:cubicBezTo>
                    <a:cubicBezTo>
                      <a:pt x="3248" y="4661"/>
                      <a:pt x="3356" y="4602"/>
                      <a:pt x="3460" y="4539"/>
                    </a:cubicBezTo>
                    <a:cubicBezTo>
                      <a:pt x="3712" y="4386"/>
                      <a:pt x="4003" y="4185"/>
                      <a:pt x="4244" y="3870"/>
                    </a:cubicBezTo>
                    <a:cubicBezTo>
                      <a:pt x="4675" y="3311"/>
                      <a:pt x="4866" y="2596"/>
                      <a:pt x="4772" y="1913"/>
                    </a:cubicBezTo>
                    <a:lnTo>
                      <a:pt x="4772" y="1911"/>
                    </a:lnTo>
                    <a:cubicBezTo>
                      <a:pt x="4688" y="1316"/>
                      <a:pt x="4386" y="800"/>
                      <a:pt x="3924" y="457"/>
                    </a:cubicBezTo>
                    <a:cubicBezTo>
                      <a:pt x="3760" y="333"/>
                      <a:pt x="3573" y="232"/>
                      <a:pt x="3365" y="153"/>
                    </a:cubicBezTo>
                    <a:cubicBezTo>
                      <a:pt x="3096" y="51"/>
                      <a:pt x="2823" y="1"/>
                      <a:pt x="2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7" name="Google Shape;2557;p35"/>
          <p:cNvCxnSpPr>
            <a:cxnSpLocks/>
            <a:stCxn id="2555" idx="2"/>
            <a:endCxn id="2558" idx="0"/>
          </p:cNvCxnSpPr>
          <p:nvPr/>
        </p:nvCxnSpPr>
        <p:spPr>
          <a:xfrm rot="10800000" flipV="1">
            <a:off x="1466151" y="2505024"/>
            <a:ext cx="3022925" cy="1236913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9" name="Google Shape;2559;p35"/>
          <p:cNvCxnSpPr>
            <a:cxnSpLocks/>
            <a:stCxn id="2555" idx="6"/>
            <a:endCxn id="2560" idx="0"/>
          </p:cNvCxnSpPr>
          <p:nvPr/>
        </p:nvCxnSpPr>
        <p:spPr>
          <a:xfrm>
            <a:off x="4654975" y="2505025"/>
            <a:ext cx="3022875" cy="1364521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3" name="Google Shape;2563;p35"/>
          <p:cNvCxnSpPr>
            <a:cxnSpLocks/>
            <a:stCxn id="2555" idx="4"/>
            <a:endCxn id="2564" idx="0"/>
          </p:cNvCxnSpPr>
          <p:nvPr/>
        </p:nvCxnSpPr>
        <p:spPr>
          <a:xfrm rot="5400000">
            <a:off x="3972171" y="3182489"/>
            <a:ext cx="1194368" cy="534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5" name="Google Shape;2555;p35"/>
          <p:cNvSpPr/>
          <p:nvPr/>
        </p:nvSpPr>
        <p:spPr>
          <a:xfrm>
            <a:off x="4489075" y="2422075"/>
            <a:ext cx="165900" cy="165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50000"/>
                  </a:schemeClr>
                </a:solidFill>
              </a:rPr>
              <a:t>¿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APA SAJA FAKTOR PENYEBABNYA?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58" name="Google Shape;2558;p35"/>
          <p:cNvSpPr txBox="1">
            <a:spLocks noGrp="1"/>
          </p:cNvSpPr>
          <p:nvPr>
            <p:ph type="subTitle" idx="4294967295"/>
          </p:nvPr>
        </p:nvSpPr>
        <p:spPr>
          <a:xfrm>
            <a:off x="710450" y="3741938"/>
            <a:ext cx="1511400" cy="740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Londrina Solid"/>
                <a:ea typeface="Londrina Solid"/>
                <a:cs typeface="Londrina Solid"/>
                <a:sym typeface="Londrina Solid"/>
              </a:rPr>
              <a:t>FAKTOR KELUARGA</a:t>
            </a:r>
            <a:endParaRPr sz="2000" dirty="0"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560" name="Google Shape;2560;p35"/>
          <p:cNvSpPr txBox="1">
            <a:spLocks noGrp="1"/>
          </p:cNvSpPr>
          <p:nvPr>
            <p:ph type="subTitle" idx="4294967295"/>
          </p:nvPr>
        </p:nvSpPr>
        <p:spPr>
          <a:xfrm>
            <a:off x="6922150" y="3869546"/>
            <a:ext cx="1511400" cy="613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Londrina Solid"/>
                <a:ea typeface="Londrina Solid"/>
                <a:cs typeface="Londrina Solid"/>
                <a:sym typeface="Londrina Solid"/>
              </a:rPr>
              <a:t>FAKTOR MEDIA MASSA</a:t>
            </a:r>
            <a:endParaRPr sz="2000" dirty="0"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564" name="Google Shape;2564;p35"/>
          <p:cNvSpPr txBox="1">
            <a:spLocks noGrp="1"/>
          </p:cNvSpPr>
          <p:nvPr>
            <p:ph type="subTitle" idx="4294967295"/>
          </p:nvPr>
        </p:nvSpPr>
        <p:spPr>
          <a:xfrm>
            <a:off x="3487481" y="3782343"/>
            <a:ext cx="2158408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Londrina Solid"/>
                <a:ea typeface="Londrina Solid"/>
                <a:cs typeface="Londrina Solid"/>
                <a:sym typeface="Londrina Solid"/>
              </a:rPr>
              <a:t> FAKTOR TEMAN SEBAYA</a:t>
            </a:r>
            <a:endParaRPr sz="2000" dirty="0"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2566" name="Google Shape;2566;p35"/>
          <p:cNvSpPr/>
          <p:nvPr/>
        </p:nvSpPr>
        <p:spPr>
          <a:xfrm>
            <a:off x="5011220" y="4482786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35"/>
          <p:cNvSpPr/>
          <p:nvPr/>
        </p:nvSpPr>
        <p:spPr>
          <a:xfrm>
            <a:off x="7199016" y="1749086"/>
            <a:ext cx="192568" cy="187439"/>
          </a:xfrm>
          <a:custGeom>
            <a:avLst/>
            <a:gdLst/>
            <a:ahLst/>
            <a:cxnLst/>
            <a:rect l="l" t="t" r="r" b="b"/>
            <a:pathLst>
              <a:path w="2140" h="2083" extrusionOk="0">
                <a:moveTo>
                  <a:pt x="1315" y="1"/>
                </a:moveTo>
                <a:cubicBezTo>
                  <a:pt x="1213" y="1"/>
                  <a:pt x="1119" y="66"/>
                  <a:pt x="1090" y="168"/>
                </a:cubicBezTo>
                <a:cubicBezTo>
                  <a:pt x="1008" y="430"/>
                  <a:pt x="767" y="599"/>
                  <a:pt x="507" y="599"/>
                </a:cubicBezTo>
                <a:cubicBezTo>
                  <a:pt x="449" y="599"/>
                  <a:pt x="390" y="591"/>
                  <a:pt x="332" y="573"/>
                </a:cubicBezTo>
                <a:cubicBezTo>
                  <a:pt x="309" y="566"/>
                  <a:pt x="285" y="563"/>
                  <a:pt x="262" y="563"/>
                </a:cubicBezTo>
                <a:cubicBezTo>
                  <a:pt x="161" y="563"/>
                  <a:pt x="69" y="628"/>
                  <a:pt x="39" y="731"/>
                </a:cubicBezTo>
                <a:cubicBezTo>
                  <a:pt x="1" y="855"/>
                  <a:pt x="71" y="986"/>
                  <a:pt x="195" y="1022"/>
                </a:cubicBezTo>
                <a:cubicBezTo>
                  <a:pt x="517" y="1119"/>
                  <a:pt x="697" y="1459"/>
                  <a:pt x="600" y="1779"/>
                </a:cubicBezTo>
                <a:cubicBezTo>
                  <a:pt x="564" y="1905"/>
                  <a:pt x="634" y="2036"/>
                  <a:pt x="758" y="2072"/>
                </a:cubicBezTo>
                <a:cubicBezTo>
                  <a:pt x="781" y="2079"/>
                  <a:pt x="805" y="2083"/>
                  <a:pt x="827" y="2083"/>
                </a:cubicBezTo>
                <a:cubicBezTo>
                  <a:pt x="928" y="2083"/>
                  <a:pt x="1020" y="2018"/>
                  <a:pt x="1051" y="1917"/>
                </a:cubicBezTo>
                <a:cubicBezTo>
                  <a:pt x="1130" y="1653"/>
                  <a:pt x="1372" y="1485"/>
                  <a:pt x="1632" y="1485"/>
                </a:cubicBezTo>
                <a:cubicBezTo>
                  <a:pt x="1691" y="1485"/>
                  <a:pt x="1750" y="1493"/>
                  <a:pt x="1809" y="1511"/>
                </a:cubicBezTo>
                <a:cubicBezTo>
                  <a:pt x="1831" y="1517"/>
                  <a:pt x="1853" y="1521"/>
                  <a:pt x="1875" y="1521"/>
                </a:cubicBezTo>
                <a:cubicBezTo>
                  <a:pt x="1976" y="1521"/>
                  <a:pt x="2070" y="1455"/>
                  <a:pt x="2102" y="1353"/>
                </a:cubicBezTo>
                <a:cubicBezTo>
                  <a:pt x="2140" y="1229"/>
                  <a:pt x="2070" y="1099"/>
                  <a:pt x="1944" y="1060"/>
                </a:cubicBezTo>
                <a:cubicBezTo>
                  <a:pt x="1624" y="963"/>
                  <a:pt x="1441" y="625"/>
                  <a:pt x="1538" y="303"/>
                </a:cubicBezTo>
                <a:cubicBezTo>
                  <a:pt x="1576" y="179"/>
                  <a:pt x="1507" y="48"/>
                  <a:pt x="1383" y="10"/>
                </a:cubicBezTo>
                <a:cubicBezTo>
                  <a:pt x="1360" y="4"/>
                  <a:pt x="1338" y="1"/>
                  <a:pt x="1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35"/>
          <p:cNvSpPr/>
          <p:nvPr/>
        </p:nvSpPr>
        <p:spPr>
          <a:xfrm>
            <a:off x="641419" y="1658475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35"/>
          <p:cNvGrpSpPr/>
          <p:nvPr/>
        </p:nvGrpSpPr>
        <p:grpSpPr>
          <a:xfrm>
            <a:off x="1651075" y="1949055"/>
            <a:ext cx="570776" cy="354641"/>
            <a:chOff x="1651075" y="1949055"/>
            <a:chExt cx="570776" cy="354641"/>
          </a:xfrm>
        </p:grpSpPr>
        <p:sp>
          <p:nvSpPr>
            <p:cNvPr id="2570" name="Google Shape;2570;p35"/>
            <p:cNvSpPr/>
            <p:nvPr/>
          </p:nvSpPr>
          <p:spPr>
            <a:xfrm>
              <a:off x="1651075" y="1949055"/>
              <a:ext cx="570776" cy="354641"/>
            </a:xfrm>
            <a:custGeom>
              <a:avLst/>
              <a:gdLst/>
              <a:ahLst/>
              <a:cxnLst/>
              <a:rect l="l" t="t" r="r" b="b"/>
              <a:pathLst>
                <a:path w="6882" h="4276" extrusionOk="0">
                  <a:moveTo>
                    <a:pt x="3424" y="0"/>
                  </a:moveTo>
                  <a:cubicBezTo>
                    <a:pt x="2930" y="0"/>
                    <a:pt x="2497" y="233"/>
                    <a:pt x="2223" y="619"/>
                  </a:cubicBezTo>
                  <a:cubicBezTo>
                    <a:pt x="2053" y="529"/>
                    <a:pt x="1862" y="482"/>
                    <a:pt x="1664" y="482"/>
                  </a:cubicBezTo>
                  <a:cubicBezTo>
                    <a:pt x="1632" y="482"/>
                    <a:pt x="1601" y="484"/>
                    <a:pt x="1574" y="487"/>
                  </a:cubicBezTo>
                  <a:cubicBezTo>
                    <a:pt x="948" y="531"/>
                    <a:pt x="457" y="1062"/>
                    <a:pt x="457" y="1692"/>
                  </a:cubicBezTo>
                  <a:cubicBezTo>
                    <a:pt x="457" y="1785"/>
                    <a:pt x="466" y="1876"/>
                    <a:pt x="487" y="1965"/>
                  </a:cubicBezTo>
                  <a:cubicBezTo>
                    <a:pt x="187" y="2158"/>
                    <a:pt x="0" y="2490"/>
                    <a:pt x="0" y="2853"/>
                  </a:cubicBezTo>
                  <a:cubicBezTo>
                    <a:pt x="0" y="3438"/>
                    <a:pt x="475" y="3912"/>
                    <a:pt x="1059" y="3912"/>
                  </a:cubicBezTo>
                  <a:cubicBezTo>
                    <a:pt x="1236" y="3912"/>
                    <a:pt x="1408" y="3868"/>
                    <a:pt x="1564" y="3784"/>
                  </a:cubicBezTo>
                  <a:cubicBezTo>
                    <a:pt x="1841" y="4089"/>
                    <a:pt x="2234" y="4266"/>
                    <a:pt x="2651" y="4266"/>
                  </a:cubicBezTo>
                  <a:cubicBezTo>
                    <a:pt x="2986" y="4266"/>
                    <a:pt x="3303" y="4157"/>
                    <a:pt x="3561" y="3950"/>
                  </a:cubicBezTo>
                  <a:cubicBezTo>
                    <a:pt x="3784" y="4159"/>
                    <a:pt x="4075" y="4275"/>
                    <a:pt x="4385" y="4275"/>
                  </a:cubicBezTo>
                  <a:cubicBezTo>
                    <a:pt x="4792" y="4275"/>
                    <a:pt x="5164" y="4071"/>
                    <a:pt x="5388" y="3740"/>
                  </a:cubicBezTo>
                  <a:cubicBezTo>
                    <a:pt x="5530" y="3812"/>
                    <a:pt x="5690" y="3850"/>
                    <a:pt x="5851" y="3850"/>
                  </a:cubicBezTo>
                  <a:cubicBezTo>
                    <a:pt x="6388" y="3850"/>
                    <a:pt x="6838" y="3433"/>
                    <a:pt x="6877" y="2900"/>
                  </a:cubicBezTo>
                  <a:cubicBezTo>
                    <a:pt x="6879" y="2874"/>
                    <a:pt x="6882" y="2849"/>
                    <a:pt x="6882" y="2821"/>
                  </a:cubicBezTo>
                  <a:cubicBezTo>
                    <a:pt x="6882" y="2402"/>
                    <a:pt x="6630" y="2034"/>
                    <a:pt x="6253" y="1874"/>
                  </a:cubicBezTo>
                  <a:cubicBezTo>
                    <a:pt x="6258" y="1841"/>
                    <a:pt x="6258" y="1809"/>
                    <a:pt x="6258" y="1776"/>
                  </a:cubicBezTo>
                  <a:cubicBezTo>
                    <a:pt x="6258" y="1110"/>
                    <a:pt x="5716" y="568"/>
                    <a:pt x="5050" y="568"/>
                  </a:cubicBezTo>
                  <a:cubicBezTo>
                    <a:pt x="4908" y="568"/>
                    <a:pt x="4769" y="592"/>
                    <a:pt x="4636" y="640"/>
                  </a:cubicBezTo>
                  <a:cubicBezTo>
                    <a:pt x="4364" y="240"/>
                    <a:pt x="3915" y="0"/>
                    <a:pt x="3424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1" name="Google Shape;2571;p35"/>
            <p:cNvGrpSpPr/>
            <p:nvPr/>
          </p:nvGrpSpPr>
          <p:grpSpPr>
            <a:xfrm>
              <a:off x="1651075" y="1949063"/>
              <a:ext cx="570774" cy="354625"/>
              <a:chOff x="895500" y="1926738"/>
              <a:chExt cx="570774" cy="354625"/>
            </a:xfrm>
          </p:grpSpPr>
          <p:sp>
            <p:nvSpPr>
              <p:cNvPr id="2572" name="Google Shape;2572;p35"/>
              <p:cNvSpPr/>
              <p:nvPr/>
            </p:nvSpPr>
            <p:spPr>
              <a:xfrm>
                <a:off x="903207" y="1934616"/>
                <a:ext cx="555188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3959" extrusionOk="0">
                    <a:moveTo>
                      <a:pt x="3223" y="1"/>
                    </a:moveTo>
                    <a:cubicBezTo>
                      <a:pt x="2759" y="1"/>
                      <a:pt x="2333" y="239"/>
                      <a:pt x="2092" y="629"/>
                    </a:cubicBezTo>
                    <a:cubicBezTo>
                      <a:pt x="1920" y="523"/>
                      <a:pt x="1724" y="467"/>
                      <a:pt x="1521" y="467"/>
                    </a:cubicBezTo>
                    <a:cubicBezTo>
                      <a:pt x="1494" y="467"/>
                      <a:pt x="1467" y="469"/>
                      <a:pt x="1443" y="472"/>
                    </a:cubicBezTo>
                    <a:cubicBezTo>
                      <a:pt x="881" y="512"/>
                      <a:pt x="442" y="983"/>
                      <a:pt x="442" y="1547"/>
                    </a:cubicBezTo>
                    <a:cubicBezTo>
                      <a:pt x="442" y="1653"/>
                      <a:pt x="458" y="1756"/>
                      <a:pt x="487" y="1855"/>
                    </a:cubicBezTo>
                    <a:cubicBezTo>
                      <a:pt x="189" y="2018"/>
                      <a:pt x="0" y="2331"/>
                      <a:pt x="0" y="2674"/>
                    </a:cubicBezTo>
                    <a:cubicBezTo>
                      <a:pt x="0" y="3190"/>
                      <a:pt x="419" y="3607"/>
                      <a:pt x="935" y="3607"/>
                    </a:cubicBezTo>
                    <a:cubicBezTo>
                      <a:pt x="1118" y="3607"/>
                      <a:pt x="1292" y="3557"/>
                      <a:pt x="1443" y="3458"/>
                    </a:cubicBezTo>
                    <a:cubicBezTo>
                      <a:pt x="1695" y="3769"/>
                      <a:pt x="2074" y="3952"/>
                      <a:pt x="2477" y="3952"/>
                    </a:cubicBezTo>
                    <a:cubicBezTo>
                      <a:pt x="2808" y="3952"/>
                      <a:pt x="3119" y="3830"/>
                      <a:pt x="3363" y="3611"/>
                    </a:cubicBezTo>
                    <a:cubicBezTo>
                      <a:pt x="3568" y="3832"/>
                      <a:pt x="3852" y="3958"/>
                      <a:pt x="4156" y="3958"/>
                    </a:cubicBezTo>
                    <a:cubicBezTo>
                      <a:pt x="4548" y="3958"/>
                      <a:pt x="4904" y="3746"/>
                      <a:pt x="5096" y="3408"/>
                    </a:cubicBezTo>
                    <a:cubicBezTo>
                      <a:pt x="5238" y="3501"/>
                      <a:pt x="5403" y="3546"/>
                      <a:pt x="5576" y="3546"/>
                    </a:cubicBezTo>
                    <a:cubicBezTo>
                      <a:pt x="6049" y="3546"/>
                      <a:pt x="6446" y="3178"/>
                      <a:pt x="6480" y="2710"/>
                    </a:cubicBezTo>
                    <a:cubicBezTo>
                      <a:pt x="6482" y="2687"/>
                      <a:pt x="6482" y="2665"/>
                      <a:pt x="6482" y="2642"/>
                    </a:cubicBezTo>
                    <a:cubicBezTo>
                      <a:pt x="6482" y="2248"/>
                      <a:pt x="6234" y="1907"/>
                      <a:pt x="5869" y="1783"/>
                    </a:cubicBezTo>
                    <a:cubicBezTo>
                      <a:pt x="5876" y="1734"/>
                      <a:pt x="5880" y="1680"/>
                      <a:pt x="5880" y="1630"/>
                    </a:cubicBezTo>
                    <a:cubicBezTo>
                      <a:pt x="5880" y="1035"/>
                      <a:pt x="5396" y="550"/>
                      <a:pt x="4799" y="550"/>
                    </a:cubicBezTo>
                    <a:cubicBezTo>
                      <a:pt x="4650" y="550"/>
                      <a:pt x="4499" y="582"/>
                      <a:pt x="4364" y="643"/>
                    </a:cubicBezTo>
                    <a:cubicBezTo>
                      <a:pt x="4122" y="244"/>
                      <a:pt x="3690" y="1"/>
                      <a:pt x="3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5"/>
              <p:cNvSpPr/>
              <p:nvPr/>
            </p:nvSpPr>
            <p:spPr>
              <a:xfrm>
                <a:off x="911086" y="1982659"/>
                <a:ext cx="539345" cy="283289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3308" extrusionOk="0">
                    <a:moveTo>
                      <a:pt x="1357" y="1"/>
                    </a:moveTo>
                    <a:cubicBezTo>
                      <a:pt x="846" y="37"/>
                      <a:pt x="442" y="465"/>
                      <a:pt x="442" y="986"/>
                    </a:cubicBezTo>
                    <a:cubicBezTo>
                      <a:pt x="442" y="1112"/>
                      <a:pt x="465" y="1231"/>
                      <a:pt x="508" y="1340"/>
                    </a:cubicBezTo>
                    <a:cubicBezTo>
                      <a:pt x="210" y="1470"/>
                      <a:pt x="1" y="1768"/>
                      <a:pt x="1" y="2113"/>
                    </a:cubicBezTo>
                    <a:cubicBezTo>
                      <a:pt x="1" y="2577"/>
                      <a:pt x="379" y="2956"/>
                      <a:pt x="843" y="2956"/>
                    </a:cubicBezTo>
                    <a:cubicBezTo>
                      <a:pt x="1042" y="2956"/>
                      <a:pt x="1227" y="2886"/>
                      <a:pt x="1371" y="2771"/>
                    </a:cubicBezTo>
                    <a:cubicBezTo>
                      <a:pt x="1594" y="3091"/>
                      <a:pt x="1966" y="3298"/>
                      <a:pt x="2385" y="3298"/>
                    </a:cubicBezTo>
                    <a:cubicBezTo>
                      <a:pt x="2737" y="3298"/>
                      <a:pt x="3052" y="3152"/>
                      <a:pt x="3280" y="2917"/>
                    </a:cubicBezTo>
                    <a:cubicBezTo>
                      <a:pt x="3460" y="3154"/>
                      <a:pt x="3744" y="3307"/>
                      <a:pt x="4064" y="3307"/>
                    </a:cubicBezTo>
                    <a:cubicBezTo>
                      <a:pt x="4470" y="3307"/>
                      <a:pt x="4817" y="3061"/>
                      <a:pt x="4970" y="2712"/>
                    </a:cubicBezTo>
                    <a:cubicBezTo>
                      <a:pt x="5110" y="2827"/>
                      <a:pt x="5288" y="2895"/>
                      <a:pt x="5484" y="2895"/>
                    </a:cubicBezTo>
                    <a:cubicBezTo>
                      <a:pt x="5915" y="2895"/>
                      <a:pt x="6266" y="2563"/>
                      <a:pt x="6298" y="2140"/>
                    </a:cubicBezTo>
                    <a:lnTo>
                      <a:pt x="6298" y="2140"/>
                    </a:lnTo>
                    <a:cubicBezTo>
                      <a:pt x="6151" y="2269"/>
                      <a:pt x="5976" y="2321"/>
                      <a:pt x="5795" y="2321"/>
                    </a:cubicBezTo>
                    <a:cubicBezTo>
                      <a:pt x="5586" y="2321"/>
                      <a:pt x="5370" y="2252"/>
                      <a:pt x="5180" y="2153"/>
                    </a:cubicBezTo>
                    <a:cubicBezTo>
                      <a:pt x="4776" y="1942"/>
                      <a:pt x="4371" y="1659"/>
                      <a:pt x="3925" y="1659"/>
                    </a:cubicBezTo>
                    <a:cubicBezTo>
                      <a:pt x="3791" y="1659"/>
                      <a:pt x="3654" y="1685"/>
                      <a:pt x="3512" y="1745"/>
                    </a:cubicBezTo>
                    <a:cubicBezTo>
                      <a:pt x="3323" y="1826"/>
                      <a:pt x="3156" y="1955"/>
                      <a:pt x="2976" y="2059"/>
                    </a:cubicBezTo>
                    <a:cubicBezTo>
                      <a:pt x="2820" y="2146"/>
                      <a:pt x="2665" y="2196"/>
                      <a:pt x="2512" y="2196"/>
                    </a:cubicBezTo>
                    <a:cubicBezTo>
                      <a:pt x="2360" y="2196"/>
                      <a:pt x="2209" y="2146"/>
                      <a:pt x="2063" y="2036"/>
                    </a:cubicBezTo>
                    <a:cubicBezTo>
                      <a:pt x="1626" y="1707"/>
                      <a:pt x="1788" y="1211"/>
                      <a:pt x="1727" y="749"/>
                    </a:cubicBezTo>
                    <a:cubicBezTo>
                      <a:pt x="1686" y="443"/>
                      <a:pt x="1558" y="195"/>
                      <a:pt x="1357" y="1"/>
                    </a:cubicBezTo>
                    <a:close/>
                  </a:path>
                </a:pathLst>
              </a:custGeom>
              <a:solidFill>
                <a:srgbClr val="322BBF">
                  <a:alpha val="25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5"/>
              <p:cNvSpPr/>
              <p:nvPr/>
            </p:nvSpPr>
            <p:spPr>
              <a:xfrm>
                <a:off x="1304077" y="2018627"/>
                <a:ext cx="63200" cy="110301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288" extrusionOk="0">
                    <a:moveTo>
                      <a:pt x="96" y="1"/>
                    </a:moveTo>
                    <a:cubicBezTo>
                      <a:pt x="75" y="1"/>
                      <a:pt x="55" y="8"/>
                      <a:pt x="39" y="23"/>
                    </a:cubicBezTo>
                    <a:cubicBezTo>
                      <a:pt x="3" y="54"/>
                      <a:pt x="0" y="108"/>
                      <a:pt x="30" y="144"/>
                    </a:cubicBezTo>
                    <a:lnTo>
                      <a:pt x="41" y="153"/>
                    </a:lnTo>
                    <a:cubicBezTo>
                      <a:pt x="109" y="232"/>
                      <a:pt x="181" y="311"/>
                      <a:pt x="232" y="388"/>
                    </a:cubicBezTo>
                    <a:cubicBezTo>
                      <a:pt x="289" y="464"/>
                      <a:pt x="329" y="543"/>
                      <a:pt x="352" y="622"/>
                    </a:cubicBezTo>
                    <a:cubicBezTo>
                      <a:pt x="374" y="699"/>
                      <a:pt x="390" y="780"/>
                      <a:pt x="381" y="872"/>
                    </a:cubicBezTo>
                    <a:cubicBezTo>
                      <a:pt x="386" y="917"/>
                      <a:pt x="372" y="965"/>
                      <a:pt x="368" y="1014"/>
                    </a:cubicBezTo>
                    <a:cubicBezTo>
                      <a:pt x="361" y="1066"/>
                      <a:pt x="345" y="1116"/>
                      <a:pt x="341" y="1172"/>
                    </a:cubicBezTo>
                    <a:lnTo>
                      <a:pt x="338" y="1190"/>
                    </a:lnTo>
                    <a:cubicBezTo>
                      <a:pt x="338" y="1215"/>
                      <a:pt x="347" y="1242"/>
                      <a:pt x="365" y="1262"/>
                    </a:cubicBezTo>
                    <a:cubicBezTo>
                      <a:pt x="383" y="1279"/>
                      <a:pt x="406" y="1287"/>
                      <a:pt x="429" y="1287"/>
                    </a:cubicBezTo>
                    <a:cubicBezTo>
                      <a:pt x="453" y="1287"/>
                      <a:pt x="477" y="1278"/>
                      <a:pt x="494" y="1260"/>
                    </a:cubicBezTo>
                    <a:cubicBezTo>
                      <a:pt x="539" y="1215"/>
                      <a:pt x="580" y="1167"/>
                      <a:pt x="616" y="1113"/>
                    </a:cubicBezTo>
                    <a:cubicBezTo>
                      <a:pt x="643" y="1055"/>
                      <a:pt x="681" y="998"/>
                      <a:pt x="695" y="931"/>
                    </a:cubicBezTo>
                    <a:cubicBezTo>
                      <a:pt x="737" y="802"/>
                      <a:pt x="733" y="649"/>
                      <a:pt x="690" y="512"/>
                    </a:cubicBezTo>
                    <a:cubicBezTo>
                      <a:pt x="645" y="374"/>
                      <a:pt x="562" y="257"/>
                      <a:pt x="460" y="171"/>
                    </a:cubicBezTo>
                    <a:cubicBezTo>
                      <a:pt x="356" y="88"/>
                      <a:pt x="244" y="27"/>
                      <a:pt x="111" y="2"/>
                    </a:cubicBezTo>
                    <a:cubicBezTo>
                      <a:pt x="106" y="1"/>
                      <a:pt x="101" y="1"/>
                      <a:pt x="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5"/>
              <p:cNvSpPr/>
              <p:nvPr/>
            </p:nvSpPr>
            <p:spPr>
              <a:xfrm>
                <a:off x="895500" y="1926738"/>
                <a:ext cx="570774" cy="354625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4141" extrusionOk="0">
                    <a:moveTo>
                      <a:pt x="3315" y="183"/>
                    </a:moveTo>
                    <a:cubicBezTo>
                      <a:pt x="3793" y="183"/>
                      <a:pt x="4210" y="455"/>
                      <a:pt x="4415" y="854"/>
                    </a:cubicBezTo>
                    <a:cubicBezTo>
                      <a:pt x="4557" y="775"/>
                      <a:pt x="4720" y="733"/>
                      <a:pt x="4891" y="733"/>
                    </a:cubicBezTo>
                    <a:cubicBezTo>
                      <a:pt x="5436" y="733"/>
                      <a:pt x="5878" y="1174"/>
                      <a:pt x="5878" y="1722"/>
                    </a:cubicBezTo>
                    <a:cubicBezTo>
                      <a:pt x="5878" y="1799"/>
                      <a:pt x="5869" y="1871"/>
                      <a:pt x="5855" y="1941"/>
                    </a:cubicBezTo>
                    <a:cubicBezTo>
                      <a:pt x="6214" y="2026"/>
                      <a:pt x="6482" y="2349"/>
                      <a:pt x="6482" y="2734"/>
                    </a:cubicBezTo>
                    <a:cubicBezTo>
                      <a:pt x="6482" y="2754"/>
                      <a:pt x="6482" y="2775"/>
                      <a:pt x="6480" y="2793"/>
                    </a:cubicBezTo>
                    <a:cubicBezTo>
                      <a:pt x="6448" y="3216"/>
                      <a:pt x="6097" y="3550"/>
                      <a:pt x="5666" y="3550"/>
                    </a:cubicBezTo>
                    <a:cubicBezTo>
                      <a:pt x="5470" y="3550"/>
                      <a:pt x="5292" y="3480"/>
                      <a:pt x="5152" y="3367"/>
                    </a:cubicBezTo>
                    <a:cubicBezTo>
                      <a:pt x="4999" y="3714"/>
                      <a:pt x="4652" y="3960"/>
                      <a:pt x="4246" y="3960"/>
                    </a:cubicBezTo>
                    <a:cubicBezTo>
                      <a:pt x="3926" y="3960"/>
                      <a:pt x="3642" y="3807"/>
                      <a:pt x="3462" y="3570"/>
                    </a:cubicBezTo>
                    <a:cubicBezTo>
                      <a:pt x="3234" y="3805"/>
                      <a:pt x="2919" y="3951"/>
                      <a:pt x="2567" y="3951"/>
                    </a:cubicBezTo>
                    <a:cubicBezTo>
                      <a:pt x="2148" y="3951"/>
                      <a:pt x="1776" y="3744"/>
                      <a:pt x="1553" y="3424"/>
                    </a:cubicBezTo>
                    <a:cubicBezTo>
                      <a:pt x="1409" y="3539"/>
                      <a:pt x="1224" y="3609"/>
                      <a:pt x="1025" y="3609"/>
                    </a:cubicBezTo>
                    <a:cubicBezTo>
                      <a:pt x="561" y="3609"/>
                      <a:pt x="183" y="3232"/>
                      <a:pt x="183" y="2766"/>
                    </a:cubicBezTo>
                    <a:cubicBezTo>
                      <a:pt x="183" y="2421"/>
                      <a:pt x="392" y="2123"/>
                      <a:pt x="690" y="1993"/>
                    </a:cubicBezTo>
                    <a:cubicBezTo>
                      <a:pt x="647" y="1884"/>
                      <a:pt x="624" y="1765"/>
                      <a:pt x="624" y="1639"/>
                    </a:cubicBezTo>
                    <a:cubicBezTo>
                      <a:pt x="624" y="1118"/>
                      <a:pt x="1028" y="690"/>
                      <a:pt x="1539" y="654"/>
                    </a:cubicBezTo>
                    <a:cubicBezTo>
                      <a:pt x="1564" y="652"/>
                      <a:pt x="1587" y="652"/>
                      <a:pt x="1611" y="652"/>
                    </a:cubicBezTo>
                    <a:cubicBezTo>
                      <a:pt x="1837" y="652"/>
                      <a:pt x="2046" y="726"/>
                      <a:pt x="2211" y="854"/>
                    </a:cubicBezTo>
                    <a:cubicBezTo>
                      <a:pt x="2418" y="455"/>
                      <a:pt x="2833" y="183"/>
                      <a:pt x="3315" y="183"/>
                    </a:cubicBezTo>
                    <a:close/>
                    <a:moveTo>
                      <a:pt x="3315" y="0"/>
                    </a:moveTo>
                    <a:lnTo>
                      <a:pt x="3315" y="2"/>
                    </a:lnTo>
                    <a:cubicBezTo>
                      <a:pt x="2847" y="2"/>
                      <a:pt x="2418" y="228"/>
                      <a:pt x="2152" y="602"/>
                    </a:cubicBezTo>
                    <a:cubicBezTo>
                      <a:pt x="1988" y="514"/>
                      <a:pt x="1803" y="469"/>
                      <a:pt x="1611" y="469"/>
                    </a:cubicBezTo>
                    <a:cubicBezTo>
                      <a:pt x="1580" y="469"/>
                      <a:pt x="1551" y="471"/>
                      <a:pt x="1524" y="473"/>
                    </a:cubicBezTo>
                    <a:cubicBezTo>
                      <a:pt x="917" y="516"/>
                      <a:pt x="442" y="1030"/>
                      <a:pt x="442" y="1639"/>
                    </a:cubicBezTo>
                    <a:cubicBezTo>
                      <a:pt x="442" y="1729"/>
                      <a:pt x="451" y="1819"/>
                      <a:pt x="471" y="1905"/>
                    </a:cubicBezTo>
                    <a:cubicBezTo>
                      <a:pt x="180" y="2092"/>
                      <a:pt x="0" y="2414"/>
                      <a:pt x="0" y="2766"/>
                    </a:cubicBezTo>
                    <a:cubicBezTo>
                      <a:pt x="0" y="3331"/>
                      <a:pt x="460" y="3791"/>
                      <a:pt x="1025" y="3791"/>
                    </a:cubicBezTo>
                    <a:cubicBezTo>
                      <a:pt x="1197" y="3791"/>
                      <a:pt x="1364" y="3748"/>
                      <a:pt x="1515" y="3667"/>
                    </a:cubicBezTo>
                    <a:cubicBezTo>
                      <a:pt x="1781" y="3962"/>
                      <a:pt x="2164" y="4134"/>
                      <a:pt x="2567" y="4134"/>
                    </a:cubicBezTo>
                    <a:cubicBezTo>
                      <a:pt x="2892" y="4134"/>
                      <a:pt x="3198" y="4025"/>
                      <a:pt x="3448" y="3827"/>
                    </a:cubicBezTo>
                    <a:cubicBezTo>
                      <a:pt x="3662" y="4030"/>
                      <a:pt x="3944" y="4140"/>
                      <a:pt x="4246" y="4140"/>
                    </a:cubicBezTo>
                    <a:cubicBezTo>
                      <a:pt x="4641" y="4140"/>
                      <a:pt x="5003" y="3944"/>
                      <a:pt x="5218" y="3624"/>
                    </a:cubicBezTo>
                    <a:cubicBezTo>
                      <a:pt x="5355" y="3694"/>
                      <a:pt x="5511" y="3730"/>
                      <a:pt x="5666" y="3730"/>
                    </a:cubicBezTo>
                    <a:cubicBezTo>
                      <a:pt x="6187" y="3730"/>
                      <a:pt x="6622" y="3327"/>
                      <a:pt x="6660" y="2808"/>
                    </a:cubicBezTo>
                    <a:cubicBezTo>
                      <a:pt x="6662" y="2786"/>
                      <a:pt x="6665" y="2761"/>
                      <a:pt x="6665" y="2734"/>
                    </a:cubicBezTo>
                    <a:cubicBezTo>
                      <a:pt x="6665" y="2326"/>
                      <a:pt x="6421" y="1970"/>
                      <a:pt x="6056" y="1817"/>
                    </a:cubicBezTo>
                    <a:cubicBezTo>
                      <a:pt x="6061" y="1785"/>
                      <a:pt x="6061" y="1754"/>
                      <a:pt x="6061" y="1722"/>
                    </a:cubicBezTo>
                    <a:cubicBezTo>
                      <a:pt x="6061" y="1075"/>
                      <a:pt x="5535" y="550"/>
                      <a:pt x="4891" y="550"/>
                    </a:cubicBezTo>
                    <a:cubicBezTo>
                      <a:pt x="4753" y="550"/>
                      <a:pt x="4618" y="575"/>
                      <a:pt x="4490" y="622"/>
                    </a:cubicBezTo>
                    <a:cubicBezTo>
                      <a:pt x="4226" y="235"/>
                      <a:pt x="3791" y="0"/>
                      <a:pt x="3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6" name="Google Shape;2576;p35"/>
          <p:cNvSpPr/>
          <p:nvPr/>
        </p:nvSpPr>
        <p:spPr>
          <a:xfrm>
            <a:off x="3288450" y="1594625"/>
            <a:ext cx="2455100" cy="1820796"/>
          </a:xfrm>
          <a:custGeom>
            <a:avLst/>
            <a:gdLst/>
            <a:ahLst/>
            <a:cxnLst/>
            <a:rect l="l" t="t" r="r" b="b"/>
            <a:pathLst>
              <a:path w="62068" h="51042" extrusionOk="0">
                <a:moveTo>
                  <a:pt x="31450" y="1"/>
                </a:moveTo>
                <a:cubicBezTo>
                  <a:pt x="29104" y="1"/>
                  <a:pt x="26641" y="1447"/>
                  <a:pt x="25288" y="4734"/>
                </a:cubicBezTo>
                <a:cubicBezTo>
                  <a:pt x="24838" y="5827"/>
                  <a:pt x="24603" y="7087"/>
                  <a:pt x="24511" y="8367"/>
                </a:cubicBezTo>
                <a:cubicBezTo>
                  <a:pt x="22652" y="5567"/>
                  <a:pt x="19021" y="3497"/>
                  <a:pt x="16029" y="3497"/>
                </a:cubicBezTo>
                <a:cubicBezTo>
                  <a:pt x="13340" y="3497"/>
                  <a:pt x="11168" y="5170"/>
                  <a:pt x="11265" y="9487"/>
                </a:cubicBezTo>
                <a:cubicBezTo>
                  <a:pt x="11306" y="11311"/>
                  <a:pt x="11914" y="13199"/>
                  <a:pt x="12768" y="14804"/>
                </a:cubicBezTo>
                <a:cubicBezTo>
                  <a:pt x="11824" y="13540"/>
                  <a:pt x="10698" y="13009"/>
                  <a:pt x="9558" y="13009"/>
                </a:cubicBezTo>
                <a:cubicBezTo>
                  <a:pt x="5330" y="13009"/>
                  <a:pt x="923" y="20324"/>
                  <a:pt x="4999" y="24692"/>
                </a:cubicBezTo>
                <a:cubicBezTo>
                  <a:pt x="5982" y="25742"/>
                  <a:pt x="7071" y="26481"/>
                  <a:pt x="8500" y="26653"/>
                </a:cubicBezTo>
                <a:cubicBezTo>
                  <a:pt x="2022" y="27759"/>
                  <a:pt x="0" y="38706"/>
                  <a:pt x="7546" y="39824"/>
                </a:cubicBezTo>
                <a:cubicBezTo>
                  <a:pt x="7938" y="39882"/>
                  <a:pt x="8328" y="39913"/>
                  <a:pt x="8714" y="39913"/>
                </a:cubicBezTo>
                <a:cubicBezTo>
                  <a:pt x="9681" y="39913"/>
                  <a:pt x="10625" y="39722"/>
                  <a:pt x="11522" y="39301"/>
                </a:cubicBezTo>
                <a:lnTo>
                  <a:pt x="11522" y="39301"/>
                </a:lnTo>
                <a:cubicBezTo>
                  <a:pt x="8100" y="44448"/>
                  <a:pt x="10904" y="50351"/>
                  <a:pt x="15727" y="50351"/>
                </a:cubicBezTo>
                <a:cubicBezTo>
                  <a:pt x="17114" y="50351"/>
                  <a:pt x="18667" y="49863"/>
                  <a:pt x="20287" y="48729"/>
                </a:cubicBezTo>
                <a:cubicBezTo>
                  <a:pt x="21932" y="47575"/>
                  <a:pt x="23314" y="45990"/>
                  <a:pt x="24669" y="44514"/>
                </a:cubicBezTo>
                <a:lnTo>
                  <a:pt x="24669" y="44514"/>
                </a:lnTo>
                <a:cubicBezTo>
                  <a:pt x="24662" y="48719"/>
                  <a:pt x="26855" y="51042"/>
                  <a:pt x="29535" y="51042"/>
                </a:cubicBezTo>
                <a:cubicBezTo>
                  <a:pt x="31534" y="51042"/>
                  <a:pt x="33803" y="49749"/>
                  <a:pt x="35631" y="46982"/>
                </a:cubicBezTo>
                <a:cubicBezTo>
                  <a:pt x="36325" y="45930"/>
                  <a:pt x="36515" y="44807"/>
                  <a:pt x="36382" y="43888"/>
                </a:cubicBezTo>
                <a:lnTo>
                  <a:pt x="36382" y="43888"/>
                </a:lnTo>
                <a:cubicBezTo>
                  <a:pt x="37098" y="46813"/>
                  <a:pt x="38509" y="49675"/>
                  <a:pt x="41604" y="50532"/>
                </a:cubicBezTo>
                <a:cubicBezTo>
                  <a:pt x="42229" y="50705"/>
                  <a:pt x="42816" y="50787"/>
                  <a:pt x="43359" y="50787"/>
                </a:cubicBezTo>
                <a:cubicBezTo>
                  <a:pt x="45996" y="50787"/>
                  <a:pt x="47595" y="48858"/>
                  <a:pt x="47554" y="46144"/>
                </a:cubicBezTo>
                <a:cubicBezTo>
                  <a:pt x="47534" y="44897"/>
                  <a:pt x="46770" y="43362"/>
                  <a:pt x="46269" y="42222"/>
                </a:cubicBezTo>
                <a:lnTo>
                  <a:pt x="46269" y="42222"/>
                </a:lnTo>
                <a:cubicBezTo>
                  <a:pt x="47754" y="43624"/>
                  <a:pt x="49400" y="44208"/>
                  <a:pt x="50938" y="44208"/>
                </a:cubicBezTo>
                <a:cubicBezTo>
                  <a:pt x="55691" y="44208"/>
                  <a:pt x="59408" y="38629"/>
                  <a:pt x="54110" y="34390"/>
                </a:cubicBezTo>
                <a:lnTo>
                  <a:pt x="54112" y="34390"/>
                </a:lnTo>
                <a:cubicBezTo>
                  <a:pt x="52965" y="33473"/>
                  <a:pt x="51570" y="32862"/>
                  <a:pt x="50125" y="32625"/>
                </a:cubicBezTo>
                <a:lnTo>
                  <a:pt x="50125" y="32625"/>
                </a:lnTo>
                <a:cubicBezTo>
                  <a:pt x="50209" y="32627"/>
                  <a:pt x="50291" y="32628"/>
                  <a:pt x="50374" y="32628"/>
                </a:cubicBezTo>
                <a:cubicBezTo>
                  <a:pt x="57616" y="32628"/>
                  <a:pt x="62068" y="24477"/>
                  <a:pt x="54460" y="20831"/>
                </a:cubicBezTo>
                <a:cubicBezTo>
                  <a:pt x="53297" y="20274"/>
                  <a:pt x="52134" y="19911"/>
                  <a:pt x="50849" y="19864"/>
                </a:cubicBezTo>
                <a:cubicBezTo>
                  <a:pt x="55626" y="17395"/>
                  <a:pt x="58936" y="9706"/>
                  <a:pt x="53277" y="9706"/>
                </a:cubicBezTo>
                <a:cubicBezTo>
                  <a:pt x="52532" y="9706"/>
                  <a:pt x="51630" y="9840"/>
                  <a:pt x="50556" y="10136"/>
                </a:cubicBezTo>
                <a:cubicBezTo>
                  <a:pt x="49129" y="10531"/>
                  <a:pt x="47761" y="11387"/>
                  <a:pt x="46657" y="12361"/>
                </a:cubicBezTo>
                <a:cubicBezTo>
                  <a:pt x="49398" y="8257"/>
                  <a:pt x="47387" y="1304"/>
                  <a:pt x="43506" y="1304"/>
                </a:cubicBezTo>
                <a:cubicBezTo>
                  <a:pt x="42357" y="1304"/>
                  <a:pt x="41045" y="1913"/>
                  <a:pt x="39643" y="3386"/>
                </a:cubicBezTo>
                <a:cubicBezTo>
                  <a:pt x="38428" y="4664"/>
                  <a:pt x="37466" y="6492"/>
                  <a:pt x="37112" y="8209"/>
                </a:cubicBezTo>
                <a:cubicBezTo>
                  <a:pt x="38131" y="3164"/>
                  <a:pt x="34919" y="1"/>
                  <a:pt x="31450" y="1"/>
                </a:cubicBezTo>
                <a:close/>
              </a:path>
            </a:pathLst>
          </a:custGeom>
          <a:solidFill>
            <a:srgbClr val="FFFFFF"/>
          </a:solidFill>
          <a:ln w="152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35"/>
          <p:cNvSpPr/>
          <p:nvPr/>
        </p:nvSpPr>
        <p:spPr>
          <a:xfrm>
            <a:off x="3286125" y="1594600"/>
            <a:ext cx="2455100" cy="1820796"/>
          </a:xfrm>
          <a:custGeom>
            <a:avLst/>
            <a:gdLst/>
            <a:ahLst/>
            <a:cxnLst/>
            <a:rect l="l" t="t" r="r" b="b"/>
            <a:pathLst>
              <a:path w="62068" h="51042" extrusionOk="0">
                <a:moveTo>
                  <a:pt x="31450" y="1"/>
                </a:moveTo>
                <a:cubicBezTo>
                  <a:pt x="29104" y="1"/>
                  <a:pt x="26641" y="1447"/>
                  <a:pt x="25288" y="4734"/>
                </a:cubicBezTo>
                <a:cubicBezTo>
                  <a:pt x="24838" y="5827"/>
                  <a:pt x="24603" y="7087"/>
                  <a:pt x="24511" y="8367"/>
                </a:cubicBezTo>
                <a:cubicBezTo>
                  <a:pt x="22652" y="5567"/>
                  <a:pt x="19021" y="3497"/>
                  <a:pt x="16029" y="3497"/>
                </a:cubicBezTo>
                <a:cubicBezTo>
                  <a:pt x="13340" y="3497"/>
                  <a:pt x="11168" y="5170"/>
                  <a:pt x="11265" y="9487"/>
                </a:cubicBezTo>
                <a:cubicBezTo>
                  <a:pt x="11306" y="11311"/>
                  <a:pt x="11914" y="13199"/>
                  <a:pt x="12768" y="14804"/>
                </a:cubicBezTo>
                <a:cubicBezTo>
                  <a:pt x="11824" y="13540"/>
                  <a:pt x="10698" y="13009"/>
                  <a:pt x="9558" y="13009"/>
                </a:cubicBezTo>
                <a:cubicBezTo>
                  <a:pt x="5330" y="13009"/>
                  <a:pt x="923" y="20324"/>
                  <a:pt x="4999" y="24692"/>
                </a:cubicBezTo>
                <a:cubicBezTo>
                  <a:pt x="5982" y="25742"/>
                  <a:pt x="7071" y="26481"/>
                  <a:pt x="8500" y="26653"/>
                </a:cubicBezTo>
                <a:cubicBezTo>
                  <a:pt x="2022" y="27759"/>
                  <a:pt x="0" y="38706"/>
                  <a:pt x="7546" y="39824"/>
                </a:cubicBezTo>
                <a:cubicBezTo>
                  <a:pt x="7938" y="39882"/>
                  <a:pt x="8328" y="39913"/>
                  <a:pt x="8714" y="39913"/>
                </a:cubicBezTo>
                <a:cubicBezTo>
                  <a:pt x="9681" y="39913"/>
                  <a:pt x="10625" y="39722"/>
                  <a:pt x="11522" y="39301"/>
                </a:cubicBezTo>
                <a:lnTo>
                  <a:pt x="11522" y="39301"/>
                </a:lnTo>
                <a:cubicBezTo>
                  <a:pt x="8100" y="44448"/>
                  <a:pt x="10904" y="50351"/>
                  <a:pt x="15727" y="50351"/>
                </a:cubicBezTo>
                <a:cubicBezTo>
                  <a:pt x="17114" y="50351"/>
                  <a:pt x="18667" y="49863"/>
                  <a:pt x="20287" y="48729"/>
                </a:cubicBezTo>
                <a:cubicBezTo>
                  <a:pt x="21932" y="47575"/>
                  <a:pt x="23314" y="45990"/>
                  <a:pt x="24669" y="44514"/>
                </a:cubicBezTo>
                <a:lnTo>
                  <a:pt x="24669" y="44514"/>
                </a:lnTo>
                <a:cubicBezTo>
                  <a:pt x="24662" y="48719"/>
                  <a:pt x="26855" y="51042"/>
                  <a:pt x="29535" y="51042"/>
                </a:cubicBezTo>
                <a:cubicBezTo>
                  <a:pt x="31534" y="51042"/>
                  <a:pt x="33803" y="49749"/>
                  <a:pt x="35631" y="46982"/>
                </a:cubicBezTo>
                <a:cubicBezTo>
                  <a:pt x="36325" y="45930"/>
                  <a:pt x="36515" y="44807"/>
                  <a:pt x="36382" y="43888"/>
                </a:cubicBezTo>
                <a:lnTo>
                  <a:pt x="36382" y="43888"/>
                </a:lnTo>
                <a:cubicBezTo>
                  <a:pt x="37098" y="46813"/>
                  <a:pt x="38509" y="49675"/>
                  <a:pt x="41604" y="50532"/>
                </a:cubicBezTo>
                <a:cubicBezTo>
                  <a:pt x="42229" y="50705"/>
                  <a:pt x="42816" y="50787"/>
                  <a:pt x="43359" y="50787"/>
                </a:cubicBezTo>
                <a:cubicBezTo>
                  <a:pt x="45996" y="50787"/>
                  <a:pt x="47595" y="48858"/>
                  <a:pt x="47554" y="46144"/>
                </a:cubicBezTo>
                <a:cubicBezTo>
                  <a:pt x="47534" y="44897"/>
                  <a:pt x="46770" y="43362"/>
                  <a:pt x="46269" y="42222"/>
                </a:cubicBezTo>
                <a:lnTo>
                  <a:pt x="46269" y="42222"/>
                </a:lnTo>
                <a:cubicBezTo>
                  <a:pt x="47754" y="43624"/>
                  <a:pt x="49400" y="44208"/>
                  <a:pt x="50938" y="44208"/>
                </a:cubicBezTo>
                <a:cubicBezTo>
                  <a:pt x="55691" y="44208"/>
                  <a:pt x="59408" y="38629"/>
                  <a:pt x="54110" y="34390"/>
                </a:cubicBezTo>
                <a:lnTo>
                  <a:pt x="54112" y="34390"/>
                </a:lnTo>
                <a:cubicBezTo>
                  <a:pt x="52965" y="33473"/>
                  <a:pt x="51570" y="32862"/>
                  <a:pt x="50125" y="32625"/>
                </a:cubicBezTo>
                <a:lnTo>
                  <a:pt x="50125" y="32625"/>
                </a:lnTo>
                <a:cubicBezTo>
                  <a:pt x="50209" y="32627"/>
                  <a:pt x="50291" y="32628"/>
                  <a:pt x="50374" y="32628"/>
                </a:cubicBezTo>
                <a:cubicBezTo>
                  <a:pt x="57616" y="32628"/>
                  <a:pt x="62068" y="24477"/>
                  <a:pt x="54460" y="20831"/>
                </a:cubicBezTo>
                <a:cubicBezTo>
                  <a:pt x="53297" y="20274"/>
                  <a:pt x="52134" y="19911"/>
                  <a:pt x="50849" y="19864"/>
                </a:cubicBezTo>
                <a:cubicBezTo>
                  <a:pt x="55626" y="17395"/>
                  <a:pt x="58936" y="9706"/>
                  <a:pt x="53277" y="9706"/>
                </a:cubicBezTo>
                <a:cubicBezTo>
                  <a:pt x="52532" y="9706"/>
                  <a:pt x="51630" y="9840"/>
                  <a:pt x="50556" y="10136"/>
                </a:cubicBezTo>
                <a:cubicBezTo>
                  <a:pt x="49129" y="10531"/>
                  <a:pt x="47761" y="11387"/>
                  <a:pt x="46657" y="12361"/>
                </a:cubicBezTo>
                <a:cubicBezTo>
                  <a:pt x="49398" y="8257"/>
                  <a:pt x="47387" y="1304"/>
                  <a:pt x="43506" y="1304"/>
                </a:cubicBezTo>
                <a:cubicBezTo>
                  <a:pt x="42357" y="1304"/>
                  <a:pt x="41045" y="1913"/>
                  <a:pt x="39643" y="3386"/>
                </a:cubicBezTo>
                <a:cubicBezTo>
                  <a:pt x="38428" y="4664"/>
                  <a:pt x="37466" y="6492"/>
                  <a:pt x="37112" y="8209"/>
                </a:cubicBezTo>
                <a:cubicBezTo>
                  <a:pt x="38131" y="3164"/>
                  <a:pt x="34919" y="1"/>
                  <a:pt x="31450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274300" rIns="3657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FAKTOR PENYEBABNYA:</a:t>
            </a:r>
            <a:endParaRPr sz="2000" dirty="0">
              <a:solidFill>
                <a:schemeClr val="accent6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2578" name="Google Shape;2578;p35"/>
          <p:cNvGrpSpPr/>
          <p:nvPr/>
        </p:nvGrpSpPr>
        <p:grpSpPr>
          <a:xfrm>
            <a:off x="8010922" y="2447201"/>
            <a:ext cx="413078" cy="354248"/>
            <a:chOff x="8329197" y="1821101"/>
            <a:chExt cx="413078" cy="354248"/>
          </a:xfrm>
        </p:grpSpPr>
        <p:sp>
          <p:nvSpPr>
            <p:cNvPr id="2579" name="Google Shape;2579;p35"/>
            <p:cNvSpPr/>
            <p:nvPr/>
          </p:nvSpPr>
          <p:spPr>
            <a:xfrm flipH="1">
              <a:off x="8329204" y="1821101"/>
              <a:ext cx="413071" cy="354248"/>
            </a:xfrm>
            <a:custGeom>
              <a:avLst/>
              <a:gdLst/>
              <a:ahLst/>
              <a:cxnLst/>
              <a:rect l="l" t="t" r="r" b="b"/>
              <a:pathLst>
                <a:path w="3825" h="3472" extrusionOk="0">
                  <a:moveTo>
                    <a:pt x="2904" y="1"/>
                  </a:moveTo>
                  <a:cubicBezTo>
                    <a:pt x="2546" y="1"/>
                    <a:pt x="2220" y="289"/>
                    <a:pt x="2016" y="800"/>
                  </a:cubicBezTo>
                  <a:cubicBezTo>
                    <a:pt x="1960" y="937"/>
                    <a:pt x="1923" y="1135"/>
                    <a:pt x="1898" y="1279"/>
                  </a:cubicBezTo>
                  <a:cubicBezTo>
                    <a:pt x="1671" y="1096"/>
                    <a:pt x="1255" y="817"/>
                    <a:pt x="814" y="817"/>
                  </a:cubicBezTo>
                  <a:cubicBezTo>
                    <a:pt x="756" y="817"/>
                    <a:pt x="697" y="822"/>
                    <a:pt x="639" y="832"/>
                  </a:cubicBezTo>
                  <a:cubicBezTo>
                    <a:pt x="415" y="872"/>
                    <a:pt x="238" y="1009"/>
                    <a:pt x="136" y="1216"/>
                  </a:cubicBezTo>
                  <a:cubicBezTo>
                    <a:pt x="1" y="1498"/>
                    <a:pt x="24" y="1859"/>
                    <a:pt x="196" y="2182"/>
                  </a:cubicBezTo>
                  <a:cubicBezTo>
                    <a:pt x="520" y="2780"/>
                    <a:pt x="1386" y="3267"/>
                    <a:pt x="2035" y="3420"/>
                  </a:cubicBezTo>
                  <a:cubicBezTo>
                    <a:pt x="2156" y="3448"/>
                    <a:pt x="2298" y="3471"/>
                    <a:pt x="2437" y="3471"/>
                  </a:cubicBezTo>
                  <a:cubicBezTo>
                    <a:pt x="2575" y="3471"/>
                    <a:pt x="2717" y="3446"/>
                    <a:pt x="2821" y="3374"/>
                  </a:cubicBezTo>
                  <a:cubicBezTo>
                    <a:pt x="3426" y="2948"/>
                    <a:pt x="3771" y="1970"/>
                    <a:pt x="3801" y="1226"/>
                  </a:cubicBezTo>
                  <a:cubicBezTo>
                    <a:pt x="3824" y="632"/>
                    <a:pt x="3499" y="113"/>
                    <a:pt x="3045" y="16"/>
                  </a:cubicBezTo>
                  <a:cubicBezTo>
                    <a:pt x="2997" y="6"/>
                    <a:pt x="2950" y="1"/>
                    <a:pt x="2904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0" name="Google Shape;2580;p35"/>
            <p:cNvGrpSpPr/>
            <p:nvPr/>
          </p:nvGrpSpPr>
          <p:grpSpPr>
            <a:xfrm>
              <a:off x="8329197" y="1821105"/>
              <a:ext cx="413069" cy="354235"/>
              <a:chOff x="6519600" y="945000"/>
              <a:chExt cx="512175" cy="439225"/>
            </a:xfrm>
          </p:grpSpPr>
          <p:sp>
            <p:nvSpPr>
              <p:cNvPr id="2581" name="Google Shape;2581;p35"/>
              <p:cNvSpPr/>
              <p:nvPr/>
            </p:nvSpPr>
            <p:spPr>
              <a:xfrm>
                <a:off x="6526472" y="957817"/>
                <a:ext cx="505303" cy="413855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132" extrusionOk="0">
                    <a:moveTo>
                      <a:pt x="895" y="1"/>
                    </a:moveTo>
                    <a:cubicBezTo>
                      <a:pt x="557" y="1"/>
                      <a:pt x="234" y="314"/>
                      <a:pt x="156" y="766"/>
                    </a:cubicBezTo>
                    <a:cubicBezTo>
                      <a:pt x="0" y="1651"/>
                      <a:pt x="823" y="3103"/>
                      <a:pt x="1352" y="3130"/>
                    </a:cubicBezTo>
                    <a:cubicBezTo>
                      <a:pt x="1374" y="3131"/>
                      <a:pt x="1397" y="3132"/>
                      <a:pt x="1419" y="3132"/>
                    </a:cubicBezTo>
                    <a:cubicBezTo>
                      <a:pt x="2072" y="3132"/>
                      <a:pt x="2864" y="2634"/>
                      <a:pt x="3306" y="2113"/>
                    </a:cubicBezTo>
                    <a:cubicBezTo>
                      <a:pt x="3824" y="1506"/>
                      <a:pt x="3656" y="656"/>
                      <a:pt x="2981" y="656"/>
                    </a:cubicBezTo>
                    <a:cubicBezTo>
                      <a:pt x="2798" y="656"/>
                      <a:pt x="2577" y="719"/>
                      <a:pt x="2321" y="867"/>
                    </a:cubicBezTo>
                    <a:cubicBezTo>
                      <a:pt x="2164" y="957"/>
                      <a:pt x="1959" y="1149"/>
                      <a:pt x="1873" y="1225"/>
                    </a:cubicBezTo>
                    <a:cubicBezTo>
                      <a:pt x="1863" y="1234"/>
                      <a:pt x="1855" y="1239"/>
                      <a:pt x="1849" y="1239"/>
                    </a:cubicBezTo>
                    <a:cubicBezTo>
                      <a:pt x="1830" y="1239"/>
                      <a:pt x="1826" y="1192"/>
                      <a:pt x="1805" y="1104"/>
                    </a:cubicBezTo>
                    <a:cubicBezTo>
                      <a:pt x="1711" y="689"/>
                      <a:pt x="1508" y="252"/>
                      <a:pt x="1161" y="69"/>
                    </a:cubicBezTo>
                    <a:cubicBezTo>
                      <a:pt x="1074" y="23"/>
                      <a:pt x="984" y="1"/>
                      <a:pt x="8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5"/>
              <p:cNvSpPr/>
              <p:nvPr/>
            </p:nvSpPr>
            <p:spPr>
              <a:xfrm>
                <a:off x="6549332" y="1099072"/>
                <a:ext cx="462094" cy="27260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2063" extrusionOk="0">
                    <a:moveTo>
                      <a:pt x="3395" y="1"/>
                    </a:moveTo>
                    <a:lnTo>
                      <a:pt x="3395" y="1"/>
                    </a:lnTo>
                    <a:cubicBezTo>
                      <a:pt x="3230" y="5"/>
                      <a:pt x="3068" y="37"/>
                      <a:pt x="2908" y="104"/>
                    </a:cubicBezTo>
                    <a:cubicBezTo>
                      <a:pt x="2610" y="228"/>
                      <a:pt x="2374" y="458"/>
                      <a:pt x="2088" y="605"/>
                    </a:cubicBezTo>
                    <a:cubicBezTo>
                      <a:pt x="1857" y="721"/>
                      <a:pt x="1608" y="773"/>
                      <a:pt x="1355" y="773"/>
                    </a:cubicBezTo>
                    <a:cubicBezTo>
                      <a:pt x="882" y="773"/>
                      <a:pt x="396" y="589"/>
                      <a:pt x="1" y="298"/>
                    </a:cubicBezTo>
                    <a:lnTo>
                      <a:pt x="1" y="298"/>
                    </a:lnTo>
                    <a:cubicBezTo>
                      <a:pt x="154" y="1116"/>
                      <a:pt x="756" y="2040"/>
                      <a:pt x="1179" y="2061"/>
                    </a:cubicBezTo>
                    <a:cubicBezTo>
                      <a:pt x="1201" y="2062"/>
                      <a:pt x="1224" y="2063"/>
                      <a:pt x="1246" y="2063"/>
                    </a:cubicBezTo>
                    <a:cubicBezTo>
                      <a:pt x="1899" y="2063"/>
                      <a:pt x="2691" y="1565"/>
                      <a:pt x="3133" y="1044"/>
                    </a:cubicBezTo>
                    <a:cubicBezTo>
                      <a:pt x="3417" y="711"/>
                      <a:pt x="3496" y="301"/>
                      <a:pt x="3395" y="1"/>
                    </a:cubicBezTo>
                    <a:close/>
                  </a:path>
                </a:pathLst>
              </a:custGeom>
              <a:solidFill>
                <a:srgbClr val="FF364A">
                  <a:alpha val="44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5"/>
              <p:cNvSpPr/>
              <p:nvPr/>
            </p:nvSpPr>
            <p:spPr>
              <a:xfrm>
                <a:off x="6558582" y="1006047"/>
                <a:ext cx="108223" cy="153147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159" extrusionOk="0">
                    <a:moveTo>
                      <a:pt x="699" y="1"/>
                    </a:moveTo>
                    <a:cubicBezTo>
                      <a:pt x="695" y="1"/>
                      <a:pt x="690" y="1"/>
                      <a:pt x="686" y="2"/>
                    </a:cubicBezTo>
                    <a:cubicBezTo>
                      <a:pt x="174" y="76"/>
                      <a:pt x="0" y="860"/>
                      <a:pt x="435" y="1142"/>
                    </a:cubicBezTo>
                    <a:cubicBezTo>
                      <a:pt x="452" y="1153"/>
                      <a:pt x="471" y="1158"/>
                      <a:pt x="489" y="1158"/>
                    </a:cubicBezTo>
                    <a:cubicBezTo>
                      <a:pt x="546" y="1158"/>
                      <a:pt x="598" y="1106"/>
                      <a:pt x="584" y="1041"/>
                    </a:cubicBezTo>
                    <a:lnTo>
                      <a:pt x="584" y="1041"/>
                    </a:lnTo>
                    <a:cubicBezTo>
                      <a:pt x="584" y="1041"/>
                      <a:pt x="584" y="1041"/>
                      <a:pt x="585" y="1041"/>
                    </a:cubicBezTo>
                    <a:cubicBezTo>
                      <a:pt x="586" y="1041"/>
                      <a:pt x="552" y="900"/>
                      <a:pt x="548" y="786"/>
                    </a:cubicBezTo>
                    <a:cubicBezTo>
                      <a:pt x="532" y="414"/>
                      <a:pt x="742" y="213"/>
                      <a:pt x="773" y="148"/>
                    </a:cubicBezTo>
                    <a:cubicBezTo>
                      <a:pt x="818" y="86"/>
                      <a:pt x="773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5"/>
              <p:cNvSpPr/>
              <p:nvPr/>
            </p:nvSpPr>
            <p:spPr>
              <a:xfrm>
                <a:off x="6519600" y="945000"/>
                <a:ext cx="510853" cy="439225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3324" extrusionOk="0">
                    <a:moveTo>
                      <a:pt x="947" y="191"/>
                    </a:moveTo>
                    <a:lnTo>
                      <a:pt x="947" y="193"/>
                    </a:lnTo>
                    <a:cubicBezTo>
                      <a:pt x="1014" y="193"/>
                      <a:pt x="1091" y="207"/>
                      <a:pt x="1168" y="249"/>
                    </a:cubicBezTo>
                    <a:cubicBezTo>
                      <a:pt x="1440" y="394"/>
                      <a:pt x="1657" y="748"/>
                      <a:pt x="1765" y="1221"/>
                    </a:cubicBezTo>
                    <a:lnTo>
                      <a:pt x="1774" y="1273"/>
                    </a:lnTo>
                    <a:cubicBezTo>
                      <a:pt x="1790" y="1343"/>
                      <a:pt x="1803" y="1403"/>
                      <a:pt x="1869" y="1426"/>
                    </a:cubicBezTo>
                    <a:cubicBezTo>
                      <a:pt x="1878" y="1429"/>
                      <a:pt x="1889" y="1431"/>
                      <a:pt x="1902" y="1431"/>
                    </a:cubicBezTo>
                    <a:cubicBezTo>
                      <a:pt x="1927" y="1431"/>
                      <a:pt x="1957" y="1423"/>
                      <a:pt x="1988" y="1394"/>
                    </a:cubicBezTo>
                    <a:lnTo>
                      <a:pt x="2026" y="1358"/>
                    </a:lnTo>
                    <a:cubicBezTo>
                      <a:pt x="2119" y="1275"/>
                      <a:pt x="2292" y="1119"/>
                      <a:pt x="2421" y="1045"/>
                    </a:cubicBezTo>
                    <a:cubicBezTo>
                      <a:pt x="2649" y="913"/>
                      <a:pt x="2858" y="847"/>
                      <a:pt x="3035" y="847"/>
                    </a:cubicBezTo>
                    <a:cubicBezTo>
                      <a:pt x="3199" y="847"/>
                      <a:pt x="3335" y="905"/>
                      <a:pt x="3430" y="1020"/>
                    </a:cubicBezTo>
                    <a:cubicBezTo>
                      <a:pt x="3629" y="1259"/>
                      <a:pt x="3629" y="1746"/>
                      <a:pt x="3286" y="2149"/>
                    </a:cubicBezTo>
                    <a:cubicBezTo>
                      <a:pt x="2871" y="2634"/>
                      <a:pt x="2103" y="3134"/>
                      <a:pt x="1470" y="3134"/>
                    </a:cubicBezTo>
                    <a:cubicBezTo>
                      <a:pt x="1449" y="3134"/>
                      <a:pt x="1429" y="3133"/>
                      <a:pt x="1409" y="3132"/>
                    </a:cubicBezTo>
                    <a:cubicBezTo>
                      <a:pt x="1278" y="3125"/>
                      <a:pt x="1100" y="2992"/>
                      <a:pt x="922" y="2769"/>
                    </a:cubicBezTo>
                    <a:cubicBezTo>
                      <a:pt x="539" y="2289"/>
                      <a:pt x="201" y="1451"/>
                      <a:pt x="300" y="878"/>
                    </a:cubicBezTo>
                    <a:cubicBezTo>
                      <a:pt x="350" y="592"/>
                      <a:pt x="514" y="349"/>
                      <a:pt x="728" y="245"/>
                    </a:cubicBezTo>
                    <a:cubicBezTo>
                      <a:pt x="785" y="218"/>
                      <a:pt x="861" y="191"/>
                      <a:pt x="947" y="191"/>
                    </a:cubicBezTo>
                    <a:close/>
                    <a:moveTo>
                      <a:pt x="947" y="1"/>
                    </a:moveTo>
                    <a:cubicBezTo>
                      <a:pt x="845" y="1"/>
                      <a:pt x="743" y="25"/>
                      <a:pt x="645" y="74"/>
                    </a:cubicBezTo>
                    <a:cubicBezTo>
                      <a:pt x="372" y="207"/>
                      <a:pt x="174" y="495"/>
                      <a:pt x="113" y="847"/>
                    </a:cubicBezTo>
                    <a:cubicBezTo>
                      <a:pt x="0" y="1494"/>
                      <a:pt x="370" y="2382"/>
                      <a:pt x="773" y="2889"/>
                    </a:cubicBezTo>
                    <a:cubicBezTo>
                      <a:pt x="926" y="3078"/>
                      <a:pt x="1159" y="3310"/>
                      <a:pt x="1400" y="3321"/>
                    </a:cubicBezTo>
                    <a:cubicBezTo>
                      <a:pt x="1422" y="3324"/>
                      <a:pt x="1447" y="3324"/>
                      <a:pt x="1470" y="3324"/>
                    </a:cubicBezTo>
                    <a:cubicBezTo>
                      <a:pt x="2171" y="3324"/>
                      <a:pt x="2977" y="2805"/>
                      <a:pt x="3430" y="2273"/>
                    </a:cubicBezTo>
                    <a:cubicBezTo>
                      <a:pt x="3802" y="1834"/>
                      <a:pt x="3865" y="1246"/>
                      <a:pt x="3577" y="899"/>
                    </a:cubicBezTo>
                    <a:cubicBezTo>
                      <a:pt x="3444" y="739"/>
                      <a:pt x="3256" y="659"/>
                      <a:pt x="3036" y="659"/>
                    </a:cubicBezTo>
                    <a:cubicBezTo>
                      <a:pt x="2824" y="659"/>
                      <a:pt x="2581" y="733"/>
                      <a:pt x="2326" y="881"/>
                    </a:cubicBezTo>
                    <a:cubicBezTo>
                      <a:pt x="2200" y="953"/>
                      <a:pt x="2053" y="1079"/>
                      <a:pt x="1950" y="1174"/>
                    </a:cubicBezTo>
                    <a:cubicBezTo>
                      <a:pt x="1878" y="863"/>
                      <a:pt x="1693" y="313"/>
                      <a:pt x="1258" y="80"/>
                    </a:cubicBezTo>
                    <a:cubicBezTo>
                      <a:pt x="1159" y="27"/>
                      <a:pt x="1053" y="1"/>
                      <a:pt x="9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33"/>
          <p:cNvSpPr txBox="1">
            <a:spLocks noGrp="1"/>
          </p:cNvSpPr>
          <p:nvPr>
            <p:ph type="title"/>
          </p:nvPr>
        </p:nvSpPr>
        <p:spPr>
          <a:xfrm>
            <a:off x="720000" y="282406"/>
            <a:ext cx="77040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/>
                </a:solidFill>
              </a:rPr>
              <a:t> </a:t>
            </a:r>
            <a:r>
              <a:rPr lang="es" dirty="0">
                <a:solidFill>
                  <a:schemeClr val="accent1">
                    <a:lumMod val="50000"/>
                  </a:schemeClr>
                </a:solidFill>
              </a:rPr>
              <a:t>DAMPAK YANG TIMBUL DARI</a:t>
            </a:r>
            <a:br>
              <a:rPr lang="es" dirty="0">
                <a:solidFill>
                  <a:schemeClr val="accent3"/>
                </a:solidFill>
              </a:rPr>
            </a:br>
            <a:r>
              <a:rPr lang="es" dirty="0">
                <a:solidFill>
                  <a:srgbClr val="002060"/>
                </a:solidFill>
              </a:rPr>
              <a:t>TINDAKAN </a:t>
            </a:r>
            <a:r>
              <a:rPr lang="es" i="1" dirty="0">
                <a:solidFill>
                  <a:srgbClr val="002060"/>
                </a:solidFill>
              </a:rPr>
              <a:t>BULLYING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2412" name="Google Shape;2412;p33"/>
          <p:cNvSpPr txBox="1">
            <a:spLocks noGrp="1"/>
          </p:cNvSpPr>
          <p:nvPr>
            <p:ph type="subTitle" idx="1"/>
          </p:nvPr>
        </p:nvSpPr>
        <p:spPr>
          <a:xfrm flipH="1">
            <a:off x="724832" y="1708399"/>
            <a:ext cx="3495900" cy="299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Bullying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bukan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hanya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akan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menyebabkan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anak</a:t>
            </a:r>
            <a:endParaRPr lang="en-ID" sz="1200" dirty="0">
              <a:solidFill>
                <a:srgbClr val="444444"/>
              </a:solidFill>
              <a:latin typeface="+mj-lt"/>
            </a:endParaRP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mengalami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memar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ataupun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rasa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terluka</a:t>
            </a:r>
            <a:endParaRPr lang="en-ID" sz="1200" dirty="0">
              <a:solidFill>
                <a:srgbClr val="444444"/>
              </a:solidFill>
              <a:latin typeface="+mj-lt"/>
            </a:endParaRP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akibat</a:t>
            </a:r>
            <a:r>
              <a:rPr lang="en-ID" sz="1200" dirty="0">
                <a:solidFill>
                  <a:srgbClr val="444444"/>
                </a:solidFill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kekerasan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fisik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yang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dialaminya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,</a:t>
            </a: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melainkan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juga </a:t>
            </a:r>
            <a:r>
              <a:rPr lang="en-ID" sz="1200" dirty="0">
                <a:solidFill>
                  <a:srgbClr val="444444"/>
                </a:solidFill>
                <a:latin typeface="+mj-lt"/>
              </a:rPr>
              <a:t>ko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rban</a:t>
            </a:r>
            <a:r>
              <a:rPr lang="en-ID" sz="1200" dirty="0">
                <a:solidFill>
                  <a:srgbClr val="444444"/>
                </a:solidFill>
                <a:latin typeface="+mj-lt"/>
              </a:rPr>
              <a:t> 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bullying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sering</a:t>
            </a:r>
            <a:endParaRPr lang="en-ID" sz="1200" dirty="0">
              <a:solidFill>
                <a:srgbClr val="444444"/>
              </a:solidFill>
              <a:latin typeface="+mj-lt"/>
            </a:endParaRPr>
          </a:p>
          <a:p>
            <a:pPr fontAlgn="base"/>
            <a:r>
              <a:rPr lang="en-ID" sz="1200" dirty="0" err="1">
                <a:solidFill>
                  <a:srgbClr val="444444"/>
                </a:solidFill>
                <a:latin typeface="+mj-lt"/>
              </a:rPr>
              <a:t>m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engalami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dirty="0" err="1">
                <a:solidFill>
                  <a:srgbClr val="444444"/>
                </a:solidFill>
                <a:latin typeface="+mj-lt"/>
              </a:rPr>
              <a:t>k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ecemasan</a:t>
            </a:r>
            <a:r>
              <a:rPr lang="en-ID" sz="1200" dirty="0">
                <a:solidFill>
                  <a:srgbClr val="444444"/>
                </a:solidFill>
                <a:latin typeface="+mj-lt"/>
              </a:rPr>
              <a:t> 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yang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kemudian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akan</a:t>
            </a:r>
            <a:endParaRPr lang="en-ID" sz="1200" dirty="0">
              <a:solidFill>
                <a:srgbClr val="444444"/>
              </a:solidFill>
              <a:latin typeface="+mj-lt"/>
            </a:endParaRPr>
          </a:p>
          <a:p>
            <a:pPr fontAlgn="base"/>
            <a:r>
              <a:rPr lang="en-ID" sz="1200" dirty="0" err="1">
                <a:solidFill>
                  <a:srgbClr val="444444"/>
                </a:solidFill>
                <a:latin typeface="+mj-lt"/>
              </a:rPr>
              <a:t>m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emicu</a:t>
            </a:r>
            <a:r>
              <a:rPr lang="en-ID" sz="1200" dirty="0">
                <a:solidFill>
                  <a:srgbClr val="444444"/>
                </a:solidFill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stres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pada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tubuh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.</a:t>
            </a: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Kondisi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ini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juga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akan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menyebabkan</a:t>
            </a:r>
            <a:endParaRPr lang="en-ID" sz="1200" dirty="0">
              <a:solidFill>
                <a:srgbClr val="444444"/>
              </a:solidFill>
              <a:latin typeface="+mj-lt"/>
            </a:endParaRP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Berbagai</a:t>
            </a:r>
            <a:r>
              <a:rPr lang="en-ID" sz="1200" dirty="0">
                <a:solidFill>
                  <a:srgbClr val="444444"/>
                </a:solidFill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masalah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kesehatan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serta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sering</a:t>
            </a:r>
            <a:endParaRPr lang="en-ID" sz="1200" dirty="0">
              <a:solidFill>
                <a:srgbClr val="444444"/>
              </a:solidFill>
              <a:latin typeface="+mj-lt"/>
            </a:endParaRP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sakit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terkena</a:t>
            </a:r>
            <a:r>
              <a:rPr lang="en-ID" sz="1200" dirty="0">
                <a:solidFill>
                  <a:srgbClr val="444444"/>
                </a:solidFill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gangguan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pencernaan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, juga</a:t>
            </a: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berbagai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masalah</a:t>
            </a:r>
            <a:r>
              <a:rPr lang="en-ID" sz="1200" dirty="0">
                <a:solidFill>
                  <a:srgbClr val="444444"/>
                </a:solidFill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lainnya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. Bullying pada</a:t>
            </a: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anak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juga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akan</a:t>
            </a:r>
            <a:r>
              <a:rPr lang="en-ID" sz="1200" dirty="0">
                <a:solidFill>
                  <a:srgbClr val="444444"/>
                </a:solidFill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memperburuk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masalah</a:t>
            </a:r>
            <a:endParaRPr lang="en-ID" sz="1200" dirty="0">
              <a:solidFill>
                <a:srgbClr val="444444"/>
              </a:solidFill>
              <a:latin typeface="+mj-lt"/>
            </a:endParaRP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kesehatan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yang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kemudian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mereka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derita</a:t>
            </a:r>
            <a:endParaRPr lang="en-ID" sz="1200" dirty="0">
              <a:solidFill>
                <a:srgbClr val="444444"/>
              </a:solidFill>
              <a:latin typeface="+mj-lt"/>
            </a:endParaRP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sebelumnya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.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Misalnya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saja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pada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masalah</a:t>
            </a:r>
            <a:endParaRPr lang="en-ID" sz="1200" dirty="0">
              <a:solidFill>
                <a:srgbClr val="444444"/>
              </a:solidFill>
              <a:latin typeface="+mj-lt"/>
            </a:endParaRP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kulit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masalah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perut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ataupun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masalah</a:t>
            </a:r>
            <a:endParaRPr lang="en-ID" sz="1200" dirty="0">
              <a:solidFill>
                <a:srgbClr val="444444"/>
              </a:solidFill>
              <a:latin typeface="+mj-lt"/>
            </a:endParaRP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jantung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pada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anak</a:t>
            </a:r>
            <a:r>
              <a:rPr lang="en-ID" sz="1200" dirty="0">
                <a:solidFill>
                  <a:srgbClr val="444444"/>
                </a:solidFill>
                <a:latin typeface="+mj-lt"/>
              </a:rPr>
              <a:t> 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yang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menjadi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lebih</a:t>
            </a:r>
            <a:endParaRPr lang="en-ID" sz="1200" dirty="0">
              <a:solidFill>
                <a:srgbClr val="444444"/>
              </a:solidFill>
              <a:latin typeface="+mj-lt"/>
            </a:endParaRPr>
          </a:p>
          <a:p>
            <a:pPr fontAlgn="base"/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parah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akibat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200" b="0" i="0" dirty="0" err="1">
                <a:solidFill>
                  <a:srgbClr val="444444"/>
                </a:solidFill>
                <a:effectLst/>
                <a:latin typeface="+mj-lt"/>
              </a:rPr>
              <a:t>stres</a:t>
            </a:r>
            <a:r>
              <a:rPr lang="en-ID" sz="1200" b="0" i="0" dirty="0">
                <a:solidFill>
                  <a:srgbClr val="444444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2413" name="Google Shape;2413;p33"/>
          <p:cNvSpPr txBox="1">
            <a:spLocks noGrp="1"/>
          </p:cNvSpPr>
          <p:nvPr>
            <p:ph type="subTitle" idx="2"/>
          </p:nvPr>
        </p:nvSpPr>
        <p:spPr>
          <a:xfrm flipH="1">
            <a:off x="852155" y="1337392"/>
            <a:ext cx="3495900" cy="4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GANGGUAN KESEHATAN FISIK</a:t>
            </a:r>
            <a:endParaRPr dirty="0"/>
          </a:p>
        </p:txBody>
      </p:sp>
      <p:sp>
        <p:nvSpPr>
          <p:cNvPr id="2421" name="Google Shape;2421;p33"/>
          <p:cNvSpPr/>
          <p:nvPr/>
        </p:nvSpPr>
        <p:spPr>
          <a:xfrm>
            <a:off x="4231519" y="4280162"/>
            <a:ext cx="279133" cy="278054"/>
          </a:xfrm>
          <a:custGeom>
            <a:avLst/>
            <a:gdLst/>
            <a:ahLst/>
            <a:cxnLst/>
            <a:rect l="l" t="t" r="r" b="b"/>
            <a:pathLst>
              <a:path w="3102" h="3090" extrusionOk="0">
                <a:moveTo>
                  <a:pt x="1584" y="1"/>
                </a:moveTo>
                <a:cubicBezTo>
                  <a:pt x="1402" y="1"/>
                  <a:pt x="1253" y="145"/>
                  <a:pt x="1249" y="328"/>
                </a:cubicBezTo>
                <a:cubicBezTo>
                  <a:pt x="1236" y="800"/>
                  <a:pt x="848" y="1174"/>
                  <a:pt x="377" y="1174"/>
                </a:cubicBezTo>
                <a:cubicBezTo>
                  <a:pt x="369" y="1174"/>
                  <a:pt x="360" y="1173"/>
                  <a:pt x="352" y="1173"/>
                </a:cubicBezTo>
                <a:cubicBezTo>
                  <a:pt x="349" y="1173"/>
                  <a:pt x="346" y="1173"/>
                  <a:pt x="344" y="1173"/>
                </a:cubicBezTo>
                <a:cubicBezTo>
                  <a:pt x="162" y="1173"/>
                  <a:pt x="12" y="1318"/>
                  <a:pt x="7" y="1502"/>
                </a:cubicBezTo>
                <a:cubicBezTo>
                  <a:pt x="0" y="1687"/>
                  <a:pt x="147" y="1843"/>
                  <a:pt x="334" y="1847"/>
                </a:cubicBezTo>
                <a:cubicBezTo>
                  <a:pt x="816" y="1861"/>
                  <a:pt x="1195" y="2262"/>
                  <a:pt x="1181" y="2744"/>
                </a:cubicBezTo>
                <a:cubicBezTo>
                  <a:pt x="1175" y="2929"/>
                  <a:pt x="1321" y="3084"/>
                  <a:pt x="1508" y="3089"/>
                </a:cubicBezTo>
                <a:cubicBezTo>
                  <a:pt x="1511" y="3089"/>
                  <a:pt x="1514" y="3089"/>
                  <a:pt x="1517" y="3089"/>
                </a:cubicBezTo>
                <a:cubicBezTo>
                  <a:pt x="1700" y="3089"/>
                  <a:pt x="1849" y="2946"/>
                  <a:pt x="1855" y="2762"/>
                </a:cubicBezTo>
                <a:cubicBezTo>
                  <a:pt x="1869" y="2288"/>
                  <a:pt x="2256" y="1914"/>
                  <a:pt x="2725" y="1914"/>
                </a:cubicBezTo>
                <a:cubicBezTo>
                  <a:pt x="2733" y="1914"/>
                  <a:pt x="2742" y="1914"/>
                  <a:pt x="2750" y="1915"/>
                </a:cubicBezTo>
                <a:cubicBezTo>
                  <a:pt x="2754" y="1915"/>
                  <a:pt x="2758" y="1915"/>
                  <a:pt x="2762" y="1915"/>
                </a:cubicBezTo>
                <a:cubicBezTo>
                  <a:pt x="2944" y="1915"/>
                  <a:pt x="3090" y="1771"/>
                  <a:pt x="3097" y="1588"/>
                </a:cubicBezTo>
                <a:cubicBezTo>
                  <a:pt x="3102" y="1403"/>
                  <a:pt x="2955" y="1248"/>
                  <a:pt x="2770" y="1243"/>
                </a:cubicBezTo>
                <a:cubicBezTo>
                  <a:pt x="2288" y="1230"/>
                  <a:pt x="1909" y="828"/>
                  <a:pt x="1923" y="346"/>
                </a:cubicBezTo>
                <a:cubicBezTo>
                  <a:pt x="1927" y="159"/>
                  <a:pt x="1781" y="6"/>
                  <a:pt x="1596" y="1"/>
                </a:cubicBezTo>
                <a:cubicBezTo>
                  <a:pt x="1592" y="1"/>
                  <a:pt x="1588" y="1"/>
                  <a:pt x="15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2" name="Google Shape;2422;p33"/>
          <p:cNvGrpSpPr/>
          <p:nvPr/>
        </p:nvGrpSpPr>
        <p:grpSpPr>
          <a:xfrm>
            <a:off x="8372200" y="3557017"/>
            <a:ext cx="539598" cy="493810"/>
            <a:chOff x="785013" y="1621992"/>
            <a:chExt cx="539598" cy="493810"/>
          </a:xfrm>
        </p:grpSpPr>
        <p:sp>
          <p:nvSpPr>
            <p:cNvPr id="2423" name="Google Shape;2423;p33"/>
            <p:cNvSpPr/>
            <p:nvPr/>
          </p:nvSpPr>
          <p:spPr>
            <a:xfrm>
              <a:off x="785025" y="1621992"/>
              <a:ext cx="539578" cy="493796"/>
            </a:xfrm>
            <a:custGeom>
              <a:avLst/>
              <a:gdLst/>
              <a:ahLst/>
              <a:cxnLst/>
              <a:rect l="l" t="t" r="r" b="b"/>
              <a:pathLst>
                <a:path w="5728" h="5242" extrusionOk="0">
                  <a:moveTo>
                    <a:pt x="2860" y="1"/>
                  </a:moveTo>
                  <a:cubicBezTo>
                    <a:pt x="2680" y="1"/>
                    <a:pt x="2499" y="19"/>
                    <a:pt x="2321" y="57"/>
                  </a:cubicBezTo>
                  <a:cubicBezTo>
                    <a:pt x="908" y="357"/>
                    <a:pt x="0" y="1751"/>
                    <a:pt x="301" y="3164"/>
                  </a:cubicBezTo>
                  <a:cubicBezTo>
                    <a:pt x="482" y="4025"/>
                    <a:pt x="1080" y="4732"/>
                    <a:pt x="1899" y="5056"/>
                  </a:cubicBezTo>
                  <a:cubicBezTo>
                    <a:pt x="2209" y="5179"/>
                    <a:pt x="2535" y="5242"/>
                    <a:pt x="2863" y="5242"/>
                  </a:cubicBezTo>
                  <a:cubicBezTo>
                    <a:pt x="3044" y="5242"/>
                    <a:pt x="3226" y="5223"/>
                    <a:pt x="3407" y="5184"/>
                  </a:cubicBezTo>
                  <a:cubicBezTo>
                    <a:pt x="4822" y="4883"/>
                    <a:pt x="5728" y="3489"/>
                    <a:pt x="5430" y="2077"/>
                  </a:cubicBezTo>
                  <a:cubicBezTo>
                    <a:pt x="5313" y="1528"/>
                    <a:pt x="5032" y="1041"/>
                    <a:pt x="4613" y="669"/>
                  </a:cubicBezTo>
                  <a:cubicBezTo>
                    <a:pt x="4128" y="235"/>
                    <a:pt x="3500" y="1"/>
                    <a:pt x="286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4" name="Google Shape;2424;p33"/>
            <p:cNvGrpSpPr/>
            <p:nvPr/>
          </p:nvGrpSpPr>
          <p:grpSpPr>
            <a:xfrm>
              <a:off x="785013" y="1622000"/>
              <a:ext cx="539598" cy="493802"/>
              <a:chOff x="-2279825" y="343950"/>
              <a:chExt cx="539598" cy="493802"/>
            </a:xfrm>
          </p:grpSpPr>
          <p:sp>
            <p:nvSpPr>
              <p:cNvPr id="2425" name="Google Shape;2425;p33"/>
              <p:cNvSpPr/>
              <p:nvPr/>
            </p:nvSpPr>
            <p:spPr>
              <a:xfrm>
                <a:off x="-2269126" y="353968"/>
                <a:ext cx="518104" cy="47386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4872" extrusionOk="0">
                    <a:moveTo>
                      <a:pt x="2666" y="0"/>
                    </a:moveTo>
                    <a:cubicBezTo>
                      <a:pt x="2499" y="0"/>
                      <a:pt x="2328" y="18"/>
                      <a:pt x="2158" y="54"/>
                    </a:cubicBezTo>
                    <a:cubicBezTo>
                      <a:pt x="844" y="333"/>
                      <a:pt x="1" y="1624"/>
                      <a:pt x="280" y="2941"/>
                    </a:cubicBezTo>
                    <a:cubicBezTo>
                      <a:pt x="456" y="3770"/>
                      <a:pt x="1033" y="4410"/>
                      <a:pt x="1768" y="4699"/>
                    </a:cubicBezTo>
                    <a:cubicBezTo>
                      <a:pt x="2048" y="4812"/>
                      <a:pt x="2349" y="4872"/>
                      <a:pt x="2661" y="4872"/>
                    </a:cubicBezTo>
                    <a:cubicBezTo>
                      <a:pt x="2828" y="4872"/>
                      <a:pt x="2999" y="4854"/>
                      <a:pt x="3170" y="4818"/>
                    </a:cubicBezTo>
                    <a:cubicBezTo>
                      <a:pt x="4486" y="4539"/>
                      <a:pt x="5327" y="3247"/>
                      <a:pt x="5047" y="1931"/>
                    </a:cubicBezTo>
                    <a:cubicBezTo>
                      <a:pt x="4937" y="1404"/>
                      <a:pt x="4662" y="955"/>
                      <a:pt x="4290" y="622"/>
                    </a:cubicBezTo>
                    <a:cubicBezTo>
                      <a:pt x="3851" y="229"/>
                      <a:pt x="3276" y="0"/>
                      <a:pt x="26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3"/>
              <p:cNvSpPr/>
              <p:nvPr/>
            </p:nvSpPr>
            <p:spPr>
              <a:xfrm>
                <a:off x="-2080342" y="524078"/>
                <a:ext cx="129648" cy="91719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943" extrusionOk="0">
                    <a:moveTo>
                      <a:pt x="814" y="0"/>
                    </a:moveTo>
                    <a:cubicBezTo>
                      <a:pt x="738" y="0"/>
                      <a:pt x="659" y="9"/>
                      <a:pt x="582" y="27"/>
                    </a:cubicBezTo>
                    <a:cubicBezTo>
                      <a:pt x="282" y="87"/>
                      <a:pt x="0" y="274"/>
                      <a:pt x="50" y="511"/>
                    </a:cubicBezTo>
                    <a:cubicBezTo>
                      <a:pt x="108" y="784"/>
                      <a:pt x="377" y="942"/>
                      <a:pt x="649" y="942"/>
                    </a:cubicBezTo>
                    <a:cubicBezTo>
                      <a:pt x="691" y="942"/>
                      <a:pt x="734" y="938"/>
                      <a:pt x="776" y="930"/>
                    </a:cubicBezTo>
                    <a:cubicBezTo>
                      <a:pt x="1080" y="860"/>
                      <a:pt x="1332" y="567"/>
                      <a:pt x="1267" y="252"/>
                    </a:cubicBezTo>
                    <a:cubicBezTo>
                      <a:pt x="1230" y="77"/>
                      <a:pt x="1036" y="0"/>
                      <a:pt x="8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3"/>
              <p:cNvSpPr/>
              <p:nvPr/>
            </p:nvSpPr>
            <p:spPr>
              <a:xfrm>
                <a:off x="-2097266" y="414367"/>
                <a:ext cx="346246" cy="413463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4251" extrusionOk="0">
                    <a:moveTo>
                      <a:pt x="2523" y="1"/>
                    </a:moveTo>
                    <a:cubicBezTo>
                      <a:pt x="2491" y="1024"/>
                      <a:pt x="2178" y="2045"/>
                      <a:pt x="1545" y="2845"/>
                    </a:cubicBezTo>
                    <a:cubicBezTo>
                      <a:pt x="1130" y="3370"/>
                      <a:pt x="596" y="3778"/>
                      <a:pt x="1" y="4078"/>
                    </a:cubicBezTo>
                    <a:cubicBezTo>
                      <a:pt x="281" y="4191"/>
                      <a:pt x="582" y="4251"/>
                      <a:pt x="894" y="4251"/>
                    </a:cubicBezTo>
                    <a:cubicBezTo>
                      <a:pt x="1061" y="4251"/>
                      <a:pt x="1232" y="4233"/>
                      <a:pt x="1403" y="4197"/>
                    </a:cubicBezTo>
                    <a:cubicBezTo>
                      <a:pt x="2719" y="3918"/>
                      <a:pt x="3560" y="2626"/>
                      <a:pt x="3280" y="1310"/>
                    </a:cubicBezTo>
                    <a:cubicBezTo>
                      <a:pt x="3170" y="783"/>
                      <a:pt x="2895" y="334"/>
                      <a:pt x="25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3"/>
              <p:cNvSpPr/>
              <p:nvPr/>
            </p:nvSpPr>
            <p:spPr>
              <a:xfrm>
                <a:off x="-1940675" y="553743"/>
                <a:ext cx="127605" cy="65458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673" extrusionOk="0">
                    <a:moveTo>
                      <a:pt x="690" y="0"/>
                    </a:moveTo>
                    <a:cubicBezTo>
                      <a:pt x="554" y="0"/>
                      <a:pt x="400" y="38"/>
                      <a:pt x="255" y="127"/>
                    </a:cubicBezTo>
                    <a:cubicBezTo>
                      <a:pt x="77" y="235"/>
                      <a:pt x="0" y="461"/>
                      <a:pt x="176" y="582"/>
                    </a:cubicBezTo>
                    <a:cubicBezTo>
                      <a:pt x="267" y="646"/>
                      <a:pt x="374" y="672"/>
                      <a:pt x="483" y="672"/>
                    </a:cubicBezTo>
                    <a:cubicBezTo>
                      <a:pt x="887" y="672"/>
                      <a:pt x="1312" y="306"/>
                      <a:pt x="994" y="82"/>
                    </a:cubicBezTo>
                    <a:cubicBezTo>
                      <a:pt x="923" y="32"/>
                      <a:pt x="814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3"/>
              <p:cNvSpPr/>
              <p:nvPr/>
            </p:nvSpPr>
            <p:spPr>
              <a:xfrm>
                <a:off x="-2187913" y="605583"/>
                <a:ext cx="117782" cy="64582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4" extrusionOk="0">
                    <a:moveTo>
                      <a:pt x="722" y="1"/>
                    </a:moveTo>
                    <a:cubicBezTo>
                      <a:pt x="452" y="1"/>
                      <a:pt x="229" y="130"/>
                      <a:pt x="146" y="266"/>
                    </a:cubicBezTo>
                    <a:cubicBezTo>
                      <a:pt x="1" y="510"/>
                      <a:pt x="249" y="663"/>
                      <a:pt x="538" y="663"/>
                    </a:cubicBezTo>
                    <a:cubicBezTo>
                      <a:pt x="750" y="663"/>
                      <a:pt x="983" y="581"/>
                      <a:pt x="1097" y="392"/>
                    </a:cubicBezTo>
                    <a:cubicBezTo>
                      <a:pt x="1210" y="209"/>
                      <a:pt x="1048" y="36"/>
                      <a:pt x="840" y="9"/>
                    </a:cubicBezTo>
                    <a:cubicBezTo>
                      <a:pt x="800" y="3"/>
                      <a:pt x="760" y="1"/>
                      <a:pt x="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3"/>
              <p:cNvSpPr/>
              <p:nvPr/>
            </p:nvSpPr>
            <p:spPr>
              <a:xfrm>
                <a:off x="-2279825" y="343950"/>
                <a:ext cx="539598" cy="493802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5077" extrusionOk="0">
                    <a:moveTo>
                      <a:pt x="2770" y="206"/>
                    </a:moveTo>
                    <a:cubicBezTo>
                      <a:pt x="3341" y="206"/>
                      <a:pt x="3899" y="414"/>
                      <a:pt x="4332" y="801"/>
                    </a:cubicBezTo>
                    <a:cubicBezTo>
                      <a:pt x="4704" y="1132"/>
                      <a:pt x="4954" y="1567"/>
                      <a:pt x="5058" y="2054"/>
                    </a:cubicBezTo>
                    <a:cubicBezTo>
                      <a:pt x="5324" y="3314"/>
                      <a:pt x="4517" y="4554"/>
                      <a:pt x="3257" y="4822"/>
                    </a:cubicBezTo>
                    <a:cubicBezTo>
                      <a:pt x="3097" y="4856"/>
                      <a:pt x="2935" y="4874"/>
                      <a:pt x="2773" y="4874"/>
                    </a:cubicBezTo>
                    <a:cubicBezTo>
                      <a:pt x="2481" y="4874"/>
                      <a:pt x="2190" y="4817"/>
                      <a:pt x="1914" y="4707"/>
                    </a:cubicBezTo>
                    <a:cubicBezTo>
                      <a:pt x="1186" y="4419"/>
                      <a:pt x="654" y="3790"/>
                      <a:pt x="492" y="3023"/>
                    </a:cubicBezTo>
                    <a:cubicBezTo>
                      <a:pt x="224" y="1764"/>
                      <a:pt x="1030" y="522"/>
                      <a:pt x="2290" y="256"/>
                    </a:cubicBezTo>
                    <a:cubicBezTo>
                      <a:pt x="2450" y="222"/>
                      <a:pt x="2610" y="206"/>
                      <a:pt x="2770" y="206"/>
                    </a:cubicBezTo>
                    <a:close/>
                    <a:moveTo>
                      <a:pt x="2770" y="1"/>
                    </a:moveTo>
                    <a:cubicBezTo>
                      <a:pt x="2596" y="1"/>
                      <a:pt x="2421" y="19"/>
                      <a:pt x="2247" y="55"/>
                    </a:cubicBezTo>
                    <a:cubicBezTo>
                      <a:pt x="879" y="346"/>
                      <a:pt x="0" y="1696"/>
                      <a:pt x="291" y="3064"/>
                    </a:cubicBezTo>
                    <a:cubicBezTo>
                      <a:pt x="467" y="3898"/>
                      <a:pt x="1046" y="4583"/>
                      <a:pt x="1839" y="4896"/>
                    </a:cubicBezTo>
                    <a:cubicBezTo>
                      <a:pt x="2137" y="5016"/>
                      <a:pt x="2455" y="5077"/>
                      <a:pt x="2773" y="5077"/>
                    </a:cubicBezTo>
                    <a:cubicBezTo>
                      <a:pt x="2948" y="5077"/>
                      <a:pt x="3124" y="5059"/>
                      <a:pt x="3300" y="5020"/>
                    </a:cubicBezTo>
                    <a:cubicBezTo>
                      <a:pt x="4670" y="4732"/>
                      <a:pt x="5547" y="3382"/>
                      <a:pt x="5259" y="2011"/>
                    </a:cubicBezTo>
                    <a:cubicBezTo>
                      <a:pt x="5146" y="1482"/>
                      <a:pt x="4873" y="1011"/>
                      <a:pt x="4467" y="648"/>
                    </a:cubicBezTo>
                    <a:cubicBezTo>
                      <a:pt x="3998" y="227"/>
                      <a:pt x="3389" y="1"/>
                      <a:pt x="2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3"/>
              <p:cNvSpPr/>
              <p:nvPr/>
            </p:nvSpPr>
            <p:spPr>
              <a:xfrm>
                <a:off x="-2163209" y="522911"/>
                <a:ext cx="65164" cy="5933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10" extrusionOk="0">
                    <a:moveTo>
                      <a:pt x="342" y="1"/>
                    </a:moveTo>
                    <a:cubicBezTo>
                      <a:pt x="318" y="1"/>
                      <a:pt x="293" y="4"/>
                      <a:pt x="269" y="9"/>
                    </a:cubicBezTo>
                    <a:cubicBezTo>
                      <a:pt x="102" y="48"/>
                      <a:pt x="0" y="203"/>
                      <a:pt x="34" y="372"/>
                    </a:cubicBezTo>
                    <a:cubicBezTo>
                      <a:pt x="62" y="507"/>
                      <a:pt x="192" y="609"/>
                      <a:pt x="335" y="609"/>
                    </a:cubicBezTo>
                    <a:cubicBezTo>
                      <a:pt x="357" y="609"/>
                      <a:pt x="379" y="607"/>
                      <a:pt x="402" y="602"/>
                    </a:cubicBezTo>
                    <a:cubicBezTo>
                      <a:pt x="566" y="564"/>
                      <a:pt x="670" y="410"/>
                      <a:pt x="631" y="237"/>
                    </a:cubicBezTo>
                    <a:cubicBezTo>
                      <a:pt x="603" y="94"/>
                      <a:pt x="483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3"/>
              <p:cNvSpPr/>
              <p:nvPr/>
            </p:nvSpPr>
            <p:spPr>
              <a:xfrm>
                <a:off x="-1946219" y="477101"/>
                <a:ext cx="74307" cy="59622"/>
              </a:xfrm>
              <a:custGeom>
                <a:avLst/>
                <a:gdLst/>
                <a:ahLst/>
                <a:cxnLst/>
                <a:rect l="l" t="t" r="r" b="b"/>
                <a:pathLst>
                  <a:path w="764" h="613" extrusionOk="0">
                    <a:moveTo>
                      <a:pt x="336" y="0"/>
                    </a:moveTo>
                    <a:cubicBezTo>
                      <a:pt x="312" y="0"/>
                      <a:pt x="286" y="3"/>
                      <a:pt x="260" y="9"/>
                    </a:cubicBezTo>
                    <a:cubicBezTo>
                      <a:pt x="62" y="56"/>
                      <a:pt x="1" y="237"/>
                      <a:pt x="23" y="372"/>
                    </a:cubicBezTo>
                    <a:cubicBezTo>
                      <a:pt x="45" y="503"/>
                      <a:pt x="187" y="613"/>
                      <a:pt x="322" y="613"/>
                    </a:cubicBezTo>
                    <a:cubicBezTo>
                      <a:pt x="341" y="613"/>
                      <a:pt x="359" y="611"/>
                      <a:pt x="377" y="606"/>
                    </a:cubicBezTo>
                    <a:cubicBezTo>
                      <a:pt x="763" y="514"/>
                      <a:pt x="659" y="0"/>
                      <a:pt x="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3" name="Google Shape;2433;p33"/>
          <p:cNvGrpSpPr/>
          <p:nvPr/>
        </p:nvGrpSpPr>
        <p:grpSpPr>
          <a:xfrm>
            <a:off x="455497" y="1327051"/>
            <a:ext cx="413078" cy="354248"/>
            <a:chOff x="8329197" y="1821101"/>
            <a:chExt cx="413078" cy="354248"/>
          </a:xfrm>
        </p:grpSpPr>
        <p:sp>
          <p:nvSpPr>
            <p:cNvPr id="2434" name="Google Shape;2434;p33"/>
            <p:cNvSpPr/>
            <p:nvPr/>
          </p:nvSpPr>
          <p:spPr>
            <a:xfrm flipH="1">
              <a:off x="8329204" y="1821101"/>
              <a:ext cx="413071" cy="354248"/>
            </a:xfrm>
            <a:custGeom>
              <a:avLst/>
              <a:gdLst/>
              <a:ahLst/>
              <a:cxnLst/>
              <a:rect l="l" t="t" r="r" b="b"/>
              <a:pathLst>
                <a:path w="3825" h="3472" extrusionOk="0">
                  <a:moveTo>
                    <a:pt x="2904" y="1"/>
                  </a:moveTo>
                  <a:cubicBezTo>
                    <a:pt x="2546" y="1"/>
                    <a:pt x="2220" y="289"/>
                    <a:pt x="2016" y="800"/>
                  </a:cubicBezTo>
                  <a:cubicBezTo>
                    <a:pt x="1960" y="937"/>
                    <a:pt x="1923" y="1135"/>
                    <a:pt x="1898" y="1279"/>
                  </a:cubicBezTo>
                  <a:cubicBezTo>
                    <a:pt x="1671" y="1096"/>
                    <a:pt x="1255" y="817"/>
                    <a:pt x="814" y="817"/>
                  </a:cubicBezTo>
                  <a:cubicBezTo>
                    <a:pt x="756" y="817"/>
                    <a:pt x="697" y="822"/>
                    <a:pt x="639" y="832"/>
                  </a:cubicBezTo>
                  <a:cubicBezTo>
                    <a:pt x="415" y="872"/>
                    <a:pt x="238" y="1009"/>
                    <a:pt x="136" y="1216"/>
                  </a:cubicBezTo>
                  <a:cubicBezTo>
                    <a:pt x="1" y="1498"/>
                    <a:pt x="24" y="1859"/>
                    <a:pt x="196" y="2182"/>
                  </a:cubicBezTo>
                  <a:cubicBezTo>
                    <a:pt x="520" y="2780"/>
                    <a:pt x="1386" y="3267"/>
                    <a:pt x="2035" y="3420"/>
                  </a:cubicBezTo>
                  <a:cubicBezTo>
                    <a:pt x="2156" y="3448"/>
                    <a:pt x="2298" y="3471"/>
                    <a:pt x="2437" y="3471"/>
                  </a:cubicBezTo>
                  <a:cubicBezTo>
                    <a:pt x="2575" y="3471"/>
                    <a:pt x="2717" y="3446"/>
                    <a:pt x="2821" y="3374"/>
                  </a:cubicBezTo>
                  <a:cubicBezTo>
                    <a:pt x="3426" y="2948"/>
                    <a:pt x="3771" y="1970"/>
                    <a:pt x="3801" y="1226"/>
                  </a:cubicBezTo>
                  <a:cubicBezTo>
                    <a:pt x="3824" y="632"/>
                    <a:pt x="3499" y="113"/>
                    <a:pt x="3045" y="16"/>
                  </a:cubicBezTo>
                  <a:cubicBezTo>
                    <a:pt x="2997" y="6"/>
                    <a:pt x="2950" y="1"/>
                    <a:pt x="2904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5" name="Google Shape;2435;p33"/>
            <p:cNvGrpSpPr/>
            <p:nvPr/>
          </p:nvGrpSpPr>
          <p:grpSpPr>
            <a:xfrm>
              <a:off x="8329197" y="1821105"/>
              <a:ext cx="413069" cy="354235"/>
              <a:chOff x="6519600" y="945000"/>
              <a:chExt cx="512175" cy="439225"/>
            </a:xfrm>
          </p:grpSpPr>
          <p:sp>
            <p:nvSpPr>
              <p:cNvPr id="2436" name="Google Shape;2436;p33"/>
              <p:cNvSpPr/>
              <p:nvPr/>
            </p:nvSpPr>
            <p:spPr>
              <a:xfrm>
                <a:off x="6526472" y="957817"/>
                <a:ext cx="505303" cy="413855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132" extrusionOk="0">
                    <a:moveTo>
                      <a:pt x="895" y="1"/>
                    </a:moveTo>
                    <a:cubicBezTo>
                      <a:pt x="557" y="1"/>
                      <a:pt x="234" y="314"/>
                      <a:pt x="156" y="766"/>
                    </a:cubicBezTo>
                    <a:cubicBezTo>
                      <a:pt x="0" y="1651"/>
                      <a:pt x="823" y="3103"/>
                      <a:pt x="1352" y="3130"/>
                    </a:cubicBezTo>
                    <a:cubicBezTo>
                      <a:pt x="1374" y="3131"/>
                      <a:pt x="1397" y="3132"/>
                      <a:pt x="1419" y="3132"/>
                    </a:cubicBezTo>
                    <a:cubicBezTo>
                      <a:pt x="2072" y="3132"/>
                      <a:pt x="2864" y="2634"/>
                      <a:pt x="3306" y="2113"/>
                    </a:cubicBezTo>
                    <a:cubicBezTo>
                      <a:pt x="3824" y="1506"/>
                      <a:pt x="3656" y="656"/>
                      <a:pt x="2981" y="656"/>
                    </a:cubicBezTo>
                    <a:cubicBezTo>
                      <a:pt x="2798" y="656"/>
                      <a:pt x="2577" y="719"/>
                      <a:pt x="2321" y="867"/>
                    </a:cubicBezTo>
                    <a:cubicBezTo>
                      <a:pt x="2164" y="957"/>
                      <a:pt x="1959" y="1149"/>
                      <a:pt x="1873" y="1225"/>
                    </a:cubicBezTo>
                    <a:cubicBezTo>
                      <a:pt x="1863" y="1234"/>
                      <a:pt x="1855" y="1239"/>
                      <a:pt x="1849" y="1239"/>
                    </a:cubicBezTo>
                    <a:cubicBezTo>
                      <a:pt x="1830" y="1239"/>
                      <a:pt x="1826" y="1192"/>
                      <a:pt x="1805" y="1104"/>
                    </a:cubicBezTo>
                    <a:cubicBezTo>
                      <a:pt x="1711" y="689"/>
                      <a:pt x="1508" y="252"/>
                      <a:pt x="1161" y="69"/>
                    </a:cubicBezTo>
                    <a:cubicBezTo>
                      <a:pt x="1074" y="23"/>
                      <a:pt x="984" y="1"/>
                      <a:pt x="8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3"/>
              <p:cNvSpPr/>
              <p:nvPr/>
            </p:nvSpPr>
            <p:spPr>
              <a:xfrm>
                <a:off x="6549332" y="1099072"/>
                <a:ext cx="462094" cy="27260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2063" extrusionOk="0">
                    <a:moveTo>
                      <a:pt x="3395" y="1"/>
                    </a:moveTo>
                    <a:lnTo>
                      <a:pt x="3395" y="1"/>
                    </a:lnTo>
                    <a:cubicBezTo>
                      <a:pt x="3230" y="5"/>
                      <a:pt x="3068" y="37"/>
                      <a:pt x="2908" y="104"/>
                    </a:cubicBezTo>
                    <a:cubicBezTo>
                      <a:pt x="2610" y="228"/>
                      <a:pt x="2374" y="458"/>
                      <a:pt x="2088" y="605"/>
                    </a:cubicBezTo>
                    <a:cubicBezTo>
                      <a:pt x="1857" y="721"/>
                      <a:pt x="1608" y="773"/>
                      <a:pt x="1355" y="773"/>
                    </a:cubicBezTo>
                    <a:cubicBezTo>
                      <a:pt x="882" y="773"/>
                      <a:pt x="396" y="589"/>
                      <a:pt x="1" y="298"/>
                    </a:cubicBezTo>
                    <a:lnTo>
                      <a:pt x="1" y="298"/>
                    </a:lnTo>
                    <a:cubicBezTo>
                      <a:pt x="154" y="1116"/>
                      <a:pt x="756" y="2040"/>
                      <a:pt x="1179" y="2061"/>
                    </a:cubicBezTo>
                    <a:cubicBezTo>
                      <a:pt x="1201" y="2062"/>
                      <a:pt x="1224" y="2063"/>
                      <a:pt x="1246" y="2063"/>
                    </a:cubicBezTo>
                    <a:cubicBezTo>
                      <a:pt x="1899" y="2063"/>
                      <a:pt x="2691" y="1565"/>
                      <a:pt x="3133" y="1044"/>
                    </a:cubicBezTo>
                    <a:cubicBezTo>
                      <a:pt x="3417" y="711"/>
                      <a:pt x="3496" y="301"/>
                      <a:pt x="3395" y="1"/>
                    </a:cubicBezTo>
                    <a:close/>
                  </a:path>
                </a:pathLst>
              </a:custGeom>
              <a:solidFill>
                <a:srgbClr val="FF364A">
                  <a:alpha val="44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3"/>
              <p:cNvSpPr/>
              <p:nvPr/>
            </p:nvSpPr>
            <p:spPr>
              <a:xfrm>
                <a:off x="6558582" y="1006047"/>
                <a:ext cx="108223" cy="153147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159" extrusionOk="0">
                    <a:moveTo>
                      <a:pt x="699" y="1"/>
                    </a:moveTo>
                    <a:cubicBezTo>
                      <a:pt x="695" y="1"/>
                      <a:pt x="690" y="1"/>
                      <a:pt x="686" y="2"/>
                    </a:cubicBezTo>
                    <a:cubicBezTo>
                      <a:pt x="174" y="76"/>
                      <a:pt x="0" y="860"/>
                      <a:pt x="435" y="1142"/>
                    </a:cubicBezTo>
                    <a:cubicBezTo>
                      <a:pt x="452" y="1153"/>
                      <a:pt x="471" y="1158"/>
                      <a:pt x="489" y="1158"/>
                    </a:cubicBezTo>
                    <a:cubicBezTo>
                      <a:pt x="546" y="1158"/>
                      <a:pt x="598" y="1106"/>
                      <a:pt x="584" y="1041"/>
                    </a:cubicBezTo>
                    <a:lnTo>
                      <a:pt x="584" y="1041"/>
                    </a:lnTo>
                    <a:cubicBezTo>
                      <a:pt x="584" y="1041"/>
                      <a:pt x="584" y="1041"/>
                      <a:pt x="585" y="1041"/>
                    </a:cubicBezTo>
                    <a:cubicBezTo>
                      <a:pt x="586" y="1041"/>
                      <a:pt x="552" y="900"/>
                      <a:pt x="548" y="786"/>
                    </a:cubicBezTo>
                    <a:cubicBezTo>
                      <a:pt x="532" y="414"/>
                      <a:pt x="742" y="213"/>
                      <a:pt x="773" y="148"/>
                    </a:cubicBezTo>
                    <a:cubicBezTo>
                      <a:pt x="818" y="86"/>
                      <a:pt x="773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3"/>
              <p:cNvSpPr/>
              <p:nvPr/>
            </p:nvSpPr>
            <p:spPr>
              <a:xfrm>
                <a:off x="6519600" y="945000"/>
                <a:ext cx="510853" cy="439225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3324" extrusionOk="0">
                    <a:moveTo>
                      <a:pt x="947" y="191"/>
                    </a:moveTo>
                    <a:lnTo>
                      <a:pt x="947" y="193"/>
                    </a:lnTo>
                    <a:cubicBezTo>
                      <a:pt x="1014" y="193"/>
                      <a:pt x="1091" y="207"/>
                      <a:pt x="1168" y="249"/>
                    </a:cubicBezTo>
                    <a:cubicBezTo>
                      <a:pt x="1440" y="394"/>
                      <a:pt x="1657" y="748"/>
                      <a:pt x="1765" y="1221"/>
                    </a:cubicBezTo>
                    <a:lnTo>
                      <a:pt x="1774" y="1273"/>
                    </a:lnTo>
                    <a:cubicBezTo>
                      <a:pt x="1790" y="1343"/>
                      <a:pt x="1803" y="1403"/>
                      <a:pt x="1869" y="1426"/>
                    </a:cubicBezTo>
                    <a:cubicBezTo>
                      <a:pt x="1878" y="1429"/>
                      <a:pt x="1889" y="1431"/>
                      <a:pt x="1902" y="1431"/>
                    </a:cubicBezTo>
                    <a:cubicBezTo>
                      <a:pt x="1927" y="1431"/>
                      <a:pt x="1957" y="1423"/>
                      <a:pt x="1988" y="1394"/>
                    </a:cubicBezTo>
                    <a:lnTo>
                      <a:pt x="2026" y="1358"/>
                    </a:lnTo>
                    <a:cubicBezTo>
                      <a:pt x="2119" y="1275"/>
                      <a:pt x="2292" y="1119"/>
                      <a:pt x="2421" y="1045"/>
                    </a:cubicBezTo>
                    <a:cubicBezTo>
                      <a:pt x="2649" y="913"/>
                      <a:pt x="2858" y="847"/>
                      <a:pt x="3035" y="847"/>
                    </a:cubicBezTo>
                    <a:cubicBezTo>
                      <a:pt x="3199" y="847"/>
                      <a:pt x="3335" y="905"/>
                      <a:pt x="3430" y="1020"/>
                    </a:cubicBezTo>
                    <a:cubicBezTo>
                      <a:pt x="3629" y="1259"/>
                      <a:pt x="3629" y="1746"/>
                      <a:pt x="3286" y="2149"/>
                    </a:cubicBezTo>
                    <a:cubicBezTo>
                      <a:pt x="2871" y="2634"/>
                      <a:pt x="2103" y="3134"/>
                      <a:pt x="1470" y="3134"/>
                    </a:cubicBezTo>
                    <a:cubicBezTo>
                      <a:pt x="1449" y="3134"/>
                      <a:pt x="1429" y="3133"/>
                      <a:pt x="1409" y="3132"/>
                    </a:cubicBezTo>
                    <a:cubicBezTo>
                      <a:pt x="1278" y="3125"/>
                      <a:pt x="1100" y="2992"/>
                      <a:pt x="922" y="2769"/>
                    </a:cubicBezTo>
                    <a:cubicBezTo>
                      <a:pt x="539" y="2289"/>
                      <a:pt x="201" y="1451"/>
                      <a:pt x="300" y="878"/>
                    </a:cubicBezTo>
                    <a:cubicBezTo>
                      <a:pt x="350" y="592"/>
                      <a:pt x="514" y="349"/>
                      <a:pt x="728" y="245"/>
                    </a:cubicBezTo>
                    <a:cubicBezTo>
                      <a:pt x="785" y="218"/>
                      <a:pt x="861" y="191"/>
                      <a:pt x="947" y="191"/>
                    </a:cubicBezTo>
                    <a:close/>
                    <a:moveTo>
                      <a:pt x="947" y="1"/>
                    </a:moveTo>
                    <a:cubicBezTo>
                      <a:pt x="845" y="1"/>
                      <a:pt x="743" y="25"/>
                      <a:pt x="645" y="74"/>
                    </a:cubicBezTo>
                    <a:cubicBezTo>
                      <a:pt x="372" y="207"/>
                      <a:pt x="174" y="495"/>
                      <a:pt x="113" y="847"/>
                    </a:cubicBezTo>
                    <a:cubicBezTo>
                      <a:pt x="0" y="1494"/>
                      <a:pt x="370" y="2382"/>
                      <a:pt x="773" y="2889"/>
                    </a:cubicBezTo>
                    <a:cubicBezTo>
                      <a:pt x="926" y="3078"/>
                      <a:pt x="1159" y="3310"/>
                      <a:pt x="1400" y="3321"/>
                    </a:cubicBezTo>
                    <a:cubicBezTo>
                      <a:pt x="1422" y="3324"/>
                      <a:pt x="1447" y="3324"/>
                      <a:pt x="1470" y="3324"/>
                    </a:cubicBezTo>
                    <a:cubicBezTo>
                      <a:pt x="2171" y="3324"/>
                      <a:pt x="2977" y="2805"/>
                      <a:pt x="3430" y="2273"/>
                    </a:cubicBezTo>
                    <a:cubicBezTo>
                      <a:pt x="3802" y="1834"/>
                      <a:pt x="3865" y="1246"/>
                      <a:pt x="3577" y="899"/>
                    </a:cubicBezTo>
                    <a:cubicBezTo>
                      <a:pt x="3444" y="739"/>
                      <a:pt x="3256" y="659"/>
                      <a:pt x="3036" y="659"/>
                    </a:cubicBezTo>
                    <a:cubicBezTo>
                      <a:pt x="2824" y="659"/>
                      <a:pt x="2581" y="733"/>
                      <a:pt x="2326" y="881"/>
                    </a:cubicBezTo>
                    <a:cubicBezTo>
                      <a:pt x="2200" y="953"/>
                      <a:pt x="2053" y="1079"/>
                      <a:pt x="1950" y="1174"/>
                    </a:cubicBezTo>
                    <a:cubicBezTo>
                      <a:pt x="1878" y="863"/>
                      <a:pt x="1693" y="313"/>
                      <a:pt x="1258" y="80"/>
                    </a:cubicBezTo>
                    <a:cubicBezTo>
                      <a:pt x="1159" y="27"/>
                      <a:pt x="1053" y="1"/>
                      <a:pt x="9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2413;p33">
            <a:extLst>
              <a:ext uri="{FF2B5EF4-FFF2-40B4-BE49-F238E27FC236}">
                <a16:creationId xmlns:a16="http://schemas.microsoft.com/office/drawing/2014/main" id="{5B8DE24C-6749-FDCA-2175-B504A94D2768}"/>
              </a:ext>
            </a:extLst>
          </p:cNvPr>
          <p:cNvSpPr txBox="1">
            <a:spLocks/>
          </p:cNvSpPr>
          <p:nvPr/>
        </p:nvSpPr>
        <p:spPr>
          <a:xfrm flipH="1">
            <a:off x="5075207" y="1328397"/>
            <a:ext cx="3825796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"/>
              <a:buNone/>
              <a:defRPr sz="2000" b="0" i="0" u="none" strike="noStrike" cap="none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"/>
              <a:buNone/>
              <a:defRPr sz="20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"/>
              <a:buNone/>
              <a:defRPr sz="20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"/>
              <a:buNone/>
              <a:defRPr sz="20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"/>
              <a:buNone/>
              <a:defRPr sz="20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"/>
              <a:buNone/>
              <a:defRPr sz="20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"/>
              <a:buNone/>
              <a:defRPr sz="20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"/>
              <a:buNone/>
              <a:defRPr sz="20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"/>
              <a:buNone/>
              <a:defRPr sz="20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GB" dirty="0"/>
              <a:t>GANGGUAN</a:t>
            </a:r>
            <a:r>
              <a:rPr lang="en-ID" dirty="0"/>
              <a:t> PSIKOLOGIS</a:t>
            </a:r>
          </a:p>
        </p:txBody>
      </p:sp>
      <p:sp>
        <p:nvSpPr>
          <p:cNvPr id="21" name="Google Shape;2412;p33">
            <a:extLst>
              <a:ext uri="{FF2B5EF4-FFF2-40B4-BE49-F238E27FC236}">
                <a16:creationId xmlns:a16="http://schemas.microsoft.com/office/drawing/2014/main" id="{4C5178AB-407E-1BB8-D70E-9A0E84280DAF}"/>
              </a:ext>
            </a:extLst>
          </p:cNvPr>
          <p:cNvSpPr txBox="1">
            <a:spLocks/>
          </p:cNvSpPr>
          <p:nvPr/>
        </p:nvSpPr>
        <p:spPr>
          <a:xfrm flipH="1">
            <a:off x="4930868" y="1708398"/>
            <a:ext cx="3495900" cy="299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 fontAlgn="base"/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Korban </a:t>
            </a:r>
            <a:r>
              <a:rPr lang="en-ID" sz="1300" b="0" i="1" dirty="0">
                <a:solidFill>
                  <a:srgbClr val="444444"/>
                </a:solidFill>
                <a:effectLst/>
                <a:latin typeface="+mj-lt"/>
              </a:rPr>
              <a:t>bully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seringkali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menunjukkan</a:t>
            </a:r>
            <a:endParaRPr lang="en-ID" sz="1300" dirty="0">
              <a:solidFill>
                <a:srgbClr val="444444"/>
              </a:solidFill>
              <a:latin typeface="+mj-lt"/>
            </a:endParaRP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berbagai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gejala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masalah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psikologis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,</a:t>
            </a: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bahkan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setelah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perundungan</a:t>
            </a:r>
            <a:endParaRPr lang="en-ID" sz="1300" dirty="0">
              <a:solidFill>
                <a:srgbClr val="444444"/>
              </a:solidFill>
              <a:latin typeface="+mj-lt"/>
            </a:endParaRP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berlangsung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.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Kondisi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yang paling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sering</a:t>
            </a:r>
            <a:endParaRPr lang="en-ID" sz="1300" dirty="0">
              <a:solidFill>
                <a:srgbClr val="444444"/>
              </a:solidFill>
              <a:latin typeface="+mj-lt"/>
            </a:endParaRP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muncul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ialah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depresi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serta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gangguan</a:t>
            </a:r>
            <a:endParaRPr lang="en-ID" sz="1300" dirty="0">
              <a:solidFill>
                <a:srgbClr val="444444"/>
              </a:solidFill>
              <a:latin typeface="+mj-lt"/>
            </a:endParaRP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kecemasan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.</a:t>
            </a: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Selain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itu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pengaruh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1" dirty="0">
                <a:solidFill>
                  <a:srgbClr val="444444"/>
                </a:solidFill>
                <a:effectLst/>
                <a:latin typeface="+mj-lt"/>
              </a:rPr>
              <a:t>bullying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pada</a:t>
            </a: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kesehatan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mental pada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remaja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dan</a:t>
            </a: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anak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ialah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rasa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sedih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rendah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diri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,</a:t>
            </a: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kesepian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serta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hilangnya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minat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pada</a:t>
            </a: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hal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yang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biasa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mereka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sukai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serta</a:t>
            </a:r>
            <a:endParaRPr lang="en-ID" sz="1300" dirty="0">
              <a:solidFill>
                <a:srgbClr val="444444"/>
              </a:solidFill>
              <a:latin typeface="+mj-lt"/>
            </a:endParaRP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perubahan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pada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pola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tidur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ataupun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pola</a:t>
            </a:r>
            <a:endParaRPr lang="en-ID" sz="1300" dirty="0">
              <a:solidFill>
                <a:srgbClr val="444444"/>
              </a:solidFill>
              <a:latin typeface="+mj-lt"/>
            </a:endParaRPr>
          </a:p>
          <a:p>
            <a:pPr algn="l" fontAlgn="base"/>
            <a:r>
              <a:rPr lang="en-ID" sz="1300" b="0" i="0" dirty="0" err="1">
                <a:solidFill>
                  <a:srgbClr val="444444"/>
                </a:solidFill>
                <a:effectLst/>
                <a:latin typeface="+mj-lt"/>
              </a:rPr>
              <a:t>makan</a:t>
            </a:r>
            <a:r>
              <a:rPr lang="en-ID" sz="1300" b="0" i="0" dirty="0">
                <a:solidFill>
                  <a:srgbClr val="444444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333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p42"/>
          <p:cNvSpPr txBox="1">
            <a:spLocks noGrp="1"/>
          </p:cNvSpPr>
          <p:nvPr>
            <p:ph type="title" idx="5"/>
          </p:nvPr>
        </p:nvSpPr>
        <p:spPr>
          <a:xfrm>
            <a:off x="797674" y="1685591"/>
            <a:ext cx="839400" cy="413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accent5"/>
                </a:solidFill>
              </a:rPr>
              <a:t>02</a:t>
            </a:r>
            <a:endParaRPr sz="2800" dirty="0">
              <a:solidFill>
                <a:schemeClr val="accent5"/>
              </a:solidFill>
            </a:endParaRPr>
          </a:p>
        </p:txBody>
      </p:sp>
      <p:sp>
        <p:nvSpPr>
          <p:cNvPr id="3728" name="Google Shape;3728;p42"/>
          <p:cNvSpPr txBox="1">
            <a:spLocks noGrp="1"/>
          </p:cNvSpPr>
          <p:nvPr>
            <p:ph type="title" idx="6"/>
          </p:nvPr>
        </p:nvSpPr>
        <p:spPr>
          <a:xfrm>
            <a:off x="797674" y="2086820"/>
            <a:ext cx="839400" cy="335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accent5"/>
                </a:solidFill>
              </a:rPr>
              <a:t>03</a:t>
            </a:r>
            <a:endParaRPr sz="2800" dirty="0">
              <a:solidFill>
                <a:schemeClr val="accent5"/>
              </a:solidFill>
            </a:endParaRPr>
          </a:p>
        </p:txBody>
      </p:sp>
      <p:sp>
        <p:nvSpPr>
          <p:cNvPr id="3729" name="Google Shape;3729;p42"/>
          <p:cNvSpPr txBox="1">
            <a:spLocks noGrp="1"/>
          </p:cNvSpPr>
          <p:nvPr>
            <p:ph type="subTitle" idx="3"/>
          </p:nvPr>
        </p:nvSpPr>
        <p:spPr>
          <a:xfrm>
            <a:off x="1700525" y="2078279"/>
            <a:ext cx="6677700" cy="335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/>
            <a:r>
              <a:rPr lang="en-ID" b="1" dirty="0"/>
              <a:t>M</a:t>
            </a:r>
            <a:r>
              <a:rPr lang="es" b="1" dirty="0"/>
              <a:t>embekali anak dengan pengetahuan tentang </a:t>
            </a:r>
            <a:r>
              <a:rPr lang="es" b="1" i="1" dirty="0"/>
              <a:t>bullying</a:t>
            </a:r>
            <a:endParaRPr lang="en-ID" b="1" i="1" dirty="0">
              <a:solidFill>
                <a:srgbClr val="36454F"/>
              </a:solidFill>
              <a:effectLst/>
              <a:latin typeface="var(--sehatq-fonts-poppins)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730" name="Google Shape;3730;p42"/>
          <p:cNvSpPr txBox="1">
            <a:spLocks noGrp="1"/>
          </p:cNvSpPr>
          <p:nvPr>
            <p:ph type="title"/>
          </p:nvPr>
        </p:nvSpPr>
        <p:spPr>
          <a:xfrm>
            <a:off x="1163850" y="273683"/>
            <a:ext cx="6816300" cy="11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UPAYA UNTUK MENGATASI</a:t>
            </a:r>
            <a:br>
              <a:rPr lang="es" dirty="0">
                <a:solidFill>
                  <a:schemeClr val="accent3"/>
                </a:solidFill>
              </a:rPr>
            </a:br>
            <a:r>
              <a:rPr lang="es" dirty="0"/>
              <a:t>PERILAKU </a:t>
            </a:r>
            <a:r>
              <a:rPr lang="es" i="1" dirty="0"/>
              <a:t>BULLYING</a:t>
            </a:r>
            <a:endParaRPr i="1" dirty="0"/>
          </a:p>
        </p:txBody>
      </p:sp>
      <p:grpSp>
        <p:nvGrpSpPr>
          <p:cNvPr id="3731" name="Google Shape;3731;p42"/>
          <p:cNvGrpSpPr/>
          <p:nvPr/>
        </p:nvGrpSpPr>
        <p:grpSpPr>
          <a:xfrm flipH="1">
            <a:off x="249795" y="1104931"/>
            <a:ext cx="537252" cy="664943"/>
            <a:chOff x="870170" y="1727006"/>
            <a:chExt cx="537252" cy="664943"/>
          </a:xfrm>
        </p:grpSpPr>
        <p:sp>
          <p:nvSpPr>
            <p:cNvPr id="3732" name="Google Shape;3732;p42"/>
            <p:cNvSpPr/>
            <p:nvPr/>
          </p:nvSpPr>
          <p:spPr>
            <a:xfrm>
              <a:off x="870170" y="1727045"/>
              <a:ext cx="537252" cy="664864"/>
            </a:xfrm>
            <a:custGeom>
              <a:avLst/>
              <a:gdLst/>
              <a:ahLst/>
              <a:cxnLst/>
              <a:rect l="l" t="t" r="r" b="b"/>
              <a:pathLst>
                <a:path w="8218" h="10170" extrusionOk="0">
                  <a:moveTo>
                    <a:pt x="5834" y="0"/>
                  </a:moveTo>
                  <a:cubicBezTo>
                    <a:pt x="5481" y="0"/>
                    <a:pt x="4992" y="221"/>
                    <a:pt x="4671" y="1273"/>
                  </a:cubicBezTo>
                  <a:cubicBezTo>
                    <a:pt x="4538" y="1706"/>
                    <a:pt x="4501" y="1987"/>
                    <a:pt x="4475" y="2197"/>
                  </a:cubicBezTo>
                  <a:cubicBezTo>
                    <a:pt x="4317" y="2062"/>
                    <a:pt x="4126" y="1927"/>
                    <a:pt x="3879" y="1927"/>
                  </a:cubicBezTo>
                  <a:cubicBezTo>
                    <a:pt x="3821" y="1927"/>
                    <a:pt x="3761" y="1934"/>
                    <a:pt x="3700" y="1950"/>
                  </a:cubicBezTo>
                  <a:cubicBezTo>
                    <a:pt x="3381" y="2034"/>
                    <a:pt x="3191" y="2357"/>
                    <a:pt x="3177" y="2837"/>
                  </a:cubicBezTo>
                  <a:cubicBezTo>
                    <a:pt x="3167" y="3174"/>
                    <a:pt x="3260" y="3488"/>
                    <a:pt x="3375" y="3793"/>
                  </a:cubicBezTo>
                  <a:cubicBezTo>
                    <a:pt x="3302" y="3779"/>
                    <a:pt x="3233" y="3770"/>
                    <a:pt x="3163" y="3770"/>
                  </a:cubicBezTo>
                  <a:cubicBezTo>
                    <a:pt x="2616" y="3770"/>
                    <a:pt x="2304" y="4261"/>
                    <a:pt x="2241" y="4745"/>
                  </a:cubicBezTo>
                  <a:cubicBezTo>
                    <a:pt x="2204" y="5022"/>
                    <a:pt x="2218" y="5278"/>
                    <a:pt x="2253" y="5492"/>
                  </a:cubicBezTo>
                  <a:cubicBezTo>
                    <a:pt x="2181" y="5464"/>
                    <a:pt x="2109" y="5443"/>
                    <a:pt x="2036" y="5432"/>
                  </a:cubicBezTo>
                  <a:cubicBezTo>
                    <a:pt x="1992" y="5427"/>
                    <a:pt x="1950" y="5425"/>
                    <a:pt x="1911" y="5425"/>
                  </a:cubicBezTo>
                  <a:cubicBezTo>
                    <a:pt x="1541" y="5425"/>
                    <a:pt x="1257" y="5655"/>
                    <a:pt x="1110" y="6074"/>
                  </a:cubicBezTo>
                  <a:cubicBezTo>
                    <a:pt x="808" y="6937"/>
                    <a:pt x="1131" y="8473"/>
                    <a:pt x="1997" y="9234"/>
                  </a:cubicBezTo>
                  <a:cubicBezTo>
                    <a:pt x="1436" y="9658"/>
                    <a:pt x="808" y="9928"/>
                    <a:pt x="105" y="9958"/>
                  </a:cubicBezTo>
                  <a:cubicBezTo>
                    <a:pt x="47" y="9960"/>
                    <a:pt x="0" y="10009"/>
                    <a:pt x="5" y="10067"/>
                  </a:cubicBezTo>
                  <a:cubicBezTo>
                    <a:pt x="7" y="10125"/>
                    <a:pt x="54" y="10170"/>
                    <a:pt x="110" y="10170"/>
                  </a:cubicBezTo>
                  <a:lnTo>
                    <a:pt x="114" y="10170"/>
                  </a:lnTo>
                  <a:cubicBezTo>
                    <a:pt x="833" y="10137"/>
                    <a:pt x="1520" y="9865"/>
                    <a:pt x="2162" y="9369"/>
                  </a:cubicBezTo>
                  <a:cubicBezTo>
                    <a:pt x="2241" y="9423"/>
                    <a:pt x="2323" y="9474"/>
                    <a:pt x="2406" y="9516"/>
                  </a:cubicBezTo>
                  <a:cubicBezTo>
                    <a:pt x="2739" y="9679"/>
                    <a:pt x="3114" y="9762"/>
                    <a:pt x="3519" y="9762"/>
                  </a:cubicBezTo>
                  <a:cubicBezTo>
                    <a:pt x="4145" y="9762"/>
                    <a:pt x="4813" y="9560"/>
                    <a:pt x="5353" y="9206"/>
                  </a:cubicBezTo>
                  <a:cubicBezTo>
                    <a:pt x="5662" y="9004"/>
                    <a:pt x="5969" y="8627"/>
                    <a:pt x="5958" y="8240"/>
                  </a:cubicBezTo>
                  <a:cubicBezTo>
                    <a:pt x="5953" y="8061"/>
                    <a:pt x="5879" y="7808"/>
                    <a:pt x="5548" y="7617"/>
                  </a:cubicBezTo>
                  <a:cubicBezTo>
                    <a:pt x="5532" y="7607"/>
                    <a:pt x="5518" y="7600"/>
                    <a:pt x="5504" y="7591"/>
                  </a:cubicBezTo>
                  <a:cubicBezTo>
                    <a:pt x="6016" y="7414"/>
                    <a:pt x="6702" y="7107"/>
                    <a:pt x="7233" y="6614"/>
                  </a:cubicBezTo>
                  <a:cubicBezTo>
                    <a:pt x="7521" y="6342"/>
                    <a:pt x="7757" y="5862"/>
                    <a:pt x="7584" y="5448"/>
                  </a:cubicBezTo>
                  <a:cubicBezTo>
                    <a:pt x="7514" y="5283"/>
                    <a:pt x="7377" y="5092"/>
                    <a:pt x="7098" y="5017"/>
                  </a:cubicBezTo>
                  <a:cubicBezTo>
                    <a:pt x="7673" y="4594"/>
                    <a:pt x="8029" y="4126"/>
                    <a:pt x="8157" y="3623"/>
                  </a:cubicBezTo>
                  <a:cubicBezTo>
                    <a:pt x="8217" y="3374"/>
                    <a:pt x="8189" y="3149"/>
                    <a:pt x="8073" y="2988"/>
                  </a:cubicBezTo>
                  <a:cubicBezTo>
                    <a:pt x="8003" y="2888"/>
                    <a:pt x="7866" y="2767"/>
                    <a:pt x="7615" y="2746"/>
                  </a:cubicBezTo>
                  <a:cubicBezTo>
                    <a:pt x="7580" y="2744"/>
                    <a:pt x="7545" y="2741"/>
                    <a:pt x="7510" y="2741"/>
                  </a:cubicBezTo>
                  <a:cubicBezTo>
                    <a:pt x="7217" y="2741"/>
                    <a:pt x="6933" y="2844"/>
                    <a:pt x="6705" y="2946"/>
                  </a:cubicBezTo>
                  <a:cubicBezTo>
                    <a:pt x="6847" y="2579"/>
                    <a:pt x="6977" y="2185"/>
                    <a:pt x="7010" y="1778"/>
                  </a:cubicBezTo>
                  <a:cubicBezTo>
                    <a:pt x="7061" y="1157"/>
                    <a:pt x="6877" y="338"/>
                    <a:pt x="6193" y="72"/>
                  </a:cubicBezTo>
                  <a:cubicBezTo>
                    <a:pt x="6176" y="65"/>
                    <a:pt x="6158" y="58"/>
                    <a:pt x="6141" y="54"/>
                  </a:cubicBezTo>
                  <a:cubicBezTo>
                    <a:pt x="6118" y="44"/>
                    <a:pt x="6095" y="37"/>
                    <a:pt x="6074" y="33"/>
                  </a:cubicBezTo>
                  <a:cubicBezTo>
                    <a:pt x="5993" y="9"/>
                    <a:pt x="5911" y="0"/>
                    <a:pt x="5834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3" name="Google Shape;3733;p42"/>
            <p:cNvGrpSpPr/>
            <p:nvPr/>
          </p:nvGrpSpPr>
          <p:grpSpPr>
            <a:xfrm>
              <a:off x="870187" y="1727006"/>
              <a:ext cx="537232" cy="664943"/>
              <a:chOff x="2026800" y="4324975"/>
              <a:chExt cx="198975" cy="246275"/>
            </a:xfrm>
          </p:grpSpPr>
          <p:sp>
            <p:nvSpPr>
              <p:cNvPr id="3734" name="Google Shape;3734;p42"/>
              <p:cNvSpPr/>
              <p:nvPr/>
            </p:nvSpPr>
            <p:spPr>
              <a:xfrm>
                <a:off x="2048950" y="4327525"/>
                <a:ext cx="174200" cy="231275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9251" extrusionOk="0">
                    <a:moveTo>
                      <a:pt x="4765" y="0"/>
                    </a:moveTo>
                    <a:cubicBezTo>
                      <a:pt x="4323" y="0"/>
                      <a:pt x="3967" y="402"/>
                      <a:pt x="3735" y="1161"/>
                    </a:cubicBezTo>
                    <a:cubicBezTo>
                      <a:pt x="3604" y="1592"/>
                      <a:pt x="3571" y="1867"/>
                      <a:pt x="3546" y="2067"/>
                    </a:cubicBezTo>
                    <a:cubicBezTo>
                      <a:pt x="3539" y="2128"/>
                      <a:pt x="3532" y="2182"/>
                      <a:pt x="3525" y="2229"/>
                    </a:cubicBezTo>
                    <a:cubicBezTo>
                      <a:pt x="3505" y="2214"/>
                      <a:pt x="3485" y="2196"/>
                      <a:pt x="3467" y="2178"/>
                    </a:cubicBezTo>
                    <a:cubicBezTo>
                      <a:pt x="3305" y="2033"/>
                      <a:pt x="3120" y="1867"/>
                      <a:pt x="2872" y="1867"/>
                    </a:cubicBezTo>
                    <a:cubicBezTo>
                      <a:pt x="2822" y="1867"/>
                      <a:pt x="2773" y="1873"/>
                      <a:pt x="2723" y="1887"/>
                    </a:cubicBezTo>
                    <a:cubicBezTo>
                      <a:pt x="2351" y="1984"/>
                      <a:pt x="2299" y="2453"/>
                      <a:pt x="2293" y="2649"/>
                    </a:cubicBezTo>
                    <a:cubicBezTo>
                      <a:pt x="2284" y="3029"/>
                      <a:pt x="2417" y="3388"/>
                      <a:pt x="2556" y="3735"/>
                    </a:cubicBezTo>
                    <a:cubicBezTo>
                      <a:pt x="2423" y="3681"/>
                      <a:pt x="2297" y="3652"/>
                      <a:pt x="2178" y="3652"/>
                    </a:cubicBezTo>
                    <a:cubicBezTo>
                      <a:pt x="1709" y="3652"/>
                      <a:pt x="1443" y="4082"/>
                      <a:pt x="1384" y="4510"/>
                    </a:cubicBezTo>
                    <a:cubicBezTo>
                      <a:pt x="1339" y="4864"/>
                      <a:pt x="1382" y="5180"/>
                      <a:pt x="1438" y="5414"/>
                    </a:cubicBezTo>
                    <a:cubicBezTo>
                      <a:pt x="1319" y="5331"/>
                      <a:pt x="1195" y="5279"/>
                      <a:pt x="1071" y="5261"/>
                    </a:cubicBezTo>
                    <a:cubicBezTo>
                      <a:pt x="1033" y="5256"/>
                      <a:pt x="999" y="5254"/>
                      <a:pt x="963" y="5254"/>
                    </a:cubicBezTo>
                    <a:cubicBezTo>
                      <a:pt x="652" y="5254"/>
                      <a:pt x="411" y="5452"/>
                      <a:pt x="284" y="5813"/>
                    </a:cubicBezTo>
                    <a:cubicBezTo>
                      <a:pt x="0" y="6627"/>
                      <a:pt x="336" y="8150"/>
                      <a:pt x="1177" y="8822"/>
                    </a:cubicBezTo>
                    <a:cubicBezTo>
                      <a:pt x="1190" y="8833"/>
                      <a:pt x="1202" y="8844"/>
                      <a:pt x="1215" y="8851"/>
                    </a:cubicBezTo>
                    <a:cubicBezTo>
                      <a:pt x="1301" y="8919"/>
                      <a:pt x="1393" y="8977"/>
                      <a:pt x="1490" y="9025"/>
                    </a:cubicBezTo>
                    <a:cubicBezTo>
                      <a:pt x="1797" y="9176"/>
                      <a:pt x="2144" y="9250"/>
                      <a:pt x="2523" y="9250"/>
                    </a:cubicBezTo>
                    <a:cubicBezTo>
                      <a:pt x="3109" y="9250"/>
                      <a:pt x="3735" y="9061"/>
                      <a:pt x="4242" y="8729"/>
                    </a:cubicBezTo>
                    <a:cubicBezTo>
                      <a:pt x="4519" y="8549"/>
                      <a:pt x="4792" y="8218"/>
                      <a:pt x="4783" y="7882"/>
                    </a:cubicBezTo>
                    <a:cubicBezTo>
                      <a:pt x="4779" y="7733"/>
                      <a:pt x="4715" y="7524"/>
                      <a:pt x="4436" y="7364"/>
                    </a:cubicBezTo>
                    <a:cubicBezTo>
                      <a:pt x="4335" y="7305"/>
                      <a:pt x="4244" y="7262"/>
                      <a:pt x="4170" y="7231"/>
                    </a:cubicBezTo>
                    <a:cubicBezTo>
                      <a:pt x="4666" y="7082"/>
                      <a:pt x="5459" y="6778"/>
                      <a:pt x="6050" y="6228"/>
                    </a:cubicBezTo>
                    <a:cubicBezTo>
                      <a:pt x="6304" y="5989"/>
                      <a:pt x="6514" y="5570"/>
                      <a:pt x="6365" y="5213"/>
                    </a:cubicBezTo>
                    <a:cubicBezTo>
                      <a:pt x="6259" y="4959"/>
                      <a:pt x="6047" y="4828"/>
                      <a:pt x="5734" y="4828"/>
                    </a:cubicBezTo>
                    <a:lnTo>
                      <a:pt x="5707" y="4828"/>
                    </a:lnTo>
                    <a:cubicBezTo>
                      <a:pt x="6374" y="4393"/>
                      <a:pt x="6782" y="3908"/>
                      <a:pt x="6915" y="3381"/>
                    </a:cubicBezTo>
                    <a:cubicBezTo>
                      <a:pt x="6967" y="3171"/>
                      <a:pt x="6945" y="2982"/>
                      <a:pt x="6850" y="2851"/>
                    </a:cubicBezTo>
                    <a:cubicBezTo>
                      <a:pt x="6796" y="2773"/>
                      <a:pt x="6685" y="2678"/>
                      <a:pt x="6480" y="2660"/>
                    </a:cubicBezTo>
                    <a:cubicBezTo>
                      <a:pt x="6451" y="2658"/>
                      <a:pt x="6419" y="2658"/>
                      <a:pt x="6388" y="2658"/>
                    </a:cubicBezTo>
                    <a:cubicBezTo>
                      <a:pt x="6009" y="2658"/>
                      <a:pt x="5649" y="2840"/>
                      <a:pt x="5405" y="2964"/>
                    </a:cubicBezTo>
                    <a:lnTo>
                      <a:pt x="5407" y="2960"/>
                    </a:lnTo>
                    <a:cubicBezTo>
                      <a:pt x="5428" y="2919"/>
                      <a:pt x="5448" y="2878"/>
                      <a:pt x="5461" y="2840"/>
                    </a:cubicBezTo>
                    <a:cubicBezTo>
                      <a:pt x="5619" y="2455"/>
                      <a:pt x="5768" y="2038"/>
                      <a:pt x="5802" y="1614"/>
                    </a:cubicBezTo>
                    <a:cubicBezTo>
                      <a:pt x="5849" y="1046"/>
                      <a:pt x="5685" y="298"/>
                      <a:pt x="5076" y="63"/>
                    </a:cubicBezTo>
                    <a:cubicBezTo>
                      <a:pt x="5063" y="57"/>
                      <a:pt x="5047" y="50"/>
                      <a:pt x="5033" y="48"/>
                    </a:cubicBezTo>
                    <a:cubicBezTo>
                      <a:pt x="5013" y="41"/>
                      <a:pt x="4990" y="34"/>
                      <a:pt x="4970" y="27"/>
                    </a:cubicBezTo>
                    <a:cubicBezTo>
                      <a:pt x="4900" y="9"/>
                      <a:pt x="4830" y="0"/>
                      <a:pt x="47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2"/>
              <p:cNvSpPr/>
              <p:nvPr/>
            </p:nvSpPr>
            <p:spPr>
              <a:xfrm>
                <a:off x="2119675" y="4387375"/>
                <a:ext cx="15325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425" extrusionOk="0">
                    <a:moveTo>
                      <a:pt x="73" y="1"/>
                    </a:moveTo>
                    <a:cubicBezTo>
                      <a:pt x="60" y="1"/>
                      <a:pt x="46" y="5"/>
                      <a:pt x="34" y="13"/>
                    </a:cubicBezTo>
                    <a:cubicBezTo>
                      <a:pt x="11" y="29"/>
                      <a:pt x="0" y="54"/>
                      <a:pt x="2" y="79"/>
                    </a:cubicBezTo>
                    <a:cubicBezTo>
                      <a:pt x="32" y="453"/>
                      <a:pt x="246" y="1070"/>
                      <a:pt x="469" y="1391"/>
                    </a:cubicBezTo>
                    <a:cubicBezTo>
                      <a:pt x="485" y="1414"/>
                      <a:pt x="509" y="1424"/>
                      <a:pt x="532" y="1424"/>
                    </a:cubicBezTo>
                    <a:cubicBezTo>
                      <a:pt x="573" y="1424"/>
                      <a:pt x="613" y="1391"/>
                      <a:pt x="609" y="1341"/>
                    </a:cubicBezTo>
                    <a:cubicBezTo>
                      <a:pt x="577" y="969"/>
                      <a:pt x="358" y="354"/>
                      <a:pt x="133" y="31"/>
                    </a:cubicBezTo>
                    <a:cubicBezTo>
                      <a:pt x="119" y="12"/>
                      <a:pt x="96" y="1"/>
                      <a:pt x="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2"/>
              <p:cNvSpPr/>
              <p:nvPr/>
            </p:nvSpPr>
            <p:spPr>
              <a:xfrm>
                <a:off x="2170375" y="4411750"/>
                <a:ext cx="33075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909" extrusionOk="0">
                    <a:moveTo>
                      <a:pt x="1225" y="1"/>
                    </a:moveTo>
                    <a:cubicBezTo>
                      <a:pt x="1217" y="1"/>
                      <a:pt x="1208" y="2"/>
                      <a:pt x="1200" y="5"/>
                    </a:cubicBezTo>
                    <a:lnTo>
                      <a:pt x="1200" y="8"/>
                    </a:lnTo>
                    <a:cubicBezTo>
                      <a:pt x="726" y="192"/>
                      <a:pt x="93" y="742"/>
                      <a:pt x="50" y="778"/>
                    </a:cubicBezTo>
                    <a:cubicBezTo>
                      <a:pt x="0" y="826"/>
                      <a:pt x="37" y="909"/>
                      <a:pt x="103" y="909"/>
                    </a:cubicBezTo>
                    <a:cubicBezTo>
                      <a:pt x="108" y="909"/>
                      <a:pt x="114" y="908"/>
                      <a:pt x="120" y="907"/>
                    </a:cubicBezTo>
                    <a:cubicBezTo>
                      <a:pt x="528" y="814"/>
                      <a:pt x="1033" y="438"/>
                      <a:pt x="1283" y="118"/>
                    </a:cubicBezTo>
                    <a:cubicBezTo>
                      <a:pt x="1322" y="69"/>
                      <a:pt x="1281" y="1"/>
                      <a:pt x="1225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2"/>
              <p:cNvSpPr/>
              <p:nvPr/>
            </p:nvSpPr>
            <p:spPr>
              <a:xfrm>
                <a:off x="2171525" y="4431150"/>
                <a:ext cx="1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6" y="0"/>
                    </a:moveTo>
                    <a:cubicBezTo>
                      <a:pt x="5" y="0"/>
                      <a:pt x="4" y="1"/>
                      <a:pt x="4" y="2"/>
                    </a:cubicBezTo>
                    <a:lnTo>
                      <a:pt x="4" y="2"/>
                    </a:lnTo>
                    <a:cubicBezTo>
                      <a:pt x="5" y="1"/>
                      <a:pt x="6" y="1"/>
                      <a:pt x="6" y="0"/>
                    </a:cubicBezTo>
                    <a:close/>
                    <a:moveTo>
                      <a:pt x="4" y="2"/>
                    </a:move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2"/>
              <p:cNvSpPr/>
              <p:nvPr/>
            </p:nvSpPr>
            <p:spPr>
              <a:xfrm>
                <a:off x="2149650" y="4468800"/>
                <a:ext cx="3652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607" extrusionOk="0">
                    <a:moveTo>
                      <a:pt x="1383" y="1"/>
                    </a:moveTo>
                    <a:cubicBezTo>
                      <a:pt x="1375" y="1"/>
                      <a:pt x="1369" y="2"/>
                      <a:pt x="1366" y="2"/>
                    </a:cubicBezTo>
                    <a:cubicBezTo>
                      <a:pt x="769" y="116"/>
                      <a:pt x="73" y="463"/>
                      <a:pt x="69" y="463"/>
                    </a:cubicBezTo>
                    <a:cubicBezTo>
                      <a:pt x="69" y="463"/>
                      <a:pt x="69" y="462"/>
                      <a:pt x="70" y="462"/>
                    </a:cubicBezTo>
                    <a:lnTo>
                      <a:pt x="70" y="462"/>
                    </a:lnTo>
                    <a:cubicBezTo>
                      <a:pt x="0" y="498"/>
                      <a:pt x="25" y="604"/>
                      <a:pt x="104" y="606"/>
                    </a:cubicBezTo>
                    <a:cubicBezTo>
                      <a:pt x="116" y="606"/>
                      <a:pt x="129" y="607"/>
                      <a:pt x="141" y="607"/>
                    </a:cubicBezTo>
                    <a:cubicBezTo>
                      <a:pt x="560" y="607"/>
                      <a:pt x="1125" y="393"/>
                      <a:pt x="1427" y="128"/>
                    </a:cubicBezTo>
                    <a:cubicBezTo>
                      <a:pt x="1458" y="101"/>
                      <a:pt x="1461" y="56"/>
                      <a:pt x="1433" y="24"/>
                    </a:cubicBezTo>
                    <a:cubicBezTo>
                      <a:pt x="1416" y="4"/>
                      <a:pt x="1397" y="1"/>
                      <a:pt x="1383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2"/>
              <p:cNvSpPr/>
              <p:nvPr/>
            </p:nvSpPr>
            <p:spPr>
              <a:xfrm>
                <a:off x="2115275" y="4527875"/>
                <a:ext cx="383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419" extrusionOk="0">
                    <a:moveTo>
                      <a:pt x="1429" y="1"/>
                    </a:moveTo>
                    <a:lnTo>
                      <a:pt x="1429" y="3"/>
                    </a:lnTo>
                    <a:cubicBezTo>
                      <a:pt x="819" y="19"/>
                      <a:pt x="72" y="247"/>
                      <a:pt x="73" y="247"/>
                    </a:cubicBezTo>
                    <a:cubicBezTo>
                      <a:pt x="73" y="247"/>
                      <a:pt x="74" y="247"/>
                      <a:pt x="75" y="247"/>
                    </a:cubicBezTo>
                    <a:lnTo>
                      <a:pt x="75" y="247"/>
                    </a:lnTo>
                    <a:cubicBezTo>
                      <a:pt x="0" y="271"/>
                      <a:pt x="7" y="377"/>
                      <a:pt x="86" y="393"/>
                    </a:cubicBezTo>
                    <a:cubicBezTo>
                      <a:pt x="174" y="410"/>
                      <a:pt x="272" y="418"/>
                      <a:pt x="374" y="418"/>
                    </a:cubicBezTo>
                    <a:cubicBezTo>
                      <a:pt x="748" y="418"/>
                      <a:pt x="1189" y="311"/>
                      <a:pt x="1470" y="136"/>
                    </a:cubicBezTo>
                    <a:cubicBezTo>
                      <a:pt x="1533" y="96"/>
                      <a:pt x="1504" y="1"/>
                      <a:pt x="1429" y="1"/>
                    </a:cubicBezTo>
                    <a:close/>
                  </a:path>
                </a:pathLst>
              </a:custGeom>
              <a:solidFill>
                <a:srgbClr val="FF36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2"/>
              <p:cNvSpPr/>
              <p:nvPr/>
            </p:nvSpPr>
            <p:spPr>
              <a:xfrm>
                <a:off x="2100550" y="4438450"/>
                <a:ext cx="1505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429" extrusionOk="0">
                    <a:moveTo>
                      <a:pt x="75" y="1"/>
                    </a:moveTo>
                    <a:cubicBezTo>
                      <a:pt x="37" y="1"/>
                      <a:pt x="0" y="31"/>
                      <a:pt x="3" y="78"/>
                    </a:cubicBezTo>
                    <a:cubicBezTo>
                      <a:pt x="28" y="447"/>
                      <a:pt x="235" y="1067"/>
                      <a:pt x="459" y="1394"/>
                    </a:cubicBezTo>
                    <a:cubicBezTo>
                      <a:pt x="472" y="1416"/>
                      <a:pt x="497" y="1428"/>
                      <a:pt x="521" y="1428"/>
                    </a:cubicBezTo>
                    <a:cubicBezTo>
                      <a:pt x="536" y="1428"/>
                      <a:pt x="552" y="1424"/>
                      <a:pt x="564" y="1414"/>
                    </a:cubicBezTo>
                    <a:cubicBezTo>
                      <a:pt x="602" y="1389"/>
                      <a:pt x="599" y="1343"/>
                      <a:pt x="598" y="1343"/>
                    </a:cubicBezTo>
                    <a:lnTo>
                      <a:pt x="598" y="1343"/>
                    </a:lnTo>
                    <a:cubicBezTo>
                      <a:pt x="598" y="1343"/>
                      <a:pt x="598" y="1344"/>
                      <a:pt x="598" y="1344"/>
                    </a:cubicBezTo>
                    <a:cubicBezTo>
                      <a:pt x="551" y="706"/>
                      <a:pt x="144" y="25"/>
                      <a:pt x="134" y="25"/>
                    </a:cubicBezTo>
                    <a:lnTo>
                      <a:pt x="134" y="25"/>
                    </a:lnTo>
                    <a:cubicBezTo>
                      <a:pt x="134" y="25"/>
                      <a:pt x="134" y="27"/>
                      <a:pt x="136" y="30"/>
                    </a:cubicBezTo>
                    <a:lnTo>
                      <a:pt x="134" y="33"/>
                    </a:lnTo>
                    <a:cubicBezTo>
                      <a:pt x="119" y="10"/>
                      <a:pt x="97" y="1"/>
                      <a:pt x="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2"/>
              <p:cNvSpPr/>
              <p:nvPr/>
            </p:nvSpPr>
            <p:spPr>
              <a:xfrm>
                <a:off x="2080050" y="4330675"/>
                <a:ext cx="141125" cy="2255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9023" extrusionOk="0">
                    <a:moveTo>
                      <a:pt x="3699" y="1"/>
                    </a:moveTo>
                    <a:cubicBezTo>
                      <a:pt x="3641" y="889"/>
                      <a:pt x="3402" y="2505"/>
                      <a:pt x="2581" y="4729"/>
                    </a:cubicBezTo>
                    <a:cubicBezTo>
                      <a:pt x="1840" y="6746"/>
                      <a:pt x="733" y="7975"/>
                      <a:pt x="1" y="8619"/>
                    </a:cubicBezTo>
                    <a:cubicBezTo>
                      <a:pt x="12" y="8628"/>
                      <a:pt x="21" y="8637"/>
                      <a:pt x="32" y="8644"/>
                    </a:cubicBezTo>
                    <a:cubicBezTo>
                      <a:pt x="113" y="8707"/>
                      <a:pt x="201" y="8761"/>
                      <a:pt x="291" y="8806"/>
                    </a:cubicBezTo>
                    <a:cubicBezTo>
                      <a:pt x="597" y="8956"/>
                      <a:pt x="936" y="9022"/>
                      <a:pt x="1279" y="9022"/>
                    </a:cubicBezTo>
                    <a:cubicBezTo>
                      <a:pt x="1867" y="9022"/>
                      <a:pt x="2469" y="8827"/>
                      <a:pt x="2942" y="8518"/>
                    </a:cubicBezTo>
                    <a:cubicBezTo>
                      <a:pt x="3357" y="8247"/>
                      <a:pt x="3708" y="7652"/>
                      <a:pt x="3142" y="7326"/>
                    </a:cubicBezTo>
                    <a:cubicBezTo>
                      <a:pt x="2991" y="7240"/>
                      <a:pt x="2861" y="7186"/>
                      <a:pt x="2762" y="7154"/>
                    </a:cubicBezTo>
                    <a:cubicBezTo>
                      <a:pt x="2710" y="7136"/>
                      <a:pt x="2712" y="7060"/>
                      <a:pt x="2766" y="7046"/>
                    </a:cubicBezTo>
                    <a:cubicBezTo>
                      <a:pt x="3178" y="6931"/>
                      <a:pt x="4087" y="6631"/>
                      <a:pt x="4736" y="6027"/>
                    </a:cubicBezTo>
                    <a:cubicBezTo>
                      <a:pt x="4961" y="5818"/>
                      <a:pt x="5155" y="5437"/>
                      <a:pt x="5027" y="5126"/>
                    </a:cubicBezTo>
                    <a:cubicBezTo>
                      <a:pt x="4925" y="4882"/>
                      <a:pt x="4720" y="4804"/>
                      <a:pt x="4492" y="4804"/>
                    </a:cubicBezTo>
                    <a:cubicBezTo>
                      <a:pt x="4406" y="4804"/>
                      <a:pt x="4317" y="4815"/>
                      <a:pt x="4229" y="4833"/>
                    </a:cubicBezTo>
                    <a:cubicBezTo>
                      <a:pt x="4226" y="4833"/>
                      <a:pt x="4223" y="4834"/>
                      <a:pt x="4220" y="4834"/>
                    </a:cubicBezTo>
                    <a:cubicBezTo>
                      <a:pt x="4176" y="4834"/>
                      <a:pt x="4157" y="4770"/>
                      <a:pt x="4199" y="4745"/>
                    </a:cubicBezTo>
                    <a:cubicBezTo>
                      <a:pt x="4794" y="4396"/>
                      <a:pt x="5403" y="3895"/>
                      <a:pt x="5572" y="3230"/>
                    </a:cubicBezTo>
                    <a:cubicBezTo>
                      <a:pt x="5644" y="2935"/>
                      <a:pt x="5563" y="2662"/>
                      <a:pt x="5227" y="2635"/>
                    </a:cubicBezTo>
                    <a:cubicBezTo>
                      <a:pt x="5200" y="2633"/>
                      <a:pt x="5172" y="2632"/>
                      <a:pt x="5144" y="2632"/>
                    </a:cubicBezTo>
                    <a:cubicBezTo>
                      <a:pt x="4684" y="2632"/>
                      <a:pt x="4226" y="2935"/>
                      <a:pt x="4037" y="3012"/>
                    </a:cubicBezTo>
                    <a:cubicBezTo>
                      <a:pt x="4034" y="3013"/>
                      <a:pt x="4030" y="3014"/>
                      <a:pt x="4027" y="3014"/>
                    </a:cubicBezTo>
                    <a:cubicBezTo>
                      <a:pt x="4007" y="3014"/>
                      <a:pt x="3989" y="2994"/>
                      <a:pt x="3994" y="2973"/>
                    </a:cubicBezTo>
                    <a:cubicBezTo>
                      <a:pt x="4024" y="2874"/>
                      <a:pt x="4089" y="2766"/>
                      <a:pt x="4123" y="2676"/>
                    </a:cubicBezTo>
                    <a:cubicBezTo>
                      <a:pt x="4278" y="2293"/>
                      <a:pt x="4423" y="1889"/>
                      <a:pt x="4456" y="1479"/>
                    </a:cubicBezTo>
                    <a:cubicBezTo>
                      <a:pt x="4499" y="943"/>
                      <a:pt x="4348" y="246"/>
                      <a:pt x="3792" y="30"/>
                    </a:cubicBezTo>
                    <a:cubicBezTo>
                      <a:pt x="3780" y="25"/>
                      <a:pt x="3769" y="21"/>
                      <a:pt x="3758" y="19"/>
                    </a:cubicBezTo>
                    <a:cubicBezTo>
                      <a:pt x="3737" y="12"/>
                      <a:pt x="3717" y="5"/>
                      <a:pt x="36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2"/>
              <p:cNvSpPr/>
              <p:nvPr/>
            </p:nvSpPr>
            <p:spPr>
              <a:xfrm>
                <a:off x="2026800" y="4324975"/>
                <a:ext cx="198975" cy="246275"/>
              </a:xfrm>
              <a:custGeom>
                <a:avLst/>
                <a:gdLst/>
                <a:ahLst/>
                <a:cxnLst/>
                <a:rect l="l" t="t" r="r" b="b"/>
                <a:pathLst>
                  <a:path w="7959" h="9851" extrusionOk="0">
                    <a:moveTo>
                      <a:pt x="5651" y="204"/>
                    </a:moveTo>
                    <a:cubicBezTo>
                      <a:pt x="5707" y="204"/>
                      <a:pt x="5766" y="213"/>
                      <a:pt x="5829" y="229"/>
                    </a:cubicBezTo>
                    <a:cubicBezTo>
                      <a:pt x="5847" y="233"/>
                      <a:pt x="5867" y="240"/>
                      <a:pt x="5888" y="247"/>
                    </a:cubicBezTo>
                    <a:cubicBezTo>
                      <a:pt x="5899" y="249"/>
                      <a:pt x="5910" y="253"/>
                      <a:pt x="5922" y="258"/>
                    </a:cubicBezTo>
                    <a:cubicBezTo>
                      <a:pt x="6478" y="474"/>
                      <a:pt x="6629" y="1171"/>
                      <a:pt x="6586" y="1707"/>
                    </a:cubicBezTo>
                    <a:cubicBezTo>
                      <a:pt x="6553" y="2117"/>
                      <a:pt x="6408" y="2521"/>
                      <a:pt x="6253" y="2904"/>
                    </a:cubicBezTo>
                    <a:cubicBezTo>
                      <a:pt x="6217" y="2994"/>
                      <a:pt x="6154" y="3100"/>
                      <a:pt x="6124" y="3201"/>
                    </a:cubicBezTo>
                    <a:cubicBezTo>
                      <a:pt x="6120" y="3222"/>
                      <a:pt x="6136" y="3242"/>
                      <a:pt x="6156" y="3242"/>
                    </a:cubicBezTo>
                    <a:cubicBezTo>
                      <a:pt x="6160" y="3242"/>
                      <a:pt x="6165" y="3240"/>
                      <a:pt x="6167" y="3240"/>
                    </a:cubicBezTo>
                    <a:cubicBezTo>
                      <a:pt x="6357" y="3163"/>
                      <a:pt x="6812" y="2861"/>
                      <a:pt x="7274" y="2861"/>
                    </a:cubicBezTo>
                    <a:cubicBezTo>
                      <a:pt x="7301" y="2861"/>
                      <a:pt x="7330" y="2861"/>
                      <a:pt x="7357" y="2863"/>
                    </a:cubicBezTo>
                    <a:cubicBezTo>
                      <a:pt x="7693" y="2890"/>
                      <a:pt x="7774" y="3163"/>
                      <a:pt x="7700" y="3458"/>
                    </a:cubicBezTo>
                    <a:cubicBezTo>
                      <a:pt x="7533" y="4123"/>
                      <a:pt x="6924" y="4624"/>
                      <a:pt x="6329" y="4973"/>
                    </a:cubicBezTo>
                    <a:cubicBezTo>
                      <a:pt x="6287" y="4998"/>
                      <a:pt x="6307" y="5061"/>
                      <a:pt x="6352" y="5061"/>
                    </a:cubicBezTo>
                    <a:lnTo>
                      <a:pt x="6359" y="5061"/>
                    </a:lnTo>
                    <a:cubicBezTo>
                      <a:pt x="6447" y="5043"/>
                      <a:pt x="6537" y="5031"/>
                      <a:pt x="6620" y="5031"/>
                    </a:cubicBezTo>
                    <a:cubicBezTo>
                      <a:pt x="6850" y="5031"/>
                      <a:pt x="7055" y="5110"/>
                      <a:pt x="7157" y="5354"/>
                    </a:cubicBezTo>
                    <a:cubicBezTo>
                      <a:pt x="7285" y="5665"/>
                      <a:pt x="7091" y="6046"/>
                      <a:pt x="6866" y="6255"/>
                    </a:cubicBezTo>
                    <a:cubicBezTo>
                      <a:pt x="6217" y="6859"/>
                      <a:pt x="5308" y="7159"/>
                      <a:pt x="4896" y="7274"/>
                    </a:cubicBezTo>
                    <a:cubicBezTo>
                      <a:pt x="4842" y="7288"/>
                      <a:pt x="4840" y="7364"/>
                      <a:pt x="4892" y="7382"/>
                    </a:cubicBezTo>
                    <a:cubicBezTo>
                      <a:pt x="4991" y="7414"/>
                      <a:pt x="5121" y="7468"/>
                      <a:pt x="5272" y="7554"/>
                    </a:cubicBezTo>
                    <a:cubicBezTo>
                      <a:pt x="5838" y="7880"/>
                      <a:pt x="5487" y="8475"/>
                      <a:pt x="5072" y="8746"/>
                    </a:cubicBezTo>
                    <a:cubicBezTo>
                      <a:pt x="4599" y="9055"/>
                      <a:pt x="3997" y="9251"/>
                      <a:pt x="3409" y="9251"/>
                    </a:cubicBezTo>
                    <a:cubicBezTo>
                      <a:pt x="3066" y="9251"/>
                      <a:pt x="2728" y="9183"/>
                      <a:pt x="2421" y="9034"/>
                    </a:cubicBezTo>
                    <a:cubicBezTo>
                      <a:pt x="2365" y="9007"/>
                      <a:pt x="2311" y="8973"/>
                      <a:pt x="2259" y="8940"/>
                    </a:cubicBezTo>
                    <a:cubicBezTo>
                      <a:pt x="3127" y="8205"/>
                      <a:pt x="3909" y="7037"/>
                      <a:pt x="4576" y="5462"/>
                    </a:cubicBezTo>
                    <a:cubicBezTo>
                      <a:pt x="5464" y="3370"/>
                      <a:pt x="5845" y="1272"/>
                      <a:pt x="5849" y="1252"/>
                    </a:cubicBezTo>
                    <a:cubicBezTo>
                      <a:pt x="5858" y="1195"/>
                      <a:pt x="5822" y="1144"/>
                      <a:pt x="5766" y="1132"/>
                    </a:cubicBezTo>
                    <a:cubicBezTo>
                      <a:pt x="5760" y="1131"/>
                      <a:pt x="5755" y="1131"/>
                      <a:pt x="5749" y="1131"/>
                    </a:cubicBezTo>
                    <a:cubicBezTo>
                      <a:pt x="5701" y="1131"/>
                      <a:pt x="5657" y="1165"/>
                      <a:pt x="5649" y="1216"/>
                    </a:cubicBezTo>
                    <a:cubicBezTo>
                      <a:pt x="5635" y="1283"/>
                      <a:pt x="4632" y="6702"/>
                      <a:pt x="2095" y="8816"/>
                    </a:cubicBezTo>
                    <a:cubicBezTo>
                      <a:pt x="992" y="7885"/>
                      <a:pt x="839" y="5457"/>
                      <a:pt x="1849" y="5457"/>
                    </a:cubicBezTo>
                    <a:cubicBezTo>
                      <a:pt x="1880" y="5457"/>
                      <a:pt x="1910" y="5460"/>
                      <a:pt x="1941" y="5464"/>
                    </a:cubicBezTo>
                    <a:cubicBezTo>
                      <a:pt x="2117" y="5489"/>
                      <a:pt x="2266" y="5588"/>
                      <a:pt x="2376" y="5685"/>
                    </a:cubicBezTo>
                    <a:cubicBezTo>
                      <a:pt x="2388" y="5696"/>
                      <a:pt x="2399" y="5699"/>
                      <a:pt x="2410" y="5699"/>
                    </a:cubicBezTo>
                    <a:cubicBezTo>
                      <a:pt x="2444" y="5699"/>
                      <a:pt x="2473" y="5669"/>
                      <a:pt x="2462" y="5631"/>
                    </a:cubicBezTo>
                    <a:cubicBezTo>
                      <a:pt x="2392" y="5401"/>
                      <a:pt x="2318" y="5040"/>
                      <a:pt x="2372" y="4624"/>
                    </a:cubicBezTo>
                    <a:cubicBezTo>
                      <a:pt x="2417" y="4285"/>
                      <a:pt x="2629" y="3857"/>
                      <a:pt x="3064" y="3857"/>
                    </a:cubicBezTo>
                    <a:cubicBezTo>
                      <a:pt x="3181" y="3857"/>
                      <a:pt x="3314" y="3887"/>
                      <a:pt x="3465" y="3959"/>
                    </a:cubicBezTo>
                    <a:cubicBezTo>
                      <a:pt x="3560" y="4004"/>
                      <a:pt x="3625" y="4033"/>
                      <a:pt x="3629" y="4035"/>
                    </a:cubicBezTo>
                    <a:cubicBezTo>
                      <a:pt x="3625" y="4031"/>
                      <a:pt x="3607" y="3970"/>
                      <a:pt x="3605" y="3963"/>
                    </a:cubicBezTo>
                    <a:cubicBezTo>
                      <a:pt x="3447" y="3576"/>
                      <a:pt x="3269" y="3172"/>
                      <a:pt x="3282" y="2753"/>
                    </a:cubicBezTo>
                    <a:cubicBezTo>
                      <a:pt x="3289" y="2512"/>
                      <a:pt x="3359" y="2160"/>
                      <a:pt x="3636" y="2088"/>
                    </a:cubicBezTo>
                    <a:cubicBezTo>
                      <a:pt x="3677" y="2077"/>
                      <a:pt x="3720" y="2070"/>
                      <a:pt x="3758" y="2070"/>
                    </a:cubicBezTo>
                    <a:cubicBezTo>
                      <a:pt x="4035" y="2070"/>
                      <a:pt x="4229" y="2325"/>
                      <a:pt x="4436" y="2487"/>
                    </a:cubicBezTo>
                    <a:cubicBezTo>
                      <a:pt x="4441" y="2491"/>
                      <a:pt x="4448" y="2494"/>
                      <a:pt x="4454" y="2494"/>
                    </a:cubicBezTo>
                    <a:cubicBezTo>
                      <a:pt x="4468" y="2494"/>
                      <a:pt x="4481" y="2485"/>
                      <a:pt x="4486" y="2469"/>
                    </a:cubicBezTo>
                    <a:cubicBezTo>
                      <a:pt x="4551" y="2221"/>
                      <a:pt x="4520" y="1941"/>
                      <a:pt x="4718" y="1292"/>
                    </a:cubicBezTo>
                    <a:cubicBezTo>
                      <a:pt x="4855" y="846"/>
                      <a:pt x="5135" y="204"/>
                      <a:pt x="5651" y="204"/>
                    </a:cubicBezTo>
                    <a:close/>
                    <a:moveTo>
                      <a:pt x="5651" y="1"/>
                    </a:moveTo>
                    <a:cubicBezTo>
                      <a:pt x="5308" y="1"/>
                      <a:pt x="4835" y="215"/>
                      <a:pt x="4522" y="1234"/>
                    </a:cubicBezTo>
                    <a:cubicBezTo>
                      <a:pt x="4396" y="1651"/>
                      <a:pt x="4357" y="1926"/>
                      <a:pt x="4335" y="2129"/>
                    </a:cubicBezTo>
                    <a:cubicBezTo>
                      <a:pt x="4182" y="1998"/>
                      <a:pt x="3997" y="1867"/>
                      <a:pt x="3758" y="1867"/>
                    </a:cubicBezTo>
                    <a:cubicBezTo>
                      <a:pt x="3699" y="1867"/>
                      <a:pt x="3641" y="1874"/>
                      <a:pt x="3584" y="1890"/>
                    </a:cubicBezTo>
                    <a:cubicBezTo>
                      <a:pt x="3276" y="1971"/>
                      <a:pt x="3091" y="2284"/>
                      <a:pt x="3077" y="2746"/>
                    </a:cubicBezTo>
                    <a:cubicBezTo>
                      <a:pt x="3068" y="3073"/>
                      <a:pt x="3156" y="3379"/>
                      <a:pt x="3269" y="3675"/>
                    </a:cubicBezTo>
                    <a:cubicBezTo>
                      <a:pt x="3199" y="3661"/>
                      <a:pt x="3131" y="3652"/>
                      <a:pt x="3064" y="3652"/>
                    </a:cubicBezTo>
                    <a:cubicBezTo>
                      <a:pt x="2534" y="3652"/>
                      <a:pt x="2232" y="4128"/>
                      <a:pt x="2169" y="4596"/>
                    </a:cubicBezTo>
                    <a:cubicBezTo>
                      <a:pt x="2135" y="4865"/>
                      <a:pt x="2149" y="5113"/>
                      <a:pt x="2182" y="5320"/>
                    </a:cubicBezTo>
                    <a:cubicBezTo>
                      <a:pt x="2113" y="5293"/>
                      <a:pt x="2043" y="5273"/>
                      <a:pt x="1973" y="5261"/>
                    </a:cubicBezTo>
                    <a:cubicBezTo>
                      <a:pt x="1930" y="5257"/>
                      <a:pt x="1889" y="5255"/>
                      <a:pt x="1849" y="5255"/>
                    </a:cubicBezTo>
                    <a:cubicBezTo>
                      <a:pt x="1493" y="5255"/>
                      <a:pt x="1218" y="5478"/>
                      <a:pt x="1076" y="5883"/>
                    </a:cubicBezTo>
                    <a:cubicBezTo>
                      <a:pt x="783" y="6720"/>
                      <a:pt x="1096" y="8207"/>
                      <a:pt x="1932" y="8944"/>
                    </a:cubicBezTo>
                    <a:cubicBezTo>
                      <a:pt x="1391" y="9354"/>
                      <a:pt x="783" y="9616"/>
                      <a:pt x="102" y="9645"/>
                    </a:cubicBezTo>
                    <a:cubicBezTo>
                      <a:pt x="46" y="9647"/>
                      <a:pt x="1" y="9695"/>
                      <a:pt x="3" y="9751"/>
                    </a:cubicBezTo>
                    <a:cubicBezTo>
                      <a:pt x="7" y="9807"/>
                      <a:pt x="53" y="9850"/>
                      <a:pt x="107" y="9850"/>
                    </a:cubicBezTo>
                    <a:lnTo>
                      <a:pt x="111" y="9850"/>
                    </a:lnTo>
                    <a:cubicBezTo>
                      <a:pt x="808" y="9819"/>
                      <a:pt x="1472" y="9555"/>
                      <a:pt x="2095" y="9075"/>
                    </a:cubicBezTo>
                    <a:cubicBezTo>
                      <a:pt x="2171" y="9127"/>
                      <a:pt x="2250" y="9176"/>
                      <a:pt x="2331" y="9217"/>
                    </a:cubicBezTo>
                    <a:cubicBezTo>
                      <a:pt x="2653" y="9375"/>
                      <a:pt x="3016" y="9456"/>
                      <a:pt x="3409" y="9456"/>
                    </a:cubicBezTo>
                    <a:cubicBezTo>
                      <a:pt x="4015" y="9456"/>
                      <a:pt x="4662" y="9260"/>
                      <a:pt x="5185" y="8917"/>
                    </a:cubicBezTo>
                    <a:cubicBezTo>
                      <a:pt x="5484" y="8721"/>
                      <a:pt x="5784" y="8356"/>
                      <a:pt x="5773" y="7982"/>
                    </a:cubicBezTo>
                    <a:cubicBezTo>
                      <a:pt x="5766" y="7808"/>
                      <a:pt x="5694" y="7560"/>
                      <a:pt x="5374" y="7378"/>
                    </a:cubicBezTo>
                    <a:cubicBezTo>
                      <a:pt x="5360" y="7369"/>
                      <a:pt x="5345" y="7360"/>
                      <a:pt x="5331" y="7353"/>
                    </a:cubicBezTo>
                    <a:cubicBezTo>
                      <a:pt x="5829" y="7182"/>
                      <a:pt x="6492" y="6884"/>
                      <a:pt x="7006" y="6406"/>
                    </a:cubicBezTo>
                    <a:cubicBezTo>
                      <a:pt x="7287" y="6143"/>
                      <a:pt x="7513" y="5678"/>
                      <a:pt x="7346" y="5277"/>
                    </a:cubicBezTo>
                    <a:cubicBezTo>
                      <a:pt x="7281" y="5115"/>
                      <a:pt x="7145" y="4930"/>
                      <a:pt x="6875" y="4860"/>
                    </a:cubicBezTo>
                    <a:cubicBezTo>
                      <a:pt x="7434" y="4450"/>
                      <a:pt x="7776" y="3997"/>
                      <a:pt x="7900" y="3508"/>
                    </a:cubicBezTo>
                    <a:lnTo>
                      <a:pt x="7900" y="3508"/>
                    </a:lnTo>
                    <a:lnTo>
                      <a:pt x="7898" y="3510"/>
                    </a:lnTo>
                    <a:cubicBezTo>
                      <a:pt x="7959" y="3269"/>
                      <a:pt x="7932" y="3050"/>
                      <a:pt x="7819" y="2893"/>
                    </a:cubicBezTo>
                    <a:cubicBezTo>
                      <a:pt x="7752" y="2798"/>
                      <a:pt x="7619" y="2681"/>
                      <a:pt x="7375" y="2660"/>
                    </a:cubicBezTo>
                    <a:cubicBezTo>
                      <a:pt x="7341" y="2658"/>
                      <a:pt x="7308" y="2656"/>
                      <a:pt x="7274" y="2656"/>
                    </a:cubicBezTo>
                    <a:cubicBezTo>
                      <a:pt x="6990" y="2656"/>
                      <a:pt x="6715" y="2755"/>
                      <a:pt x="6492" y="2854"/>
                    </a:cubicBezTo>
                    <a:cubicBezTo>
                      <a:pt x="6631" y="2498"/>
                      <a:pt x="6758" y="2117"/>
                      <a:pt x="6789" y="1723"/>
                    </a:cubicBezTo>
                    <a:cubicBezTo>
                      <a:pt x="6839" y="1121"/>
                      <a:pt x="6661" y="328"/>
                      <a:pt x="5998" y="69"/>
                    </a:cubicBezTo>
                    <a:cubicBezTo>
                      <a:pt x="5982" y="64"/>
                      <a:pt x="5964" y="57"/>
                      <a:pt x="5949" y="51"/>
                    </a:cubicBezTo>
                    <a:cubicBezTo>
                      <a:pt x="5926" y="44"/>
                      <a:pt x="5903" y="37"/>
                      <a:pt x="5883" y="32"/>
                    </a:cubicBezTo>
                    <a:cubicBezTo>
                      <a:pt x="5802" y="10"/>
                      <a:pt x="5725" y="1"/>
                      <a:pt x="5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3" name="Google Shape;3743;p42"/>
          <p:cNvSpPr/>
          <p:nvPr/>
        </p:nvSpPr>
        <p:spPr>
          <a:xfrm rot="10800000">
            <a:off x="8220520" y="1470330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4" name="Google Shape;3744;p42"/>
          <p:cNvSpPr/>
          <p:nvPr/>
        </p:nvSpPr>
        <p:spPr>
          <a:xfrm rot="10800000">
            <a:off x="474907" y="3515005"/>
            <a:ext cx="210205" cy="203636"/>
          </a:xfrm>
          <a:custGeom>
            <a:avLst/>
            <a:gdLst/>
            <a:ahLst/>
            <a:cxnLst/>
            <a:rect l="l" t="t" r="r" b="b"/>
            <a:pathLst>
              <a:path w="2336" h="2263" extrusionOk="0">
                <a:moveTo>
                  <a:pt x="1537" y="0"/>
                </a:moveTo>
                <a:cubicBezTo>
                  <a:pt x="1435" y="0"/>
                  <a:pt x="1338" y="60"/>
                  <a:pt x="1294" y="161"/>
                </a:cubicBezTo>
                <a:cubicBezTo>
                  <a:pt x="1185" y="419"/>
                  <a:pt x="934" y="574"/>
                  <a:pt x="669" y="574"/>
                </a:cubicBezTo>
                <a:cubicBezTo>
                  <a:pt x="580" y="574"/>
                  <a:pt x="489" y="556"/>
                  <a:pt x="402" y="520"/>
                </a:cubicBezTo>
                <a:cubicBezTo>
                  <a:pt x="369" y="506"/>
                  <a:pt x="334" y="499"/>
                  <a:pt x="300" y="499"/>
                </a:cubicBezTo>
                <a:cubicBezTo>
                  <a:pt x="198" y="499"/>
                  <a:pt x="99" y="559"/>
                  <a:pt x="57" y="659"/>
                </a:cubicBezTo>
                <a:cubicBezTo>
                  <a:pt x="1" y="792"/>
                  <a:pt x="64" y="948"/>
                  <a:pt x="197" y="1004"/>
                </a:cubicBezTo>
                <a:cubicBezTo>
                  <a:pt x="542" y="1151"/>
                  <a:pt x="704" y="1550"/>
                  <a:pt x="557" y="1897"/>
                </a:cubicBezTo>
                <a:cubicBezTo>
                  <a:pt x="499" y="2030"/>
                  <a:pt x="562" y="2185"/>
                  <a:pt x="695" y="2241"/>
                </a:cubicBezTo>
                <a:cubicBezTo>
                  <a:pt x="729" y="2256"/>
                  <a:pt x="764" y="2262"/>
                  <a:pt x="799" y="2262"/>
                </a:cubicBezTo>
                <a:cubicBezTo>
                  <a:pt x="901" y="2262"/>
                  <a:pt x="997" y="2203"/>
                  <a:pt x="1040" y="2102"/>
                </a:cubicBezTo>
                <a:cubicBezTo>
                  <a:pt x="1151" y="1844"/>
                  <a:pt x="1402" y="1688"/>
                  <a:pt x="1666" y="1688"/>
                </a:cubicBezTo>
                <a:cubicBezTo>
                  <a:pt x="1755" y="1688"/>
                  <a:pt x="1845" y="1706"/>
                  <a:pt x="1932" y="1743"/>
                </a:cubicBezTo>
                <a:cubicBezTo>
                  <a:pt x="1966" y="1757"/>
                  <a:pt x="2000" y="1764"/>
                  <a:pt x="2035" y="1764"/>
                </a:cubicBezTo>
                <a:cubicBezTo>
                  <a:pt x="2138" y="1764"/>
                  <a:pt x="2235" y="1704"/>
                  <a:pt x="2277" y="1604"/>
                </a:cubicBezTo>
                <a:cubicBezTo>
                  <a:pt x="2336" y="1471"/>
                  <a:pt x="2272" y="1315"/>
                  <a:pt x="2139" y="1259"/>
                </a:cubicBezTo>
                <a:cubicBezTo>
                  <a:pt x="1792" y="1112"/>
                  <a:pt x="1632" y="713"/>
                  <a:pt x="1779" y="366"/>
                </a:cubicBezTo>
                <a:cubicBezTo>
                  <a:pt x="1835" y="233"/>
                  <a:pt x="1774" y="78"/>
                  <a:pt x="1641" y="21"/>
                </a:cubicBezTo>
                <a:lnTo>
                  <a:pt x="1639" y="21"/>
                </a:lnTo>
                <a:cubicBezTo>
                  <a:pt x="1606" y="7"/>
                  <a:pt x="1571" y="0"/>
                  <a:pt x="15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5" name="Google Shape;3745;p42"/>
          <p:cNvGrpSpPr/>
          <p:nvPr/>
        </p:nvGrpSpPr>
        <p:grpSpPr>
          <a:xfrm>
            <a:off x="7848540" y="3981668"/>
            <a:ext cx="457393" cy="670905"/>
            <a:chOff x="1299715" y="2623818"/>
            <a:chExt cx="457393" cy="670905"/>
          </a:xfrm>
        </p:grpSpPr>
        <p:sp>
          <p:nvSpPr>
            <p:cNvPr id="3746" name="Google Shape;3746;p42"/>
            <p:cNvSpPr/>
            <p:nvPr/>
          </p:nvSpPr>
          <p:spPr>
            <a:xfrm>
              <a:off x="1299725" y="2623818"/>
              <a:ext cx="457369" cy="670905"/>
            </a:xfrm>
            <a:custGeom>
              <a:avLst/>
              <a:gdLst/>
              <a:ahLst/>
              <a:cxnLst/>
              <a:rect l="l" t="t" r="r" b="b"/>
              <a:pathLst>
                <a:path w="5027" h="7374" extrusionOk="0">
                  <a:moveTo>
                    <a:pt x="2640" y="1"/>
                  </a:moveTo>
                  <a:cubicBezTo>
                    <a:pt x="2224" y="1"/>
                    <a:pt x="1819" y="120"/>
                    <a:pt x="1452" y="355"/>
                  </a:cubicBezTo>
                  <a:cubicBezTo>
                    <a:pt x="768" y="790"/>
                    <a:pt x="307" y="1583"/>
                    <a:pt x="249" y="2426"/>
                  </a:cubicBezTo>
                  <a:cubicBezTo>
                    <a:pt x="219" y="2828"/>
                    <a:pt x="300" y="3171"/>
                    <a:pt x="394" y="3480"/>
                  </a:cubicBezTo>
                  <a:cubicBezTo>
                    <a:pt x="431" y="3599"/>
                    <a:pt x="475" y="3715"/>
                    <a:pt x="517" y="3829"/>
                  </a:cubicBezTo>
                  <a:cubicBezTo>
                    <a:pt x="545" y="3899"/>
                    <a:pt x="570" y="3971"/>
                    <a:pt x="594" y="4039"/>
                  </a:cubicBezTo>
                  <a:cubicBezTo>
                    <a:pt x="659" y="4225"/>
                    <a:pt x="712" y="4418"/>
                    <a:pt x="684" y="4595"/>
                  </a:cubicBezTo>
                  <a:cubicBezTo>
                    <a:pt x="563" y="4625"/>
                    <a:pt x="461" y="4709"/>
                    <a:pt x="417" y="4827"/>
                  </a:cubicBezTo>
                  <a:lnTo>
                    <a:pt x="63" y="5758"/>
                  </a:lnTo>
                  <a:cubicBezTo>
                    <a:pt x="0" y="5926"/>
                    <a:pt x="63" y="6110"/>
                    <a:pt x="200" y="6207"/>
                  </a:cubicBezTo>
                  <a:lnTo>
                    <a:pt x="91" y="6501"/>
                  </a:lnTo>
                  <a:cubicBezTo>
                    <a:pt x="58" y="6582"/>
                    <a:pt x="61" y="6671"/>
                    <a:pt x="98" y="6750"/>
                  </a:cubicBezTo>
                  <a:cubicBezTo>
                    <a:pt x="133" y="6829"/>
                    <a:pt x="196" y="6889"/>
                    <a:pt x="277" y="6920"/>
                  </a:cubicBezTo>
                  <a:lnTo>
                    <a:pt x="1417" y="7352"/>
                  </a:lnTo>
                  <a:cubicBezTo>
                    <a:pt x="1455" y="7366"/>
                    <a:pt x="1494" y="7373"/>
                    <a:pt x="1532" y="7373"/>
                  </a:cubicBezTo>
                  <a:cubicBezTo>
                    <a:pt x="1664" y="7373"/>
                    <a:pt x="1788" y="7294"/>
                    <a:pt x="1836" y="7164"/>
                  </a:cubicBezTo>
                  <a:lnTo>
                    <a:pt x="1948" y="6871"/>
                  </a:lnTo>
                  <a:cubicBezTo>
                    <a:pt x="1962" y="6873"/>
                    <a:pt x="1976" y="6873"/>
                    <a:pt x="1990" y="6873"/>
                  </a:cubicBezTo>
                  <a:cubicBezTo>
                    <a:pt x="2146" y="6873"/>
                    <a:pt x="2292" y="6780"/>
                    <a:pt x="2351" y="6626"/>
                  </a:cubicBezTo>
                  <a:lnTo>
                    <a:pt x="2702" y="5695"/>
                  </a:lnTo>
                  <a:cubicBezTo>
                    <a:pt x="2753" y="5561"/>
                    <a:pt x="2723" y="5409"/>
                    <a:pt x="2632" y="5307"/>
                  </a:cubicBezTo>
                  <a:cubicBezTo>
                    <a:pt x="2760" y="5125"/>
                    <a:pt x="2995" y="5000"/>
                    <a:pt x="3247" y="4869"/>
                  </a:cubicBezTo>
                  <a:cubicBezTo>
                    <a:pt x="3356" y="4811"/>
                    <a:pt x="3468" y="4753"/>
                    <a:pt x="3575" y="4688"/>
                  </a:cubicBezTo>
                  <a:cubicBezTo>
                    <a:pt x="3833" y="4527"/>
                    <a:pt x="4133" y="4320"/>
                    <a:pt x="4382" y="3997"/>
                  </a:cubicBezTo>
                  <a:cubicBezTo>
                    <a:pt x="4827" y="3417"/>
                    <a:pt x="5027" y="2682"/>
                    <a:pt x="4927" y="1974"/>
                  </a:cubicBezTo>
                  <a:cubicBezTo>
                    <a:pt x="4841" y="1360"/>
                    <a:pt x="4531" y="827"/>
                    <a:pt x="4054" y="473"/>
                  </a:cubicBezTo>
                  <a:cubicBezTo>
                    <a:pt x="3884" y="345"/>
                    <a:pt x="3689" y="241"/>
                    <a:pt x="3475" y="159"/>
                  </a:cubicBezTo>
                  <a:cubicBezTo>
                    <a:pt x="3197" y="53"/>
                    <a:pt x="2916" y="1"/>
                    <a:pt x="264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7" name="Google Shape;3747;p42"/>
            <p:cNvGrpSpPr/>
            <p:nvPr/>
          </p:nvGrpSpPr>
          <p:grpSpPr>
            <a:xfrm>
              <a:off x="1299715" y="2626808"/>
              <a:ext cx="457393" cy="664952"/>
              <a:chOff x="1102500" y="2494499"/>
              <a:chExt cx="457393" cy="664952"/>
            </a:xfrm>
          </p:grpSpPr>
          <p:sp>
            <p:nvSpPr>
              <p:cNvPr id="3748" name="Google Shape;3748;p42"/>
              <p:cNvSpPr/>
              <p:nvPr/>
            </p:nvSpPr>
            <p:spPr>
              <a:xfrm>
                <a:off x="1130808" y="2502972"/>
                <a:ext cx="429085" cy="48374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5195" extrusionOk="0">
                    <a:moveTo>
                      <a:pt x="2253" y="0"/>
                    </a:moveTo>
                    <a:cubicBezTo>
                      <a:pt x="1060" y="0"/>
                      <a:pt x="113" y="1057"/>
                      <a:pt x="28" y="2264"/>
                    </a:cubicBezTo>
                    <a:cubicBezTo>
                      <a:pt x="1" y="2622"/>
                      <a:pt x="70" y="2938"/>
                      <a:pt x="165" y="3251"/>
                    </a:cubicBezTo>
                    <a:cubicBezTo>
                      <a:pt x="219" y="3434"/>
                      <a:pt x="296" y="3614"/>
                      <a:pt x="357" y="3790"/>
                    </a:cubicBezTo>
                    <a:cubicBezTo>
                      <a:pt x="393" y="3896"/>
                      <a:pt x="424" y="4000"/>
                      <a:pt x="442" y="4099"/>
                    </a:cubicBezTo>
                    <a:cubicBezTo>
                      <a:pt x="469" y="4259"/>
                      <a:pt x="465" y="4412"/>
                      <a:pt x="390" y="4556"/>
                    </a:cubicBezTo>
                    <a:cubicBezTo>
                      <a:pt x="390" y="4556"/>
                      <a:pt x="812" y="4716"/>
                      <a:pt x="1233" y="4876"/>
                    </a:cubicBezTo>
                    <a:cubicBezTo>
                      <a:pt x="1653" y="5036"/>
                      <a:pt x="2074" y="5194"/>
                      <a:pt x="2074" y="5194"/>
                    </a:cubicBezTo>
                    <a:cubicBezTo>
                      <a:pt x="2182" y="4777"/>
                      <a:pt x="2694" y="4624"/>
                      <a:pt x="3109" y="4369"/>
                    </a:cubicBezTo>
                    <a:cubicBezTo>
                      <a:pt x="3388" y="4200"/>
                      <a:pt x="3649" y="4009"/>
                      <a:pt x="3868" y="3722"/>
                    </a:cubicBezTo>
                    <a:cubicBezTo>
                      <a:pt x="4607" y="2762"/>
                      <a:pt x="4598" y="1333"/>
                      <a:pt x="3695" y="544"/>
                    </a:cubicBezTo>
                    <a:cubicBezTo>
                      <a:pt x="3654" y="508"/>
                      <a:pt x="3611" y="472"/>
                      <a:pt x="3566" y="441"/>
                    </a:cubicBezTo>
                    <a:cubicBezTo>
                      <a:pt x="3411" y="324"/>
                      <a:pt x="3230" y="224"/>
                      <a:pt x="3030" y="148"/>
                    </a:cubicBezTo>
                    <a:cubicBezTo>
                      <a:pt x="2764" y="47"/>
                      <a:pt x="2503" y="0"/>
                      <a:pt x="22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2"/>
              <p:cNvSpPr/>
              <p:nvPr/>
            </p:nvSpPr>
            <p:spPr>
              <a:xfrm>
                <a:off x="1174666" y="2660341"/>
                <a:ext cx="286150" cy="333826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585" extrusionOk="0">
                    <a:moveTo>
                      <a:pt x="1252" y="500"/>
                    </a:moveTo>
                    <a:cubicBezTo>
                      <a:pt x="1292" y="580"/>
                      <a:pt x="1305" y="674"/>
                      <a:pt x="1290" y="766"/>
                    </a:cubicBezTo>
                    <a:cubicBezTo>
                      <a:pt x="1283" y="822"/>
                      <a:pt x="1265" y="876"/>
                      <a:pt x="1238" y="928"/>
                    </a:cubicBezTo>
                    <a:cubicBezTo>
                      <a:pt x="1231" y="939"/>
                      <a:pt x="1224" y="953"/>
                      <a:pt x="1218" y="964"/>
                    </a:cubicBezTo>
                    <a:cubicBezTo>
                      <a:pt x="1211" y="973"/>
                      <a:pt x="1204" y="982"/>
                      <a:pt x="1197" y="991"/>
                    </a:cubicBezTo>
                    <a:cubicBezTo>
                      <a:pt x="1182" y="1009"/>
                      <a:pt x="1166" y="1025"/>
                      <a:pt x="1146" y="1038"/>
                    </a:cubicBezTo>
                    <a:cubicBezTo>
                      <a:pt x="1102" y="1070"/>
                      <a:pt x="1047" y="1086"/>
                      <a:pt x="998" y="1086"/>
                    </a:cubicBezTo>
                    <a:cubicBezTo>
                      <a:pt x="961" y="1086"/>
                      <a:pt x="927" y="1076"/>
                      <a:pt x="907" y="1059"/>
                    </a:cubicBezTo>
                    <a:cubicBezTo>
                      <a:pt x="882" y="1041"/>
                      <a:pt x="868" y="1016"/>
                      <a:pt x="864" y="973"/>
                    </a:cubicBezTo>
                    <a:cubicBezTo>
                      <a:pt x="859" y="955"/>
                      <a:pt x="866" y="928"/>
                      <a:pt x="866" y="903"/>
                    </a:cubicBezTo>
                    <a:cubicBezTo>
                      <a:pt x="873" y="876"/>
                      <a:pt x="875" y="849"/>
                      <a:pt x="886" y="824"/>
                    </a:cubicBezTo>
                    <a:cubicBezTo>
                      <a:pt x="918" y="718"/>
                      <a:pt x="992" y="628"/>
                      <a:pt x="1082" y="570"/>
                    </a:cubicBezTo>
                    <a:cubicBezTo>
                      <a:pt x="1135" y="537"/>
                      <a:pt x="1192" y="514"/>
                      <a:pt x="1252" y="500"/>
                    </a:cubicBezTo>
                    <a:close/>
                    <a:moveTo>
                      <a:pt x="2174" y="854"/>
                    </a:moveTo>
                    <a:cubicBezTo>
                      <a:pt x="2209" y="902"/>
                      <a:pt x="2235" y="955"/>
                      <a:pt x="2250" y="1011"/>
                    </a:cubicBezTo>
                    <a:cubicBezTo>
                      <a:pt x="2279" y="1117"/>
                      <a:pt x="2275" y="1232"/>
                      <a:pt x="2230" y="1331"/>
                    </a:cubicBezTo>
                    <a:cubicBezTo>
                      <a:pt x="2221" y="1358"/>
                      <a:pt x="2205" y="1381"/>
                      <a:pt x="2191" y="1406"/>
                    </a:cubicBezTo>
                    <a:cubicBezTo>
                      <a:pt x="2176" y="1424"/>
                      <a:pt x="2164" y="1446"/>
                      <a:pt x="2146" y="1458"/>
                    </a:cubicBezTo>
                    <a:cubicBezTo>
                      <a:pt x="2118" y="1484"/>
                      <a:pt x="2095" y="1494"/>
                      <a:pt x="2069" y="1494"/>
                    </a:cubicBezTo>
                    <a:cubicBezTo>
                      <a:pt x="2066" y="1494"/>
                      <a:pt x="2063" y="1494"/>
                      <a:pt x="2061" y="1494"/>
                    </a:cubicBezTo>
                    <a:cubicBezTo>
                      <a:pt x="2002" y="1494"/>
                      <a:pt x="1919" y="1413"/>
                      <a:pt x="1898" y="1322"/>
                    </a:cubicBezTo>
                    <a:cubicBezTo>
                      <a:pt x="1892" y="1300"/>
                      <a:pt x="1892" y="1277"/>
                      <a:pt x="1892" y="1255"/>
                    </a:cubicBezTo>
                    <a:cubicBezTo>
                      <a:pt x="1892" y="1244"/>
                      <a:pt x="1894" y="1230"/>
                      <a:pt x="1894" y="1219"/>
                    </a:cubicBezTo>
                    <a:cubicBezTo>
                      <a:pt x="1896" y="1207"/>
                      <a:pt x="1898" y="1192"/>
                      <a:pt x="1903" y="1178"/>
                    </a:cubicBezTo>
                    <a:cubicBezTo>
                      <a:pt x="1916" y="1124"/>
                      <a:pt x="1939" y="1072"/>
                      <a:pt x="1970" y="1025"/>
                    </a:cubicBezTo>
                    <a:cubicBezTo>
                      <a:pt x="2021" y="948"/>
                      <a:pt x="2093" y="887"/>
                      <a:pt x="2174" y="854"/>
                    </a:cubicBezTo>
                    <a:close/>
                    <a:moveTo>
                      <a:pt x="836" y="0"/>
                    </a:moveTo>
                    <a:cubicBezTo>
                      <a:pt x="724" y="0"/>
                      <a:pt x="611" y="26"/>
                      <a:pt x="510" y="83"/>
                    </a:cubicBezTo>
                    <a:cubicBezTo>
                      <a:pt x="352" y="171"/>
                      <a:pt x="246" y="331"/>
                      <a:pt x="203" y="493"/>
                    </a:cubicBezTo>
                    <a:cubicBezTo>
                      <a:pt x="125" y="820"/>
                      <a:pt x="217" y="1131"/>
                      <a:pt x="318" y="1397"/>
                    </a:cubicBezTo>
                    <a:cubicBezTo>
                      <a:pt x="368" y="1528"/>
                      <a:pt x="386" y="1636"/>
                      <a:pt x="375" y="1769"/>
                    </a:cubicBezTo>
                    <a:cubicBezTo>
                      <a:pt x="363" y="1897"/>
                      <a:pt x="332" y="2032"/>
                      <a:pt x="296" y="2165"/>
                    </a:cubicBezTo>
                    <a:cubicBezTo>
                      <a:pt x="221" y="2434"/>
                      <a:pt x="129" y="2699"/>
                      <a:pt x="23" y="2961"/>
                    </a:cubicBezTo>
                    <a:lnTo>
                      <a:pt x="21" y="2959"/>
                    </a:lnTo>
                    <a:lnTo>
                      <a:pt x="21" y="2959"/>
                    </a:lnTo>
                    <a:cubicBezTo>
                      <a:pt x="1" y="3013"/>
                      <a:pt x="25" y="3074"/>
                      <a:pt x="77" y="3096"/>
                    </a:cubicBezTo>
                    <a:cubicBezTo>
                      <a:pt x="91" y="3102"/>
                      <a:pt x="105" y="3104"/>
                      <a:pt x="118" y="3104"/>
                    </a:cubicBezTo>
                    <a:cubicBezTo>
                      <a:pt x="159" y="3104"/>
                      <a:pt x="198" y="3080"/>
                      <a:pt x="215" y="3040"/>
                    </a:cubicBezTo>
                    <a:cubicBezTo>
                      <a:pt x="327" y="2774"/>
                      <a:pt x="427" y="2503"/>
                      <a:pt x="508" y="2224"/>
                    </a:cubicBezTo>
                    <a:cubicBezTo>
                      <a:pt x="548" y="2084"/>
                      <a:pt x="584" y="1942"/>
                      <a:pt x="600" y="1787"/>
                    </a:cubicBezTo>
                    <a:cubicBezTo>
                      <a:pt x="607" y="1710"/>
                      <a:pt x="609" y="1629"/>
                      <a:pt x="596" y="1548"/>
                    </a:cubicBezTo>
                    <a:cubicBezTo>
                      <a:pt x="584" y="1464"/>
                      <a:pt x="560" y="1388"/>
                      <a:pt x="535" y="1320"/>
                    </a:cubicBezTo>
                    <a:cubicBezTo>
                      <a:pt x="487" y="1183"/>
                      <a:pt x="447" y="1061"/>
                      <a:pt x="427" y="928"/>
                    </a:cubicBezTo>
                    <a:cubicBezTo>
                      <a:pt x="406" y="800"/>
                      <a:pt x="406" y="671"/>
                      <a:pt x="438" y="556"/>
                    </a:cubicBezTo>
                    <a:cubicBezTo>
                      <a:pt x="469" y="443"/>
                      <a:pt x="535" y="351"/>
                      <a:pt x="629" y="301"/>
                    </a:cubicBezTo>
                    <a:cubicBezTo>
                      <a:pt x="690" y="268"/>
                      <a:pt x="760" y="252"/>
                      <a:pt x="832" y="252"/>
                    </a:cubicBezTo>
                    <a:cubicBezTo>
                      <a:pt x="873" y="252"/>
                      <a:pt x="914" y="257"/>
                      <a:pt x="954" y="268"/>
                    </a:cubicBezTo>
                    <a:cubicBezTo>
                      <a:pt x="970" y="272"/>
                      <a:pt x="987" y="277"/>
                      <a:pt x="1002" y="283"/>
                    </a:cubicBezTo>
                    <a:lnTo>
                      <a:pt x="1002" y="283"/>
                    </a:lnTo>
                    <a:cubicBezTo>
                      <a:pt x="977" y="296"/>
                      <a:pt x="951" y="310"/>
                      <a:pt x="927" y="326"/>
                    </a:cubicBezTo>
                    <a:cubicBezTo>
                      <a:pt x="780" y="423"/>
                      <a:pt x="665" y="570"/>
                      <a:pt x="616" y="736"/>
                    </a:cubicBezTo>
                    <a:cubicBezTo>
                      <a:pt x="602" y="779"/>
                      <a:pt x="596" y="822"/>
                      <a:pt x="587" y="865"/>
                    </a:cubicBezTo>
                    <a:cubicBezTo>
                      <a:pt x="584" y="910"/>
                      <a:pt x="578" y="955"/>
                      <a:pt x="587" y="1007"/>
                    </a:cubicBezTo>
                    <a:cubicBezTo>
                      <a:pt x="596" y="1106"/>
                      <a:pt x="650" y="1219"/>
                      <a:pt x="742" y="1284"/>
                    </a:cubicBezTo>
                    <a:cubicBezTo>
                      <a:pt x="823" y="1341"/>
                      <a:pt x="915" y="1362"/>
                      <a:pt x="1000" y="1362"/>
                    </a:cubicBezTo>
                    <a:cubicBezTo>
                      <a:pt x="1013" y="1362"/>
                      <a:pt x="1025" y="1362"/>
                      <a:pt x="1037" y="1361"/>
                    </a:cubicBezTo>
                    <a:cubicBezTo>
                      <a:pt x="1134" y="1352"/>
                      <a:pt x="1227" y="1316"/>
                      <a:pt x="1303" y="1262"/>
                    </a:cubicBezTo>
                    <a:cubicBezTo>
                      <a:pt x="1342" y="1235"/>
                      <a:pt x="1375" y="1198"/>
                      <a:pt x="1407" y="1162"/>
                    </a:cubicBezTo>
                    <a:lnTo>
                      <a:pt x="1450" y="1104"/>
                    </a:lnTo>
                    <a:cubicBezTo>
                      <a:pt x="1461" y="1086"/>
                      <a:pt x="1470" y="1068"/>
                      <a:pt x="1479" y="1047"/>
                    </a:cubicBezTo>
                    <a:cubicBezTo>
                      <a:pt x="1517" y="971"/>
                      <a:pt x="1544" y="890"/>
                      <a:pt x="1556" y="804"/>
                    </a:cubicBezTo>
                    <a:cubicBezTo>
                      <a:pt x="1569" y="704"/>
                      <a:pt x="1562" y="600"/>
                      <a:pt x="1534" y="502"/>
                    </a:cubicBezTo>
                    <a:lnTo>
                      <a:pt x="1534" y="502"/>
                    </a:lnTo>
                    <a:cubicBezTo>
                      <a:pt x="1590" y="513"/>
                      <a:pt x="1646" y="530"/>
                      <a:pt x="1702" y="551"/>
                    </a:cubicBezTo>
                    <a:lnTo>
                      <a:pt x="1702" y="551"/>
                    </a:lnTo>
                    <a:cubicBezTo>
                      <a:pt x="1711" y="557"/>
                      <a:pt x="1721" y="562"/>
                      <a:pt x="1732" y="565"/>
                    </a:cubicBezTo>
                    <a:lnTo>
                      <a:pt x="1734" y="565"/>
                    </a:lnTo>
                    <a:lnTo>
                      <a:pt x="1738" y="567"/>
                    </a:lnTo>
                    <a:lnTo>
                      <a:pt x="1738" y="567"/>
                    </a:lnTo>
                    <a:lnTo>
                      <a:pt x="1738" y="567"/>
                    </a:lnTo>
                    <a:cubicBezTo>
                      <a:pt x="1740" y="568"/>
                      <a:pt x="1741" y="568"/>
                      <a:pt x="1743" y="569"/>
                    </a:cubicBezTo>
                    <a:lnTo>
                      <a:pt x="1743" y="569"/>
                    </a:lnTo>
                    <a:lnTo>
                      <a:pt x="1772" y="581"/>
                    </a:lnTo>
                    <a:lnTo>
                      <a:pt x="1781" y="583"/>
                    </a:lnTo>
                    <a:cubicBezTo>
                      <a:pt x="1786" y="585"/>
                      <a:pt x="1792" y="587"/>
                      <a:pt x="1797" y="588"/>
                    </a:cubicBezTo>
                    <a:lnTo>
                      <a:pt x="1797" y="588"/>
                    </a:lnTo>
                    <a:cubicBezTo>
                      <a:pt x="1852" y="609"/>
                      <a:pt x="1905" y="634"/>
                      <a:pt x="1955" y="663"/>
                    </a:cubicBezTo>
                    <a:lnTo>
                      <a:pt x="1955" y="663"/>
                    </a:lnTo>
                    <a:cubicBezTo>
                      <a:pt x="1869" y="718"/>
                      <a:pt x="1796" y="791"/>
                      <a:pt x="1741" y="874"/>
                    </a:cubicBezTo>
                    <a:cubicBezTo>
                      <a:pt x="1693" y="946"/>
                      <a:pt x="1657" y="1025"/>
                      <a:pt x="1635" y="1108"/>
                    </a:cubicBezTo>
                    <a:cubicBezTo>
                      <a:pt x="1630" y="1129"/>
                      <a:pt x="1626" y="1149"/>
                      <a:pt x="1621" y="1171"/>
                    </a:cubicBezTo>
                    <a:lnTo>
                      <a:pt x="1612" y="1244"/>
                    </a:lnTo>
                    <a:cubicBezTo>
                      <a:pt x="1612" y="1293"/>
                      <a:pt x="1614" y="1340"/>
                      <a:pt x="1628" y="1388"/>
                    </a:cubicBezTo>
                    <a:cubicBezTo>
                      <a:pt x="1648" y="1480"/>
                      <a:pt x="1693" y="1568"/>
                      <a:pt x="1761" y="1638"/>
                    </a:cubicBezTo>
                    <a:cubicBezTo>
                      <a:pt x="1828" y="1708"/>
                      <a:pt x="1923" y="1766"/>
                      <a:pt x="2036" y="1778"/>
                    </a:cubicBezTo>
                    <a:cubicBezTo>
                      <a:pt x="2049" y="1779"/>
                      <a:pt x="2061" y="1780"/>
                      <a:pt x="2074" y="1780"/>
                    </a:cubicBezTo>
                    <a:cubicBezTo>
                      <a:pt x="2176" y="1780"/>
                      <a:pt x="2274" y="1734"/>
                      <a:pt x="2338" y="1672"/>
                    </a:cubicBezTo>
                    <a:cubicBezTo>
                      <a:pt x="2378" y="1640"/>
                      <a:pt x="2403" y="1602"/>
                      <a:pt x="2432" y="1564"/>
                    </a:cubicBezTo>
                    <a:cubicBezTo>
                      <a:pt x="2455" y="1528"/>
                      <a:pt x="2478" y="1489"/>
                      <a:pt x="2496" y="1449"/>
                    </a:cubicBezTo>
                    <a:cubicBezTo>
                      <a:pt x="2568" y="1291"/>
                      <a:pt x="2581" y="1104"/>
                      <a:pt x="2534" y="935"/>
                    </a:cubicBezTo>
                    <a:cubicBezTo>
                      <a:pt x="2527" y="910"/>
                      <a:pt x="2519" y="885"/>
                      <a:pt x="2509" y="861"/>
                    </a:cubicBezTo>
                    <a:lnTo>
                      <a:pt x="2509" y="861"/>
                    </a:lnTo>
                    <a:cubicBezTo>
                      <a:pt x="2522" y="866"/>
                      <a:pt x="2535" y="872"/>
                      <a:pt x="2547" y="878"/>
                    </a:cubicBezTo>
                    <a:cubicBezTo>
                      <a:pt x="2647" y="930"/>
                      <a:pt x="2728" y="1016"/>
                      <a:pt x="2764" y="1115"/>
                    </a:cubicBezTo>
                    <a:cubicBezTo>
                      <a:pt x="2800" y="1214"/>
                      <a:pt x="2789" y="1325"/>
                      <a:pt x="2739" y="1428"/>
                    </a:cubicBezTo>
                    <a:cubicBezTo>
                      <a:pt x="2687" y="1532"/>
                      <a:pt x="2601" y="1629"/>
                      <a:pt x="2500" y="1712"/>
                    </a:cubicBezTo>
                    <a:cubicBezTo>
                      <a:pt x="2399" y="1796"/>
                      <a:pt x="2288" y="1861"/>
                      <a:pt x="2160" y="1931"/>
                    </a:cubicBezTo>
                    <a:cubicBezTo>
                      <a:pt x="2097" y="1967"/>
                      <a:pt x="2027" y="2010"/>
                      <a:pt x="1964" y="2062"/>
                    </a:cubicBezTo>
                    <a:cubicBezTo>
                      <a:pt x="1901" y="2114"/>
                      <a:pt x="1849" y="2177"/>
                      <a:pt x="1801" y="2240"/>
                    </a:cubicBezTo>
                    <a:cubicBezTo>
                      <a:pt x="1709" y="2366"/>
                      <a:pt x="1641" y="2499"/>
                      <a:pt x="1576" y="2630"/>
                    </a:cubicBezTo>
                    <a:cubicBezTo>
                      <a:pt x="1452" y="2893"/>
                      <a:pt x="1346" y="3162"/>
                      <a:pt x="1254" y="3434"/>
                    </a:cubicBezTo>
                    <a:cubicBezTo>
                      <a:pt x="1233" y="3495"/>
                      <a:pt x="1265" y="3558"/>
                      <a:pt x="1324" y="3578"/>
                    </a:cubicBezTo>
                    <a:cubicBezTo>
                      <a:pt x="1337" y="3583"/>
                      <a:pt x="1350" y="3585"/>
                      <a:pt x="1363" y="3585"/>
                    </a:cubicBezTo>
                    <a:cubicBezTo>
                      <a:pt x="1410" y="3585"/>
                      <a:pt x="1454" y="3557"/>
                      <a:pt x="1470" y="3509"/>
                    </a:cubicBezTo>
                    <a:cubicBezTo>
                      <a:pt x="1562" y="3245"/>
                      <a:pt x="1668" y="2983"/>
                      <a:pt x="1790" y="2733"/>
                    </a:cubicBezTo>
                    <a:cubicBezTo>
                      <a:pt x="1851" y="2609"/>
                      <a:pt x="1919" y="2488"/>
                      <a:pt x="1995" y="2384"/>
                    </a:cubicBezTo>
                    <a:cubicBezTo>
                      <a:pt x="2072" y="2278"/>
                      <a:pt x="2157" y="2210"/>
                      <a:pt x="2281" y="2147"/>
                    </a:cubicBezTo>
                    <a:cubicBezTo>
                      <a:pt x="2532" y="2014"/>
                      <a:pt x="2811" y="1843"/>
                      <a:pt x="2969" y="1541"/>
                    </a:cubicBezTo>
                    <a:cubicBezTo>
                      <a:pt x="3045" y="1392"/>
                      <a:pt x="3073" y="1198"/>
                      <a:pt x="3009" y="1027"/>
                    </a:cubicBezTo>
                    <a:cubicBezTo>
                      <a:pt x="2951" y="856"/>
                      <a:pt x="2822" y="723"/>
                      <a:pt x="2669" y="644"/>
                    </a:cubicBezTo>
                    <a:cubicBezTo>
                      <a:pt x="2564" y="587"/>
                      <a:pt x="2443" y="556"/>
                      <a:pt x="2321" y="556"/>
                    </a:cubicBezTo>
                    <a:cubicBezTo>
                      <a:pt x="2317" y="556"/>
                      <a:pt x="2313" y="556"/>
                      <a:pt x="2309" y="556"/>
                    </a:cubicBezTo>
                    <a:lnTo>
                      <a:pt x="2309" y="556"/>
                    </a:lnTo>
                    <a:cubicBezTo>
                      <a:pt x="2292" y="539"/>
                      <a:pt x="2275" y="524"/>
                      <a:pt x="2257" y="509"/>
                    </a:cubicBezTo>
                    <a:cubicBezTo>
                      <a:pt x="2141" y="413"/>
                      <a:pt x="2011" y="346"/>
                      <a:pt x="1878" y="297"/>
                    </a:cubicBezTo>
                    <a:lnTo>
                      <a:pt x="1878" y="297"/>
                    </a:lnTo>
                    <a:lnTo>
                      <a:pt x="1840" y="281"/>
                    </a:lnTo>
                    <a:lnTo>
                      <a:pt x="1839" y="283"/>
                    </a:lnTo>
                    <a:lnTo>
                      <a:pt x="1839" y="283"/>
                    </a:lnTo>
                    <a:cubicBezTo>
                      <a:pt x="1837" y="282"/>
                      <a:pt x="1834" y="281"/>
                      <a:pt x="1832" y="280"/>
                    </a:cubicBezTo>
                    <a:lnTo>
                      <a:pt x="1832" y="280"/>
                    </a:lnTo>
                    <a:lnTo>
                      <a:pt x="1831" y="279"/>
                    </a:lnTo>
                    <a:cubicBezTo>
                      <a:pt x="1828" y="278"/>
                      <a:pt x="1825" y="277"/>
                      <a:pt x="1823" y="277"/>
                    </a:cubicBezTo>
                    <a:lnTo>
                      <a:pt x="1823" y="277"/>
                    </a:lnTo>
                    <a:cubicBezTo>
                      <a:pt x="1696" y="229"/>
                      <a:pt x="1559" y="195"/>
                      <a:pt x="1416" y="193"/>
                    </a:cubicBezTo>
                    <a:cubicBezTo>
                      <a:pt x="1405" y="193"/>
                      <a:pt x="1394" y="193"/>
                      <a:pt x="1383" y="193"/>
                    </a:cubicBezTo>
                    <a:cubicBezTo>
                      <a:pt x="1369" y="193"/>
                      <a:pt x="1356" y="193"/>
                      <a:pt x="1342" y="194"/>
                    </a:cubicBezTo>
                    <a:lnTo>
                      <a:pt x="1342" y="194"/>
                    </a:lnTo>
                    <a:cubicBezTo>
                      <a:pt x="1249" y="109"/>
                      <a:pt x="1135" y="50"/>
                      <a:pt x="1015" y="22"/>
                    </a:cubicBezTo>
                    <a:cubicBezTo>
                      <a:pt x="957" y="8"/>
                      <a:pt x="897" y="0"/>
                      <a:pt x="8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42"/>
              <p:cNvSpPr/>
              <p:nvPr/>
            </p:nvSpPr>
            <p:spPr>
              <a:xfrm>
                <a:off x="1167123" y="2553628"/>
                <a:ext cx="392770" cy="433089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4651" extrusionOk="0">
                    <a:moveTo>
                      <a:pt x="3305" y="0"/>
                    </a:moveTo>
                    <a:cubicBezTo>
                      <a:pt x="3296" y="100"/>
                      <a:pt x="3296" y="215"/>
                      <a:pt x="3298" y="237"/>
                    </a:cubicBezTo>
                    <a:cubicBezTo>
                      <a:pt x="3327" y="1145"/>
                      <a:pt x="3221" y="1961"/>
                      <a:pt x="2601" y="2674"/>
                    </a:cubicBezTo>
                    <a:cubicBezTo>
                      <a:pt x="2101" y="3248"/>
                      <a:pt x="1385" y="3606"/>
                      <a:pt x="583" y="3606"/>
                    </a:cubicBezTo>
                    <a:cubicBezTo>
                      <a:pt x="410" y="3606"/>
                      <a:pt x="232" y="3590"/>
                      <a:pt x="52" y="3555"/>
                    </a:cubicBezTo>
                    <a:lnTo>
                      <a:pt x="52" y="3555"/>
                    </a:lnTo>
                    <a:cubicBezTo>
                      <a:pt x="79" y="3715"/>
                      <a:pt x="73" y="3868"/>
                      <a:pt x="0" y="4012"/>
                    </a:cubicBezTo>
                    <a:cubicBezTo>
                      <a:pt x="0" y="4012"/>
                      <a:pt x="422" y="4170"/>
                      <a:pt x="841" y="4330"/>
                    </a:cubicBezTo>
                    <a:cubicBezTo>
                      <a:pt x="1263" y="4490"/>
                      <a:pt x="1684" y="4650"/>
                      <a:pt x="1684" y="4650"/>
                    </a:cubicBezTo>
                    <a:cubicBezTo>
                      <a:pt x="1792" y="4233"/>
                      <a:pt x="2304" y="4080"/>
                      <a:pt x="2719" y="3825"/>
                    </a:cubicBezTo>
                    <a:cubicBezTo>
                      <a:pt x="2998" y="3654"/>
                      <a:pt x="3259" y="3465"/>
                      <a:pt x="3478" y="3178"/>
                    </a:cubicBezTo>
                    <a:cubicBezTo>
                      <a:pt x="4217" y="2218"/>
                      <a:pt x="4208" y="789"/>
                      <a:pt x="3305" y="0"/>
                    </a:cubicBezTo>
                    <a:close/>
                  </a:path>
                </a:pathLst>
              </a:custGeom>
              <a:solidFill>
                <a:srgbClr val="000E3F">
                  <a:alpha val="17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42"/>
              <p:cNvSpPr/>
              <p:nvPr/>
            </p:nvSpPr>
            <p:spPr>
              <a:xfrm>
                <a:off x="1195617" y="2543106"/>
                <a:ext cx="183162" cy="103174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108" extrusionOk="0">
                    <a:moveTo>
                      <a:pt x="1449" y="0"/>
                    </a:moveTo>
                    <a:cubicBezTo>
                      <a:pt x="1411" y="0"/>
                      <a:pt x="1373" y="2"/>
                      <a:pt x="1335" y="8"/>
                    </a:cubicBezTo>
                    <a:cubicBezTo>
                      <a:pt x="1238" y="12"/>
                      <a:pt x="1144" y="39"/>
                      <a:pt x="1047" y="62"/>
                    </a:cubicBezTo>
                    <a:cubicBezTo>
                      <a:pt x="954" y="93"/>
                      <a:pt x="862" y="125"/>
                      <a:pt x="776" y="172"/>
                    </a:cubicBezTo>
                    <a:cubicBezTo>
                      <a:pt x="603" y="264"/>
                      <a:pt x="445" y="384"/>
                      <a:pt x="316" y="528"/>
                    </a:cubicBezTo>
                    <a:cubicBezTo>
                      <a:pt x="188" y="670"/>
                      <a:pt x="84" y="830"/>
                      <a:pt x="12" y="1013"/>
                    </a:cubicBezTo>
                    <a:cubicBezTo>
                      <a:pt x="1" y="1042"/>
                      <a:pt x="10" y="1076"/>
                      <a:pt x="35" y="1094"/>
                    </a:cubicBezTo>
                    <a:cubicBezTo>
                      <a:pt x="47" y="1103"/>
                      <a:pt x="62" y="1107"/>
                      <a:pt x="76" y="1107"/>
                    </a:cubicBezTo>
                    <a:cubicBezTo>
                      <a:pt x="97" y="1107"/>
                      <a:pt x="118" y="1097"/>
                      <a:pt x="132" y="1078"/>
                    </a:cubicBezTo>
                    <a:lnTo>
                      <a:pt x="132" y="1080"/>
                    </a:lnTo>
                    <a:lnTo>
                      <a:pt x="134" y="1074"/>
                    </a:lnTo>
                    <a:cubicBezTo>
                      <a:pt x="235" y="936"/>
                      <a:pt x="355" y="805"/>
                      <a:pt x="481" y="690"/>
                    </a:cubicBezTo>
                    <a:cubicBezTo>
                      <a:pt x="607" y="575"/>
                      <a:pt x="745" y="476"/>
                      <a:pt x="893" y="400"/>
                    </a:cubicBezTo>
                    <a:cubicBezTo>
                      <a:pt x="1042" y="323"/>
                      <a:pt x="1202" y="267"/>
                      <a:pt x="1367" y="237"/>
                    </a:cubicBezTo>
                    <a:cubicBezTo>
                      <a:pt x="1534" y="204"/>
                      <a:pt x="1705" y="204"/>
                      <a:pt x="1883" y="201"/>
                    </a:cubicBezTo>
                    <a:lnTo>
                      <a:pt x="1890" y="201"/>
                    </a:lnTo>
                    <a:cubicBezTo>
                      <a:pt x="1921" y="201"/>
                      <a:pt x="1951" y="181"/>
                      <a:pt x="1957" y="147"/>
                    </a:cubicBezTo>
                    <a:cubicBezTo>
                      <a:pt x="1966" y="109"/>
                      <a:pt x="1944" y="71"/>
                      <a:pt x="1905" y="62"/>
                    </a:cubicBezTo>
                    <a:cubicBezTo>
                      <a:pt x="1860" y="50"/>
                      <a:pt x="1813" y="39"/>
                      <a:pt x="1768" y="32"/>
                    </a:cubicBezTo>
                    <a:cubicBezTo>
                      <a:pt x="1721" y="23"/>
                      <a:pt x="1673" y="10"/>
                      <a:pt x="1626" y="8"/>
                    </a:cubicBezTo>
                    <a:cubicBezTo>
                      <a:pt x="1567" y="5"/>
                      <a:pt x="1508" y="0"/>
                      <a:pt x="1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42"/>
              <p:cNvSpPr/>
              <p:nvPr/>
            </p:nvSpPr>
            <p:spPr>
              <a:xfrm>
                <a:off x="1115909" y="2915855"/>
                <a:ext cx="227579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660" extrusionOk="0">
                    <a:moveTo>
                      <a:pt x="607" y="1"/>
                    </a:moveTo>
                    <a:cubicBezTo>
                      <a:pt x="494" y="1"/>
                      <a:pt x="387" y="70"/>
                      <a:pt x="343" y="183"/>
                    </a:cubicBezTo>
                    <a:lnTo>
                      <a:pt x="269" y="381"/>
                    </a:lnTo>
                    <a:lnTo>
                      <a:pt x="0" y="1082"/>
                    </a:lnTo>
                    <a:lnTo>
                      <a:pt x="0" y="1082"/>
                    </a:lnTo>
                    <a:lnTo>
                      <a:pt x="77" y="884"/>
                    </a:lnTo>
                    <a:lnTo>
                      <a:pt x="343" y="983"/>
                    </a:lnTo>
                    <a:lnTo>
                      <a:pt x="1858" y="1560"/>
                    </a:lnTo>
                    <a:lnTo>
                      <a:pt x="2121" y="1659"/>
                    </a:lnTo>
                    <a:lnTo>
                      <a:pt x="2313" y="1159"/>
                    </a:lnTo>
                    <a:lnTo>
                      <a:pt x="2387" y="958"/>
                    </a:lnTo>
                    <a:cubicBezTo>
                      <a:pt x="2444" y="814"/>
                      <a:pt x="2372" y="652"/>
                      <a:pt x="2225" y="596"/>
                    </a:cubicBezTo>
                    <a:lnTo>
                      <a:pt x="706" y="19"/>
                    </a:lnTo>
                    <a:cubicBezTo>
                      <a:pt x="674" y="6"/>
                      <a:pt x="640" y="1"/>
                      <a:pt x="6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42"/>
              <p:cNvSpPr/>
              <p:nvPr/>
            </p:nvSpPr>
            <p:spPr>
              <a:xfrm>
                <a:off x="1140864" y="2915855"/>
                <a:ext cx="202624" cy="108016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160" extrusionOk="0">
                    <a:moveTo>
                      <a:pt x="339" y="1"/>
                    </a:moveTo>
                    <a:cubicBezTo>
                      <a:pt x="226" y="1"/>
                      <a:pt x="119" y="70"/>
                      <a:pt x="75" y="183"/>
                    </a:cubicBezTo>
                    <a:lnTo>
                      <a:pt x="1" y="381"/>
                    </a:lnTo>
                    <a:lnTo>
                      <a:pt x="2045" y="1159"/>
                    </a:lnTo>
                    <a:lnTo>
                      <a:pt x="2119" y="958"/>
                    </a:lnTo>
                    <a:cubicBezTo>
                      <a:pt x="2176" y="814"/>
                      <a:pt x="2104" y="652"/>
                      <a:pt x="1957" y="596"/>
                    </a:cubicBezTo>
                    <a:lnTo>
                      <a:pt x="438" y="19"/>
                    </a:lnTo>
                    <a:cubicBezTo>
                      <a:pt x="406" y="6"/>
                      <a:pt x="372" y="1"/>
                      <a:pt x="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42"/>
              <p:cNvSpPr/>
              <p:nvPr/>
            </p:nvSpPr>
            <p:spPr>
              <a:xfrm>
                <a:off x="1110881" y="2998171"/>
                <a:ext cx="202624" cy="107830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158" extrusionOk="0">
                    <a:moveTo>
                      <a:pt x="131" y="0"/>
                    </a:moveTo>
                    <a:lnTo>
                      <a:pt x="54" y="198"/>
                    </a:lnTo>
                    <a:cubicBezTo>
                      <a:pt x="0" y="345"/>
                      <a:pt x="73" y="505"/>
                      <a:pt x="217" y="561"/>
                    </a:cubicBezTo>
                    <a:lnTo>
                      <a:pt x="219" y="561"/>
                    </a:lnTo>
                    <a:lnTo>
                      <a:pt x="1738" y="1138"/>
                    </a:lnTo>
                    <a:cubicBezTo>
                      <a:pt x="1771" y="1151"/>
                      <a:pt x="1805" y="1157"/>
                      <a:pt x="1838" y="1157"/>
                    </a:cubicBezTo>
                    <a:cubicBezTo>
                      <a:pt x="1951" y="1157"/>
                      <a:pt x="2057" y="1087"/>
                      <a:pt x="2099" y="976"/>
                    </a:cubicBezTo>
                    <a:lnTo>
                      <a:pt x="2175" y="775"/>
                    </a:lnTo>
                    <a:lnTo>
                      <a:pt x="1912" y="676"/>
                    </a:lnTo>
                    <a:lnTo>
                      <a:pt x="395" y="99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42"/>
              <p:cNvSpPr/>
              <p:nvPr/>
            </p:nvSpPr>
            <p:spPr>
              <a:xfrm>
                <a:off x="1102500" y="2494499"/>
                <a:ext cx="453203" cy="664952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7141" extrusionOk="0">
                    <a:moveTo>
                      <a:pt x="2558" y="182"/>
                    </a:moveTo>
                    <a:cubicBezTo>
                      <a:pt x="2803" y="182"/>
                      <a:pt x="3053" y="229"/>
                      <a:pt x="3300" y="322"/>
                    </a:cubicBezTo>
                    <a:cubicBezTo>
                      <a:pt x="3491" y="397"/>
                      <a:pt x="3665" y="489"/>
                      <a:pt x="3816" y="604"/>
                    </a:cubicBezTo>
                    <a:cubicBezTo>
                      <a:pt x="4240" y="917"/>
                      <a:pt x="4515" y="1390"/>
                      <a:pt x="4591" y="1936"/>
                    </a:cubicBezTo>
                    <a:cubicBezTo>
                      <a:pt x="4679" y="2574"/>
                      <a:pt x="4501" y="3236"/>
                      <a:pt x="4100" y="3759"/>
                    </a:cubicBezTo>
                    <a:cubicBezTo>
                      <a:pt x="3877" y="4050"/>
                      <a:pt x="3602" y="4239"/>
                      <a:pt x="3365" y="4384"/>
                    </a:cubicBezTo>
                    <a:cubicBezTo>
                      <a:pt x="3266" y="4444"/>
                      <a:pt x="3160" y="4501"/>
                      <a:pt x="3059" y="4555"/>
                    </a:cubicBezTo>
                    <a:cubicBezTo>
                      <a:pt x="2806" y="4686"/>
                      <a:pt x="2547" y="4823"/>
                      <a:pt x="2396" y="5035"/>
                    </a:cubicBezTo>
                    <a:lnTo>
                      <a:pt x="881" y="4460"/>
                    </a:lnTo>
                    <a:cubicBezTo>
                      <a:pt x="870" y="4456"/>
                      <a:pt x="859" y="4451"/>
                      <a:pt x="845" y="4447"/>
                    </a:cubicBezTo>
                    <a:cubicBezTo>
                      <a:pt x="870" y="4248"/>
                      <a:pt x="814" y="4043"/>
                      <a:pt x="746" y="3852"/>
                    </a:cubicBezTo>
                    <a:cubicBezTo>
                      <a:pt x="721" y="3784"/>
                      <a:pt x="697" y="3714"/>
                      <a:pt x="670" y="3644"/>
                    </a:cubicBezTo>
                    <a:cubicBezTo>
                      <a:pt x="629" y="3536"/>
                      <a:pt x="588" y="3426"/>
                      <a:pt x="555" y="3315"/>
                    </a:cubicBezTo>
                    <a:cubicBezTo>
                      <a:pt x="469" y="3034"/>
                      <a:pt x="395" y="2723"/>
                      <a:pt x="422" y="2360"/>
                    </a:cubicBezTo>
                    <a:cubicBezTo>
                      <a:pt x="476" y="1602"/>
                      <a:pt x="888" y="888"/>
                      <a:pt x="1504" y="496"/>
                    </a:cubicBezTo>
                    <a:cubicBezTo>
                      <a:pt x="1828" y="287"/>
                      <a:pt x="2188" y="182"/>
                      <a:pt x="2558" y="182"/>
                    </a:cubicBezTo>
                    <a:close/>
                    <a:moveTo>
                      <a:pt x="744" y="4616"/>
                    </a:moveTo>
                    <a:cubicBezTo>
                      <a:pt x="769" y="4616"/>
                      <a:pt x="794" y="4620"/>
                      <a:pt x="818" y="4629"/>
                    </a:cubicBezTo>
                    <a:lnTo>
                      <a:pt x="2335" y="5204"/>
                    </a:lnTo>
                    <a:cubicBezTo>
                      <a:pt x="2353" y="5211"/>
                      <a:pt x="2367" y="5220"/>
                      <a:pt x="2378" y="5229"/>
                    </a:cubicBezTo>
                    <a:cubicBezTo>
                      <a:pt x="2450" y="5278"/>
                      <a:pt x="2477" y="5371"/>
                      <a:pt x="2446" y="5452"/>
                    </a:cubicBezTo>
                    <a:lnTo>
                      <a:pt x="2105" y="6351"/>
                    </a:lnTo>
                    <a:cubicBezTo>
                      <a:pt x="2081" y="6419"/>
                      <a:pt x="2020" y="6459"/>
                      <a:pt x="1954" y="6471"/>
                    </a:cubicBezTo>
                    <a:lnTo>
                      <a:pt x="1966" y="6441"/>
                    </a:lnTo>
                    <a:lnTo>
                      <a:pt x="1839" y="6455"/>
                    </a:lnTo>
                    <a:lnTo>
                      <a:pt x="354" y="5891"/>
                    </a:lnTo>
                    <a:lnTo>
                      <a:pt x="266" y="5817"/>
                    </a:lnTo>
                    <a:lnTo>
                      <a:pt x="264" y="5826"/>
                    </a:lnTo>
                    <a:cubicBezTo>
                      <a:pt x="223" y="5776"/>
                      <a:pt x="205" y="5707"/>
                      <a:pt x="230" y="5639"/>
                    </a:cubicBezTo>
                    <a:lnTo>
                      <a:pt x="573" y="4740"/>
                    </a:lnTo>
                    <a:cubicBezTo>
                      <a:pt x="600" y="4668"/>
                      <a:pt x="667" y="4620"/>
                      <a:pt x="744" y="4616"/>
                    </a:cubicBezTo>
                    <a:close/>
                    <a:moveTo>
                      <a:pt x="361" y="6087"/>
                    </a:moveTo>
                    <a:lnTo>
                      <a:pt x="1711" y="6601"/>
                    </a:lnTo>
                    <a:lnTo>
                      <a:pt x="1607" y="6874"/>
                    </a:lnTo>
                    <a:cubicBezTo>
                      <a:pt x="1588" y="6927"/>
                      <a:pt x="1537" y="6959"/>
                      <a:pt x="1483" y="6959"/>
                    </a:cubicBezTo>
                    <a:cubicBezTo>
                      <a:pt x="1467" y="6959"/>
                      <a:pt x="1451" y="6956"/>
                      <a:pt x="1436" y="6951"/>
                    </a:cubicBezTo>
                    <a:lnTo>
                      <a:pt x="404" y="6559"/>
                    </a:lnTo>
                    <a:lnTo>
                      <a:pt x="334" y="6531"/>
                    </a:lnTo>
                    <a:cubicBezTo>
                      <a:pt x="300" y="6518"/>
                      <a:pt x="273" y="6493"/>
                      <a:pt x="259" y="6462"/>
                    </a:cubicBezTo>
                    <a:cubicBezTo>
                      <a:pt x="244" y="6430"/>
                      <a:pt x="244" y="6394"/>
                      <a:pt x="257" y="6360"/>
                    </a:cubicBezTo>
                    <a:lnTo>
                      <a:pt x="361" y="6087"/>
                    </a:lnTo>
                    <a:close/>
                    <a:moveTo>
                      <a:pt x="2555" y="1"/>
                    </a:moveTo>
                    <a:cubicBezTo>
                      <a:pt x="2152" y="1"/>
                      <a:pt x="1759" y="115"/>
                      <a:pt x="1404" y="342"/>
                    </a:cubicBezTo>
                    <a:cubicBezTo>
                      <a:pt x="744" y="764"/>
                      <a:pt x="298" y="1532"/>
                      <a:pt x="239" y="2348"/>
                    </a:cubicBezTo>
                    <a:cubicBezTo>
                      <a:pt x="212" y="2738"/>
                      <a:pt x="291" y="3070"/>
                      <a:pt x="381" y="3369"/>
                    </a:cubicBezTo>
                    <a:cubicBezTo>
                      <a:pt x="415" y="3484"/>
                      <a:pt x="458" y="3597"/>
                      <a:pt x="501" y="3707"/>
                    </a:cubicBezTo>
                    <a:cubicBezTo>
                      <a:pt x="525" y="3777"/>
                      <a:pt x="552" y="3845"/>
                      <a:pt x="575" y="3910"/>
                    </a:cubicBezTo>
                    <a:cubicBezTo>
                      <a:pt x="638" y="4091"/>
                      <a:pt x="690" y="4278"/>
                      <a:pt x="661" y="4449"/>
                    </a:cubicBezTo>
                    <a:cubicBezTo>
                      <a:pt x="546" y="4478"/>
                      <a:pt x="447" y="4559"/>
                      <a:pt x="404" y="4674"/>
                    </a:cubicBezTo>
                    <a:lnTo>
                      <a:pt x="59" y="5576"/>
                    </a:lnTo>
                    <a:cubicBezTo>
                      <a:pt x="0" y="5738"/>
                      <a:pt x="59" y="5916"/>
                      <a:pt x="194" y="6011"/>
                    </a:cubicBezTo>
                    <a:lnTo>
                      <a:pt x="86" y="6295"/>
                    </a:lnTo>
                    <a:cubicBezTo>
                      <a:pt x="57" y="6374"/>
                      <a:pt x="59" y="6459"/>
                      <a:pt x="93" y="6536"/>
                    </a:cubicBezTo>
                    <a:cubicBezTo>
                      <a:pt x="126" y="6613"/>
                      <a:pt x="190" y="6671"/>
                      <a:pt x="268" y="6701"/>
                    </a:cubicBezTo>
                    <a:lnTo>
                      <a:pt x="1373" y="7120"/>
                    </a:lnTo>
                    <a:cubicBezTo>
                      <a:pt x="1409" y="7133"/>
                      <a:pt x="1447" y="7140"/>
                      <a:pt x="1483" y="7140"/>
                    </a:cubicBezTo>
                    <a:cubicBezTo>
                      <a:pt x="1609" y="7140"/>
                      <a:pt x="1729" y="7063"/>
                      <a:pt x="1779" y="6939"/>
                    </a:cubicBezTo>
                    <a:lnTo>
                      <a:pt x="1887" y="6653"/>
                    </a:lnTo>
                    <a:cubicBezTo>
                      <a:pt x="1900" y="6655"/>
                      <a:pt x="1914" y="6658"/>
                      <a:pt x="1927" y="6658"/>
                    </a:cubicBezTo>
                    <a:cubicBezTo>
                      <a:pt x="2076" y="6658"/>
                      <a:pt x="2218" y="6565"/>
                      <a:pt x="2274" y="6417"/>
                    </a:cubicBezTo>
                    <a:lnTo>
                      <a:pt x="2617" y="5517"/>
                    </a:lnTo>
                    <a:cubicBezTo>
                      <a:pt x="2667" y="5384"/>
                      <a:pt x="2637" y="5240"/>
                      <a:pt x="2547" y="5139"/>
                    </a:cubicBezTo>
                    <a:cubicBezTo>
                      <a:pt x="2673" y="4963"/>
                      <a:pt x="2901" y="4841"/>
                      <a:pt x="3142" y="4715"/>
                    </a:cubicBezTo>
                    <a:cubicBezTo>
                      <a:pt x="3248" y="4661"/>
                      <a:pt x="3356" y="4602"/>
                      <a:pt x="3460" y="4539"/>
                    </a:cubicBezTo>
                    <a:cubicBezTo>
                      <a:pt x="3712" y="4386"/>
                      <a:pt x="4003" y="4185"/>
                      <a:pt x="4244" y="3870"/>
                    </a:cubicBezTo>
                    <a:cubicBezTo>
                      <a:pt x="4675" y="3311"/>
                      <a:pt x="4866" y="2596"/>
                      <a:pt x="4772" y="1913"/>
                    </a:cubicBezTo>
                    <a:lnTo>
                      <a:pt x="4772" y="1911"/>
                    </a:lnTo>
                    <a:cubicBezTo>
                      <a:pt x="4688" y="1316"/>
                      <a:pt x="4386" y="800"/>
                      <a:pt x="3924" y="457"/>
                    </a:cubicBezTo>
                    <a:cubicBezTo>
                      <a:pt x="3760" y="333"/>
                      <a:pt x="3573" y="232"/>
                      <a:pt x="3365" y="153"/>
                    </a:cubicBezTo>
                    <a:cubicBezTo>
                      <a:pt x="3096" y="51"/>
                      <a:pt x="2823" y="1"/>
                      <a:pt x="2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56" name="Google Shape;3756;p42"/>
          <p:cNvSpPr txBox="1">
            <a:spLocks noGrp="1"/>
          </p:cNvSpPr>
          <p:nvPr>
            <p:ph type="subTitle" idx="1"/>
          </p:nvPr>
        </p:nvSpPr>
        <p:spPr>
          <a:xfrm>
            <a:off x="1700525" y="1387126"/>
            <a:ext cx="6677700" cy="35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Berikan dukungan pada anak dan teman</a:t>
            </a:r>
            <a:endParaRPr b="1" dirty="0"/>
          </a:p>
        </p:txBody>
      </p:sp>
      <p:sp>
        <p:nvSpPr>
          <p:cNvPr id="3757" name="Google Shape;3757;p42"/>
          <p:cNvSpPr txBox="1">
            <a:spLocks noGrp="1"/>
          </p:cNvSpPr>
          <p:nvPr>
            <p:ph type="subTitle" idx="2"/>
          </p:nvPr>
        </p:nvSpPr>
        <p:spPr>
          <a:xfrm>
            <a:off x="1700525" y="1700366"/>
            <a:ext cx="2276052" cy="35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Menjadi</a:t>
            </a:r>
            <a:r>
              <a:rPr lang="en-GB" b="1" dirty="0"/>
              <a:t> </a:t>
            </a:r>
            <a:r>
              <a:rPr lang="en-GB" b="1" dirty="0" err="1"/>
              <a:t>panutan</a:t>
            </a:r>
            <a:r>
              <a:rPr lang="en-GB" b="1" dirty="0"/>
              <a:t> yang </a:t>
            </a:r>
            <a:r>
              <a:rPr lang="en-GB" b="1" dirty="0" err="1"/>
              <a:t>baik</a:t>
            </a:r>
            <a:endParaRPr b="1" dirty="0"/>
          </a:p>
        </p:txBody>
      </p:sp>
      <p:sp>
        <p:nvSpPr>
          <p:cNvPr id="3758" name="Google Shape;3758;p42"/>
          <p:cNvSpPr txBox="1">
            <a:spLocks noGrp="1"/>
          </p:cNvSpPr>
          <p:nvPr>
            <p:ph type="title" idx="4"/>
          </p:nvPr>
        </p:nvSpPr>
        <p:spPr>
          <a:xfrm>
            <a:off x="765775" y="1353473"/>
            <a:ext cx="839400" cy="401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accent5"/>
                </a:solidFill>
              </a:rPr>
              <a:t>01</a:t>
            </a:r>
            <a:endParaRPr sz="2800" dirty="0">
              <a:solidFill>
                <a:schemeClr val="accent5"/>
              </a:solidFill>
            </a:endParaRPr>
          </a:p>
        </p:txBody>
      </p:sp>
      <p:sp>
        <p:nvSpPr>
          <p:cNvPr id="2" name="Google Shape;3728;p42">
            <a:extLst>
              <a:ext uri="{FF2B5EF4-FFF2-40B4-BE49-F238E27FC236}">
                <a16:creationId xmlns:a16="http://schemas.microsoft.com/office/drawing/2014/main" id="{41ED20FA-0023-BAB3-29F2-8A02757A0A4A}"/>
              </a:ext>
            </a:extLst>
          </p:cNvPr>
          <p:cNvSpPr txBox="1">
            <a:spLocks/>
          </p:cNvSpPr>
          <p:nvPr/>
        </p:nvSpPr>
        <p:spPr>
          <a:xfrm>
            <a:off x="787041" y="2415890"/>
            <a:ext cx="8394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ondrina Solid"/>
              <a:buNone/>
              <a:defRPr sz="3500" b="0" i="0" u="none" strike="noStrike" cap="none"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" sz="2800" dirty="0">
                <a:solidFill>
                  <a:schemeClr val="accent5"/>
                </a:solidFill>
              </a:rPr>
              <a:t>04</a:t>
            </a:r>
          </a:p>
        </p:txBody>
      </p:sp>
      <p:sp>
        <p:nvSpPr>
          <p:cNvPr id="3" name="Google Shape;3728;p42">
            <a:extLst>
              <a:ext uri="{FF2B5EF4-FFF2-40B4-BE49-F238E27FC236}">
                <a16:creationId xmlns:a16="http://schemas.microsoft.com/office/drawing/2014/main" id="{4F06B11D-739A-9EF1-A410-9B949A73421B}"/>
              </a:ext>
            </a:extLst>
          </p:cNvPr>
          <p:cNvSpPr txBox="1">
            <a:spLocks/>
          </p:cNvSpPr>
          <p:nvPr/>
        </p:nvSpPr>
        <p:spPr>
          <a:xfrm>
            <a:off x="797663" y="3080323"/>
            <a:ext cx="8394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ondrina Solid"/>
              <a:buNone/>
              <a:defRPr sz="3500" b="0" i="0" u="none" strike="noStrike" cap="none"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" sz="2800" dirty="0">
                <a:solidFill>
                  <a:schemeClr val="accent5"/>
                </a:solidFill>
              </a:rPr>
              <a:t>06</a:t>
            </a:r>
          </a:p>
        </p:txBody>
      </p:sp>
      <p:sp>
        <p:nvSpPr>
          <p:cNvPr id="4" name="Google Shape;3728;p42">
            <a:extLst>
              <a:ext uri="{FF2B5EF4-FFF2-40B4-BE49-F238E27FC236}">
                <a16:creationId xmlns:a16="http://schemas.microsoft.com/office/drawing/2014/main" id="{754E3560-08CA-8EAD-10F0-F402EE955EFE}"/>
              </a:ext>
            </a:extLst>
          </p:cNvPr>
          <p:cNvSpPr txBox="1">
            <a:spLocks/>
          </p:cNvSpPr>
          <p:nvPr/>
        </p:nvSpPr>
        <p:spPr>
          <a:xfrm>
            <a:off x="797674" y="2751253"/>
            <a:ext cx="8394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ondrina Solid"/>
              <a:buNone/>
              <a:defRPr sz="3500" b="0" i="0" u="none" strike="noStrike" cap="none"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" sz="2800" dirty="0">
                <a:solidFill>
                  <a:schemeClr val="accent5"/>
                </a:solidFill>
              </a:rPr>
              <a:t>05</a:t>
            </a:r>
          </a:p>
        </p:txBody>
      </p:sp>
      <p:sp>
        <p:nvSpPr>
          <p:cNvPr id="5" name="Google Shape;3728;p42">
            <a:extLst>
              <a:ext uri="{FF2B5EF4-FFF2-40B4-BE49-F238E27FC236}">
                <a16:creationId xmlns:a16="http://schemas.microsoft.com/office/drawing/2014/main" id="{CAB3468A-AB80-FBC1-1C15-245AD4115774}"/>
              </a:ext>
            </a:extLst>
          </p:cNvPr>
          <p:cNvSpPr txBox="1">
            <a:spLocks/>
          </p:cNvSpPr>
          <p:nvPr/>
        </p:nvSpPr>
        <p:spPr>
          <a:xfrm>
            <a:off x="787041" y="3427951"/>
            <a:ext cx="8394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ondrina Solid"/>
              <a:buNone/>
              <a:defRPr sz="3500" b="0" i="0" u="none" strike="noStrike" cap="none"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" sz="2800" dirty="0">
                <a:solidFill>
                  <a:schemeClr val="accent5"/>
                </a:solidFill>
              </a:rPr>
              <a:t>07</a:t>
            </a:r>
          </a:p>
        </p:txBody>
      </p:sp>
      <p:sp>
        <p:nvSpPr>
          <p:cNvPr id="6" name="Google Shape;3728;p42">
            <a:extLst>
              <a:ext uri="{FF2B5EF4-FFF2-40B4-BE49-F238E27FC236}">
                <a16:creationId xmlns:a16="http://schemas.microsoft.com/office/drawing/2014/main" id="{2FB29C97-3260-0666-67FF-060A96DFC3A9}"/>
              </a:ext>
            </a:extLst>
          </p:cNvPr>
          <p:cNvSpPr txBox="1">
            <a:spLocks/>
          </p:cNvSpPr>
          <p:nvPr/>
        </p:nvSpPr>
        <p:spPr>
          <a:xfrm>
            <a:off x="772232" y="4375313"/>
            <a:ext cx="8394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ondrina Solid"/>
              <a:buNone/>
              <a:defRPr sz="3500" b="0" i="0" u="none" strike="noStrike" cap="none"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" sz="2800" dirty="0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7" name="Google Shape;3728;p42">
            <a:extLst>
              <a:ext uri="{FF2B5EF4-FFF2-40B4-BE49-F238E27FC236}">
                <a16:creationId xmlns:a16="http://schemas.microsoft.com/office/drawing/2014/main" id="{A93EA55F-821D-87B1-CC93-F691D78F080F}"/>
              </a:ext>
            </a:extLst>
          </p:cNvPr>
          <p:cNvSpPr txBox="1">
            <a:spLocks/>
          </p:cNvSpPr>
          <p:nvPr/>
        </p:nvSpPr>
        <p:spPr>
          <a:xfrm>
            <a:off x="797674" y="4055313"/>
            <a:ext cx="8394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ondrina Solid"/>
              <a:buNone/>
              <a:defRPr sz="3500" b="0" i="0" u="none" strike="noStrike" cap="none"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" sz="2800" dirty="0">
                <a:solidFill>
                  <a:schemeClr val="accent5"/>
                </a:solidFill>
              </a:rPr>
              <a:t>09</a:t>
            </a:r>
          </a:p>
        </p:txBody>
      </p:sp>
      <p:sp>
        <p:nvSpPr>
          <p:cNvPr id="8" name="Google Shape;3728;p42">
            <a:extLst>
              <a:ext uri="{FF2B5EF4-FFF2-40B4-BE49-F238E27FC236}">
                <a16:creationId xmlns:a16="http://schemas.microsoft.com/office/drawing/2014/main" id="{DEB6D4CF-653D-F932-3526-CF45E04192BD}"/>
              </a:ext>
            </a:extLst>
          </p:cNvPr>
          <p:cNvSpPr txBox="1">
            <a:spLocks/>
          </p:cNvSpPr>
          <p:nvPr/>
        </p:nvSpPr>
        <p:spPr>
          <a:xfrm>
            <a:off x="787041" y="3746436"/>
            <a:ext cx="8394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ondrina Solid"/>
              <a:buNone/>
              <a:defRPr sz="3500" b="0" i="0" u="none" strike="noStrike" cap="none"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" sz="2800" dirty="0">
                <a:solidFill>
                  <a:schemeClr val="accent5"/>
                </a:solidFill>
              </a:rPr>
              <a:t>08</a:t>
            </a:r>
          </a:p>
        </p:txBody>
      </p:sp>
      <p:sp>
        <p:nvSpPr>
          <p:cNvPr id="9" name="Google Shape;3729;p42">
            <a:extLst>
              <a:ext uri="{FF2B5EF4-FFF2-40B4-BE49-F238E27FC236}">
                <a16:creationId xmlns:a16="http://schemas.microsoft.com/office/drawing/2014/main" id="{D276E0BC-22DC-4B09-FF67-0AF9A382DD12}"/>
              </a:ext>
            </a:extLst>
          </p:cNvPr>
          <p:cNvSpPr txBox="1">
            <a:spLocks/>
          </p:cNvSpPr>
          <p:nvPr/>
        </p:nvSpPr>
        <p:spPr>
          <a:xfrm>
            <a:off x="1700525" y="2389437"/>
            <a:ext cx="66777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/>
            <a:r>
              <a:rPr lang="en-ID" b="1" dirty="0" err="1"/>
              <a:t>Mendirikan</a:t>
            </a:r>
            <a:r>
              <a:rPr lang="en-ID" b="1" dirty="0"/>
              <a:t> </a:t>
            </a:r>
            <a:r>
              <a:rPr lang="en-ID" b="1" dirty="0" err="1"/>
              <a:t>komunitas</a:t>
            </a:r>
            <a:r>
              <a:rPr lang="en-ID" b="1" dirty="0"/>
              <a:t> anti </a:t>
            </a:r>
            <a:r>
              <a:rPr lang="en-ID" b="1" i="1" dirty="0"/>
              <a:t>bullying</a:t>
            </a:r>
            <a:endParaRPr lang="en-ID" b="1" i="1" dirty="0">
              <a:solidFill>
                <a:srgbClr val="36454F"/>
              </a:solidFill>
              <a:latin typeface="var(--sehatq-fonts-poppins)"/>
            </a:endParaRPr>
          </a:p>
          <a:p>
            <a:pPr indent="0"/>
            <a:endParaRPr lang="en-ID" b="1" dirty="0"/>
          </a:p>
        </p:txBody>
      </p:sp>
      <p:sp>
        <p:nvSpPr>
          <p:cNvPr id="10" name="Google Shape;3729;p42">
            <a:extLst>
              <a:ext uri="{FF2B5EF4-FFF2-40B4-BE49-F238E27FC236}">
                <a16:creationId xmlns:a16="http://schemas.microsoft.com/office/drawing/2014/main" id="{0F185818-BCFA-581B-4C65-CB8B94290448}"/>
              </a:ext>
            </a:extLst>
          </p:cNvPr>
          <p:cNvSpPr txBox="1">
            <a:spLocks/>
          </p:cNvSpPr>
          <p:nvPr/>
        </p:nvSpPr>
        <p:spPr>
          <a:xfrm>
            <a:off x="1679259" y="2744960"/>
            <a:ext cx="66777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/>
            <a:r>
              <a:rPr lang="en-ID" b="1" dirty="0" err="1"/>
              <a:t>Ajarkan</a:t>
            </a:r>
            <a:r>
              <a:rPr lang="en-ID" b="1" dirty="0"/>
              <a:t> </a:t>
            </a:r>
            <a:r>
              <a:rPr lang="en-ID" b="1" dirty="0" err="1"/>
              <a:t>anak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melawan</a:t>
            </a:r>
            <a:r>
              <a:rPr lang="en-ID" b="1" dirty="0"/>
              <a:t> </a:t>
            </a:r>
            <a:r>
              <a:rPr lang="en-ID" b="1" i="1" dirty="0"/>
              <a:t>bullying</a:t>
            </a:r>
            <a:endParaRPr lang="en-ID" b="1" i="1" dirty="0">
              <a:solidFill>
                <a:srgbClr val="36454F"/>
              </a:solidFill>
              <a:latin typeface="var(--sehatq-fonts-poppins)"/>
            </a:endParaRPr>
          </a:p>
          <a:p>
            <a:pPr indent="0"/>
            <a:endParaRPr lang="en-ID" b="1" dirty="0"/>
          </a:p>
        </p:txBody>
      </p:sp>
      <p:sp>
        <p:nvSpPr>
          <p:cNvPr id="11" name="Google Shape;3729;p42">
            <a:extLst>
              <a:ext uri="{FF2B5EF4-FFF2-40B4-BE49-F238E27FC236}">
                <a16:creationId xmlns:a16="http://schemas.microsoft.com/office/drawing/2014/main" id="{4A9CFB38-8C55-5E82-41BA-A6CFB01A8BB5}"/>
              </a:ext>
            </a:extLst>
          </p:cNvPr>
          <p:cNvSpPr txBox="1">
            <a:spLocks/>
          </p:cNvSpPr>
          <p:nvPr/>
        </p:nvSpPr>
        <p:spPr>
          <a:xfrm>
            <a:off x="1679259" y="3075384"/>
            <a:ext cx="66777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/>
            <a:r>
              <a:rPr lang="en-ID" b="1" dirty="0" err="1"/>
              <a:t>Biarkan</a:t>
            </a:r>
            <a:r>
              <a:rPr lang="en-ID" b="1" dirty="0"/>
              <a:t> </a:t>
            </a:r>
            <a:r>
              <a:rPr lang="en-ID" b="1" dirty="0" err="1"/>
              <a:t>anak</a:t>
            </a:r>
            <a:r>
              <a:rPr lang="en-ID" b="1" dirty="0"/>
              <a:t> </a:t>
            </a:r>
            <a:r>
              <a:rPr lang="en-ID" b="1" dirty="0" err="1"/>
              <a:t>melakukan</a:t>
            </a:r>
            <a:r>
              <a:rPr lang="en-ID" b="1" dirty="0"/>
              <a:t> </a:t>
            </a:r>
            <a:r>
              <a:rPr lang="en-ID" b="1" dirty="0" err="1"/>
              <a:t>hobinya</a:t>
            </a:r>
            <a:endParaRPr lang="en-ID" b="1" dirty="0">
              <a:solidFill>
                <a:srgbClr val="36454F"/>
              </a:solidFill>
              <a:latin typeface="var(--sehatq-fonts-poppins)"/>
            </a:endParaRPr>
          </a:p>
          <a:p>
            <a:pPr indent="0"/>
            <a:endParaRPr lang="en-ID" b="1" dirty="0"/>
          </a:p>
        </p:txBody>
      </p:sp>
      <p:sp>
        <p:nvSpPr>
          <p:cNvPr id="12" name="Google Shape;3729;p42">
            <a:extLst>
              <a:ext uri="{FF2B5EF4-FFF2-40B4-BE49-F238E27FC236}">
                <a16:creationId xmlns:a16="http://schemas.microsoft.com/office/drawing/2014/main" id="{706C3EC6-66BA-6578-83DC-2CC1D2363BDB}"/>
              </a:ext>
            </a:extLst>
          </p:cNvPr>
          <p:cNvSpPr txBox="1">
            <a:spLocks/>
          </p:cNvSpPr>
          <p:nvPr/>
        </p:nvSpPr>
        <p:spPr>
          <a:xfrm>
            <a:off x="1679259" y="3418982"/>
            <a:ext cx="66777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/>
            <a:r>
              <a:rPr lang="en-ID" b="1" dirty="0" err="1"/>
              <a:t>Ciptakan</a:t>
            </a:r>
            <a:r>
              <a:rPr lang="en-ID" b="1" dirty="0"/>
              <a:t> </a:t>
            </a:r>
            <a:r>
              <a:rPr lang="en-ID" b="1" dirty="0" err="1"/>
              <a:t>lingkungan</a:t>
            </a:r>
            <a:r>
              <a:rPr lang="en-ID" b="1" dirty="0"/>
              <a:t> </a:t>
            </a:r>
            <a:r>
              <a:rPr lang="en-ID" b="1" dirty="0" err="1"/>
              <a:t>penuh</a:t>
            </a:r>
            <a:r>
              <a:rPr lang="en-ID" b="1" dirty="0"/>
              <a:t> </a:t>
            </a:r>
            <a:r>
              <a:rPr lang="en-ID" b="1" dirty="0" err="1"/>
              <a:t>kasih</a:t>
            </a:r>
            <a:r>
              <a:rPr lang="en-ID" b="1" dirty="0"/>
              <a:t> </a:t>
            </a:r>
            <a:r>
              <a:rPr lang="en-ID" b="1" dirty="0" err="1"/>
              <a:t>sayang</a:t>
            </a:r>
            <a:r>
              <a:rPr lang="en-ID" b="1" dirty="0"/>
              <a:t> di </a:t>
            </a:r>
            <a:r>
              <a:rPr lang="en-ID" b="1" dirty="0" err="1"/>
              <a:t>rumah</a:t>
            </a:r>
            <a:endParaRPr lang="en-ID" b="1" dirty="0">
              <a:solidFill>
                <a:srgbClr val="36454F"/>
              </a:solidFill>
              <a:latin typeface="var(--sehatq-fonts-poppins)"/>
            </a:endParaRPr>
          </a:p>
          <a:p>
            <a:pPr indent="0"/>
            <a:endParaRPr lang="en-ID" b="1" dirty="0"/>
          </a:p>
        </p:txBody>
      </p:sp>
      <p:sp>
        <p:nvSpPr>
          <p:cNvPr id="13" name="Google Shape;3729;p42">
            <a:extLst>
              <a:ext uri="{FF2B5EF4-FFF2-40B4-BE49-F238E27FC236}">
                <a16:creationId xmlns:a16="http://schemas.microsoft.com/office/drawing/2014/main" id="{A1BA0A87-E505-698D-861A-4DDB81846CC4}"/>
              </a:ext>
            </a:extLst>
          </p:cNvPr>
          <p:cNvSpPr txBox="1">
            <a:spLocks/>
          </p:cNvSpPr>
          <p:nvPr/>
        </p:nvSpPr>
        <p:spPr>
          <a:xfrm>
            <a:off x="1679259" y="3733283"/>
            <a:ext cx="66777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/>
            <a:r>
              <a:rPr lang="en-ID" b="1" dirty="0" err="1"/>
              <a:t>Membantu</a:t>
            </a:r>
            <a:r>
              <a:rPr lang="en-ID" b="1" dirty="0"/>
              <a:t> </a:t>
            </a:r>
            <a:r>
              <a:rPr lang="en-ID" b="1" dirty="0" err="1"/>
              <a:t>pelaku</a:t>
            </a:r>
            <a:r>
              <a:rPr lang="en-ID" b="1" dirty="0"/>
              <a:t> </a:t>
            </a:r>
            <a:r>
              <a:rPr lang="en-ID" b="1" i="1" dirty="0"/>
              <a:t>bullying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menghentikan</a:t>
            </a:r>
            <a:r>
              <a:rPr lang="en-ID" b="1" dirty="0"/>
              <a:t> </a:t>
            </a:r>
            <a:r>
              <a:rPr lang="en-ID" b="1" dirty="0" err="1"/>
              <a:t>perilaku</a:t>
            </a:r>
            <a:r>
              <a:rPr lang="en-ID" b="1" dirty="0"/>
              <a:t> </a:t>
            </a:r>
            <a:r>
              <a:rPr lang="en-ID" b="1" dirty="0" err="1"/>
              <a:t>buruknya</a:t>
            </a:r>
            <a:endParaRPr lang="en-ID" b="1" dirty="0"/>
          </a:p>
        </p:txBody>
      </p:sp>
      <p:sp>
        <p:nvSpPr>
          <p:cNvPr id="14" name="Google Shape;3729;p42">
            <a:extLst>
              <a:ext uri="{FF2B5EF4-FFF2-40B4-BE49-F238E27FC236}">
                <a16:creationId xmlns:a16="http://schemas.microsoft.com/office/drawing/2014/main" id="{F4CC9684-2901-B73E-2027-AF962CB4C259}"/>
              </a:ext>
            </a:extLst>
          </p:cNvPr>
          <p:cNvSpPr txBox="1">
            <a:spLocks/>
          </p:cNvSpPr>
          <p:nvPr/>
        </p:nvSpPr>
        <p:spPr>
          <a:xfrm>
            <a:off x="1679259" y="4050759"/>
            <a:ext cx="66777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/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takut</a:t>
            </a:r>
            <a:r>
              <a:rPr lang="en-ID" b="1" dirty="0"/>
              <a:t> </a:t>
            </a:r>
            <a:r>
              <a:rPr lang="en-ID" b="1" dirty="0" err="1"/>
              <a:t>melaporkan</a:t>
            </a:r>
            <a:r>
              <a:rPr lang="en-ID" b="1" dirty="0"/>
              <a:t> </a:t>
            </a:r>
            <a:r>
              <a:rPr lang="en-ID" b="1" dirty="0" err="1"/>
              <a:t>kasus</a:t>
            </a:r>
            <a:r>
              <a:rPr lang="en-ID" b="1" dirty="0"/>
              <a:t> bullying </a:t>
            </a:r>
            <a:r>
              <a:rPr lang="en-ID" b="1" dirty="0" err="1"/>
              <a:t>ketika</a:t>
            </a:r>
            <a:r>
              <a:rPr lang="en-ID" b="1" dirty="0"/>
              <a:t> </a:t>
            </a:r>
            <a:r>
              <a:rPr lang="en-ID" b="1" dirty="0" err="1"/>
              <a:t>menjadi</a:t>
            </a:r>
            <a:r>
              <a:rPr lang="en-ID" b="1" dirty="0"/>
              <a:t> </a:t>
            </a:r>
            <a:r>
              <a:rPr lang="en-ID" b="1" dirty="0" err="1"/>
              <a:t>saksi</a:t>
            </a:r>
            <a:r>
              <a:rPr lang="en-ID" b="1" dirty="0"/>
              <a:t> </a:t>
            </a:r>
            <a:r>
              <a:rPr lang="en-ID" b="1" dirty="0" err="1"/>
              <a:t>mata</a:t>
            </a:r>
            <a:endParaRPr lang="en-ID" b="1" dirty="0">
              <a:solidFill>
                <a:srgbClr val="36454F"/>
              </a:solidFill>
              <a:latin typeface="var(--sehatq-fonts-poppins)"/>
            </a:endParaRPr>
          </a:p>
          <a:p>
            <a:pPr indent="0"/>
            <a:endParaRPr lang="en-ID" b="1" dirty="0"/>
          </a:p>
        </p:txBody>
      </p:sp>
      <p:sp>
        <p:nvSpPr>
          <p:cNvPr id="15" name="Google Shape;3729;p42">
            <a:extLst>
              <a:ext uri="{FF2B5EF4-FFF2-40B4-BE49-F238E27FC236}">
                <a16:creationId xmlns:a16="http://schemas.microsoft.com/office/drawing/2014/main" id="{B84350F2-0AF8-587A-A43D-473DCD567E3D}"/>
              </a:ext>
            </a:extLst>
          </p:cNvPr>
          <p:cNvSpPr txBox="1">
            <a:spLocks/>
          </p:cNvSpPr>
          <p:nvPr/>
        </p:nvSpPr>
        <p:spPr>
          <a:xfrm>
            <a:off x="1679259" y="4364856"/>
            <a:ext cx="6677700" cy="3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/>
            <a:r>
              <a:rPr lang="en-ID" b="1" dirty="0" err="1"/>
              <a:t>Meningkatkan</a:t>
            </a:r>
            <a:r>
              <a:rPr lang="en-ID" b="1" dirty="0"/>
              <a:t> </a:t>
            </a:r>
            <a:r>
              <a:rPr lang="en-ID" b="1" dirty="0" err="1"/>
              <a:t>kesadaran</a:t>
            </a:r>
            <a:r>
              <a:rPr lang="en-ID" b="1" dirty="0"/>
              <a:t> bullying di </a:t>
            </a:r>
            <a:r>
              <a:rPr lang="en-ID" b="1" dirty="0" err="1"/>
              <a:t>antara</a:t>
            </a:r>
            <a:r>
              <a:rPr lang="en-ID" b="1" dirty="0"/>
              <a:t> orang </a:t>
            </a:r>
            <a:r>
              <a:rPr lang="en-ID" b="1" dirty="0" err="1"/>
              <a:t>tua</a:t>
            </a:r>
            <a:endParaRPr lang="en-ID" b="1" dirty="0">
              <a:solidFill>
                <a:srgbClr val="36454F"/>
              </a:solidFill>
              <a:latin typeface="var(--sehatq-fonts-poppins)"/>
            </a:endParaRPr>
          </a:p>
          <a:p>
            <a:pPr indent="0"/>
            <a:endParaRPr lang="en-ID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Foundations of Emotional Education by Slidesgo">
  <a:themeElements>
    <a:clrScheme name="Simple Light">
      <a:dk1>
        <a:srgbClr val="000E3F"/>
      </a:dk1>
      <a:lt1>
        <a:srgbClr val="FBCD26"/>
      </a:lt1>
      <a:dk2>
        <a:srgbClr val="FD8A02"/>
      </a:dk2>
      <a:lt2>
        <a:srgbClr val="FF8A96"/>
      </a:lt2>
      <a:accent1>
        <a:srgbClr val="FF364A"/>
      </a:accent1>
      <a:accent2>
        <a:srgbClr val="DB5E43"/>
      </a:accent2>
      <a:accent3>
        <a:srgbClr val="FF8EDE"/>
      </a:accent3>
      <a:accent4>
        <a:srgbClr val="00D5FE"/>
      </a:accent4>
      <a:accent5>
        <a:srgbClr val="6280FF"/>
      </a:accent5>
      <a:accent6>
        <a:srgbClr val="322BBF"/>
      </a:accent6>
      <a:hlink>
        <a:srgbClr val="322BB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580</Words>
  <Application>Microsoft Office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Catamaran</vt:lpstr>
      <vt:lpstr>Bebas Neue</vt:lpstr>
      <vt:lpstr>Arial</vt:lpstr>
      <vt:lpstr>var(--sehatq-fonts-poppins)</vt:lpstr>
      <vt:lpstr>Londrina Solid</vt:lpstr>
      <vt:lpstr>Courier New</vt:lpstr>
      <vt:lpstr>Noto Sans Symbols</vt:lpstr>
      <vt:lpstr>The Foundations of Emotional Education by Slidesgo</vt:lpstr>
      <vt:lpstr>PERILAKU BULLYING DI KALANGAN REMAJA</vt:lpstr>
      <vt:lpstr>DEFINISI BULLYING</vt:lpstr>
      <vt:lpstr>¿BULLYING ?</vt:lpstr>
      <vt:lpstr>PowerPoint Presentation</vt:lpstr>
      <vt:lpstr>PowerPoint Presentation</vt:lpstr>
      <vt:lpstr>FAKTOR PENYEBAB PERILAKU BULLYING</vt:lpstr>
      <vt:lpstr>¿APA SAJA FAKTOR PENYEBABNYA?</vt:lpstr>
      <vt:lpstr> DAMPAK YANG TIMBUL DARI TINDAKAN BULLYING</vt:lpstr>
      <vt:lpstr>02</vt:lpstr>
      <vt:lpstr>Teman-teman mau tanya apa nih?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PERILAKU BULLYING DI KALANGAN REMAJA</dc:title>
  <dc:creator>user</dc:creator>
  <cp:lastModifiedBy>MICHAEL GERALDIN WIJAYA</cp:lastModifiedBy>
  <cp:revision>1</cp:revision>
  <dcterms:modified xsi:type="dcterms:W3CDTF">2022-12-12T05:54:20Z</dcterms:modified>
</cp:coreProperties>
</file>