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6"/>
  </p:notesMasterIdLst>
  <p:sldIdLst>
    <p:sldId id="272" r:id="rId6"/>
    <p:sldId id="257" r:id="rId7"/>
    <p:sldId id="269" r:id="rId8"/>
    <p:sldId id="273" r:id="rId9"/>
    <p:sldId id="274" r:id="rId10"/>
    <p:sldId id="275" r:id="rId11"/>
    <p:sldId id="276" r:id="rId12"/>
    <p:sldId id="302" r:id="rId13"/>
    <p:sldId id="303" r:id="rId14"/>
    <p:sldId id="277" r:id="rId15"/>
    <p:sldId id="278" r:id="rId16"/>
    <p:sldId id="279" r:id="rId17"/>
    <p:sldId id="280" r:id="rId18"/>
    <p:sldId id="304" r:id="rId19"/>
    <p:sldId id="299" r:id="rId20"/>
    <p:sldId id="281" r:id="rId21"/>
    <p:sldId id="305" r:id="rId22"/>
    <p:sldId id="282" r:id="rId23"/>
    <p:sldId id="283" r:id="rId24"/>
    <p:sldId id="284" r:id="rId25"/>
    <p:sldId id="285" r:id="rId26"/>
    <p:sldId id="286" r:id="rId27"/>
    <p:sldId id="306" r:id="rId28"/>
    <p:sldId id="300" r:id="rId29"/>
    <p:sldId id="287" r:id="rId30"/>
    <p:sldId id="307" r:id="rId31"/>
    <p:sldId id="308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9" r:id="rId41"/>
    <p:sldId id="296" r:id="rId42"/>
    <p:sldId id="297" r:id="rId43"/>
    <p:sldId id="310" r:id="rId44"/>
    <p:sldId id="298" r:id="rId45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8"/>
    <p:restoredTop sz="93451"/>
  </p:normalViewPr>
  <p:slideViewPr>
    <p:cSldViewPr snapToGrid="0" snapToObjects="1">
      <p:cViewPr varScale="1">
        <p:scale>
          <a:sx n="56" d="100"/>
          <a:sy n="56" d="100"/>
        </p:scale>
        <p:origin x="1576" y="6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image" Target="../media/image43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image" Target="../media/image4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id-ID" sz="2400" dirty="0"/>
            <a:t>Implicit Differentiation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id-ID" sz="2400" dirty="0"/>
            <a:t>Derivatives of Logarithmic and Inverse Trigonometric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id-ID" sz="2400" dirty="0"/>
            <a:t>Rates of Change in the Natural and Social Sciences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56E2352-0507-4B9B-A598-DDE4E25DA7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54FA871-851B-4C55-BFE0-8E519041898E}" type="par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420CD889-EC49-4D3E-A1EA-B01C810B63F4}" type="sib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DF6ACFB4-D458-44CF-A084-A65F3F39BE58}">
      <dgm:prSet phldrT="[Text]" custT="1"/>
      <dgm:spPr/>
      <dgm:t>
        <a:bodyPr/>
        <a:lstStyle/>
        <a:p>
          <a:r>
            <a:rPr lang="id-ID" sz="2400" dirty="0"/>
            <a:t>Related Rates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F0A6196-B93D-48D4-958B-C9BB7C4D0DF2}" type="par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346C932B-24C9-4CE3-9EF5-430751950303}" type="sib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8FEC411F-10A4-45D9-9404-17891429C3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5</a:t>
          </a:r>
        </a:p>
      </dgm:t>
    </dgm:pt>
    <dgm:pt modelId="{F86F65CC-8BD1-4D47-A54D-88AB86EB0209}" type="par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1C17B397-AEE4-465B-A42B-90D47D1E4506}" type="sib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2E1EDAB5-3996-4CC1-9536-6D6143C143E1}">
      <dgm:prSet phldrT="[Text]" custT="1"/>
      <dgm:spPr/>
      <dgm:t>
        <a:bodyPr/>
        <a:lstStyle/>
        <a:p>
          <a:r>
            <a:rPr lang="id-ID" sz="2400" dirty="0"/>
            <a:t>Hyperbolic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6A35B99B-5A71-4FF1-B7ED-C1B8ED3E7A31}" type="par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C44746BE-75D8-4706-9B27-C14202F370E6}" type="sib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5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5" custScaleY="157561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5" custScaleY="177961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5" custScaleY="143614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5" custScaleY="155918">
        <dgm:presLayoutVars>
          <dgm:bulletEnabled val="1"/>
        </dgm:presLayoutVars>
      </dgm:prSet>
      <dgm:spPr/>
    </dgm:pt>
    <dgm:pt modelId="{A6F48326-726C-4944-8BD0-157DD42E3435}" type="pres">
      <dgm:prSet presAssocID="{03512520-ECDF-4A70-8AD6-A8FCEBBC8571}" presName="sp" presStyleCnt="0"/>
      <dgm:spPr/>
    </dgm:pt>
    <dgm:pt modelId="{821CAFC4-56CC-4597-8414-03A0F7A1B8E2}" type="pres">
      <dgm:prSet presAssocID="{E56E2352-0507-4B9B-A598-DDE4E25DA7AE}" presName="composite" presStyleCnt="0"/>
      <dgm:spPr/>
    </dgm:pt>
    <dgm:pt modelId="{C10D429E-0984-4592-9439-4A03CC8A46A9}" type="pres">
      <dgm:prSet presAssocID="{E56E2352-0507-4B9B-A598-DDE4E25DA7A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5282D2-AE49-4B12-9B50-C6CCB75BFC6F}" type="pres">
      <dgm:prSet presAssocID="{E56E2352-0507-4B9B-A598-DDE4E25DA7AE}" presName="descendantText" presStyleLbl="alignAcc1" presStyleIdx="3" presStyleCnt="5">
        <dgm:presLayoutVars>
          <dgm:bulletEnabled val="1"/>
        </dgm:presLayoutVars>
      </dgm:prSet>
      <dgm:spPr/>
    </dgm:pt>
    <dgm:pt modelId="{E16FBDC5-757A-434C-BDEF-48D396058187}" type="pres">
      <dgm:prSet presAssocID="{420CD889-EC49-4D3E-A1EA-B01C810B63F4}" presName="sp" presStyleCnt="0"/>
      <dgm:spPr/>
    </dgm:pt>
    <dgm:pt modelId="{58AD3C4C-0947-442D-90CD-AAEC2E4FEA72}" type="pres">
      <dgm:prSet presAssocID="{8FEC411F-10A4-45D9-9404-17891429C3AE}" presName="composite" presStyleCnt="0"/>
      <dgm:spPr/>
    </dgm:pt>
    <dgm:pt modelId="{87E7D0E8-BEDB-4919-8D89-5D03A271EAF1}" type="pres">
      <dgm:prSet presAssocID="{8FEC411F-10A4-45D9-9404-17891429C3A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E6B6149-085C-432B-9995-6BB5AE72A70B}" type="pres">
      <dgm:prSet presAssocID="{8FEC411F-10A4-45D9-9404-17891429C3A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5C6506-3E62-4B63-B57F-F8337D032424}" type="presOf" srcId="{2E1EDAB5-3996-4CC1-9536-6D6143C143E1}" destId="{9E6B6149-085C-432B-9995-6BB5AE72A70B}" srcOrd="0" destOrd="0" presId="urn:microsoft.com/office/officeart/2005/8/layout/chevron2"/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1295AF09-BB8F-4759-8CA5-F2AB71488A12}" type="presOf" srcId="{8FEC411F-10A4-45D9-9404-17891429C3AE}" destId="{87E7D0E8-BEDB-4919-8D89-5D03A271EAF1}" srcOrd="0" destOrd="0" presId="urn:microsoft.com/office/officeart/2005/8/layout/chevron2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B287D823-974C-4D96-B50B-20D91F462D61}" srcId="{8FEC411F-10A4-45D9-9404-17891429C3AE}" destId="{2E1EDAB5-3996-4CC1-9536-6D6143C143E1}" srcOrd="0" destOrd="0" parTransId="{6A35B99B-5A71-4FF1-B7ED-C1B8ED3E7A31}" sibTransId="{C44746BE-75D8-4706-9B27-C14202F370E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A4719C39-C197-4212-A0C7-7F5D129C1C69}" type="presOf" srcId="{E56E2352-0507-4B9B-A598-DDE4E25DA7AE}" destId="{C10D429E-0984-4592-9439-4A03CC8A46A9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700EC2A3-4024-4944-8AD5-C0D7FF3B3E18}" srcId="{CDBCC629-CD64-4ED9-9236-27DE5134E855}" destId="{8FEC411F-10A4-45D9-9404-17891429C3AE}" srcOrd="4" destOrd="0" parTransId="{F86F65CC-8BD1-4D47-A54D-88AB86EB0209}" sibTransId="{1C17B397-AEE4-465B-A42B-90D47D1E4506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765D46AF-F445-4EB2-9BDC-B46814535C74}" srcId="{E56E2352-0507-4B9B-A598-DDE4E25DA7AE}" destId="{DF6ACFB4-D458-44CF-A084-A65F3F39BE58}" srcOrd="0" destOrd="0" parTransId="{FF0A6196-B93D-48D4-958B-C9BB7C4D0DF2}" sibTransId="{346C932B-24C9-4CE3-9EF5-430751950303}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3C0EEEC3-FA74-4E2F-BD48-D253AB4F5037}" type="presOf" srcId="{DF6ACFB4-D458-44CF-A084-A65F3F39BE58}" destId="{D75282D2-AE49-4B12-9B50-C6CCB75BFC6F}" srcOrd="0" destOrd="0" presId="urn:microsoft.com/office/officeart/2005/8/layout/chevron2"/>
    <dgm:cxn modelId="{AC71C5E7-1909-4237-B107-4C17233F908A}" srcId="{CDBCC629-CD64-4ED9-9236-27DE5134E855}" destId="{E56E2352-0507-4B9B-A598-DDE4E25DA7AE}" srcOrd="3" destOrd="0" parTransId="{C54FA871-851B-4C55-BFE0-8E519041898E}" sibTransId="{420CD889-EC49-4D3E-A1EA-B01C810B63F4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3D9C660E-6038-428F-8D3D-621FF756B383}" type="presParOf" srcId="{A3C9737F-51C1-4CA8-8ED2-8736CCDC7723}" destId="{A6F48326-726C-4944-8BD0-157DD42E3435}" srcOrd="5" destOrd="0" presId="urn:microsoft.com/office/officeart/2005/8/layout/chevron2"/>
    <dgm:cxn modelId="{193E39A0-DB1A-4A8F-95B9-8C6532C52F53}" type="presParOf" srcId="{A3C9737F-51C1-4CA8-8ED2-8736CCDC7723}" destId="{821CAFC4-56CC-4597-8414-03A0F7A1B8E2}" srcOrd="6" destOrd="0" presId="urn:microsoft.com/office/officeart/2005/8/layout/chevron2"/>
    <dgm:cxn modelId="{55BD3BD6-C8D3-4884-807D-9C51E4606107}" type="presParOf" srcId="{821CAFC4-56CC-4597-8414-03A0F7A1B8E2}" destId="{C10D429E-0984-4592-9439-4A03CC8A46A9}" srcOrd="0" destOrd="0" presId="urn:microsoft.com/office/officeart/2005/8/layout/chevron2"/>
    <dgm:cxn modelId="{6BACF515-F881-411C-B09A-6BDCFC27BB72}" type="presParOf" srcId="{821CAFC4-56CC-4597-8414-03A0F7A1B8E2}" destId="{D75282D2-AE49-4B12-9B50-C6CCB75BFC6F}" srcOrd="1" destOrd="0" presId="urn:microsoft.com/office/officeart/2005/8/layout/chevron2"/>
    <dgm:cxn modelId="{A8ADCFF7-C1E8-4D3E-AF7B-AF9EFA5BBA4C}" type="presParOf" srcId="{A3C9737F-51C1-4CA8-8ED2-8736CCDC7723}" destId="{E16FBDC5-757A-434C-BDEF-48D396058187}" srcOrd="7" destOrd="0" presId="urn:microsoft.com/office/officeart/2005/8/layout/chevron2"/>
    <dgm:cxn modelId="{38DAC1A6-DD25-4A8E-AEA1-55D703DA2073}" type="presParOf" srcId="{A3C9737F-51C1-4CA8-8ED2-8736CCDC7723}" destId="{58AD3C4C-0947-442D-90CD-AAEC2E4FEA72}" srcOrd="8" destOrd="0" presId="urn:microsoft.com/office/officeart/2005/8/layout/chevron2"/>
    <dgm:cxn modelId="{7E9F020F-8C39-4860-BEA9-3D7C6F270094}" type="presParOf" srcId="{58AD3C4C-0947-442D-90CD-AAEC2E4FEA72}" destId="{87E7D0E8-BEDB-4919-8D89-5D03A271EAF1}" srcOrd="0" destOrd="0" presId="urn:microsoft.com/office/officeart/2005/8/layout/chevron2"/>
    <dgm:cxn modelId="{7E89F6AA-007E-4DF2-8C71-6DB1863E08C0}" type="presParOf" srcId="{58AD3C4C-0947-442D-90CD-AAEC2E4FEA72}" destId="{9E6B6149-085C-432B-9995-6BB5AE72A70B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17AA0-9FEC-447C-8A25-C52D21B98CE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7DB27E-DADB-4C32-B80D-A3AF418C401E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1</a:t>
          </a:r>
        </a:p>
      </dgm:t>
    </dgm:pt>
    <dgm:pt modelId="{F6FC6F06-0926-4DE9-87F1-A4744AD4A4F4}" type="parTrans" cxnId="{2643BB6C-B468-41E1-9329-E655A2C1712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55EE751-3EF5-4AEA-B0FF-E19AF36DF429}" type="sibTrans" cxnId="{2643BB6C-B468-41E1-9329-E655A2C1712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EA099E64-02FF-457C-B453-16312F7C39DE}">
      <dgm:prSet phldrT="[Text]" custT="1"/>
      <dgm:spPr/>
      <dgm:t>
        <a:bodyPr/>
        <a:lstStyle/>
        <a:p>
          <a:pPr algn="l">
            <a:buFontTx/>
            <a:buNone/>
          </a:pP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Let</a:t>
          </a:r>
          <a:endParaRPr lang="en-US" sz="2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algn="l">
            <a:buFontTx/>
            <a:buNone/>
          </a:pP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V = the volume of the water</a:t>
          </a:r>
          <a:endParaRPr lang="en-US" sz="2200" dirty="0">
            <a:solidFill>
              <a:schemeClr val="tx1"/>
            </a:solidFill>
            <a:latin typeface="+mn-lt"/>
          </a:endParaRPr>
        </a:p>
      </dgm:t>
    </dgm:pt>
    <dgm:pt modelId="{71DF0844-5B75-43A9-99D5-426F76BBB567}" type="parTrans" cxnId="{6C521789-2F6D-47B2-875F-32E36B81B13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64E596B-CFD1-4303-BCF0-8EE06761B618}" type="sibTrans" cxnId="{6C521789-2F6D-47B2-875F-32E36B81B13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9FF5EFD1-8761-401F-BD58-B32AC0B9357F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2</a:t>
          </a:r>
        </a:p>
      </dgm:t>
    </dgm:pt>
    <dgm:pt modelId="{306CD37A-FFAD-4F35-8D7C-F2FBAABB9A5A}" type="parTrans" cxnId="{2E9A5D8B-DC73-43DC-BF4C-CEDE1B321973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619DBE49-DA40-4DD2-B0C8-636F5DEC7898}" type="sibTrans" cxnId="{2E9A5D8B-DC73-43DC-BF4C-CEDE1B321973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D54C318-97BE-4F15-9C7E-5658C513F87B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200" dirty="0">
              <a:solidFill>
                <a:schemeClr val="tx1"/>
              </a:solidFill>
              <a:latin typeface="+mn-lt"/>
              <a:cs typeface="Arial" pitchFamily="34" charset="0"/>
            </a:rPr>
            <a:t>We are given that</a:t>
          </a:r>
          <a:endParaRPr lang="en-US" sz="2200" dirty="0">
            <a:solidFill>
              <a:schemeClr val="tx1"/>
            </a:solidFill>
            <a:latin typeface="+mn-lt"/>
          </a:endParaRPr>
        </a:p>
      </dgm:t>
    </dgm:pt>
    <dgm:pt modelId="{8D8FB34A-4071-44A4-A250-6C560E6F0974}" type="parTrans" cxnId="{5D0FF48E-E9AD-468E-BC4B-B4F0427BE77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3B08C90-6173-49AE-82AC-B6A1923A286A}" type="sibTrans" cxnId="{5D0FF48E-E9AD-468E-BC4B-B4F0427BE77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ED9C7664-7E99-439F-B637-1460CDD4FFB2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3</a:t>
          </a:r>
        </a:p>
      </dgm:t>
    </dgm:pt>
    <dgm:pt modelId="{8AD7DFFE-745A-4ED5-BAA6-2ECFE89B5598}" type="parTrans" cxnId="{FEA07380-9F37-4A99-B007-5CED7C3136CE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4E482E31-8450-473A-A4CF-0136ACFC5E01}" type="sibTrans" cxnId="{FEA07380-9F37-4A99-B007-5CED7C3136CE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49A73CC-F7EB-4F00-90C1-1B6674019DEC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The volume of water in the funnel is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m:oMathPara>
              </a14:m>
              <a:endParaRPr lang="en-US" sz="22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using similar triangles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200" i="0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200" i="0">
                        <a:solidFill>
                          <a:schemeClr val="tx1"/>
                        </a:solidFill>
                        <a:latin typeface="+mn-lt"/>
                      </a:rPr>
                      <m:t>or</m:t>
                    </m:r>
                    <m:r>
                      <m:rPr>
                        <m:nor/>
                      </m:rPr>
                      <a:rPr lang="en-US" sz="2200" i="0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en-US" sz="22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we obtain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m:oMathPara>
              </a14:m>
              <a:endParaRPr lang="en-US" sz="22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49A73CC-F7EB-4F00-90C1-1B6674019DEC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The volume of water in the funnel is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𝑉=1/3 𝜋𝑟^2 ℎ</a:t>
              </a:r>
              <a:endParaRPr lang="en-US" sz="22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using similar triangles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𝑟/ℎ=2/4</a:t>
              </a:r>
              <a:r>
                <a:rPr lang="en-US" sz="2200" i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sz="2200" i="0">
                  <a:solidFill>
                    <a:schemeClr val="tx1"/>
                  </a:solidFill>
                  <a:latin typeface="Cambria Math" panose="02040503050406030204" pitchFamily="18" charset="0"/>
                </a:rPr>
                <a:t>" or " 𝑟=ℎ/2</a:t>
              </a:r>
              <a:endParaRPr lang="en-US" sz="22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we obtain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𝑉=1/12 𝜋ℎ^3</a:t>
              </a:r>
              <a:endParaRPr lang="en-US" sz="22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1BD8AF0-09DF-4684-8A90-E31D6140E007}" type="parTrans" cxnId="{D0F25705-06B5-4250-B3E2-A583FE3F5A39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FB7F5E82-A040-47A8-BD17-0249D98E4E52}" type="sibTrans" cxnId="{D0F25705-06B5-4250-B3E2-A583FE3F5A39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64C19532-1D61-46BE-8E47-7C93322A15F1}">
      <dgm:prSet custT="1"/>
      <dgm:spPr/>
      <dgm:t>
        <a:bodyPr/>
        <a:lstStyle/>
        <a:p>
          <a:pPr algn="l"/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h = the height of the water</a:t>
          </a:r>
        </a:p>
      </dgm:t>
    </dgm:pt>
    <dgm:pt modelId="{3ADADEA0-DD82-474E-A39F-5361AEE1344B}" type="parTrans" cxnId="{9260AE73-39F0-4608-90DB-2DE67B6123F1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841E06D-262F-4EDA-B248-68082A96E238}" type="sibTrans" cxnId="{9260AE73-39F0-4608-90DB-2DE67B6123F1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3172A44-B7E2-4711-A0F2-95FC84E66977}">
      <dgm:prSet custT="1"/>
      <dgm:spPr/>
      <dgm:t>
        <a:bodyPr/>
        <a:lstStyle/>
        <a:p>
          <a:pPr algn="l"/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r = the radius of the surface of the water</a:t>
          </a:r>
        </a:p>
      </dgm:t>
    </dgm:pt>
    <dgm:pt modelId="{45081FDC-0435-4226-962F-E4D137A1FD29}" type="parTrans" cxnId="{F80E654E-E675-4BD4-A9B1-8D14B7D3DD3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90D5F783-645F-4A60-8C10-B49675A08D4B}" type="sibTrans" cxnId="{F80E654E-E675-4BD4-A9B1-8D14B7D3DD3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C3A4A66-F6A8-4DEB-975D-31B363CC807D}">
          <dgm:prSet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id-ID" sz="2200" dirty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dgm:t>
        </dgm:pt>
      </mc:Choice>
      <mc:Fallback xmlns="">
        <dgm:pt modelId="{BC3A4A66-F6A8-4DEB-975D-31B363CC807D}">
          <dgm:prSet custT="1"/>
          <dgm:spPr/>
          <dgm:t>
            <a:bodyPr/>
            <a:lstStyle/>
            <a:p>
              <a:pPr algn="l"/>
              <a:r>
                <a:rPr lang="en-US" sz="22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𝑑𝑉/𝑑𝑡=1−1/2=1/2</a:t>
              </a:r>
              <a:endParaRPr lang="id-ID" sz="2200" dirty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dgm:t>
        </dgm:pt>
      </mc:Fallback>
    </mc:AlternateContent>
    <dgm:pt modelId="{B702F922-BC0C-4053-B7B9-2F88EC0393F0}" type="parTrans" cxnId="{8C272914-78F8-4F7D-8E8B-C79D8D6FDD0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A6901BD-333E-4CFD-B317-E9EF2013AFF1}" type="sibTrans" cxnId="{8C272914-78F8-4F7D-8E8B-C79D8D6FDD0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DB3D7A9B-3E98-476C-A567-ABAAA38508E1}">
      <dgm:prSet custT="1"/>
      <dgm:spPr/>
      <dgm:t>
        <a:bodyPr/>
        <a:lstStyle/>
        <a:p>
          <a:pPr algn="l"/>
          <a:r>
            <a:rPr lang="en-US" sz="2200" dirty="0">
              <a:solidFill>
                <a:schemeClr val="tx1"/>
              </a:solidFill>
              <a:latin typeface="+mn-lt"/>
              <a:cs typeface="Arial" pitchFamily="34" charset="0"/>
            </a:rPr>
            <a:t>and are asked to find </a:t>
          </a: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dh/dt </a:t>
          </a:r>
          <a:r>
            <a:rPr lang="en-US" sz="2200" dirty="0">
              <a:solidFill>
                <a:schemeClr val="tx1"/>
              </a:solidFill>
              <a:latin typeface="+mn-lt"/>
              <a:cs typeface="Arial" pitchFamily="34" charset="0"/>
            </a:rPr>
            <a:t>when</a:t>
          </a: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 </a:t>
          </a:r>
          <a:endParaRPr lang="en-US" sz="2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algn="l"/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h = 2</a:t>
          </a:r>
        </a:p>
      </dgm:t>
    </dgm:pt>
    <dgm:pt modelId="{23314B7E-2FF8-48CB-9FB4-EF4C4278977C}" type="parTrans" cxnId="{4BBE33AC-EEA6-47B1-9607-19A3663C135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D436A6AB-F14C-486B-8A3E-FDC55C97E23A}" type="sibTrans" cxnId="{4BBE33AC-EEA6-47B1-9607-19A3663C135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B8D3E50B-70FE-4A20-809C-B77E41E9EF42}" type="pres">
      <dgm:prSet presAssocID="{2A717AA0-9FEC-447C-8A25-C52D21B98CE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59805FF-F7FB-422D-8214-DE12596B59A2}" type="pres">
      <dgm:prSet presAssocID="{ED9C7664-7E99-439F-B637-1460CDD4FFB2}" presName="ChildAccent3" presStyleCnt="0"/>
      <dgm:spPr/>
    </dgm:pt>
    <dgm:pt modelId="{0636DC58-4C3C-4CC4-B955-A09C1D7AEACC}" type="pres">
      <dgm:prSet presAssocID="{ED9C7664-7E99-439F-B637-1460CDD4FFB2}" presName="ChildAccent" presStyleLbl="alignImgPlace1" presStyleIdx="0" presStyleCnt="3" custScaleX="186339" custLinFactNeighborX="75222" custLinFactNeighborY="0"/>
      <dgm:spPr/>
    </dgm:pt>
    <dgm:pt modelId="{DBF6EFF8-D5A2-48D5-802A-55B6632770F9}" type="pres">
      <dgm:prSet presAssocID="{ED9C7664-7E99-439F-B637-1460CDD4FFB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D81A74-67CE-42F2-B6C0-41EC6525C668}" type="pres">
      <dgm:prSet presAssocID="{ED9C7664-7E99-439F-B637-1460CDD4FFB2}" presName="Parent3" presStyleLbl="node1" presStyleIdx="0" presStyleCnt="3" custScaleX="186339" custLinFactNeighborX="75222" custLinFactNeighborY="0">
        <dgm:presLayoutVars>
          <dgm:chMax val="2"/>
          <dgm:chPref val="1"/>
          <dgm:bulletEnabled val="1"/>
        </dgm:presLayoutVars>
      </dgm:prSet>
      <dgm:spPr/>
    </dgm:pt>
    <dgm:pt modelId="{9E98F264-282F-43CC-AD6C-F7F987B6B09A}" type="pres">
      <dgm:prSet presAssocID="{9FF5EFD1-8761-401F-BD58-B32AC0B9357F}" presName="ChildAccent2" presStyleCnt="0"/>
      <dgm:spPr/>
    </dgm:pt>
    <dgm:pt modelId="{FD65B264-CC69-4730-8D68-AA901DFEFB3D}" type="pres">
      <dgm:prSet presAssocID="{9FF5EFD1-8761-401F-BD58-B32AC0B9357F}" presName="ChildAccent" presStyleLbl="alignImgPlace1" presStyleIdx="1" presStyleCnt="3" custScaleX="194546" custLinFactNeighborX="-15182"/>
      <dgm:spPr/>
    </dgm:pt>
    <dgm:pt modelId="{4D206D68-34A8-42BB-83EC-FB2DAB0FA2BD}" type="pres">
      <dgm:prSet presAssocID="{9FF5EFD1-8761-401F-BD58-B32AC0B9357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17167A-421E-4E39-8AA3-B342E2439B2D}" type="pres">
      <dgm:prSet presAssocID="{9FF5EFD1-8761-401F-BD58-B32AC0B9357F}" presName="Parent2" presStyleLbl="node1" presStyleIdx="1" presStyleCnt="3" custScaleX="194546" custLinFactNeighborX="-15182">
        <dgm:presLayoutVars>
          <dgm:chMax val="2"/>
          <dgm:chPref val="1"/>
          <dgm:bulletEnabled val="1"/>
        </dgm:presLayoutVars>
      </dgm:prSet>
      <dgm:spPr/>
    </dgm:pt>
    <dgm:pt modelId="{1E01C91C-5F4A-4FDD-8841-E69B57C69D5F}" type="pres">
      <dgm:prSet presAssocID="{237DB27E-DADB-4C32-B80D-A3AF418C401E}" presName="ChildAccent1" presStyleCnt="0"/>
      <dgm:spPr/>
    </dgm:pt>
    <dgm:pt modelId="{9EBC33C3-5DC2-4F32-BBFB-2A3C7BF2AA14}" type="pres">
      <dgm:prSet presAssocID="{237DB27E-DADB-4C32-B80D-A3AF418C401E}" presName="ChildAccent" presStyleLbl="alignImgPlace1" presStyleIdx="2" presStyleCnt="3" custScaleX="153575" custLinFactNeighborX="-83134" custLinFactNeighborY="3680"/>
      <dgm:spPr/>
    </dgm:pt>
    <dgm:pt modelId="{63654B01-67BA-48AA-89C6-9CFEDB924C66}" type="pres">
      <dgm:prSet presAssocID="{237DB27E-DADB-4C32-B80D-A3AF418C401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DE55E3-417B-425D-98B3-52EE1AD731DF}" type="pres">
      <dgm:prSet presAssocID="{237DB27E-DADB-4C32-B80D-A3AF418C401E}" presName="Parent1" presStyleLbl="node1" presStyleIdx="2" presStyleCnt="3" custScaleX="152343" custLinFactNeighborX="-83750" custLinFactNeighborY="22073">
        <dgm:presLayoutVars>
          <dgm:chMax val="2"/>
          <dgm:chPref val="1"/>
          <dgm:bulletEnabled val="1"/>
        </dgm:presLayoutVars>
      </dgm:prSet>
      <dgm:spPr/>
    </dgm:pt>
  </dgm:ptLst>
  <dgm:cxnLst>
    <dgm:cxn modelId="{F5BB5000-1B3F-4235-A245-8972E195858B}" type="presOf" srcId="{53172A44-B7E2-4711-A0F2-95FC84E66977}" destId="{9EBC33C3-5DC2-4F32-BBFB-2A3C7BF2AA14}" srcOrd="0" destOrd="2" presId="urn:microsoft.com/office/officeart/2011/layout/InterconnectedBlockProcess"/>
    <dgm:cxn modelId="{D0F25705-06B5-4250-B3E2-A583FE3F5A39}" srcId="{ED9C7664-7E99-439F-B637-1460CDD4FFB2}" destId="{B49A73CC-F7EB-4F00-90C1-1B6674019DEC}" srcOrd="0" destOrd="0" parTransId="{41BD8AF0-09DF-4684-8A90-E31D6140E007}" sibTransId="{FB7F5E82-A040-47A8-BD17-0249D98E4E52}"/>
    <dgm:cxn modelId="{8C272914-78F8-4F7D-8E8B-C79D8D6FDD06}" srcId="{9FF5EFD1-8761-401F-BD58-B32AC0B9357F}" destId="{BC3A4A66-F6A8-4DEB-975D-31B363CC807D}" srcOrd="1" destOrd="0" parTransId="{B702F922-BC0C-4053-B7B9-2F88EC0393F0}" sibTransId="{5A6901BD-333E-4CFD-B317-E9EF2013AFF1}"/>
    <dgm:cxn modelId="{F47B831F-17FA-4EB6-BE1E-4B8C2286348B}" type="presOf" srcId="{EA099E64-02FF-457C-B453-16312F7C39DE}" destId="{9EBC33C3-5DC2-4F32-BBFB-2A3C7BF2AA14}" srcOrd="0" destOrd="0" presId="urn:microsoft.com/office/officeart/2011/layout/InterconnectedBlockProcess"/>
    <dgm:cxn modelId="{4C1DAD2D-99AD-4A86-BF6F-9826E82AEBC9}" type="presOf" srcId="{BC3A4A66-F6A8-4DEB-975D-31B363CC807D}" destId="{4D206D68-34A8-42BB-83EC-FB2DAB0FA2BD}" srcOrd="1" destOrd="1" presId="urn:microsoft.com/office/officeart/2011/layout/InterconnectedBlockProcess"/>
    <dgm:cxn modelId="{31915530-3E16-49DD-86A9-1D8CE430C7DD}" type="presOf" srcId="{64C19532-1D61-46BE-8E47-7C93322A15F1}" destId="{9EBC33C3-5DC2-4F32-BBFB-2A3C7BF2AA14}" srcOrd="0" destOrd="1" presId="urn:microsoft.com/office/officeart/2011/layout/InterconnectedBlockProcess"/>
    <dgm:cxn modelId="{99172A3C-53E6-4A9B-9CB1-EE6FFCA0E48A}" type="presOf" srcId="{237DB27E-DADB-4C32-B80D-A3AF418C401E}" destId="{21DE55E3-417B-425D-98B3-52EE1AD731DF}" srcOrd="0" destOrd="0" presId="urn:microsoft.com/office/officeart/2011/layout/InterconnectedBlockProcess"/>
    <dgm:cxn modelId="{AC1DA843-3EAD-4BF0-8382-B3F0410E3DBA}" type="presOf" srcId="{2A717AA0-9FEC-447C-8A25-C52D21B98CE1}" destId="{B8D3E50B-70FE-4A20-809C-B77E41E9EF42}" srcOrd="0" destOrd="0" presId="urn:microsoft.com/office/officeart/2011/layout/InterconnectedBlockProcess"/>
    <dgm:cxn modelId="{C553E167-3944-47F5-B1F9-47E99034039C}" type="presOf" srcId="{ED9C7664-7E99-439F-B637-1460CDD4FFB2}" destId="{E7D81A74-67CE-42F2-B6C0-41EC6525C668}" srcOrd="0" destOrd="0" presId="urn:microsoft.com/office/officeart/2011/layout/InterconnectedBlockProcess"/>
    <dgm:cxn modelId="{2643BB6C-B468-41E1-9329-E655A2C1712D}" srcId="{2A717AA0-9FEC-447C-8A25-C52D21B98CE1}" destId="{237DB27E-DADB-4C32-B80D-A3AF418C401E}" srcOrd="0" destOrd="0" parTransId="{F6FC6F06-0926-4DE9-87F1-A4744AD4A4F4}" sibTransId="{855EE751-3EF5-4AEA-B0FF-E19AF36DF429}"/>
    <dgm:cxn modelId="{BFDA736D-E01E-4D93-8918-4B38D4BA0B34}" type="presOf" srcId="{53172A44-B7E2-4711-A0F2-95FC84E66977}" destId="{63654B01-67BA-48AA-89C6-9CFEDB924C66}" srcOrd="1" destOrd="2" presId="urn:microsoft.com/office/officeart/2011/layout/InterconnectedBlockProcess"/>
    <dgm:cxn modelId="{AF06D94D-DA2C-47A3-8433-7CD9634EB8D3}" type="presOf" srcId="{BC3A4A66-F6A8-4DEB-975D-31B363CC807D}" destId="{FD65B264-CC69-4730-8D68-AA901DFEFB3D}" srcOrd="0" destOrd="1" presId="urn:microsoft.com/office/officeart/2011/layout/InterconnectedBlockProcess"/>
    <dgm:cxn modelId="{F80E654E-E675-4BD4-A9B1-8D14B7D3DD3D}" srcId="{237DB27E-DADB-4C32-B80D-A3AF418C401E}" destId="{53172A44-B7E2-4711-A0F2-95FC84E66977}" srcOrd="2" destOrd="0" parTransId="{45081FDC-0435-4226-962F-E4D137A1FD29}" sibTransId="{90D5F783-645F-4A60-8C10-B49675A08D4B}"/>
    <dgm:cxn modelId="{03393372-9DEB-42FE-B29A-5A4992D81918}" type="presOf" srcId="{B49A73CC-F7EB-4F00-90C1-1B6674019DEC}" destId="{0636DC58-4C3C-4CC4-B955-A09C1D7AEACC}" srcOrd="0" destOrd="0" presId="urn:microsoft.com/office/officeart/2011/layout/InterconnectedBlockProcess"/>
    <dgm:cxn modelId="{9260AE73-39F0-4608-90DB-2DE67B6123F1}" srcId="{237DB27E-DADB-4C32-B80D-A3AF418C401E}" destId="{64C19532-1D61-46BE-8E47-7C93322A15F1}" srcOrd="1" destOrd="0" parTransId="{3ADADEA0-DD82-474E-A39F-5361AEE1344B}" sibTransId="{5841E06D-262F-4EDA-B248-68082A96E238}"/>
    <dgm:cxn modelId="{374B4176-C8B8-4410-94E7-9F5612A2C895}" type="presOf" srcId="{EA099E64-02FF-457C-B453-16312F7C39DE}" destId="{63654B01-67BA-48AA-89C6-9CFEDB924C66}" srcOrd="1" destOrd="0" presId="urn:microsoft.com/office/officeart/2011/layout/InterconnectedBlockProcess"/>
    <dgm:cxn modelId="{FEA07380-9F37-4A99-B007-5CED7C3136CE}" srcId="{2A717AA0-9FEC-447C-8A25-C52D21B98CE1}" destId="{ED9C7664-7E99-439F-B637-1460CDD4FFB2}" srcOrd="2" destOrd="0" parTransId="{8AD7DFFE-745A-4ED5-BAA6-2ECFE89B5598}" sibTransId="{4E482E31-8450-473A-A4CF-0136ACFC5E01}"/>
    <dgm:cxn modelId="{6E8F7E83-46E0-4B37-B423-0C80F09339A3}" type="presOf" srcId="{5D54C318-97BE-4F15-9C7E-5658C513F87B}" destId="{FD65B264-CC69-4730-8D68-AA901DFEFB3D}" srcOrd="0" destOrd="0" presId="urn:microsoft.com/office/officeart/2011/layout/InterconnectedBlockProcess"/>
    <dgm:cxn modelId="{3CF1B885-B97F-488D-A9CA-B439B1FA92AF}" type="presOf" srcId="{DB3D7A9B-3E98-476C-A567-ABAAA38508E1}" destId="{FD65B264-CC69-4730-8D68-AA901DFEFB3D}" srcOrd="0" destOrd="2" presId="urn:microsoft.com/office/officeart/2011/layout/InterconnectedBlockProcess"/>
    <dgm:cxn modelId="{6C521789-2F6D-47B2-875F-32E36B81B130}" srcId="{237DB27E-DADB-4C32-B80D-A3AF418C401E}" destId="{EA099E64-02FF-457C-B453-16312F7C39DE}" srcOrd="0" destOrd="0" parTransId="{71DF0844-5B75-43A9-99D5-426F76BBB567}" sibTransId="{864E596B-CFD1-4303-BCF0-8EE06761B618}"/>
    <dgm:cxn modelId="{2E9A5D8B-DC73-43DC-BF4C-CEDE1B321973}" srcId="{2A717AA0-9FEC-447C-8A25-C52D21B98CE1}" destId="{9FF5EFD1-8761-401F-BD58-B32AC0B9357F}" srcOrd="1" destOrd="0" parTransId="{306CD37A-FFAD-4F35-8D7C-F2FBAABB9A5A}" sibTransId="{619DBE49-DA40-4DD2-B0C8-636F5DEC7898}"/>
    <dgm:cxn modelId="{1F32788E-56EC-4557-9DE8-89FECC3A9257}" type="presOf" srcId="{DB3D7A9B-3E98-476C-A567-ABAAA38508E1}" destId="{4D206D68-34A8-42BB-83EC-FB2DAB0FA2BD}" srcOrd="1" destOrd="2" presId="urn:microsoft.com/office/officeart/2011/layout/InterconnectedBlockProcess"/>
    <dgm:cxn modelId="{5D0FF48E-E9AD-468E-BC4B-B4F0427BE776}" srcId="{9FF5EFD1-8761-401F-BD58-B32AC0B9357F}" destId="{5D54C318-97BE-4F15-9C7E-5658C513F87B}" srcOrd="0" destOrd="0" parTransId="{8D8FB34A-4071-44A4-A250-6C560E6F0974}" sibTransId="{83B08C90-6173-49AE-82AC-B6A1923A286A}"/>
    <dgm:cxn modelId="{50CECF8F-1CFA-4421-8A05-F8CBC30FCA50}" type="presOf" srcId="{5D54C318-97BE-4F15-9C7E-5658C513F87B}" destId="{4D206D68-34A8-42BB-83EC-FB2DAB0FA2BD}" srcOrd="1" destOrd="0" presId="urn:microsoft.com/office/officeart/2011/layout/InterconnectedBlockProcess"/>
    <dgm:cxn modelId="{4BBE33AC-EEA6-47B1-9607-19A3663C1350}" srcId="{9FF5EFD1-8761-401F-BD58-B32AC0B9357F}" destId="{DB3D7A9B-3E98-476C-A567-ABAAA38508E1}" srcOrd="2" destOrd="0" parTransId="{23314B7E-2FF8-48CB-9FB4-EF4C4278977C}" sibTransId="{D436A6AB-F14C-486B-8A3E-FDC55C97E23A}"/>
    <dgm:cxn modelId="{11E5DDB5-4079-4019-BA46-D5F7E7F1E43F}" type="presOf" srcId="{B49A73CC-F7EB-4F00-90C1-1B6674019DEC}" destId="{DBF6EFF8-D5A2-48D5-802A-55B6632770F9}" srcOrd="1" destOrd="0" presId="urn:microsoft.com/office/officeart/2011/layout/InterconnectedBlockProcess"/>
    <dgm:cxn modelId="{8AEBF8D3-60A1-4125-A10D-CAF338E72448}" type="presOf" srcId="{64C19532-1D61-46BE-8E47-7C93322A15F1}" destId="{63654B01-67BA-48AA-89C6-9CFEDB924C66}" srcOrd="1" destOrd="1" presId="urn:microsoft.com/office/officeart/2011/layout/InterconnectedBlockProcess"/>
    <dgm:cxn modelId="{9D8689ED-9BAE-4C5A-B029-DE86996319D9}" type="presOf" srcId="{9FF5EFD1-8761-401F-BD58-B32AC0B9357F}" destId="{0117167A-421E-4E39-8AA3-B342E2439B2D}" srcOrd="0" destOrd="0" presId="urn:microsoft.com/office/officeart/2011/layout/InterconnectedBlockProcess"/>
    <dgm:cxn modelId="{4403A4A3-A0EA-4667-B4A8-2C7AC8C7465E}" type="presParOf" srcId="{B8D3E50B-70FE-4A20-809C-B77E41E9EF42}" destId="{259805FF-F7FB-422D-8214-DE12596B59A2}" srcOrd="0" destOrd="0" presId="urn:microsoft.com/office/officeart/2011/layout/InterconnectedBlockProcess"/>
    <dgm:cxn modelId="{CF44F35E-8AD7-4924-9D07-D08F7EE94799}" type="presParOf" srcId="{259805FF-F7FB-422D-8214-DE12596B59A2}" destId="{0636DC58-4C3C-4CC4-B955-A09C1D7AEACC}" srcOrd="0" destOrd="0" presId="urn:microsoft.com/office/officeart/2011/layout/InterconnectedBlockProcess"/>
    <dgm:cxn modelId="{14316E25-7772-4D64-AF82-3F81E59B0F87}" type="presParOf" srcId="{B8D3E50B-70FE-4A20-809C-B77E41E9EF42}" destId="{DBF6EFF8-D5A2-48D5-802A-55B6632770F9}" srcOrd="1" destOrd="0" presId="urn:microsoft.com/office/officeart/2011/layout/InterconnectedBlockProcess"/>
    <dgm:cxn modelId="{B91CD4E1-9916-4D9C-BB40-21A8F793A22C}" type="presParOf" srcId="{B8D3E50B-70FE-4A20-809C-B77E41E9EF42}" destId="{E7D81A74-67CE-42F2-B6C0-41EC6525C668}" srcOrd="2" destOrd="0" presId="urn:microsoft.com/office/officeart/2011/layout/InterconnectedBlockProcess"/>
    <dgm:cxn modelId="{886EB6C8-96AE-48AA-8E07-479196283C45}" type="presParOf" srcId="{B8D3E50B-70FE-4A20-809C-B77E41E9EF42}" destId="{9E98F264-282F-43CC-AD6C-F7F987B6B09A}" srcOrd="3" destOrd="0" presId="urn:microsoft.com/office/officeart/2011/layout/InterconnectedBlockProcess"/>
    <dgm:cxn modelId="{BAEDC130-6C1B-4522-8FCF-58388F325479}" type="presParOf" srcId="{9E98F264-282F-43CC-AD6C-F7F987B6B09A}" destId="{FD65B264-CC69-4730-8D68-AA901DFEFB3D}" srcOrd="0" destOrd="0" presId="urn:microsoft.com/office/officeart/2011/layout/InterconnectedBlockProcess"/>
    <dgm:cxn modelId="{B8CADEDB-74A9-4D35-BFA2-4FC0457394BA}" type="presParOf" srcId="{B8D3E50B-70FE-4A20-809C-B77E41E9EF42}" destId="{4D206D68-34A8-42BB-83EC-FB2DAB0FA2BD}" srcOrd="4" destOrd="0" presId="urn:microsoft.com/office/officeart/2011/layout/InterconnectedBlockProcess"/>
    <dgm:cxn modelId="{AAB978F5-F5CD-4182-AA80-2D199E7F1D7D}" type="presParOf" srcId="{B8D3E50B-70FE-4A20-809C-B77E41E9EF42}" destId="{0117167A-421E-4E39-8AA3-B342E2439B2D}" srcOrd="5" destOrd="0" presId="urn:microsoft.com/office/officeart/2011/layout/InterconnectedBlockProcess"/>
    <dgm:cxn modelId="{54D69F39-E531-479C-A4F5-D37DB9C54040}" type="presParOf" srcId="{B8D3E50B-70FE-4A20-809C-B77E41E9EF42}" destId="{1E01C91C-5F4A-4FDD-8841-E69B57C69D5F}" srcOrd="6" destOrd="0" presId="urn:microsoft.com/office/officeart/2011/layout/InterconnectedBlockProcess"/>
    <dgm:cxn modelId="{C89EB5E0-FEFB-437F-9729-BAF5928B04C2}" type="presParOf" srcId="{1E01C91C-5F4A-4FDD-8841-E69B57C69D5F}" destId="{9EBC33C3-5DC2-4F32-BBFB-2A3C7BF2AA14}" srcOrd="0" destOrd="0" presId="urn:microsoft.com/office/officeart/2011/layout/InterconnectedBlockProcess"/>
    <dgm:cxn modelId="{CC950814-9396-42E0-966A-70EAADA05613}" type="presParOf" srcId="{B8D3E50B-70FE-4A20-809C-B77E41E9EF42}" destId="{63654B01-67BA-48AA-89C6-9CFEDB924C66}" srcOrd="7" destOrd="0" presId="urn:microsoft.com/office/officeart/2011/layout/InterconnectedBlockProcess"/>
    <dgm:cxn modelId="{E5ADF32A-E88C-42E5-80E6-FB7E2FF79EEA}" type="presParOf" srcId="{B8D3E50B-70FE-4A20-809C-B77E41E9EF42}" destId="{21DE55E3-417B-425D-98B3-52EE1AD731DF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17AA0-9FEC-447C-8A25-C52D21B98CE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7DB27E-DADB-4C32-B80D-A3AF418C401E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1</a:t>
          </a:r>
        </a:p>
      </dgm:t>
    </dgm:pt>
    <dgm:pt modelId="{F6FC6F06-0926-4DE9-87F1-A4744AD4A4F4}" type="parTrans" cxnId="{2643BB6C-B468-41E1-9329-E655A2C1712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55EE751-3EF5-4AEA-B0FF-E19AF36DF429}" type="sibTrans" cxnId="{2643BB6C-B468-41E1-9329-E655A2C1712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EA099E64-02FF-457C-B453-16312F7C39DE}">
      <dgm:prSet phldrT="[Text]" custT="1"/>
      <dgm:spPr/>
      <dgm:t>
        <a:bodyPr/>
        <a:lstStyle/>
        <a:p>
          <a:pPr algn="l">
            <a:buFontTx/>
            <a:buNone/>
          </a:pP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Let</a:t>
          </a:r>
          <a:endParaRPr lang="en-US" sz="2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algn="l">
            <a:buFontTx/>
            <a:buNone/>
          </a:pPr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V = the volume of the water</a:t>
          </a:r>
          <a:endParaRPr lang="en-US" sz="2200" dirty="0">
            <a:solidFill>
              <a:schemeClr val="tx1"/>
            </a:solidFill>
            <a:latin typeface="+mn-lt"/>
          </a:endParaRPr>
        </a:p>
      </dgm:t>
    </dgm:pt>
    <dgm:pt modelId="{71DF0844-5B75-43A9-99D5-426F76BBB567}" type="parTrans" cxnId="{6C521789-2F6D-47B2-875F-32E36B81B13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64E596B-CFD1-4303-BCF0-8EE06761B618}" type="sibTrans" cxnId="{6C521789-2F6D-47B2-875F-32E36B81B13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9FF5EFD1-8761-401F-BD58-B32AC0B9357F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2</a:t>
          </a:r>
        </a:p>
      </dgm:t>
    </dgm:pt>
    <dgm:pt modelId="{306CD37A-FFAD-4F35-8D7C-F2FBAABB9A5A}" type="parTrans" cxnId="{2E9A5D8B-DC73-43DC-BF4C-CEDE1B321973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619DBE49-DA40-4DD2-B0C8-636F5DEC7898}" type="sibTrans" cxnId="{2E9A5D8B-DC73-43DC-BF4C-CEDE1B321973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D54C318-97BE-4F15-9C7E-5658C513F87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8D8FB34A-4071-44A4-A250-6C560E6F0974}" type="parTrans" cxnId="{5D0FF48E-E9AD-468E-BC4B-B4F0427BE77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83B08C90-6173-49AE-82AC-B6A1923A286A}" type="sibTrans" cxnId="{5D0FF48E-E9AD-468E-BC4B-B4F0427BE77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ED9C7664-7E99-439F-B637-1460CDD4FFB2}">
      <dgm:prSet phldrT="[Text]" custT="1"/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</a:rPr>
            <a:t>Step 3</a:t>
          </a:r>
        </a:p>
      </dgm:t>
    </dgm:pt>
    <dgm:pt modelId="{8AD7DFFE-745A-4ED5-BAA6-2ECFE89B5598}" type="parTrans" cxnId="{FEA07380-9F37-4A99-B007-5CED7C3136CE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4E482E31-8450-473A-A4CF-0136ACFC5E01}" type="sibTrans" cxnId="{FEA07380-9F37-4A99-B007-5CED7C3136CE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B49A73CC-F7EB-4F00-90C1-1B6674019DEC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41BD8AF0-09DF-4684-8A90-E31D6140E007}" type="parTrans" cxnId="{D0F25705-06B5-4250-B3E2-A583FE3F5A39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FB7F5E82-A040-47A8-BD17-0249D98E4E52}" type="sibTrans" cxnId="{D0F25705-06B5-4250-B3E2-A583FE3F5A39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64C19532-1D61-46BE-8E47-7C93322A15F1}">
      <dgm:prSet custT="1"/>
      <dgm:spPr/>
      <dgm:t>
        <a:bodyPr/>
        <a:lstStyle/>
        <a:p>
          <a:pPr algn="l"/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h = the height of the water</a:t>
          </a:r>
        </a:p>
      </dgm:t>
    </dgm:pt>
    <dgm:pt modelId="{3ADADEA0-DD82-474E-A39F-5361AEE1344B}" type="parTrans" cxnId="{9260AE73-39F0-4608-90DB-2DE67B6123F1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841E06D-262F-4EDA-B248-68082A96E238}" type="sibTrans" cxnId="{9260AE73-39F0-4608-90DB-2DE67B6123F1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3172A44-B7E2-4711-A0F2-95FC84E66977}">
      <dgm:prSet custT="1"/>
      <dgm:spPr/>
      <dgm:t>
        <a:bodyPr/>
        <a:lstStyle/>
        <a:p>
          <a:pPr algn="l"/>
          <a:r>
            <a:rPr lang="id-ID" sz="2200" dirty="0">
              <a:solidFill>
                <a:schemeClr val="tx1"/>
              </a:solidFill>
              <a:latin typeface="+mn-lt"/>
              <a:cs typeface="Arial" pitchFamily="34" charset="0"/>
            </a:rPr>
            <a:t>r = the radius of the surface of the water</a:t>
          </a:r>
        </a:p>
      </dgm:t>
    </dgm:pt>
    <dgm:pt modelId="{45081FDC-0435-4226-962F-E4D137A1FD29}" type="parTrans" cxnId="{F80E654E-E675-4BD4-A9B1-8D14B7D3DD3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90D5F783-645F-4A60-8C10-B49675A08D4B}" type="sibTrans" cxnId="{F80E654E-E675-4BD4-A9B1-8D14B7D3DD3D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BC3A4A66-F6A8-4DEB-975D-31B363CC807D}">
      <dgm:prSet custT="1"/>
      <dgm:spPr/>
      <dgm:t>
        <a:bodyPr/>
        <a:lstStyle/>
        <a:p>
          <a:r>
            <a:rPr lang="id-ID">
              <a:noFill/>
            </a:rPr>
            <a:t> </a:t>
          </a:r>
        </a:p>
      </dgm:t>
    </dgm:pt>
    <dgm:pt modelId="{B702F922-BC0C-4053-B7B9-2F88EC0393F0}" type="parTrans" cxnId="{8C272914-78F8-4F7D-8E8B-C79D8D6FDD0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5A6901BD-333E-4CFD-B317-E9EF2013AFF1}" type="sibTrans" cxnId="{8C272914-78F8-4F7D-8E8B-C79D8D6FDD06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DB3D7A9B-3E98-476C-A567-ABAAA38508E1}">
      <dgm:prSet custT="1"/>
      <dgm:spPr/>
      <dgm:t>
        <a:bodyPr/>
        <a:lstStyle/>
        <a:p>
          <a:r>
            <a:rPr lang="id-ID">
              <a:noFill/>
            </a:rPr>
            <a:t> </a:t>
          </a:r>
        </a:p>
      </dgm:t>
    </dgm:pt>
    <dgm:pt modelId="{23314B7E-2FF8-48CB-9FB4-EF4C4278977C}" type="parTrans" cxnId="{4BBE33AC-EEA6-47B1-9607-19A3663C135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D436A6AB-F14C-486B-8A3E-FDC55C97E23A}" type="sibTrans" cxnId="{4BBE33AC-EEA6-47B1-9607-19A3663C1350}">
      <dgm:prSet/>
      <dgm:spPr/>
      <dgm:t>
        <a:bodyPr/>
        <a:lstStyle/>
        <a:p>
          <a:pPr algn="l"/>
          <a:endParaRPr lang="en-US" sz="2200">
            <a:solidFill>
              <a:schemeClr val="tx1"/>
            </a:solidFill>
          </a:endParaRPr>
        </a:p>
      </dgm:t>
    </dgm:pt>
    <dgm:pt modelId="{B8D3E50B-70FE-4A20-809C-B77E41E9EF42}" type="pres">
      <dgm:prSet presAssocID="{2A717AA0-9FEC-447C-8A25-C52D21B98CE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59805FF-F7FB-422D-8214-DE12596B59A2}" type="pres">
      <dgm:prSet presAssocID="{ED9C7664-7E99-439F-B637-1460CDD4FFB2}" presName="ChildAccent3" presStyleCnt="0"/>
      <dgm:spPr/>
    </dgm:pt>
    <dgm:pt modelId="{0636DC58-4C3C-4CC4-B955-A09C1D7AEACC}" type="pres">
      <dgm:prSet presAssocID="{ED9C7664-7E99-439F-B637-1460CDD4FFB2}" presName="ChildAccent" presStyleLbl="alignImgPlace1" presStyleIdx="0" presStyleCnt="3" custScaleX="186339" custLinFactNeighborX="75222" custLinFactNeighborY="0"/>
      <dgm:spPr/>
    </dgm:pt>
    <dgm:pt modelId="{DBF6EFF8-D5A2-48D5-802A-55B6632770F9}" type="pres">
      <dgm:prSet presAssocID="{ED9C7664-7E99-439F-B637-1460CDD4FFB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D81A74-67CE-42F2-B6C0-41EC6525C668}" type="pres">
      <dgm:prSet presAssocID="{ED9C7664-7E99-439F-B637-1460CDD4FFB2}" presName="Parent3" presStyleLbl="node1" presStyleIdx="0" presStyleCnt="3" custScaleX="186339" custLinFactNeighborX="75222" custLinFactNeighborY="0">
        <dgm:presLayoutVars>
          <dgm:chMax val="2"/>
          <dgm:chPref val="1"/>
          <dgm:bulletEnabled val="1"/>
        </dgm:presLayoutVars>
      </dgm:prSet>
      <dgm:spPr/>
    </dgm:pt>
    <dgm:pt modelId="{9E98F264-282F-43CC-AD6C-F7F987B6B09A}" type="pres">
      <dgm:prSet presAssocID="{9FF5EFD1-8761-401F-BD58-B32AC0B9357F}" presName="ChildAccent2" presStyleCnt="0"/>
      <dgm:spPr/>
    </dgm:pt>
    <dgm:pt modelId="{FD65B264-CC69-4730-8D68-AA901DFEFB3D}" type="pres">
      <dgm:prSet presAssocID="{9FF5EFD1-8761-401F-BD58-B32AC0B9357F}" presName="ChildAccent" presStyleLbl="alignImgPlace1" presStyleIdx="1" presStyleCnt="3" custScaleX="194546" custLinFactNeighborX="-15182"/>
      <dgm:spPr/>
    </dgm:pt>
    <dgm:pt modelId="{4D206D68-34A8-42BB-83EC-FB2DAB0FA2BD}" type="pres">
      <dgm:prSet presAssocID="{9FF5EFD1-8761-401F-BD58-B32AC0B9357F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17167A-421E-4E39-8AA3-B342E2439B2D}" type="pres">
      <dgm:prSet presAssocID="{9FF5EFD1-8761-401F-BD58-B32AC0B9357F}" presName="Parent2" presStyleLbl="node1" presStyleIdx="1" presStyleCnt="3" custScaleX="194546" custLinFactNeighborX="-15182">
        <dgm:presLayoutVars>
          <dgm:chMax val="2"/>
          <dgm:chPref val="1"/>
          <dgm:bulletEnabled val="1"/>
        </dgm:presLayoutVars>
      </dgm:prSet>
      <dgm:spPr/>
    </dgm:pt>
    <dgm:pt modelId="{1E01C91C-5F4A-4FDD-8841-E69B57C69D5F}" type="pres">
      <dgm:prSet presAssocID="{237DB27E-DADB-4C32-B80D-A3AF418C401E}" presName="ChildAccent1" presStyleCnt="0"/>
      <dgm:spPr/>
    </dgm:pt>
    <dgm:pt modelId="{9EBC33C3-5DC2-4F32-BBFB-2A3C7BF2AA14}" type="pres">
      <dgm:prSet presAssocID="{237DB27E-DADB-4C32-B80D-A3AF418C401E}" presName="ChildAccent" presStyleLbl="alignImgPlace1" presStyleIdx="2" presStyleCnt="3" custScaleX="153575" custLinFactNeighborX="-83134" custLinFactNeighborY="3680"/>
      <dgm:spPr/>
    </dgm:pt>
    <dgm:pt modelId="{63654B01-67BA-48AA-89C6-9CFEDB924C66}" type="pres">
      <dgm:prSet presAssocID="{237DB27E-DADB-4C32-B80D-A3AF418C401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DE55E3-417B-425D-98B3-52EE1AD731DF}" type="pres">
      <dgm:prSet presAssocID="{237DB27E-DADB-4C32-B80D-A3AF418C401E}" presName="Parent1" presStyleLbl="node1" presStyleIdx="2" presStyleCnt="3" custScaleX="152343" custLinFactNeighborX="-83750" custLinFactNeighborY="22073">
        <dgm:presLayoutVars>
          <dgm:chMax val="2"/>
          <dgm:chPref val="1"/>
          <dgm:bulletEnabled val="1"/>
        </dgm:presLayoutVars>
      </dgm:prSet>
      <dgm:spPr/>
    </dgm:pt>
  </dgm:ptLst>
  <dgm:cxnLst>
    <dgm:cxn modelId="{F5BB5000-1B3F-4235-A245-8972E195858B}" type="presOf" srcId="{53172A44-B7E2-4711-A0F2-95FC84E66977}" destId="{9EBC33C3-5DC2-4F32-BBFB-2A3C7BF2AA14}" srcOrd="0" destOrd="2" presId="urn:microsoft.com/office/officeart/2011/layout/InterconnectedBlockProcess"/>
    <dgm:cxn modelId="{D0F25705-06B5-4250-B3E2-A583FE3F5A39}" srcId="{ED9C7664-7E99-439F-B637-1460CDD4FFB2}" destId="{B49A73CC-F7EB-4F00-90C1-1B6674019DEC}" srcOrd="0" destOrd="0" parTransId="{41BD8AF0-09DF-4684-8A90-E31D6140E007}" sibTransId="{FB7F5E82-A040-47A8-BD17-0249D98E4E52}"/>
    <dgm:cxn modelId="{8C272914-78F8-4F7D-8E8B-C79D8D6FDD06}" srcId="{9FF5EFD1-8761-401F-BD58-B32AC0B9357F}" destId="{BC3A4A66-F6A8-4DEB-975D-31B363CC807D}" srcOrd="1" destOrd="0" parTransId="{B702F922-BC0C-4053-B7B9-2F88EC0393F0}" sibTransId="{5A6901BD-333E-4CFD-B317-E9EF2013AFF1}"/>
    <dgm:cxn modelId="{F47B831F-17FA-4EB6-BE1E-4B8C2286348B}" type="presOf" srcId="{EA099E64-02FF-457C-B453-16312F7C39DE}" destId="{9EBC33C3-5DC2-4F32-BBFB-2A3C7BF2AA14}" srcOrd="0" destOrd="0" presId="urn:microsoft.com/office/officeart/2011/layout/InterconnectedBlockProcess"/>
    <dgm:cxn modelId="{4C1DAD2D-99AD-4A86-BF6F-9826E82AEBC9}" type="presOf" srcId="{BC3A4A66-F6A8-4DEB-975D-31B363CC807D}" destId="{4D206D68-34A8-42BB-83EC-FB2DAB0FA2BD}" srcOrd="1" destOrd="1" presId="urn:microsoft.com/office/officeart/2011/layout/InterconnectedBlockProcess"/>
    <dgm:cxn modelId="{31915530-3E16-49DD-86A9-1D8CE430C7DD}" type="presOf" srcId="{64C19532-1D61-46BE-8E47-7C93322A15F1}" destId="{9EBC33C3-5DC2-4F32-BBFB-2A3C7BF2AA14}" srcOrd="0" destOrd="1" presId="urn:microsoft.com/office/officeart/2011/layout/InterconnectedBlockProcess"/>
    <dgm:cxn modelId="{99172A3C-53E6-4A9B-9CB1-EE6FFCA0E48A}" type="presOf" srcId="{237DB27E-DADB-4C32-B80D-A3AF418C401E}" destId="{21DE55E3-417B-425D-98B3-52EE1AD731DF}" srcOrd="0" destOrd="0" presId="urn:microsoft.com/office/officeart/2011/layout/InterconnectedBlockProcess"/>
    <dgm:cxn modelId="{AC1DA843-3EAD-4BF0-8382-B3F0410E3DBA}" type="presOf" srcId="{2A717AA0-9FEC-447C-8A25-C52D21B98CE1}" destId="{B8D3E50B-70FE-4A20-809C-B77E41E9EF42}" srcOrd="0" destOrd="0" presId="urn:microsoft.com/office/officeart/2011/layout/InterconnectedBlockProcess"/>
    <dgm:cxn modelId="{C553E167-3944-47F5-B1F9-47E99034039C}" type="presOf" srcId="{ED9C7664-7E99-439F-B637-1460CDD4FFB2}" destId="{E7D81A74-67CE-42F2-B6C0-41EC6525C668}" srcOrd="0" destOrd="0" presId="urn:microsoft.com/office/officeart/2011/layout/InterconnectedBlockProcess"/>
    <dgm:cxn modelId="{2643BB6C-B468-41E1-9329-E655A2C1712D}" srcId="{2A717AA0-9FEC-447C-8A25-C52D21B98CE1}" destId="{237DB27E-DADB-4C32-B80D-A3AF418C401E}" srcOrd="0" destOrd="0" parTransId="{F6FC6F06-0926-4DE9-87F1-A4744AD4A4F4}" sibTransId="{855EE751-3EF5-4AEA-B0FF-E19AF36DF429}"/>
    <dgm:cxn modelId="{BFDA736D-E01E-4D93-8918-4B38D4BA0B34}" type="presOf" srcId="{53172A44-B7E2-4711-A0F2-95FC84E66977}" destId="{63654B01-67BA-48AA-89C6-9CFEDB924C66}" srcOrd="1" destOrd="2" presId="urn:microsoft.com/office/officeart/2011/layout/InterconnectedBlockProcess"/>
    <dgm:cxn modelId="{AF06D94D-DA2C-47A3-8433-7CD9634EB8D3}" type="presOf" srcId="{BC3A4A66-F6A8-4DEB-975D-31B363CC807D}" destId="{FD65B264-CC69-4730-8D68-AA901DFEFB3D}" srcOrd="0" destOrd="1" presId="urn:microsoft.com/office/officeart/2011/layout/InterconnectedBlockProcess"/>
    <dgm:cxn modelId="{F80E654E-E675-4BD4-A9B1-8D14B7D3DD3D}" srcId="{237DB27E-DADB-4C32-B80D-A3AF418C401E}" destId="{53172A44-B7E2-4711-A0F2-95FC84E66977}" srcOrd="2" destOrd="0" parTransId="{45081FDC-0435-4226-962F-E4D137A1FD29}" sibTransId="{90D5F783-645F-4A60-8C10-B49675A08D4B}"/>
    <dgm:cxn modelId="{03393372-9DEB-42FE-B29A-5A4992D81918}" type="presOf" srcId="{B49A73CC-F7EB-4F00-90C1-1B6674019DEC}" destId="{0636DC58-4C3C-4CC4-B955-A09C1D7AEACC}" srcOrd="0" destOrd="0" presId="urn:microsoft.com/office/officeart/2011/layout/InterconnectedBlockProcess"/>
    <dgm:cxn modelId="{9260AE73-39F0-4608-90DB-2DE67B6123F1}" srcId="{237DB27E-DADB-4C32-B80D-A3AF418C401E}" destId="{64C19532-1D61-46BE-8E47-7C93322A15F1}" srcOrd="1" destOrd="0" parTransId="{3ADADEA0-DD82-474E-A39F-5361AEE1344B}" sibTransId="{5841E06D-262F-4EDA-B248-68082A96E238}"/>
    <dgm:cxn modelId="{374B4176-C8B8-4410-94E7-9F5612A2C895}" type="presOf" srcId="{EA099E64-02FF-457C-B453-16312F7C39DE}" destId="{63654B01-67BA-48AA-89C6-9CFEDB924C66}" srcOrd="1" destOrd="0" presId="urn:microsoft.com/office/officeart/2011/layout/InterconnectedBlockProcess"/>
    <dgm:cxn modelId="{FEA07380-9F37-4A99-B007-5CED7C3136CE}" srcId="{2A717AA0-9FEC-447C-8A25-C52D21B98CE1}" destId="{ED9C7664-7E99-439F-B637-1460CDD4FFB2}" srcOrd="2" destOrd="0" parTransId="{8AD7DFFE-745A-4ED5-BAA6-2ECFE89B5598}" sibTransId="{4E482E31-8450-473A-A4CF-0136ACFC5E01}"/>
    <dgm:cxn modelId="{6E8F7E83-46E0-4B37-B423-0C80F09339A3}" type="presOf" srcId="{5D54C318-97BE-4F15-9C7E-5658C513F87B}" destId="{FD65B264-CC69-4730-8D68-AA901DFEFB3D}" srcOrd="0" destOrd="0" presId="urn:microsoft.com/office/officeart/2011/layout/InterconnectedBlockProcess"/>
    <dgm:cxn modelId="{3CF1B885-B97F-488D-A9CA-B439B1FA92AF}" type="presOf" srcId="{DB3D7A9B-3E98-476C-A567-ABAAA38508E1}" destId="{FD65B264-CC69-4730-8D68-AA901DFEFB3D}" srcOrd="0" destOrd="2" presId="urn:microsoft.com/office/officeart/2011/layout/InterconnectedBlockProcess"/>
    <dgm:cxn modelId="{6C521789-2F6D-47B2-875F-32E36B81B130}" srcId="{237DB27E-DADB-4C32-B80D-A3AF418C401E}" destId="{EA099E64-02FF-457C-B453-16312F7C39DE}" srcOrd="0" destOrd="0" parTransId="{71DF0844-5B75-43A9-99D5-426F76BBB567}" sibTransId="{864E596B-CFD1-4303-BCF0-8EE06761B618}"/>
    <dgm:cxn modelId="{2E9A5D8B-DC73-43DC-BF4C-CEDE1B321973}" srcId="{2A717AA0-9FEC-447C-8A25-C52D21B98CE1}" destId="{9FF5EFD1-8761-401F-BD58-B32AC0B9357F}" srcOrd="1" destOrd="0" parTransId="{306CD37A-FFAD-4F35-8D7C-F2FBAABB9A5A}" sibTransId="{619DBE49-DA40-4DD2-B0C8-636F5DEC7898}"/>
    <dgm:cxn modelId="{1F32788E-56EC-4557-9DE8-89FECC3A9257}" type="presOf" srcId="{DB3D7A9B-3E98-476C-A567-ABAAA38508E1}" destId="{4D206D68-34A8-42BB-83EC-FB2DAB0FA2BD}" srcOrd="1" destOrd="2" presId="urn:microsoft.com/office/officeart/2011/layout/InterconnectedBlockProcess"/>
    <dgm:cxn modelId="{5D0FF48E-E9AD-468E-BC4B-B4F0427BE776}" srcId="{9FF5EFD1-8761-401F-BD58-B32AC0B9357F}" destId="{5D54C318-97BE-4F15-9C7E-5658C513F87B}" srcOrd="0" destOrd="0" parTransId="{8D8FB34A-4071-44A4-A250-6C560E6F0974}" sibTransId="{83B08C90-6173-49AE-82AC-B6A1923A286A}"/>
    <dgm:cxn modelId="{50CECF8F-1CFA-4421-8A05-F8CBC30FCA50}" type="presOf" srcId="{5D54C318-97BE-4F15-9C7E-5658C513F87B}" destId="{4D206D68-34A8-42BB-83EC-FB2DAB0FA2BD}" srcOrd="1" destOrd="0" presId="urn:microsoft.com/office/officeart/2011/layout/InterconnectedBlockProcess"/>
    <dgm:cxn modelId="{4BBE33AC-EEA6-47B1-9607-19A3663C1350}" srcId="{9FF5EFD1-8761-401F-BD58-B32AC0B9357F}" destId="{DB3D7A9B-3E98-476C-A567-ABAAA38508E1}" srcOrd="2" destOrd="0" parTransId="{23314B7E-2FF8-48CB-9FB4-EF4C4278977C}" sibTransId="{D436A6AB-F14C-486B-8A3E-FDC55C97E23A}"/>
    <dgm:cxn modelId="{11E5DDB5-4079-4019-BA46-D5F7E7F1E43F}" type="presOf" srcId="{B49A73CC-F7EB-4F00-90C1-1B6674019DEC}" destId="{DBF6EFF8-D5A2-48D5-802A-55B6632770F9}" srcOrd="1" destOrd="0" presId="urn:microsoft.com/office/officeart/2011/layout/InterconnectedBlockProcess"/>
    <dgm:cxn modelId="{8AEBF8D3-60A1-4125-A10D-CAF338E72448}" type="presOf" srcId="{64C19532-1D61-46BE-8E47-7C93322A15F1}" destId="{63654B01-67BA-48AA-89C6-9CFEDB924C66}" srcOrd="1" destOrd="1" presId="urn:microsoft.com/office/officeart/2011/layout/InterconnectedBlockProcess"/>
    <dgm:cxn modelId="{9D8689ED-9BAE-4C5A-B029-DE86996319D9}" type="presOf" srcId="{9FF5EFD1-8761-401F-BD58-B32AC0B9357F}" destId="{0117167A-421E-4E39-8AA3-B342E2439B2D}" srcOrd="0" destOrd="0" presId="urn:microsoft.com/office/officeart/2011/layout/InterconnectedBlockProcess"/>
    <dgm:cxn modelId="{4403A4A3-A0EA-4667-B4A8-2C7AC8C7465E}" type="presParOf" srcId="{B8D3E50B-70FE-4A20-809C-B77E41E9EF42}" destId="{259805FF-F7FB-422D-8214-DE12596B59A2}" srcOrd="0" destOrd="0" presId="urn:microsoft.com/office/officeart/2011/layout/InterconnectedBlockProcess"/>
    <dgm:cxn modelId="{CF44F35E-8AD7-4924-9D07-D08F7EE94799}" type="presParOf" srcId="{259805FF-F7FB-422D-8214-DE12596B59A2}" destId="{0636DC58-4C3C-4CC4-B955-A09C1D7AEACC}" srcOrd="0" destOrd="0" presId="urn:microsoft.com/office/officeart/2011/layout/InterconnectedBlockProcess"/>
    <dgm:cxn modelId="{14316E25-7772-4D64-AF82-3F81E59B0F87}" type="presParOf" srcId="{B8D3E50B-70FE-4A20-809C-B77E41E9EF42}" destId="{DBF6EFF8-D5A2-48D5-802A-55B6632770F9}" srcOrd="1" destOrd="0" presId="urn:microsoft.com/office/officeart/2011/layout/InterconnectedBlockProcess"/>
    <dgm:cxn modelId="{B91CD4E1-9916-4D9C-BB40-21A8F793A22C}" type="presParOf" srcId="{B8D3E50B-70FE-4A20-809C-B77E41E9EF42}" destId="{E7D81A74-67CE-42F2-B6C0-41EC6525C668}" srcOrd="2" destOrd="0" presId="urn:microsoft.com/office/officeart/2011/layout/InterconnectedBlockProcess"/>
    <dgm:cxn modelId="{886EB6C8-96AE-48AA-8E07-479196283C45}" type="presParOf" srcId="{B8D3E50B-70FE-4A20-809C-B77E41E9EF42}" destId="{9E98F264-282F-43CC-AD6C-F7F987B6B09A}" srcOrd="3" destOrd="0" presId="urn:microsoft.com/office/officeart/2011/layout/InterconnectedBlockProcess"/>
    <dgm:cxn modelId="{BAEDC130-6C1B-4522-8FCF-58388F325479}" type="presParOf" srcId="{9E98F264-282F-43CC-AD6C-F7F987B6B09A}" destId="{FD65B264-CC69-4730-8D68-AA901DFEFB3D}" srcOrd="0" destOrd="0" presId="urn:microsoft.com/office/officeart/2011/layout/InterconnectedBlockProcess"/>
    <dgm:cxn modelId="{B8CADEDB-74A9-4D35-BFA2-4FC0457394BA}" type="presParOf" srcId="{B8D3E50B-70FE-4A20-809C-B77E41E9EF42}" destId="{4D206D68-34A8-42BB-83EC-FB2DAB0FA2BD}" srcOrd="4" destOrd="0" presId="urn:microsoft.com/office/officeart/2011/layout/InterconnectedBlockProcess"/>
    <dgm:cxn modelId="{AAB978F5-F5CD-4182-AA80-2D199E7F1D7D}" type="presParOf" srcId="{B8D3E50B-70FE-4A20-809C-B77E41E9EF42}" destId="{0117167A-421E-4E39-8AA3-B342E2439B2D}" srcOrd="5" destOrd="0" presId="urn:microsoft.com/office/officeart/2011/layout/InterconnectedBlockProcess"/>
    <dgm:cxn modelId="{54D69F39-E531-479C-A4F5-D37DB9C54040}" type="presParOf" srcId="{B8D3E50B-70FE-4A20-809C-B77E41E9EF42}" destId="{1E01C91C-5F4A-4FDD-8841-E69B57C69D5F}" srcOrd="6" destOrd="0" presId="urn:microsoft.com/office/officeart/2011/layout/InterconnectedBlockProcess"/>
    <dgm:cxn modelId="{C89EB5E0-FEFB-437F-9729-BAF5928B04C2}" type="presParOf" srcId="{1E01C91C-5F4A-4FDD-8841-E69B57C69D5F}" destId="{9EBC33C3-5DC2-4F32-BBFB-2A3C7BF2AA14}" srcOrd="0" destOrd="0" presId="urn:microsoft.com/office/officeart/2011/layout/InterconnectedBlockProcess"/>
    <dgm:cxn modelId="{CC950814-9396-42E0-966A-70EAADA05613}" type="presParOf" srcId="{B8D3E50B-70FE-4A20-809C-B77E41E9EF42}" destId="{63654B01-67BA-48AA-89C6-9CFEDB924C66}" srcOrd="7" destOrd="0" presId="urn:microsoft.com/office/officeart/2011/layout/InterconnectedBlockProcess"/>
    <dgm:cxn modelId="{E5ADF32A-E88C-42E5-80E6-FB7E2FF79EEA}" type="presParOf" srcId="{B8D3E50B-70FE-4A20-809C-B77E41E9EF42}" destId="{21DE55E3-417B-425D-98B3-52EE1AD731DF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1682C-8705-4098-9BFC-55120A6ED31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9CC0C94-07AA-47B9-8F04-9E29ACBCA024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+mn-lt"/>
            </a:rPr>
            <a:t>Step 4</a:t>
          </a:r>
        </a:p>
      </dgm:t>
    </dgm:pt>
    <dgm:pt modelId="{479DA157-F6DE-4631-8537-33005985BADC}" type="parTrans" cxnId="{C3F381EE-58B5-4284-9E8B-09B6FB61CA7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5548FEB-D469-435F-8F4F-EE48D41EE819}" type="sibTrans" cxnId="{C3F381EE-58B5-4284-9E8B-09B6FB61CA7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02D2321-3EB6-4587-9472-5DDF973BAC67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Differentiating this last equation implicitly with respect to </a:t>
              </a:r>
              <a:r>
                <a:rPr lang="id-ID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t</a:t>
              </a: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, we obtain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m:oMathPara>
              </a14:m>
              <a:endParaRPr lang="en-US" sz="22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E02D2321-3EB6-4587-9472-5DDF973BAC67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Differentiating this last equation implicitly with respect to </a:t>
              </a:r>
              <a:r>
                <a:rPr lang="id-ID" sz="2200" dirty="0">
                  <a:latin typeface="+mn-lt"/>
                  <a:cs typeface="Arial" pitchFamily="34" charset="0"/>
                </a:rPr>
                <a:t>t</a:t>
              </a:r>
              <a:r>
                <a:rPr lang="en-US" sz="2200" dirty="0">
                  <a:latin typeface="+mn-lt"/>
                  <a:cs typeface="Arial" pitchFamily="34" charset="0"/>
                </a:rPr>
                <a:t>, we obtain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𝑑𝑉/𝑑𝑡=1/4 𝜋ℎ^2  𝑑ℎ/𝑑𝑡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54E917C6-B49C-4C9A-ABC4-4ECC21FB4E35}" type="parTrans" cxnId="{6E6635D7-3F98-486C-8224-2C35680DE19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4C22A706-CA5B-4C00-9FB9-B5CC7EC3F13E}" type="sibTrans" cxnId="{6E6635D7-3F98-486C-8224-2C35680DE19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F2F3128-7635-4146-8645-20316A6F7E7C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+mn-lt"/>
            </a:rPr>
            <a:t>Step 5</a:t>
          </a:r>
        </a:p>
      </dgm:t>
    </dgm:pt>
    <dgm:pt modelId="{3ECCCFDD-2548-4718-83E3-95B8C82FB5EE}" type="parTrans" cxnId="{9327EF44-61FC-4C58-B14C-8E237872575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0C9176C-9579-40DE-98D2-CACB4B02F648}" type="sibTrans" cxnId="{9327EF44-61FC-4C58-B14C-8E237872575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9B40ED6-B410-4EDF-9BCA-333FDEB68BB4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Finally, substituting </a:t>
              </a:r>
              <a:r>
                <a:rPr lang="id-ID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dV/dt = ½ </a:t>
              </a: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and </a:t>
              </a:r>
              <a:r>
                <a:rPr lang="id-ID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h = 2 </a:t>
              </a: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into this equation gives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≈0.159</m:t>
                    </m:r>
                  </m:oMath>
                </m:oMathPara>
              </a14:m>
              <a:endParaRPr lang="en-US" sz="22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and we see that the water level is rising at the rate of 0.159 in./sec.</a:t>
              </a:r>
              <a:endParaRPr lang="en-US" sz="22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C9B40ED6-B410-4EDF-9BCA-333FDEB68BB4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Finally, substituting </a:t>
              </a:r>
              <a:r>
                <a:rPr lang="id-ID" sz="2200" dirty="0">
                  <a:latin typeface="+mn-lt"/>
                  <a:cs typeface="Arial" pitchFamily="34" charset="0"/>
                </a:rPr>
                <a:t>dV/dt = ½ </a:t>
              </a:r>
              <a:r>
                <a:rPr lang="en-US" sz="2200" dirty="0">
                  <a:latin typeface="+mn-lt"/>
                  <a:cs typeface="Arial" pitchFamily="34" charset="0"/>
                </a:rPr>
                <a:t>and </a:t>
              </a:r>
              <a:r>
                <a:rPr lang="id-ID" sz="2200" dirty="0">
                  <a:latin typeface="+mn-lt"/>
                  <a:cs typeface="Arial" pitchFamily="34" charset="0"/>
                </a:rPr>
                <a:t>h = 2 </a:t>
              </a:r>
              <a:r>
                <a:rPr lang="en-US" sz="2200" dirty="0">
                  <a:latin typeface="+mn-lt"/>
                  <a:cs typeface="Arial" pitchFamily="34" charset="0"/>
                </a:rPr>
                <a:t>into this equation gives</a:t>
              </a:r>
            </a:p>
            <a:p>
              <a:pPr algn="l">
                <a:buFontTx/>
                <a:buNone/>
              </a:pPr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𝑑ℎ/𝑑𝑡=1/2𝜋≈0.159</a:t>
              </a:r>
              <a:endParaRPr lang="en-US" sz="2200" dirty="0">
                <a:latin typeface="+mn-lt"/>
              </a:endParaRPr>
            </a:p>
            <a:p>
              <a:pPr algn="l">
                <a:buFontTx/>
                <a:buNone/>
              </a:pPr>
              <a:r>
                <a:rPr lang="en-US" sz="2200" dirty="0">
                  <a:latin typeface="+mn-lt"/>
                  <a:cs typeface="Arial" pitchFamily="34" charset="0"/>
                </a:rPr>
                <a:t>and we see that the water level is rising at the rate of 0.159 in./sec.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FB109597-70A9-4580-904A-13AD4E10CBFE}" type="parTrans" cxnId="{6562015F-C289-4F2A-B503-5C3CE8B1852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74E5075-0505-4302-96CB-B75B2BE576D4}" type="sibTrans" cxnId="{6562015F-C289-4F2A-B503-5C3CE8B1852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BC397234-59D4-462B-A850-A6C3888FF3D1}" type="pres">
      <dgm:prSet presAssocID="{C5A1682C-8705-4098-9BFC-55120A6ED31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56DC895-400D-4049-B597-EF2C613BB8BA}" type="pres">
      <dgm:prSet presAssocID="{1F2F3128-7635-4146-8645-20316A6F7E7C}" presName="ChildAccent2" presStyleCnt="0"/>
      <dgm:spPr/>
    </dgm:pt>
    <dgm:pt modelId="{A297BEAC-E0E4-46B7-9865-AC2B96A9727F}" type="pres">
      <dgm:prSet presAssocID="{1F2F3128-7635-4146-8645-20316A6F7E7C}" presName="ChildAccent" presStyleLbl="alignImgPlace1" presStyleIdx="0" presStyleCnt="2" custScaleX="195239"/>
      <dgm:spPr/>
    </dgm:pt>
    <dgm:pt modelId="{E4E9E98A-BA12-4AA7-80DF-70BC3CBE8530}" type="pres">
      <dgm:prSet presAssocID="{1F2F3128-7635-4146-8645-20316A6F7E7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0CD8E-630F-491B-8792-43A2083A698F}" type="pres">
      <dgm:prSet presAssocID="{1F2F3128-7635-4146-8645-20316A6F7E7C}" presName="Parent2" presStyleLbl="node1" presStyleIdx="0" presStyleCnt="2" custScaleX="195239">
        <dgm:presLayoutVars>
          <dgm:chMax val="2"/>
          <dgm:chPref val="1"/>
          <dgm:bulletEnabled val="1"/>
        </dgm:presLayoutVars>
      </dgm:prSet>
      <dgm:spPr/>
    </dgm:pt>
    <dgm:pt modelId="{E5C0624F-D7CF-4210-B362-BAFB49D41DB5}" type="pres">
      <dgm:prSet presAssocID="{29CC0C94-07AA-47B9-8F04-9E29ACBCA024}" presName="ChildAccent1" presStyleCnt="0"/>
      <dgm:spPr/>
    </dgm:pt>
    <dgm:pt modelId="{5D3B5FF3-E1D2-4F77-95BB-02BE75D60161}" type="pres">
      <dgm:prSet presAssocID="{29CC0C94-07AA-47B9-8F04-9E29ACBCA024}" presName="ChildAccent" presStyleLbl="alignImgPlace1" presStyleIdx="1" presStyleCnt="2" custScaleX="195239" custLinFactNeighborX="-93751" custLinFactNeighborY="672"/>
      <dgm:spPr/>
    </dgm:pt>
    <dgm:pt modelId="{34B80DCE-1EBD-4F78-904D-6F017B2DD24C}" type="pres">
      <dgm:prSet presAssocID="{29CC0C94-07AA-47B9-8F04-9E29ACBCA02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B019A2-77FA-46A7-A890-8ECB177A3307}" type="pres">
      <dgm:prSet presAssocID="{29CC0C94-07AA-47B9-8F04-9E29ACBCA024}" presName="Parent1" presStyleLbl="node1" presStyleIdx="1" presStyleCnt="2" custScaleX="195239" custLinFactNeighborX="-93751" custLinFactNeighborY="4031">
        <dgm:presLayoutVars>
          <dgm:chMax val="2"/>
          <dgm:chPref val="1"/>
          <dgm:bulletEnabled val="1"/>
        </dgm:presLayoutVars>
      </dgm:prSet>
      <dgm:spPr/>
    </dgm:pt>
  </dgm:ptLst>
  <dgm:cxnLst>
    <dgm:cxn modelId="{3C772526-C73F-4258-80F7-D679E0C1D737}" type="presOf" srcId="{E02D2321-3EB6-4587-9472-5DDF973BAC67}" destId="{34B80DCE-1EBD-4F78-904D-6F017B2DD24C}" srcOrd="1" destOrd="0" presId="urn:microsoft.com/office/officeart/2011/layout/InterconnectedBlockProcess"/>
    <dgm:cxn modelId="{45162B27-C1EA-4C13-AADE-43F33979C04B}" type="presOf" srcId="{1F2F3128-7635-4146-8645-20316A6F7E7C}" destId="{E6F0CD8E-630F-491B-8792-43A2083A698F}" srcOrd="0" destOrd="0" presId="urn:microsoft.com/office/officeart/2011/layout/InterconnectedBlockProcess"/>
    <dgm:cxn modelId="{6562015F-C289-4F2A-B503-5C3CE8B1852E}" srcId="{1F2F3128-7635-4146-8645-20316A6F7E7C}" destId="{C9B40ED6-B410-4EDF-9BCA-333FDEB68BB4}" srcOrd="0" destOrd="0" parTransId="{FB109597-70A9-4580-904A-13AD4E10CBFE}" sibTransId="{174E5075-0505-4302-96CB-B75B2BE576D4}"/>
    <dgm:cxn modelId="{9327EF44-61FC-4C58-B14C-8E237872575F}" srcId="{C5A1682C-8705-4098-9BFC-55120A6ED318}" destId="{1F2F3128-7635-4146-8645-20316A6F7E7C}" srcOrd="1" destOrd="0" parTransId="{3ECCCFDD-2548-4718-83E3-95B8C82FB5EE}" sibTransId="{10C9176C-9579-40DE-98D2-CACB4B02F648}"/>
    <dgm:cxn modelId="{694F4F6D-1A74-4087-84EB-498272E9D332}" type="presOf" srcId="{C9B40ED6-B410-4EDF-9BCA-333FDEB68BB4}" destId="{A297BEAC-E0E4-46B7-9865-AC2B96A9727F}" srcOrd="0" destOrd="0" presId="urn:microsoft.com/office/officeart/2011/layout/InterconnectedBlockProcess"/>
    <dgm:cxn modelId="{EF257752-C6A9-4832-9066-90FC8DEF28B5}" type="presOf" srcId="{C5A1682C-8705-4098-9BFC-55120A6ED318}" destId="{BC397234-59D4-462B-A850-A6C3888FF3D1}" srcOrd="0" destOrd="0" presId="urn:microsoft.com/office/officeart/2011/layout/InterconnectedBlockProcess"/>
    <dgm:cxn modelId="{419FB2A4-A8BF-45A8-B577-9EFD12CEEEB5}" type="presOf" srcId="{29CC0C94-07AA-47B9-8F04-9E29ACBCA024}" destId="{D3B019A2-77FA-46A7-A890-8ECB177A3307}" srcOrd="0" destOrd="0" presId="urn:microsoft.com/office/officeart/2011/layout/InterconnectedBlockProcess"/>
    <dgm:cxn modelId="{803FDBB3-6F29-438B-9B32-68425DF4AB14}" type="presOf" srcId="{C9B40ED6-B410-4EDF-9BCA-333FDEB68BB4}" destId="{E4E9E98A-BA12-4AA7-80DF-70BC3CBE8530}" srcOrd="1" destOrd="0" presId="urn:microsoft.com/office/officeart/2011/layout/InterconnectedBlockProcess"/>
    <dgm:cxn modelId="{6E6635D7-3F98-486C-8224-2C35680DE19F}" srcId="{29CC0C94-07AA-47B9-8F04-9E29ACBCA024}" destId="{E02D2321-3EB6-4587-9472-5DDF973BAC67}" srcOrd="0" destOrd="0" parTransId="{54E917C6-B49C-4C9A-ABC4-4ECC21FB4E35}" sibTransId="{4C22A706-CA5B-4C00-9FB9-B5CC7EC3F13E}"/>
    <dgm:cxn modelId="{C3F381EE-58B5-4284-9E8B-09B6FB61CA75}" srcId="{C5A1682C-8705-4098-9BFC-55120A6ED318}" destId="{29CC0C94-07AA-47B9-8F04-9E29ACBCA024}" srcOrd="0" destOrd="0" parTransId="{479DA157-F6DE-4631-8537-33005985BADC}" sibTransId="{15548FEB-D469-435F-8F4F-EE48D41EE819}"/>
    <dgm:cxn modelId="{4799CAF0-6834-4E93-848A-AA6480A4032B}" type="presOf" srcId="{E02D2321-3EB6-4587-9472-5DDF973BAC67}" destId="{5D3B5FF3-E1D2-4F77-95BB-02BE75D60161}" srcOrd="0" destOrd="0" presId="urn:microsoft.com/office/officeart/2011/layout/InterconnectedBlockProcess"/>
    <dgm:cxn modelId="{7BB5EB1E-7F1F-4D65-8BE6-8B72BFFBFDAC}" type="presParOf" srcId="{BC397234-59D4-462B-A850-A6C3888FF3D1}" destId="{656DC895-400D-4049-B597-EF2C613BB8BA}" srcOrd="0" destOrd="0" presId="urn:microsoft.com/office/officeart/2011/layout/InterconnectedBlockProcess"/>
    <dgm:cxn modelId="{D7C57446-DC04-4EE7-B12D-060AD9031C17}" type="presParOf" srcId="{656DC895-400D-4049-B597-EF2C613BB8BA}" destId="{A297BEAC-E0E4-46B7-9865-AC2B96A9727F}" srcOrd="0" destOrd="0" presId="urn:microsoft.com/office/officeart/2011/layout/InterconnectedBlockProcess"/>
    <dgm:cxn modelId="{C95AFAD6-7A4F-4AC0-B6A8-11B16BDE1757}" type="presParOf" srcId="{BC397234-59D4-462B-A850-A6C3888FF3D1}" destId="{E4E9E98A-BA12-4AA7-80DF-70BC3CBE8530}" srcOrd="1" destOrd="0" presId="urn:microsoft.com/office/officeart/2011/layout/InterconnectedBlockProcess"/>
    <dgm:cxn modelId="{E905943B-B38C-4FFC-8A72-E5A2EDB9AF72}" type="presParOf" srcId="{BC397234-59D4-462B-A850-A6C3888FF3D1}" destId="{E6F0CD8E-630F-491B-8792-43A2083A698F}" srcOrd="2" destOrd="0" presId="urn:microsoft.com/office/officeart/2011/layout/InterconnectedBlockProcess"/>
    <dgm:cxn modelId="{FA15944B-E0D2-4B9F-83D6-05ED87B752CC}" type="presParOf" srcId="{BC397234-59D4-462B-A850-A6C3888FF3D1}" destId="{E5C0624F-D7CF-4210-B362-BAFB49D41DB5}" srcOrd="3" destOrd="0" presId="urn:microsoft.com/office/officeart/2011/layout/InterconnectedBlockProcess"/>
    <dgm:cxn modelId="{ED63265A-3661-4FB9-8D30-C3F0B83805FE}" type="presParOf" srcId="{E5C0624F-D7CF-4210-B362-BAFB49D41DB5}" destId="{5D3B5FF3-E1D2-4F77-95BB-02BE75D60161}" srcOrd="0" destOrd="0" presId="urn:microsoft.com/office/officeart/2011/layout/InterconnectedBlockProcess"/>
    <dgm:cxn modelId="{9AC987B4-0D0C-48F4-9D54-E5D86EBF5129}" type="presParOf" srcId="{BC397234-59D4-462B-A850-A6C3888FF3D1}" destId="{34B80DCE-1EBD-4F78-904D-6F017B2DD24C}" srcOrd="4" destOrd="0" presId="urn:microsoft.com/office/officeart/2011/layout/InterconnectedBlockProcess"/>
    <dgm:cxn modelId="{D6E48243-1D7A-41E2-A7AF-28F39F134712}" type="presParOf" srcId="{BC397234-59D4-462B-A850-A6C3888FF3D1}" destId="{D3B019A2-77FA-46A7-A890-8ECB177A3307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1682C-8705-4098-9BFC-55120A6ED318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9CC0C94-07AA-47B9-8F04-9E29ACBCA024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+mn-lt"/>
            </a:rPr>
            <a:t>Step 4</a:t>
          </a:r>
        </a:p>
      </dgm:t>
    </dgm:pt>
    <dgm:pt modelId="{479DA157-F6DE-4631-8537-33005985BADC}" type="parTrans" cxnId="{C3F381EE-58B5-4284-9E8B-09B6FB61CA7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5548FEB-D469-435F-8F4F-EE48D41EE819}" type="sibTrans" cxnId="{C3F381EE-58B5-4284-9E8B-09B6FB61CA7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E02D2321-3EB6-4587-9472-5DDF973BAC6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54E917C6-B49C-4C9A-ABC4-4ECC21FB4E35}" type="parTrans" cxnId="{6E6635D7-3F98-486C-8224-2C35680DE19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4C22A706-CA5B-4C00-9FB9-B5CC7EC3F13E}" type="sibTrans" cxnId="{6E6635D7-3F98-486C-8224-2C35680DE19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F2F3128-7635-4146-8645-20316A6F7E7C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+mn-lt"/>
            </a:rPr>
            <a:t>Step 5</a:t>
          </a:r>
        </a:p>
      </dgm:t>
    </dgm:pt>
    <dgm:pt modelId="{3ECCCFDD-2548-4718-83E3-95B8C82FB5EE}" type="parTrans" cxnId="{9327EF44-61FC-4C58-B14C-8E237872575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0C9176C-9579-40DE-98D2-CACB4B02F648}" type="sibTrans" cxnId="{9327EF44-61FC-4C58-B14C-8E237872575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C9B40ED6-B410-4EDF-9BCA-333FDEB68BB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FB109597-70A9-4580-904A-13AD4E10CBFE}" type="parTrans" cxnId="{6562015F-C289-4F2A-B503-5C3CE8B1852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174E5075-0505-4302-96CB-B75B2BE576D4}" type="sibTrans" cxnId="{6562015F-C289-4F2A-B503-5C3CE8B1852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+mn-lt"/>
          </a:endParaRPr>
        </a:p>
      </dgm:t>
    </dgm:pt>
    <dgm:pt modelId="{BC397234-59D4-462B-A850-A6C3888FF3D1}" type="pres">
      <dgm:prSet presAssocID="{C5A1682C-8705-4098-9BFC-55120A6ED31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56DC895-400D-4049-B597-EF2C613BB8BA}" type="pres">
      <dgm:prSet presAssocID="{1F2F3128-7635-4146-8645-20316A6F7E7C}" presName="ChildAccent2" presStyleCnt="0"/>
      <dgm:spPr/>
    </dgm:pt>
    <dgm:pt modelId="{A297BEAC-E0E4-46B7-9865-AC2B96A9727F}" type="pres">
      <dgm:prSet presAssocID="{1F2F3128-7635-4146-8645-20316A6F7E7C}" presName="ChildAccent" presStyleLbl="alignImgPlace1" presStyleIdx="0" presStyleCnt="2" custScaleX="195239"/>
      <dgm:spPr/>
    </dgm:pt>
    <dgm:pt modelId="{E4E9E98A-BA12-4AA7-80DF-70BC3CBE8530}" type="pres">
      <dgm:prSet presAssocID="{1F2F3128-7635-4146-8645-20316A6F7E7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0CD8E-630F-491B-8792-43A2083A698F}" type="pres">
      <dgm:prSet presAssocID="{1F2F3128-7635-4146-8645-20316A6F7E7C}" presName="Parent2" presStyleLbl="node1" presStyleIdx="0" presStyleCnt="2" custScaleX="195239">
        <dgm:presLayoutVars>
          <dgm:chMax val="2"/>
          <dgm:chPref val="1"/>
          <dgm:bulletEnabled val="1"/>
        </dgm:presLayoutVars>
      </dgm:prSet>
      <dgm:spPr/>
    </dgm:pt>
    <dgm:pt modelId="{E5C0624F-D7CF-4210-B362-BAFB49D41DB5}" type="pres">
      <dgm:prSet presAssocID="{29CC0C94-07AA-47B9-8F04-9E29ACBCA024}" presName="ChildAccent1" presStyleCnt="0"/>
      <dgm:spPr/>
    </dgm:pt>
    <dgm:pt modelId="{5D3B5FF3-E1D2-4F77-95BB-02BE75D60161}" type="pres">
      <dgm:prSet presAssocID="{29CC0C94-07AA-47B9-8F04-9E29ACBCA024}" presName="ChildAccent" presStyleLbl="alignImgPlace1" presStyleIdx="1" presStyleCnt="2" custScaleX="195239" custLinFactNeighborX="-93751" custLinFactNeighborY="672"/>
      <dgm:spPr/>
    </dgm:pt>
    <dgm:pt modelId="{34B80DCE-1EBD-4F78-904D-6F017B2DD24C}" type="pres">
      <dgm:prSet presAssocID="{29CC0C94-07AA-47B9-8F04-9E29ACBCA02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B019A2-77FA-46A7-A890-8ECB177A3307}" type="pres">
      <dgm:prSet presAssocID="{29CC0C94-07AA-47B9-8F04-9E29ACBCA024}" presName="Parent1" presStyleLbl="node1" presStyleIdx="1" presStyleCnt="2" custScaleX="195239" custLinFactNeighborX="-93751" custLinFactNeighborY="4031">
        <dgm:presLayoutVars>
          <dgm:chMax val="2"/>
          <dgm:chPref val="1"/>
          <dgm:bulletEnabled val="1"/>
        </dgm:presLayoutVars>
      </dgm:prSet>
      <dgm:spPr/>
    </dgm:pt>
  </dgm:ptLst>
  <dgm:cxnLst>
    <dgm:cxn modelId="{3C772526-C73F-4258-80F7-D679E0C1D737}" type="presOf" srcId="{E02D2321-3EB6-4587-9472-5DDF973BAC67}" destId="{34B80DCE-1EBD-4F78-904D-6F017B2DD24C}" srcOrd="1" destOrd="0" presId="urn:microsoft.com/office/officeart/2011/layout/InterconnectedBlockProcess"/>
    <dgm:cxn modelId="{45162B27-C1EA-4C13-AADE-43F33979C04B}" type="presOf" srcId="{1F2F3128-7635-4146-8645-20316A6F7E7C}" destId="{E6F0CD8E-630F-491B-8792-43A2083A698F}" srcOrd="0" destOrd="0" presId="urn:microsoft.com/office/officeart/2011/layout/InterconnectedBlockProcess"/>
    <dgm:cxn modelId="{6562015F-C289-4F2A-B503-5C3CE8B1852E}" srcId="{1F2F3128-7635-4146-8645-20316A6F7E7C}" destId="{C9B40ED6-B410-4EDF-9BCA-333FDEB68BB4}" srcOrd="0" destOrd="0" parTransId="{FB109597-70A9-4580-904A-13AD4E10CBFE}" sibTransId="{174E5075-0505-4302-96CB-B75B2BE576D4}"/>
    <dgm:cxn modelId="{9327EF44-61FC-4C58-B14C-8E237872575F}" srcId="{C5A1682C-8705-4098-9BFC-55120A6ED318}" destId="{1F2F3128-7635-4146-8645-20316A6F7E7C}" srcOrd="1" destOrd="0" parTransId="{3ECCCFDD-2548-4718-83E3-95B8C82FB5EE}" sibTransId="{10C9176C-9579-40DE-98D2-CACB4B02F648}"/>
    <dgm:cxn modelId="{694F4F6D-1A74-4087-84EB-498272E9D332}" type="presOf" srcId="{C9B40ED6-B410-4EDF-9BCA-333FDEB68BB4}" destId="{A297BEAC-E0E4-46B7-9865-AC2B96A9727F}" srcOrd="0" destOrd="0" presId="urn:microsoft.com/office/officeart/2011/layout/InterconnectedBlockProcess"/>
    <dgm:cxn modelId="{EF257752-C6A9-4832-9066-90FC8DEF28B5}" type="presOf" srcId="{C5A1682C-8705-4098-9BFC-55120A6ED318}" destId="{BC397234-59D4-462B-A850-A6C3888FF3D1}" srcOrd="0" destOrd="0" presId="urn:microsoft.com/office/officeart/2011/layout/InterconnectedBlockProcess"/>
    <dgm:cxn modelId="{419FB2A4-A8BF-45A8-B577-9EFD12CEEEB5}" type="presOf" srcId="{29CC0C94-07AA-47B9-8F04-9E29ACBCA024}" destId="{D3B019A2-77FA-46A7-A890-8ECB177A3307}" srcOrd="0" destOrd="0" presId="urn:microsoft.com/office/officeart/2011/layout/InterconnectedBlockProcess"/>
    <dgm:cxn modelId="{803FDBB3-6F29-438B-9B32-68425DF4AB14}" type="presOf" srcId="{C9B40ED6-B410-4EDF-9BCA-333FDEB68BB4}" destId="{E4E9E98A-BA12-4AA7-80DF-70BC3CBE8530}" srcOrd="1" destOrd="0" presId="urn:microsoft.com/office/officeart/2011/layout/InterconnectedBlockProcess"/>
    <dgm:cxn modelId="{6E6635D7-3F98-486C-8224-2C35680DE19F}" srcId="{29CC0C94-07AA-47B9-8F04-9E29ACBCA024}" destId="{E02D2321-3EB6-4587-9472-5DDF973BAC67}" srcOrd="0" destOrd="0" parTransId="{54E917C6-B49C-4C9A-ABC4-4ECC21FB4E35}" sibTransId="{4C22A706-CA5B-4C00-9FB9-B5CC7EC3F13E}"/>
    <dgm:cxn modelId="{C3F381EE-58B5-4284-9E8B-09B6FB61CA75}" srcId="{C5A1682C-8705-4098-9BFC-55120A6ED318}" destId="{29CC0C94-07AA-47B9-8F04-9E29ACBCA024}" srcOrd="0" destOrd="0" parTransId="{479DA157-F6DE-4631-8537-33005985BADC}" sibTransId="{15548FEB-D469-435F-8F4F-EE48D41EE819}"/>
    <dgm:cxn modelId="{4799CAF0-6834-4E93-848A-AA6480A4032B}" type="presOf" srcId="{E02D2321-3EB6-4587-9472-5DDF973BAC67}" destId="{5D3B5FF3-E1D2-4F77-95BB-02BE75D60161}" srcOrd="0" destOrd="0" presId="urn:microsoft.com/office/officeart/2011/layout/InterconnectedBlockProcess"/>
    <dgm:cxn modelId="{7BB5EB1E-7F1F-4D65-8BE6-8B72BFFBFDAC}" type="presParOf" srcId="{BC397234-59D4-462B-A850-A6C3888FF3D1}" destId="{656DC895-400D-4049-B597-EF2C613BB8BA}" srcOrd="0" destOrd="0" presId="urn:microsoft.com/office/officeart/2011/layout/InterconnectedBlockProcess"/>
    <dgm:cxn modelId="{D7C57446-DC04-4EE7-B12D-060AD9031C17}" type="presParOf" srcId="{656DC895-400D-4049-B597-EF2C613BB8BA}" destId="{A297BEAC-E0E4-46B7-9865-AC2B96A9727F}" srcOrd="0" destOrd="0" presId="urn:microsoft.com/office/officeart/2011/layout/InterconnectedBlockProcess"/>
    <dgm:cxn modelId="{C95AFAD6-7A4F-4AC0-B6A8-11B16BDE1757}" type="presParOf" srcId="{BC397234-59D4-462B-A850-A6C3888FF3D1}" destId="{E4E9E98A-BA12-4AA7-80DF-70BC3CBE8530}" srcOrd="1" destOrd="0" presId="urn:microsoft.com/office/officeart/2011/layout/InterconnectedBlockProcess"/>
    <dgm:cxn modelId="{E905943B-B38C-4FFC-8A72-E5A2EDB9AF72}" type="presParOf" srcId="{BC397234-59D4-462B-A850-A6C3888FF3D1}" destId="{E6F0CD8E-630F-491B-8792-43A2083A698F}" srcOrd="2" destOrd="0" presId="urn:microsoft.com/office/officeart/2011/layout/InterconnectedBlockProcess"/>
    <dgm:cxn modelId="{FA15944B-E0D2-4B9F-83D6-05ED87B752CC}" type="presParOf" srcId="{BC397234-59D4-462B-A850-A6C3888FF3D1}" destId="{E5C0624F-D7CF-4210-B362-BAFB49D41DB5}" srcOrd="3" destOrd="0" presId="urn:microsoft.com/office/officeart/2011/layout/InterconnectedBlockProcess"/>
    <dgm:cxn modelId="{ED63265A-3661-4FB9-8D30-C3F0B83805FE}" type="presParOf" srcId="{E5C0624F-D7CF-4210-B362-BAFB49D41DB5}" destId="{5D3B5FF3-E1D2-4F77-95BB-02BE75D60161}" srcOrd="0" destOrd="0" presId="urn:microsoft.com/office/officeart/2011/layout/InterconnectedBlockProcess"/>
    <dgm:cxn modelId="{9AC987B4-0D0C-48F4-9D54-E5D86EBF5129}" type="presParOf" srcId="{BC397234-59D4-462B-A850-A6C3888FF3D1}" destId="{34B80DCE-1EBD-4F78-904D-6F017B2DD24C}" srcOrd="4" destOrd="0" presId="urn:microsoft.com/office/officeart/2011/layout/InterconnectedBlockProcess"/>
    <dgm:cxn modelId="{D6E48243-1D7A-41E2-A7AF-28F39F134712}" type="presParOf" srcId="{BC397234-59D4-462B-A850-A6C3888FF3D1}" destId="{D3B019A2-77FA-46A7-A890-8ECB177A3307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10371" y="113107"/>
          <a:ext cx="735812" cy="5150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260269"/>
        <a:ext cx="515068" cy="220744"/>
      </dsp:txXfrm>
    </dsp:sp>
    <dsp:sp modelId="{420C34C2-D1E2-4028-BEA7-A014F9AB9237}">
      <dsp:nvSpPr>
        <dsp:cNvPr id="0" name=""/>
        <dsp:cNvSpPr/>
      </dsp:nvSpPr>
      <dsp:spPr>
        <a:xfrm rot="5400000">
          <a:off x="3741040" y="-3223236"/>
          <a:ext cx="478278" cy="69302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Implicit Differentiation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15068" y="26084"/>
        <a:ext cx="6906874" cy="431582"/>
      </dsp:txXfrm>
    </dsp:sp>
    <dsp:sp modelId="{42B82644-8E62-41B9-BF52-4637CB595D7B}">
      <dsp:nvSpPr>
        <dsp:cNvPr id="0" name=""/>
        <dsp:cNvSpPr/>
      </dsp:nvSpPr>
      <dsp:spPr>
        <a:xfrm rot="5400000">
          <a:off x="-322142" y="963092"/>
          <a:ext cx="1159353" cy="5150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0" y="898484"/>
        <a:ext cx="515068" cy="644285"/>
      </dsp:txXfrm>
    </dsp:sp>
    <dsp:sp modelId="{1F017680-6743-4484-A831-A8E552CA3075}">
      <dsp:nvSpPr>
        <dsp:cNvPr id="0" name=""/>
        <dsp:cNvSpPr/>
      </dsp:nvSpPr>
      <dsp:spPr>
        <a:xfrm rot="5400000">
          <a:off x="3812140" y="-2639657"/>
          <a:ext cx="851148" cy="74452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Derivatives of Logarithmic and Inverse Trigonometric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15069" y="698964"/>
        <a:ext cx="7403741" cy="768048"/>
      </dsp:txXfrm>
    </dsp:sp>
    <dsp:sp modelId="{AEAA515E-BB43-46DA-A554-CDDA842C250D}">
      <dsp:nvSpPr>
        <dsp:cNvPr id="0" name=""/>
        <dsp:cNvSpPr/>
      </dsp:nvSpPr>
      <dsp:spPr>
        <a:xfrm rot="5400000">
          <a:off x="-270830" y="1973536"/>
          <a:ext cx="1056729" cy="5150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0" y="1960240"/>
        <a:ext cx="515068" cy="541661"/>
      </dsp:txXfrm>
    </dsp:sp>
    <dsp:sp modelId="{C124D31A-EC50-4177-85C1-F3437DD648B9}">
      <dsp:nvSpPr>
        <dsp:cNvPr id="0" name=""/>
        <dsp:cNvSpPr/>
      </dsp:nvSpPr>
      <dsp:spPr>
        <a:xfrm rot="5400000">
          <a:off x="3864853" y="-1620342"/>
          <a:ext cx="745721" cy="74452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Rates of Change in the Natural and Social Sciences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15069" y="1765845"/>
        <a:ext cx="7408888" cy="672915"/>
      </dsp:txXfrm>
    </dsp:sp>
    <dsp:sp modelId="{C10D429E-0984-4592-9439-4A03CC8A46A9}">
      <dsp:nvSpPr>
        <dsp:cNvPr id="0" name=""/>
        <dsp:cNvSpPr/>
      </dsp:nvSpPr>
      <dsp:spPr>
        <a:xfrm rot="5400000">
          <a:off x="-110371" y="2772209"/>
          <a:ext cx="735812" cy="51506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919371"/>
        <a:ext cx="515068" cy="220744"/>
      </dsp:txXfrm>
    </dsp:sp>
    <dsp:sp modelId="{D75282D2-AE49-4B12-9B50-C6CCB75BFC6F}">
      <dsp:nvSpPr>
        <dsp:cNvPr id="0" name=""/>
        <dsp:cNvSpPr/>
      </dsp:nvSpPr>
      <dsp:spPr>
        <a:xfrm rot="5400000">
          <a:off x="3998575" y="-821669"/>
          <a:ext cx="478278" cy="74452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Related Rates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15069" y="2685185"/>
        <a:ext cx="7421943" cy="431582"/>
      </dsp:txXfrm>
    </dsp:sp>
    <dsp:sp modelId="{87E7D0E8-BEDB-4919-8D89-5D03A271EAF1}">
      <dsp:nvSpPr>
        <dsp:cNvPr id="0" name=""/>
        <dsp:cNvSpPr/>
      </dsp:nvSpPr>
      <dsp:spPr>
        <a:xfrm rot="5400000">
          <a:off x="-110371" y="3410423"/>
          <a:ext cx="735812" cy="515068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557585"/>
        <a:ext cx="515068" cy="220744"/>
      </dsp:txXfrm>
    </dsp:sp>
    <dsp:sp modelId="{9E6B6149-085C-432B-9995-6BB5AE72A70B}">
      <dsp:nvSpPr>
        <dsp:cNvPr id="0" name=""/>
        <dsp:cNvSpPr/>
      </dsp:nvSpPr>
      <dsp:spPr>
        <a:xfrm rot="5400000">
          <a:off x="3998575" y="-183454"/>
          <a:ext cx="478278" cy="74452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400" kern="1200" dirty="0"/>
            <a:t>Hyperbolic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515069" y="3323400"/>
        <a:ext cx="7421943" cy="431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6DC58-4C3C-4CC4-B955-A09C1D7AEACC}">
      <dsp:nvSpPr>
        <dsp:cNvPr id="0" name=""/>
        <dsp:cNvSpPr/>
      </dsp:nvSpPr>
      <dsp:spPr>
        <a:xfrm>
          <a:off x="5927922" y="823829"/>
          <a:ext cx="3240862" cy="3865010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The volume of water in the funnel is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20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𝑉</m:t>
                </m:r>
                <m:r>
                  <a:rPr lang="en-US" sz="220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e>
                  <m:sup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h</m:t>
                </m:r>
              </m:oMath>
            </m:oMathPara>
          </a14:m>
          <a:endParaRPr lang="en-US" sz="2200" kern="1200" dirty="0">
            <a:solidFill>
              <a:schemeClr val="tx1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using similar triangles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m:rPr>
                    <m:nor/>
                  </m:rPr>
                  <a:rPr lang="en-US" sz="2200" i="0" kern="1200">
                    <a:solidFill>
                      <a:schemeClr val="tx1"/>
                    </a:solidFill>
                    <a:latin typeface="+mn-lt"/>
                  </a:rPr>
                  <m:t> </m:t>
                </m:r>
                <m:r>
                  <m:rPr>
                    <m:nor/>
                  </m:rPr>
                  <a:rPr lang="en-US" sz="2200" i="0" kern="1200">
                    <a:solidFill>
                      <a:schemeClr val="tx1"/>
                    </a:solidFill>
                    <a:latin typeface="+mn-lt"/>
                  </a:rPr>
                  <m:t>or</m:t>
                </m:r>
                <m:r>
                  <m:rPr>
                    <m:nor/>
                  </m:rPr>
                  <a:rPr lang="en-US" sz="2200" i="0" kern="1200">
                    <a:solidFill>
                      <a:schemeClr val="tx1"/>
                    </a:solidFill>
                    <a:latin typeface="+mn-lt"/>
                  </a:rPr>
                  <m:t> </m:t>
                </m:r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𝑟</m:t>
                </m:r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en-US" sz="2200" kern="1200" dirty="0">
            <a:solidFill>
              <a:schemeClr val="tx1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we obtain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𝑉</m:t>
                </m:r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p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m:oMathPara>
          </a14:m>
          <a:endParaRPr lang="en-US" sz="2200" kern="1200" dirty="0">
            <a:solidFill>
              <a:schemeClr val="tx1"/>
            </a:solidFill>
            <a:latin typeface="+mn-lt"/>
          </a:endParaRPr>
        </a:p>
      </dsp:txBody>
      <dsp:txXfrm>
        <a:off x="6339229" y="823829"/>
        <a:ext cx="2829556" cy="3865010"/>
      </dsp:txXfrm>
    </dsp:sp>
    <dsp:sp modelId="{E7D81A74-67CE-42F2-B6C0-41EC6525C668}">
      <dsp:nvSpPr>
        <dsp:cNvPr id="0" name=""/>
        <dsp:cNvSpPr/>
      </dsp:nvSpPr>
      <dsp:spPr>
        <a:xfrm>
          <a:off x="5927922" y="0"/>
          <a:ext cx="3240862" cy="8252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Step 3</a:t>
          </a:r>
        </a:p>
      </dsp:txBody>
      <dsp:txXfrm>
        <a:off x="5927922" y="0"/>
        <a:ext cx="3240862" cy="825235"/>
      </dsp:txXfrm>
    </dsp:sp>
    <dsp:sp modelId="{FD65B264-CC69-4730-8D68-AA901DFEFB3D}">
      <dsp:nvSpPr>
        <dsp:cNvPr id="0" name=""/>
        <dsp:cNvSpPr/>
      </dsp:nvSpPr>
      <dsp:spPr>
        <a:xfrm>
          <a:off x="2544469" y="823829"/>
          <a:ext cx="3383601" cy="3589307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2528518"/>
                <a:satOff val="-3470"/>
                <a:lumOff val="5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hueOff val="2528518"/>
                <a:satOff val="-3470"/>
                <a:lumOff val="5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We are given that</a:t>
          </a:r>
          <a:endParaRPr lang="en-US" sz="2200" kern="1200" dirty="0">
            <a:solidFill>
              <a:schemeClr val="tx1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=1−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id-ID" sz="220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and are asked to find </a:t>
          </a: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dh/dt </a:t>
          </a: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when</a:t>
          </a: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 </a:t>
          </a:r>
          <a:endParaRPr lang="en-US" sz="220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h = 2</a:t>
          </a:r>
        </a:p>
      </dsp:txBody>
      <dsp:txXfrm>
        <a:off x="2973891" y="823829"/>
        <a:ext cx="2954179" cy="3589307"/>
      </dsp:txXfrm>
    </dsp:sp>
    <dsp:sp modelId="{0117167A-421E-4E39-8AA3-B342E2439B2D}">
      <dsp:nvSpPr>
        <dsp:cNvPr id="0" name=""/>
        <dsp:cNvSpPr/>
      </dsp:nvSpPr>
      <dsp:spPr>
        <a:xfrm>
          <a:off x="2544469" y="133631"/>
          <a:ext cx="3383601" cy="690197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Step 2</a:t>
          </a:r>
        </a:p>
      </dsp:txBody>
      <dsp:txXfrm>
        <a:off x="2544469" y="133631"/>
        <a:ext cx="3383601" cy="690197"/>
      </dsp:txXfrm>
    </dsp:sp>
    <dsp:sp modelId="{9EBC33C3-5DC2-4F32-BBFB-2A3C7BF2AA14}">
      <dsp:nvSpPr>
        <dsp:cNvPr id="0" name=""/>
        <dsp:cNvSpPr/>
      </dsp:nvSpPr>
      <dsp:spPr>
        <a:xfrm>
          <a:off x="0" y="945752"/>
          <a:ext cx="2671021" cy="3313134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5057036"/>
                <a:satOff val="-6941"/>
                <a:lumOff val="11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hueOff val="5057036"/>
                <a:satOff val="-6941"/>
                <a:lumOff val="11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Let</a:t>
          </a:r>
          <a:endParaRPr lang="en-US" sz="220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V = the volume of the water</a:t>
          </a:r>
          <a:endParaRPr lang="en-US" sz="2200" kern="1200" dirty="0">
            <a:solidFill>
              <a:schemeClr val="tx1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h = the height of the water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r = the radius of the surface of the water</a:t>
          </a:r>
        </a:p>
      </dsp:txBody>
      <dsp:txXfrm>
        <a:off x="338986" y="945752"/>
        <a:ext cx="2332035" cy="3313134"/>
      </dsp:txXfrm>
    </dsp:sp>
    <dsp:sp modelId="{21DE55E3-417B-425D-98B3-52EE1AD731DF}">
      <dsp:nvSpPr>
        <dsp:cNvPr id="0" name=""/>
        <dsp:cNvSpPr/>
      </dsp:nvSpPr>
      <dsp:spPr>
        <a:xfrm>
          <a:off x="0" y="393403"/>
          <a:ext cx="2649594" cy="552345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Step 1</a:t>
          </a:r>
        </a:p>
      </dsp:txBody>
      <dsp:txXfrm>
        <a:off x="0" y="393403"/>
        <a:ext cx="2649594" cy="55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7BEAC-E0E4-46B7-9865-AC2B96A9727F}">
      <dsp:nvSpPr>
        <dsp:cNvPr id="0" name=""/>
        <dsp:cNvSpPr/>
      </dsp:nvSpPr>
      <dsp:spPr>
        <a:xfrm>
          <a:off x="3213915" y="655523"/>
          <a:ext cx="3224982" cy="3408476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Finally, substituting </a:t>
          </a: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dV/dt = ½ </a:t>
          </a: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and </a:t>
          </a: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h = 2 </a:t>
          </a: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into this equation gives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𝑑h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≈0.159</m:t>
                </m:r>
              </m:oMath>
            </m:oMathPara>
          </a14:m>
          <a:endParaRPr lang="en-US" sz="2200" kern="1200" dirty="0">
            <a:solidFill>
              <a:schemeClr val="tx1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and we see that the water level is rising at the rate of 0.159 in./sec.</a:t>
          </a:r>
          <a:endParaRPr lang="en-US" sz="2200" kern="1200" dirty="0">
            <a:solidFill>
              <a:schemeClr val="tx1"/>
            </a:solidFill>
            <a:latin typeface="+mn-lt"/>
          </a:endParaRPr>
        </a:p>
      </dsp:txBody>
      <dsp:txXfrm>
        <a:off x="3623487" y="655523"/>
        <a:ext cx="2815409" cy="3408476"/>
      </dsp:txXfrm>
    </dsp:sp>
    <dsp:sp modelId="{E6F0CD8E-630F-491B-8792-43A2083A698F}">
      <dsp:nvSpPr>
        <dsp:cNvPr id="0" name=""/>
        <dsp:cNvSpPr/>
      </dsp:nvSpPr>
      <dsp:spPr>
        <a:xfrm>
          <a:off x="3213915" y="0"/>
          <a:ext cx="3224982" cy="6555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+mn-lt"/>
            </a:rPr>
            <a:t>Step 5</a:t>
          </a:r>
        </a:p>
      </dsp:txBody>
      <dsp:txXfrm>
        <a:off x="3213915" y="0"/>
        <a:ext cx="3224982" cy="655523"/>
      </dsp:txXfrm>
    </dsp:sp>
    <dsp:sp modelId="{5D3B5FF3-E1D2-4F77-95BB-02BE75D60161}">
      <dsp:nvSpPr>
        <dsp:cNvPr id="0" name=""/>
        <dsp:cNvSpPr/>
      </dsp:nvSpPr>
      <dsp:spPr>
        <a:xfrm>
          <a:off x="13511" y="676666"/>
          <a:ext cx="3224982" cy="3146348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4">
                <a:tint val="50000"/>
                <a:hueOff val="-3925392"/>
                <a:satOff val="19763"/>
                <a:lumOff val="127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hueOff val="-3925392"/>
                <a:satOff val="19763"/>
                <a:lumOff val="127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Differentiating this last equation implicitly with respect to </a:t>
          </a:r>
          <a:r>
            <a:rPr lang="id-ID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t</a:t>
          </a:r>
          <a:r>
            <a:rPr lang="en-US" sz="2200" kern="1200" dirty="0">
              <a:solidFill>
                <a:schemeClr val="tx1"/>
              </a:solidFill>
              <a:latin typeface="+mn-lt"/>
              <a:cs typeface="Arial" pitchFamily="34" charset="0"/>
            </a:rPr>
            <a:t>, we obtain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r>
                  <a:rPr lang="en-US" sz="220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𝜋</m:t>
                </m:r>
                <m:sSup>
                  <m:sSup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p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f>
                  <m:fPr>
                    <m:ctrlP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𝑑h</m:t>
                    </m:r>
                  </m:num>
                  <m:den>
                    <m:r>
                      <a:rPr lang="en-US" sz="2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den>
                </m:f>
              </m:oMath>
            </m:oMathPara>
          </a14:m>
          <a:endParaRPr lang="en-US" sz="2200" kern="1200" dirty="0">
            <a:solidFill>
              <a:schemeClr val="tx1"/>
            </a:solidFill>
            <a:latin typeface="+mn-lt"/>
          </a:endParaRPr>
        </a:p>
      </dsp:txBody>
      <dsp:txXfrm>
        <a:off x="423084" y="676666"/>
        <a:ext cx="2815409" cy="3146348"/>
      </dsp:txXfrm>
    </dsp:sp>
    <dsp:sp modelId="{D3B019A2-77FA-46A7-A890-8ECB177A3307}">
      <dsp:nvSpPr>
        <dsp:cNvPr id="0" name=""/>
        <dsp:cNvSpPr/>
      </dsp:nvSpPr>
      <dsp:spPr>
        <a:xfrm>
          <a:off x="13511" y="152399"/>
          <a:ext cx="3224982" cy="524256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+mn-lt"/>
            </a:rPr>
            <a:t>Step 4</a:t>
          </a:r>
        </a:p>
      </dsp:txBody>
      <dsp:txXfrm>
        <a:off x="13511" y="152399"/>
        <a:ext cx="3224982" cy="52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CE9AF79D-845E-461B-ADC4-7B9B51F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02" y="202976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		 	: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Calculus I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2023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2DB365E-C0A0-4B3F-B6B1-8D39827C09A3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375452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AU" sz="4000" b="1" dirty="0">
                <a:solidFill>
                  <a:schemeClr val="bg1"/>
                </a:solidFill>
              </a:rPr>
              <a:t>Advanced Derivative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7 - 9</a:t>
            </a:r>
          </a:p>
        </p:txBody>
      </p:sp>
    </p:spTree>
    <p:extLst>
      <p:ext uri="{BB962C8B-B14F-4D97-AF65-F5344CB8AC3E}">
        <p14:creationId xmlns:p14="http://schemas.microsoft.com/office/powerpoint/2010/main" val="22810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D33D1A-78A5-540C-9E70-2AC6E574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88" y="1784985"/>
            <a:ext cx="7567613" cy="48768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 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– 2y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+x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y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– cos x = 8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then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2E826E-93A1-8CDD-1962-75C0CFD7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1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37F1277E-918A-022A-0D92-D5F70CA9278F}"/>
                  </a:ext>
                </a:extLst>
              </p:cNvPr>
              <p:cNvSpPr txBox="1"/>
              <p:nvPr/>
            </p:nvSpPr>
            <p:spPr>
              <a:xfrm>
                <a:off x="1339851" y="2357120"/>
                <a:ext cx="8229599" cy="427228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(8)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)−2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d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37F1277E-918A-022A-0D92-D5F70CA9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51" y="2357120"/>
                <a:ext cx="8229599" cy="4272280"/>
              </a:xfrm>
              <a:prstGeom prst="rect">
                <a:avLst/>
              </a:prstGeom>
              <a:blipFill>
                <a:blip r:embed="rId2"/>
                <a:stretch>
                  <a:fillRect b="-3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C0D4-7DA8-6E11-63DB-49A70CCC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2 (1/2)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E4DB12-A68F-67B5-DD0D-0A89945204DA}"/>
              </a:ext>
            </a:extLst>
          </p:cNvPr>
          <p:cNvGrpSpPr/>
          <p:nvPr/>
        </p:nvGrpSpPr>
        <p:grpSpPr>
          <a:xfrm>
            <a:off x="1066800" y="1687170"/>
            <a:ext cx="9040853" cy="4893315"/>
            <a:chOff x="1066800" y="1517556"/>
            <a:chExt cx="9040853" cy="48933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826404-0E73-2E6C-AEE6-CA8505CABE4A}"/>
                </a:ext>
              </a:extLst>
            </p:cNvPr>
            <p:cNvGrpSpPr/>
            <p:nvPr/>
          </p:nvGrpSpPr>
          <p:grpSpPr>
            <a:xfrm>
              <a:off x="1066800" y="1517556"/>
              <a:ext cx="7788844" cy="4893315"/>
              <a:chOff x="1066800" y="1517556"/>
              <a:chExt cx="7788844" cy="48933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074D97A-27C2-3EE0-71BB-19593A3CAA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800" y="1517556"/>
                    <a:ext cx="7508631" cy="11369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latin typeface="+mn-lt"/>
                      </a:rPr>
                      <a:t>Let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a14:m>
                    <a:r>
                      <a:rPr lang="id-ID" sz="2200" dirty="0">
                        <a:latin typeface="+mn-lt"/>
                      </a:rPr>
                      <a:t>.</a:t>
                    </a:r>
                    <a:endParaRPr lang="en-US" sz="2200" dirty="0">
                      <a:latin typeface="+mn-lt"/>
                    </a:endParaRPr>
                  </a:p>
                  <a:p>
                    <a:endParaRPr lang="en-US" sz="2200" dirty="0">
                      <a:latin typeface="+mn-lt"/>
                    </a:endParaRPr>
                  </a:p>
                  <a:p>
                    <a:r>
                      <a:rPr lang="en-US" sz="2200" dirty="0">
                        <a:latin typeface="+mn-lt"/>
                      </a:rPr>
                      <a:t>        </a:t>
                    </a: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B66BDFD-1363-4F19-AED0-2D9054C49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1517556"/>
                    <a:ext cx="7508631" cy="11369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55" t="-2688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C1FEE8-E075-FCFF-44EE-7D5CE3B10943}"/>
                  </a:ext>
                </a:extLst>
              </p:cNvPr>
              <p:cNvGrpSpPr/>
              <p:nvPr/>
            </p:nvGrpSpPr>
            <p:grpSpPr>
              <a:xfrm>
                <a:off x="1066800" y="2362200"/>
                <a:ext cx="707429" cy="707429"/>
                <a:chOff x="1102895" y="2275681"/>
                <a:chExt cx="707429" cy="707429"/>
              </a:xfrm>
            </p:grpSpPr>
            <p:sp>
              <p:nvSpPr>
                <p:cNvPr id="13" name="Chord 12">
                  <a:extLst>
                    <a:ext uri="{FF2B5EF4-FFF2-40B4-BE49-F238E27FC236}">
                      <a16:creationId xmlns:a16="http://schemas.microsoft.com/office/drawing/2014/main" id="{B6C52890-B555-12FA-89E9-8BDE6EC8804F}"/>
                    </a:ext>
                  </a:extLst>
                </p:cNvPr>
                <p:cNvSpPr/>
                <p:nvPr/>
              </p:nvSpPr>
              <p:spPr>
                <a:xfrm>
                  <a:off x="1102895" y="2275681"/>
                  <a:ext cx="707429" cy="707429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4" name="Partial Circle 13">
                  <a:extLst>
                    <a:ext uri="{FF2B5EF4-FFF2-40B4-BE49-F238E27FC236}">
                      <a16:creationId xmlns:a16="http://schemas.microsoft.com/office/drawing/2014/main" id="{46CD98DA-D396-1895-F6A4-13812E57582F}"/>
                    </a:ext>
                  </a:extLst>
                </p:cNvPr>
                <p:cNvSpPr/>
                <p:nvPr/>
              </p:nvSpPr>
              <p:spPr>
                <a:xfrm>
                  <a:off x="1173638" y="2346424"/>
                  <a:ext cx="565943" cy="565943"/>
                </a:xfrm>
                <a:prstGeom prst="pie">
                  <a:avLst>
                    <a:gd name="adj1" fmla="val 12600000"/>
                    <a:gd name="adj2" fmla="val 16200000"/>
                  </a:avLst>
                </a:prstGeom>
              </p:spPr>
              <p:style>
                <a:lnRef idx="1">
                  <a:schemeClr val="accent2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71D435-EDB2-F527-5882-B48D74E09A27}"/>
                  </a:ext>
                </a:extLst>
              </p:cNvPr>
              <p:cNvGrpSpPr/>
              <p:nvPr/>
            </p:nvGrpSpPr>
            <p:grpSpPr>
              <a:xfrm>
                <a:off x="1066800" y="4692611"/>
                <a:ext cx="707429" cy="707429"/>
                <a:chOff x="-439215" y="5964587"/>
                <a:chExt cx="707429" cy="707429"/>
              </a:xfrm>
            </p:grpSpPr>
            <p:sp>
              <p:nvSpPr>
                <p:cNvPr id="11" name="Chord 10">
                  <a:extLst>
                    <a:ext uri="{FF2B5EF4-FFF2-40B4-BE49-F238E27FC236}">
                      <a16:creationId xmlns:a16="http://schemas.microsoft.com/office/drawing/2014/main" id="{73B8C995-2F59-983E-C3CE-3C0209EE54FD}"/>
                    </a:ext>
                  </a:extLst>
                </p:cNvPr>
                <p:cNvSpPr/>
                <p:nvPr/>
              </p:nvSpPr>
              <p:spPr>
                <a:xfrm>
                  <a:off x="-439215" y="5964587"/>
                  <a:ext cx="707429" cy="707429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" name="Partial Circle 11">
                  <a:extLst>
                    <a:ext uri="{FF2B5EF4-FFF2-40B4-BE49-F238E27FC236}">
                      <a16:creationId xmlns:a16="http://schemas.microsoft.com/office/drawing/2014/main" id="{455E94F2-B9E8-2CFB-EFD7-52E14B93E8FE}"/>
                    </a:ext>
                  </a:extLst>
                </p:cNvPr>
                <p:cNvSpPr/>
                <p:nvPr/>
              </p:nvSpPr>
              <p:spPr>
                <a:xfrm>
                  <a:off x="-368472" y="6035330"/>
                  <a:ext cx="565943" cy="565943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</p:spPr>
              <p:style>
                <a:lnRef idx="1">
                  <a:schemeClr val="accent3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810FB42-3EA7-3975-8B10-665D6C310C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8328" y="4599285"/>
                    <a:ext cx="7317316" cy="181158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b="0" i="0" u="none" strike="noStrike" baseline="0" dirty="0">
                        <a:latin typeface="+mn-lt"/>
                      </a:rPr>
                      <a:t>Find the tangent to the folium of Descartes </a:t>
                    </a:r>
                    <a:r>
                      <a:rPr lang="en-US" sz="2200" b="0" i="0" u="none" strike="noStrike" dirty="0">
                        <a:latin typeface="+mn-lt"/>
                      </a:rPr>
                      <a:t>at point (3,3).</a:t>
                    </a:r>
                  </a:p>
                  <a:p>
                    <a:r>
                      <a:rPr lang="en-US" sz="2200" dirty="0">
                        <a:latin typeface="+mn-lt"/>
                      </a:rPr>
                      <a:t>When </a:t>
                    </a:r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a14:m>
                    <a:r>
                      <a:rPr lang="en-US" sz="2200" dirty="0">
                        <a:latin typeface="+mn-lt"/>
                      </a:rPr>
                      <a:t> then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+mn-lt"/>
                          </a:rPr>
                          <m:t>.</m:t>
                        </m:r>
                      </m:oMath>
                    </a14:m>
                    <a:endParaRPr lang="en-US" sz="2200" b="0" i="0" dirty="0">
                      <a:latin typeface="+mn-lt"/>
                    </a:endParaRPr>
                  </a:p>
                  <a:p>
                    <a:r>
                      <a:rPr lang="en-US" sz="2200" dirty="0"/>
                      <a:t>A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tangent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folium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 (3, 3)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+mn-lt"/>
                          </a:rPr>
                          <m:t>is</m:t>
                        </m:r>
                      </m:oMath>
                    </a14:m>
                    <a:r>
                      <a:rPr lang="en-US" sz="2200" dirty="0">
                        <a:latin typeface="+mn-lt"/>
                      </a:rPr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−3=1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200" b="0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id-ID" sz="2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810FB42-3EA7-3975-8B10-665D6C310C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8328" y="4599285"/>
                    <a:ext cx="7317316" cy="18115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82" t="-2020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6D09159-855E-90EF-DF9D-5A36BCDCEDF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0" y="2257098"/>
                    <a:ext cx="4267200" cy="218457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latin typeface="+mn-lt"/>
                      </a:rPr>
                      <a:t>Let’s find </a:t>
                    </a:r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endParaRPr lang="en-US" sz="2200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oMath>
                      </m:oMathPara>
                    </a14:m>
                    <a:endParaRPr lang="en-US" sz="2200" b="0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200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6D09159-855E-90EF-DF9D-5A36BCDCE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2257098"/>
                    <a:ext cx="4267200" cy="21845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57" t="-1955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3D1D82-5D33-A7E1-BB7A-AFB5432A6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9985" y="1631479"/>
              <a:ext cx="2587668" cy="2614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54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F958-78A9-07E6-A3EE-019953E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2 (2/2)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7A4487-DEB8-F936-E734-6266D22D0840}"/>
              </a:ext>
            </a:extLst>
          </p:cNvPr>
          <p:cNvGrpSpPr/>
          <p:nvPr/>
        </p:nvGrpSpPr>
        <p:grpSpPr>
          <a:xfrm>
            <a:off x="1005840" y="2109297"/>
            <a:ext cx="9241321" cy="4705199"/>
            <a:chOff x="1066800" y="1524000"/>
            <a:chExt cx="9241321" cy="47051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F71C46-9C0F-499E-0F28-42ACA7A279E5}"/>
                </a:ext>
              </a:extLst>
            </p:cNvPr>
            <p:cNvGrpSpPr/>
            <p:nvPr/>
          </p:nvGrpSpPr>
          <p:grpSpPr>
            <a:xfrm>
              <a:off x="1066800" y="1524000"/>
              <a:ext cx="9241320" cy="4705199"/>
              <a:chOff x="1066800" y="5747485"/>
              <a:chExt cx="9241320" cy="47051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A848C46-13B8-2617-4096-E7C1C564C6C8}"/>
                  </a:ext>
                </a:extLst>
              </p:cNvPr>
              <p:cNvGrpSpPr/>
              <p:nvPr/>
            </p:nvGrpSpPr>
            <p:grpSpPr>
              <a:xfrm>
                <a:off x="1066800" y="5769571"/>
                <a:ext cx="707429" cy="707429"/>
                <a:chOff x="5884394" y="4257060"/>
                <a:chExt cx="707429" cy="707429"/>
              </a:xfrm>
            </p:grpSpPr>
            <p:sp>
              <p:nvSpPr>
                <p:cNvPr id="8" name="Chord 7">
                  <a:extLst>
                    <a:ext uri="{FF2B5EF4-FFF2-40B4-BE49-F238E27FC236}">
                      <a16:creationId xmlns:a16="http://schemas.microsoft.com/office/drawing/2014/main" id="{3BD84063-5FE5-D8AC-0D3D-67BD95DEB1A1}"/>
                    </a:ext>
                  </a:extLst>
                </p:cNvPr>
                <p:cNvSpPr/>
                <p:nvPr/>
              </p:nvSpPr>
              <p:spPr>
                <a:xfrm>
                  <a:off x="5884394" y="4257060"/>
                  <a:ext cx="707429" cy="707429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" name="Partial Circle 8">
                  <a:extLst>
                    <a:ext uri="{FF2B5EF4-FFF2-40B4-BE49-F238E27FC236}">
                      <a16:creationId xmlns:a16="http://schemas.microsoft.com/office/drawing/2014/main" id="{518FBF08-0319-1BB2-27F1-013A7F09D2E3}"/>
                    </a:ext>
                  </a:extLst>
                </p:cNvPr>
                <p:cNvSpPr/>
                <p:nvPr/>
              </p:nvSpPr>
              <p:spPr>
                <a:xfrm>
                  <a:off x="5955137" y="4327803"/>
                  <a:ext cx="565943" cy="565943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</p:spPr>
              <p:style>
                <a:lnRef idx="1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6FAB34B-6C74-B3FD-92FB-BD25CA9C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199" y="5747485"/>
                    <a:ext cx="8707921" cy="47051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2200" b="0" i="0" u="none" strike="noStrike" baseline="0" dirty="0">
                        <a:latin typeface="+mn-lt"/>
                      </a:rPr>
                      <a:t>At what point in the first quadrant is the tangent line horizontal?</a:t>
                    </a:r>
                  </a:p>
                  <a:p>
                    <a:pPr algn="l"/>
                    <a:r>
                      <a:rPr lang="en-US" sz="2200" b="0" i="0" u="none" strike="noStrike" baseline="0" dirty="0">
                        <a:latin typeface="+mn-lt"/>
                      </a:rPr>
                      <a:t>The tangent line is horizontal if </a:t>
                    </a:r>
                    <a:r>
                      <a:rPr lang="en-US" sz="2200" b="0" i="1" u="none" strike="noStrike" baseline="0" dirty="0">
                        <a:latin typeface="+mn-lt"/>
                      </a:rPr>
                      <a:t>y’</a:t>
                    </a:r>
                    <a:r>
                      <a:rPr lang="en-US" sz="2200" b="0" i="0" u="none" strike="noStrike" baseline="0" dirty="0">
                        <a:latin typeface="+mn-lt"/>
                      </a:rPr>
                      <a:t> </a:t>
                    </a:r>
                    <a:r>
                      <a:rPr lang="en-US" sz="2200" dirty="0">
                        <a:latin typeface="+mn-lt"/>
                      </a:rPr>
                      <a:t>=</a:t>
                    </a:r>
                    <a:r>
                      <a:rPr lang="en-US" sz="2200" b="0" i="0" u="none" strike="noStrike" baseline="0" dirty="0">
                        <a:latin typeface="+mn-lt"/>
                      </a:rPr>
                      <a:t> 0.  Using the expression for </a:t>
                    </a:r>
                    <a:r>
                      <a:rPr lang="en-US" sz="2200" b="0" i="1" u="none" strike="noStrike" baseline="0" dirty="0">
                        <a:latin typeface="+mn-lt"/>
                      </a:rPr>
                      <a:t>y</a:t>
                    </a:r>
                    <a:r>
                      <a:rPr lang="en-US" sz="2200" dirty="0">
                        <a:latin typeface="+mn-lt"/>
                      </a:rPr>
                      <a:t>’</a:t>
                    </a:r>
                    <a:r>
                      <a:rPr lang="en-US" sz="2200" b="0" i="0" u="none" strike="noStrike" baseline="0" dirty="0">
                        <a:latin typeface="+mn-lt"/>
                      </a:rPr>
                      <a:t> from part (a), we see that </a:t>
                    </a:r>
                    <a:r>
                      <a:rPr lang="en-US" sz="2200" b="0" i="1" u="none" strike="noStrike" baseline="0" dirty="0">
                        <a:latin typeface="+mn-lt"/>
                      </a:rPr>
                      <a:t>y’</a:t>
                    </a:r>
                    <a:r>
                      <a:rPr lang="en-US" sz="2200" b="0" i="0" u="none" strike="noStrike" baseline="0" dirty="0">
                        <a:latin typeface="+mn-lt"/>
                      </a:rPr>
                      <a:t> = 0 when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en-US" sz="2200" b="0" i="0" u="none" strike="noStrike" baseline="0" dirty="0">
                        <a:latin typeface="+mn-lt"/>
                      </a:rPr>
                      <a:t> (provided that </a:t>
                    </a:r>
                    <a14:m>
                      <m:oMath xmlns:m="http://schemas.openxmlformats.org/officeDocument/2006/math"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u="none" strike="noStrike" baseline="0" dirty="0" smtClean="0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a14:m>
                    <a:r>
                      <a:rPr lang="en-US" sz="2200" b="0" i="0" u="none" strike="noStrike" baseline="0" dirty="0">
                        <a:latin typeface="+mn-lt"/>
                      </a:rPr>
                      <a:t>).</a:t>
                    </a:r>
                  </a:p>
                  <a:p>
                    <a:pPr algn="l"/>
                    <a:endParaRPr lang="en-US" sz="2200" dirty="0">
                      <a:latin typeface="+mn-lt"/>
                    </a:endParaRPr>
                  </a:p>
                  <a:p>
                    <a:pPr algn="l"/>
                    <a:r>
                      <a:rPr lang="id-ID" sz="2200" b="0" i="0" u="none" strike="noStrike" baseline="0" dirty="0">
                        <a:latin typeface="+mn-lt"/>
                      </a:rPr>
                      <a:t>Substituting</a:t>
                    </a:r>
                    <a:r>
                      <a:rPr lang="en-US" sz="2200" b="0" i="0" u="none" strike="noStrike" baseline="0" dirty="0">
                        <a:latin typeface="+mn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sz="2200" b="0" i="0" u="none" strike="noStrike" baseline="0" dirty="0">
                        <a:latin typeface="+mn-lt"/>
                      </a:rPr>
                      <a:t> in the equation of the curve, then</a:t>
                    </a:r>
                  </a:p>
                  <a:p>
                    <a:pPr marL="1260475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2200" i="1" dirty="0">
                      <a:latin typeface="Cambria Math" panose="02040503050406030204" pitchFamily="18" charset="0"/>
                    </a:endParaRPr>
                  </a:p>
                  <a:p>
                    <a:pPr marL="2519363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=16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>
                      <a:latin typeface="+mn-lt"/>
                    </a:endParaRPr>
                  </a:p>
                  <a:p>
                    <a:r>
                      <a:rPr lang="en-US" sz="2200" dirty="0">
                        <a:latin typeface="+mn-lt"/>
                      </a:rPr>
                      <a:t>Since </a:t>
                    </a:r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a14:m>
                    <a:r>
                      <a:rPr lang="en-US" sz="2200" dirty="0">
                        <a:latin typeface="+mn-lt"/>
                      </a:rPr>
                      <a:t> </a:t>
                    </a:r>
                    <a:r>
                      <a:rPr lang="id-ID" sz="2200" dirty="0">
                        <a:latin typeface="+mn-lt"/>
                      </a:rPr>
                      <a:t>in the first quadrant</a:t>
                    </a:r>
                    <a:r>
                      <a:rPr lang="en-US" sz="2200" dirty="0">
                        <a:latin typeface="+mn-lt"/>
                      </a:rPr>
                      <a:t>, then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a14:m>
                    <a:r>
                      <a:rPr lang="en-US" sz="2200" dirty="0">
                        <a:latin typeface="+mn-lt"/>
                      </a:rPr>
                      <a:t>. </a:t>
                    </a:r>
                  </a:p>
                  <a:p>
                    <a:r>
                      <a:rPr lang="en-US" sz="2200" dirty="0">
                        <a:latin typeface="+mn-lt"/>
                      </a:rPr>
                      <a:t>It means</a:t>
                    </a:r>
                  </a:p>
                  <a:p>
                    <a:pPr marL="1544638"/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a14:m>
                    <a:r>
                      <a:rPr lang="en-US" sz="2200" dirty="0">
                        <a:latin typeface="+mn-lt"/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a14:m>
                    <a:endParaRPr lang="en-US" sz="2200" dirty="0">
                      <a:latin typeface="+mn-lt"/>
                    </a:endParaRPr>
                  </a:p>
                  <a:p>
                    <a:r>
                      <a:rPr lang="en-US" sz="2200" b="0" i="0" u="none" strike="noStrike" baseline="0" dirty="0">
                        <a:latin typeface="+mn-lt"/>
                      </a:rPr>
                      <a:t>Thus the tangent is horizontal at point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2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oMath>
                    </a14:m>
                    <a:endParaRPr lang="en-US" sz="2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6FAB34B-6C74-B3FD-92FB-BD25CA9C42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199" y="5747485"/>
                    <a:ext cx="8707921" cy="47051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40" t="-907" r="-1330" b="-1813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98CB7-947B-3B27-DFD9-391D2E1E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00" y="3287904"/>
              <a:ext cx="2992921" cy="2941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79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F6A244-5B0D-194D-7970-7803808D8FB0}"/>
              </a:ext>
            </a:extLst>
          </p:cNvPr>
          <p:cNvGrpSpPr/>
          <p:nvPr/>
        </p:nvGrpSpPr>
        <p:grpSpPr>
          <a:xfrm>
            <a:off x="865878" y="1801983"/>
            <a:ext cx="9192521" cy="5496709"/>
            <a:chOff x="865879" y="1517556"/>
            <a:chExt cx="7910472" cy="54967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09AB7F4-9D57-FE28-8567-A0AB2CAB7DD5}"/>
                    </a:ext>
                  </a:extLst>
                </p:cNvPr>
                <p:cNvSpPr txBox="1"/>
                <p:nvPr/>
              </p:nvSpPr>
              <p:spPr>
                <a:xfrm>
                  <a:off x="1066800" y="1517556"/>
                  <a:ext cx="7508631" cy="11369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dirty="0">
                      <a:latin typeface="+mn-lt"/>
                    </a:rPr>
                    <a:t>Let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a14:m>
                  <a:r>
                    <a:rPr lang="id-ID" sz="2200" dirty="0">
                      <a:latin typeface="+mn-lt"/>
                    </a:rPr>
                    <a:t>.</a:t>
                  </a:r>
                  <a:endParaRPr lang="en-US" sz="2200" dirty="0">
                    <a:latin typeface="+mn-lt"/>
                  </a:endParaRPr>
                </a:p>
                <a:p>
                  <a:endParaRPr lang="en-US" sz="2200" dirty="0">
                    <a:latin typeface="+mn-lt"/>
                  </a:endParaRPr>
                </a:p>
                <a:p>
                  <a:r>
                    <a:rPr lang="en-US" sz="2200" dirty="0">
                      <a:latin typeface="+mn-lt"/>
                    </a:rPr>
                    <a:t>       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09AB7F4-9D57-FE28-8567-A0AB2CAB7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517556"/>
                  <a:ext cx="7508631" cy="1136978"/>
                </a:xfrm>
                <a:prstGeom prst="rect">
                  <a:avLst/>
                </a:prstGeom>
                <a:blipFill>
                  <a:blip r:embed="rId2"/>
                  <a:stretch>
                    <a:fillRect l="-908" t="-37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B7AFDD-0B07-ACF7-3634-E699EBF8F654}"/>
                </a:ext>
              </a:extLst>
            </p:cNvPr>
            <p:cNvGrpSpPr/>
            <p:nvPr/>
          </p:nvGrpSpPr>
          <p:grpSpPr>
            <a:xfrm>
              <a:off x="1066800" y="2057400"/>
              <a:ext cx="707429" cy="707429"/>
              <a:chOff x="1102895" y="1970881"/>
              <a:chExt cx="707429" cy="707429"/>
            </a:xfrm>
          </p:grpSpPr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7083E5FB-FD12-30E0-30AF-F6798CB0DF9A}"/>
                  </a:ext>
                </a:extLst>
              </p:cNvPr>
              <p:cNvSpPr/>
              <p:nvPr/>
            </p:nvSpPr>
            <p:spPr>
              <a:xfrm>
                <a:off x="1102895" y="1970881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Partial Circle 10">
                <a:extLst>
                  <a:ext uri="{FF2B5EF4-FFF2-40B4-BE49-F238E27FC236}">
                    <a16:creationId xmlns:a16="http://schemas.microsoft.com/office/drawing/2014/main" id="{57E1D2BD-E1AC-D9BD-1A34-FD7EDD685455}"/>
                  </a:ext>
                </a:extLst>
              </p:cNvPr>
              <p:cNvSpPr/>
              <p:nvPr/>
            </p:nvSpPr>
            <p:spPr>
              <a:xfrm>
                <a:off x="1173638" y="2041624"/>
                <a:ext cx="565943" cy="565943"/>
              </a:xfrm>
              <a:prstGeom prst="pie">
                <a:avLst>
                  <a:gd name="adj1" fmla="val 12600000"/>
                  <a:gd name="adj2" fmla="val 16200000"/>
                </a:avLst>
              </a:pr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5CB42C-372C-E798-3F7B-9B0878ECDEB6}"/>
                </a:ext>
              </a:extLst>
            </p:cNvPr>
            <p:cNvGrpSpPr/>
            <p:nvPr/>
          </p:nvGrpSpPr>
          <p:grpSpPr>
            <a:xfrm>
              <a:off x="1066800" y="4245571"/>
              <a:ext cx="707429" cy="707429"/>
              <a:chOff x="-439215" y="5517547"/>
              <a:chExt cx="707429" cy="707429"/>
            </a:xfrm>
          </p:grpSpPr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BF1F3914-15AF-3EB5-E139-F01F3F48A126}"/>
                  </a:ext>
                </a:extLst>
              </p:cNvPr>
              <p:cNvSpPr/>
              <p:nvPr/>
            </p:nvSpPr>
            <p:spPr>
              <a:xfrm>
                <a:off x="-439215" y="5517547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Partial Circle 8">
                <a:extLst>
                  <a:ext uri="{FF2B5EF4-FFF2-40B4-BE49-F238E27FC236}">
                    <a16:creationId xmlns:a16="http://schemas.microsoft.com/office/drawing/2014/main" id="{80F64223-D2AA-AFEA-6480-A0131D6D2A2D}"/>
                  </a:ext>
                </a:extLst>
              </p:cNvPr>
              <p:cNvSpPr/>
              <p:nvPr/>
            </p:nvSpPr>
            <p:spPr>
              <a:xfrm>
                <a:off x="-368472" y="5588290"/>
                <a:ext cx="565943" cy="565943"/>
              </a:xfrm>
              <a:prstGeom prst="pie">
                <a:avLst>
                  <a:gd name="adj1" fmla="val 9000000"/>
                  <a:gd name="adj2" fmla="val 16200000"/>
                </a:avLst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9F2539-6AF7-A4C9-73F8-08C5D4EC63FD}"/>
                    </a:ext>
                  </a:extLst>
                </p:cNvPr>
                <p:cNvSpPr txBox="1"/>
                <p:nvPr/>
              </p:nvSpPr>
              <p:spPr>
                <a:xfrm>
                  <a:off x="865879" y="4380724"/>
                  <a:ext cx="7910472" cy="26335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20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9F2539-6AF7-A4C9-73F8-08C5D4EC6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9" y="4380724"/>
                  <a:ext cx="7910472" cy="26335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8D3775-1253-99F9-D43C-FD5768F74DD8}"/>
                    </a:ext>
                  </a:extLst>
                </p:cNvPr>
                <p:cNvSpPr txBox="1"/>
                <p:nvPr/>
              </p:nvSpPr>
              <p:spPr>
                <a:xfrm>
                  <a:off x="1524000" y="1989214"/>
                  <a:ext cx="6781800" cy="21845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dirty="0">
                      <a:latin typeface="+mn-lt"/>
                    </a:rPr>
                    <a:t>Differentiating the equation implicitly with respect to </a:t>
                  </a:r>
                  <a:r>
                    <a:rPr lang="en-US" sz="2200" i="1" dirty="0">
                      <a:latin typeface="+mn-lt"/>
                    </a:rPr>
                    <a:t>x: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</m:oMath>
                    </m:oMathPara>
                  </a14:m>
                  <a:endParaRPr lang="en-US" sz="2200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200" b="0" i="1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8D3775-1253-99F9-D43C-FD5768F74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1989214"/>
                  <a:ext cx="6781800" cy="2184572"/>
                </a:xfrm>
                <a:prstGeom prst="rect">
                  <a:avLst/>
                </a:prstGeom>
                <a:blipFill>
                  <a:blip r:embed="rId4"/>
                  <a:stretch>
                    <a:fillRect l="-1005" t="-195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0924562-C42B-61BC-7C00-B6B6A4BF8E82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id-ID" sz="3200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pitchFamily="34" charset="0"/>
              </a:rPr>
              <a:t>e: </a:t>
            </a:r>
            <a:r>
              <a:rPr lang="en-US" sz="3200" dirty="0">
                <a:latin typeface="+mj-lt"/>
              </a:rPr>
              <a:t>Second Derivatives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of Implicit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/>
              <p:nvPr/>
            </p:nvSpPr>
            <p:spPr>
              <a:xfrm>
                <a:off x="1365885" y="1463040"/>
                <a:ext cx="2633734" cy="1303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𝐅𝐢𝐧𝐝</m:t>
                      </m:r>
                      <m:f>
                        <m:f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id-ID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id-ID" b="1" dirty="0"/>
              </a:p>
              <a:p>
                <a:endParaRPr lang="id-ID" dirty="0"/>
              </a:p>
              <a:p>
                <a:endParaRPr lang="id-ID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85" y="1463040"/>
                <a:ext cx="2633734" cy="1303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5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68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0E78-8717-289E-ACA6-A2DCA9A9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Logarithmic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94DC2A-CAE2-7C90-1357-B6ADE0A2FADE}"/>
              </a:ext>
            </a:extLst>
          </p:cNvPr>
          <p:cNvGrpSpPr/>
          <p:nvPr/>
        </p:nvGrpSpPr>
        <p:grpSpPr>
          <a:xfrm>
            <a:off x="1488013" y="1846297"/>
            <a:ext cx="7712612" cy="4994206"/>
            <a:chOff x="786667" y="1146637"/>
            <a:chExt cx="7712612" cy="49942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5D81BF-AD0F-8213-4E30-E5142A850668}"/>
                </a:ext>
              </a:extLst>
            </p:cNvPr>
            <p:cNvGrpSpPr/>
            <p:nvPr/>
          </p:nvGrpSpPr>
          <p:grpSpPr>
            <a:xfrm>
              <a:off x="786667" y="1146637"/>
              <a:ext cx="7712612" cy="4994206"/>
              <a:chOff x="644026" y="762877"/>
              <a:chExt cx="7712612" cy="4994206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092444E-6D19-5E92-0783-0F5567E78D74}"/>
                  </a:ext>
                </a:extLst>
              </p:cNvPr>
              <p:cNvSpPr/>
              <p:nvPr/>
            </p:nvSpPr>
            <p:spPr>
              <a:xfrm>
                <a:off x="3266429" y="762877"/>
                <a:ext cx="2611140" cy="1223420"/>
              </a:xfrm>
              <a:custGeom>
                <a:avLst/>
                <a:gdLst>
                  <a:gd name="connsiteX0" fmla="*/ 0 w 1334988"/>
                  <a:gd name="connsiteY0" fmla="*/ 144627 h 867742"/>
                  <a:gd name="connsiteX1" fmla="*/ 144627 w 1334988"/>
                  <a:gd name="connsiteY1" fmla="*/ 0 h 867742"/>
                  <a:gd name="connsiteX2" fmla="*/ 1190361 w 1334988"/>
                  <a:gd name="connsiteY2" fmla="*/ 0 h 867742"/>
                  <a:gd name="connsiteX3" fmla="*/ 1334988 w 1334988"/>
                  <a:gd name="connsiteY3" fmla="*/ 144627 h 867742"/>
                  <a:gd name="connsiteX4" fmla="*/ 1334988 w 1334988"/>
                  <a:gd name="connsiteY4" fmla="*/ 723115 h 867742"/>
                  <a:gd name="connsiteX5" fmla="*/ 1190361 w 1334988"/>
                  <a:gd name="connsiteY5" fmla="*/ 867742 h 867742"/>
                  <a:gd name="connsiteX6" fmla="*/ 144627 w 1334988"/>
                  <a:gd name="connsiteY6" fmla="*/ 867742 h 867742"/>
                  <a:gd name="connsiteX7" fmla="*/ 0 w 1334988"/>
                  <a:gd name="connsiteY7" fmla="*/ 723115 h 867742"/>
                  <a:gd name="connsiteX8" fmla="*/ 0 w 1334988"/>
                  <a:gd name="connsiteY8" fmla="*/ 144627 h 86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988" h="867742">
                    <a:moveTo>
                      <a:pt x="0" y="144627"/>
                    </a:moveTo>
                    <a:cubicBezTo>
                      <a:pt x="0" y="64752"/>
                      <a:pt x="64752" y="0"/>
                      <a:pt x="144627" y="0"/>
                    </a:cubicBezTo>
                    <a:lnTo>
                      <a:pt x="1190361" y="0"/>
                    </a:lnTo>
                    <a:cubicBezTo>
                      <a:pt x="1270236" y="0"/>
                      <a:pt x="1334988" y="64752"/>
                      <a:pt x="1334988" y="144627"/>
                    </a:cubicBezTo>
                    <a:lnTo>
                      <a:pt x="1334988" y="723115"/>
                    </a:lnTo>
                    <a:cubicBezTo>
                      <a:pt x="1334988" y="802990"/>
                      <a:pt x="1270236" y="867742"/>
                      <a:pt x="1190361" y="867742"/>
                    </a:cubicBezTo>
                    <a:lnTo>
                      <a:pt x="144627" y="867742"/>
                    </a:lnTo>
                    <a:cubicBezTo>
                      <a:pt x="64752" y="867742"/>
                      <a:pt x="0" y="802990"/>
                      <a:pt x="0" y="723115"/>
                    </a:cubicBezTo>
                    <a:lnTo>
                      <a:pt x="0" y="14462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900" tIns="171900" rIns="171900" bIns="17190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34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3D13421-6A23-03F8-EF11-7D691FECEC7F}"/>
                  </a:ext>
                </a:extLst>
              </p:cNvPr>
              <p:cNvSpPr/>
              <p:nvPr/>
            </p:nvSpPr>
            <p:spPr>
              <a:xfrm>
                <a:off x="2839405" y="1833241"/>
                <a:ext cx="3465188" cy="346518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409246" y="137594"/>
                    </a:moveTo>
                    <a:arcTo wR="1732594" hR="1732594" stAng="17579295" swAng="1959991"/>
                  </a:path>
                </a:pathLst>
              </a:custGeom>
              <a:noFill/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AE6D38E-2A72-2557-3740-5ED829F8899B}"/>
                  </a:ext>
                </a:extLst>
              </p:cNvPr>
              <p:cNvSpPr/>
              <p:nvPr/>
            </p:nvSpPr>
            <p:spPr>
              <a:xfrm>
                <a:off x="5745498" y="2335765"/>
                <a:ext cx="2611140" cy="1223420"/>
              </a:xfrm>
              <a:custGeom>
                <a:avLst/>
                <a:gdLst>
                  <a:gd name="connsiteX0" fmla="*/ 0 w 1334988"/>
                  <a:gd name="connsiteY0" fmla="*/ 144627 h 867742"/>
                  <a:gd name="connsiteX1" fmla="*/ 144627 w 1334988"/>
                  <a:gd name="connsiteY1" fmla="*/ 0 h 867742"/>
                  <a:gd name="connsiteX2" fmla="*/ 1190361 w 1334988"/>
                  <a:gd name="connsiteY2" fmla="*/ 0 h 867742"/>
                  <a:gd name="connsiteX3" fmla="*/ 1334988 w 1334988"/>
                  <a:gd name="connsiteY3" fmla="*/ 144627 h 867742"/>
                  <a:gd name="connsiteX4" fmla="*/ 1334988 w 1334988"/>
                  <a:gd name="connsiteY4" fmla="*/ 723115 h 867742"/>
                  <a:gd name="connsiteX5" fmla="*/ 1190361 w 1334988"/>
                  <a:gd name="connsiteY5" fmla="*/ 867742 h 867742"/>
                  <a:gd name="connsiteX6" fmla="*/ 144627 w 1334988"/>
                  <a:gd name="connsiteY6" fmla="*/ 867742 h 867742"/>
                  <a:gd name="connsiteX7" fmla="*/ 0 w 1334988"/>
                  <a:gd name="connsiteY7" fmla="*/ 723115 h 867742"/>
                  <a:gd name="connsiteX8" fmla="*/ 0 w 1334988"/>
                  <a:gd name="connsiteY8" fmla="*/ 144627 h 86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988" h="867742">
                    <a:moveTo>
                      <a:pt x="0" y="144627"/>
                    </a:moveTo>
                    <a:cubicBezTo>
                      <a:pt x="0" y="64752"/>
                      <a:pt x="64752" y="0"/>
                      <a:pt x="144627" y="0"/>
                    </a:cubicBezTo>
                    <a:lnTo>
                      <a:pt x="1190361" y="0"/>
                    </a:lnTo>
                    <a:cubicBezTo>
                      <a:pt x="1270236" y="0"/>
                      <a:pt x="1334988" y="64752"/>
                      <a:pt x="1334988" y="144627"/>
                    </a:cubicBezTo>
                    <a:lnTo>
                      <a:pt x="1334988" y="723115"/>
                    </a:lnTo>
                    <a:cubicBezTo>
                      <a:pt x="1334988" y="802990"/>
                      <a:pt x="1270236" y="867742"/>
                      <a:pt x="1190361" y="867742"/>
                    </a:cubicBezTo>
                    <a:lnTo>
                      <a:pt x="144627" y="867742"/>
                    </a:lnTo>
                    <a:cubicBezTo>
                      <a:pt x="64752" y="867742"/>
                      <a:pt x="0" y="802990"/>
                      <a:pt x="0" y="723115"/>
                    </a:cubicBezTo>
                    <a:lnTo>
                      <a:pt x="0" y="14462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900" tIns="171900" rIns="171900" bIns="17190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34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B863329-21AC-CE27-20D6-1CD766A4C858}"/>
                  </a:ext>
                </a:extLst>
              </p:cNvPr>
              <p:cNvSpPr/>
              <p:nvPr/>
            </p:nvSpPr>
            <p:spPr>
              <a:xfrm>
                <a:off x="2839405" y="1833241"/>
                <a:ext cx="3465188" cy="346518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462825" y="1642133"/>
                    </a:moveTo>
                    <a:arcTo wR="1732594" hR="1732594" stAng="21420430" swAng="2195114"/>
                  </a:path>
                </a:pathLst>
              </a:custGeom>
              <a:noFill/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462BFD-B794-D87A-5988-1BEE6DB3C065}"/>
                  </a:ext>
                </a:extLst>
              </p:cNvPr>
              <p:cNvSpPr/>
              <p:nvPr/>
            </p:nvSpPr>
            <p:spPr>
              <a:xfrm>
                <a:off x="4922899" y="4533663"/>
                <a:ext cx="2611140" cy="1223420"/>
              </a:xfrm>
              <a:custGeom>
                <a:avLst/>
                <a:gdLst>
                  <a:gd name="connsiteX0" fmla="*/ 0 w 1334988"/>
                  <a:gd name="connsiteY0" fmla="*/ 144627 h 867742"/>
                  <a:gd name="connsiteX1" fmla="*/ 144627 w 1334988"/>
                  <a:gd name="connsiteY1" fmla="*/ 0 h 867742"/>
                  <a:gd name="connsiteX2" fmla="*/ 1190361 w 1334988"/>
                  <a:gd name="connsiteY2" fmla="*/ 0 h 867742"/>
                  <a:gd name="connsiteX3" fmla="*/ 1334988 w 1334988"/>
                  <a:gd name="connsiteY3" fmla="*/ 144627 h 867742"/>
                  <a:gd name="connsiteX4" fmla="*/ 1334988 w 1334988"/>
                  <a:gd name="connsiteY4" fmla="*/ 723115 h 867742"/>
                  <a:gd name="connsiteX5" fmla="*/ 1190361 w 1334988"/>
                  <a:gd name="connsiteY5" fmla="*/ 867742 h 867742"/>
                  <a:gd name="connsiteX6" fmla="*/ 144627 w 1334988"/>
                  <a:gd name="connsiteY6" fmla="*/ 867742 h 867742"/>
                  <a:gd name="connsiteX7" fmla="*/ 0 w 1334988"/>
                  <a:gd name="connsiteY7" fmla="*/ 723115 h 867742"/>
                  <a:gd name="connsiteX8" fmla="*/ 0 w 1334988"/>
                  <a:gd name="connsiteY8" fmla="*/ 144627 h 86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988" h="867742">
                    <a:moveTo>
                      <a:pt x="0" y="144627"/>
                    </a:moveTo>
                    <a:cubicBezTo>
                      <a:pt x="0" y="64752"/>
                      <a:pt x="64752" y="0"/>
                      <a:pt x="144627" y="0"/>
                    </a:cubicBezTo>
                    <a:lnTo>
                      <a:pt x="1190361" y="0"/>
                    </a:lnTo>
                    <a:cubicBezTo>
                      <a:pt x="1270236" y="0"/>
                      <a:pt x="1334988" y="64752"/>
                      <a:pt x="1334988" y="144627"/>
                    </a:cubicBezTo>
                    <a:lnTo>
                      <a:pt x="1334988" y="723115"/>
                    </a:lnTo>
                    <a:cubicBezTo>
                      <a:pt x="1334988" y="802990"/>
                      <a:pt x="1270236" y="867742"/>
                      <a:pt x="1190361" y="867742"/>
                    </a:cubicBezTo>
                    <a:lnTo>
                      <a:pt x="144627" y="867742"/>
                    </a:lnTo>
                    <a:cubicBezTo>
                      <a:pt x="64752" y="867742"/>
                      <a:pt x="0" y="802990"/>
                      <a:pt x="0" y="723115"/>
                    </a:cubicBezTo>
                    <a:lnTo>
                      <a:pt x="0" y="14462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900" tIns="171900" rIns="171900" bIns="17190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3400" kern="12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E53DEEE-E2B7-CD96-6771-0CB16EBE0DE0}"/>
                  </a:ext>
                </a:extLst>
              </p:cNvPr>
              <p:cNvSpPr/>
              <p:nvPr/>
            </p:nvSpPr>
            <p:spPr>
              <a:xfrm>
                <a:off x="2839405" y="1833241"/>
                <a:ext cx="3465188" cy="346518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076618" y="3430690"/>
                    </a:moveTo>
                    <a:arcTo wR="1732594" hR="1732594" stAng="4712834" swAng="1374332"/>
                  </a:path>
                </a:pathLst>
              </a:custGeom>
              <a:noFill/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4793DB-7D19-55DC-AE49-E78ADDF5004E}"/>
                  </a:ext>
                </a:extLst>
              </p:cNvPr>
              <p:cNvSpPr/>
              <p:nvPr/>
            </p:nvSpPr>
            <p:spPr>
              <a:xfrm>
                <a:off x="1697035" y="4533663"/>
                <a:ext cx="2611141" cy="1223420"/>
              </a:xfrm>
              <a:custGeom>
                <a:avLst/>
                <a:gdLst>
                  <a:gd name="connsiteX0" fmla="*/ 0 w 1334988"/>
                  <a:gd name="connsiteY0" fmla="*/ 144627 h 867742"/>
                  <a:gd name="connsiteX1" fmla="*/ 144627 w 1334988"/>
                  <a:gd name="connsiteY1" fmla="*/ 0 h 867742"/>
                  <a:gd name="connsiteX2" fmla="*/ 1190361 w 1334988"/>
                  <a:gd name="connsiteY2" fmla="*/ 0 h 867742"/>
                  <a:gd name="connsiteX3" fmla="*/ 1334988 w 1334988"/>
                  <a:gd name="connsiteY3" fmla="*/ 144627 h 867742"/>
                  <a:gd name="connsiteX4" fmla="*/ 1334988 w 1334988"/>
                  <a:gd name="connsiteY4" fmla="*/ 723115 h 867742"/>
                  <a:gd name="connsiteX5" fmla="*/ 1190361 w 1334988"/>
                  <a:gd name="connsiteY5" fmla="*/ 867742 h 867742"/>
                  <a:gd name="connsiteX6" fmla="*/ 144627 w 1334988"/>
                  <a:gd name="connsiteY6" fmla="*/ 867742 h 867742"/>
                  <a:gd name="connsiteX7" fmla="*/ 0 w 1334988"/>
                  <a:gd name="connsiteY7" fmla="*/ 723115 h 867742"/>
                  <a:gd name="connsiteX8" fmla="*/ 0 w 1334988"/>
                  <a:gd name="connsiteY8" fmla="*/ 144627 h 86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988" h="867742">
                    <a:moveTo>
                      <a:pt x="0" y="144627"/>
                    </a:moveTo>
                    <a:cubicBezTo>
                      <a:pt x="0" y="64752"/>
                      <a:pt x="64752" y="0"/>
                      <a:pt x="144627" y="0"/>
                    </a:cubicBezTo>
                    <a:lnTo>
                      <a:pt x="1190361" y="0"/>
                    </a:lnTo>
                    <a:cubicBezTo>
                      <a:pt x="1270236" y="0"/>
                      <a:pt x="1334988" y="64752"/>
                      <a:pt x="1334988" y="144627"/>
                    </a:cubicBezTo>
                    <a:lnTo>
                      <a:pt x="1334988" y="723115"/>
                    </a:lnTo>
                    <a:cubicBezTo>
                      <a:pt x="1334988" y="802990"/>
                      <a:pt x="1270236" y="867742"/>
                      <a:pt x="1190361" y="867742"/>
                    </a:cubicBezTo>
                    <a:lnTo>
                      <a:pt x="144627" y="867742"/>
                    </a:lnTo>
                    <a:cubicBezTo>
                      <a:pt x="64752" y="867742"/>
                      <a:pt x="0" y="802990"/>
                      <a:pt x="0" y="723115"/>
                    </a:cubicBezTo>
                    <a:lnTo>
                      <a:pt x="0" y="14462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900" tIns="171900" rIns="171900" bIns="17190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3400" kern="12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EFBF1A5-6F62-C068-37B8-B87F32AB72DA}"/>
                  </a:ext>
                </a:extLst>
              </p:cNvPr>
              <p:cNvSpPr/>
              <p:nvPr/>
            </p:nvSpPr>
            <p:spPr>
              <a:xfrm>
                <a:off x="2839405" y="1833241"/>
                <a:ext cx="3465188" cy="346518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89352" y="2691206"/>
                    </a:moveTo>
                    <a:arcTo wR="1732594" hR="1732594" stAng="8784456" swAng="2195114"/>
                  </a:path>
                </a:pathLst>
              </a:custGeom>
              <a:noFill/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3D94BB0-A7C0-13B5-C674-4F4B3164B8BA}"/>
                  </a:ext>
                </a:extLst>
              </p:cNvPr>
              <p:cNvSpPr/>
              <p:nvPr/>
            </p:nvSpPr>
            <p:spPr>
              <a:xfrm>
                <a:off x="644026" y="2423328"/>
                <a:ext cx="2611141" cy="1223420"/>
              </a:xfrm>
              <a:custGeom>
                <a:avLst/>
                <a:gdLst>
                  <a:gd name="connsiteX0" fmla="*/ 0 w 1334988"/>
                  <a:gd name="connsiteY0" fmla="*/ 144627 h 867742"/>
                  <a:gd name="connsiteX1" fmla="*/ 144627 w 1334988"/>
                  <a:gd name="connsiteY1" fmla="*/ 0 h 867742"/>
                  <a:gd name="connsiteX2" fmla="*/ 1190361 w 1334988"/>
                  <a:gd name="connsiteY2" fmla="*/ 0 h 867742"/>
                  <a:gd name="connsiteX3" fmla="*/ 1334988 w 1334988"/>
                  <a:gd name="connsiteY3" fmla="*/ 144627 h 867742"/>
                  <a:gd name="connsiteX4" fmla="*/ 1334988 w 1334988"/>
                  <a:gd name="connsiteY4" fmla="*/ 723115 h 867742"/>
                  <a:gd name="connsiteX5" fmla="*/ 1190361 w 1334988"/>
                  <a:gd name="connsiteY5" fmla="*/ 867742 h 867742"/>
                  <a:gd name="connsiteX6" fmla="*/ 144627 w 1334988"/>
                  <a:gd name="connsiteY6" fmla="*/ 867742 h 867742"/>
                  <a:gd name="connsiteX7" fmla="*/ 0 w 1334988"/>
                  <a:gd name="connsiteY7" fmla="*/ 723115 h 867742"/>
                  <a:gd name="connsiteX8" fmla="*/ 0 w 1334988"/>
                  <a:gd name="connsiteY8" fmla="*/ 144627 h 86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988" h="867742">
                    <a:moveTo>
                      <a:pt x="0" y="144627"/>
                    </a:moveTo>
                    <a:cubicBezTo>
                      <a:pt x="0" y="64752"/>
                      <a:pt x="64752" y="0"/>
                      <a:pt x="144627" y="0"/>
                    </a:cubicBezTo>
                    <a:lnTo>
                      <a:pt x="1190361" y="0"/>
                    </a:lnTo>
                    <a:cubicBezTo>
                      <a:pt x="1270236" y="0"/>
                      <a:pt x="1334988" y="64752"/>
                      <a:pt x="1334988" y="144627"/>
                    </a:cubicBezTo>
                    <a:lnTo>
                      <a:pt x="1334988" y="723115"/>
                    </a:lnTo>
                    <a:cubicBezTo>
                      <a:pt x="1334988" y="802990"/>
                      <a:pt x="1270236" y="867742"/>
                      <a:pt x="1190361" y="867742"/>
                    </a:cubicBezTo>
                    <a:lnTo>
                      <a:pt x="144627" y="867742"/>
                    </a:lnTo>
                    <a:cubicBezTo>
                      <a:pt x="64752" y="867742"/>
                      <a:pt x="0" y="802990"/>
                      <a:pt x="0" y="723115"/>
                    </a:cubicBezTo>
                    <a:lnTo>
                      <a:pt x="0" y="14462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900" tIns="171900" rIns="171900" bIns="17190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3400" kern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9A834A2-0D20-9579-371F-2AD3E0E4EEB9}"/>
                  </a:ext>
                </a:extLst>
              </p:cNvPr>
              <p:cNvSpPr/>
              <p:nvPr/>
            </p:nvSpPr>
            <p:spPr>
              <a:xfrm>
                <a:off x="2839405" y="1833241"/>
                <a:ext cx="3465188" cy="346518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02072" y="755102"/>
                    </a:moveTo>
                    <a:arcTo wR="1732594" hR="1732594" stAng="12860714" swAng="1959991"/>
                  </a:path>
                </a:pathLst>
              </a:custGeom>
              <a:noFill/>
            </p:spPr>
            <p:style>
              <a:lnRef idx="1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B7995F-CE1F-625B-CB39-F8DB92499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1834" y="1372754"/>
              <a:ext cx="2143360" cy="72855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F66D52-2F68-042F-0416-806AF2B3A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371" y="2927132"/>
              <a:ext cx="1730829" cy="8005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0C1663-649A-8D3D-4FD4-1F0FF0A9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834" y="3016218"/>
              <a:ext cx="2178263" cy="7988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4304F7-C0B7-4F39-78DA-854E46554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132" y="5125738"/>
              <a:ext cx="2284891" cy="806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4E76C4-E8F0-96AC-57B0-45C701995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725" y="5135781"/>
              <a:ext cx="2024743" cy="7849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840CD-81DB-CC26-374C-E5F3A069390A}"/>
                </a:ext>
              </a:extLst>
            </p:cNvPr>
            <p:cNvSpPr txBox="1"/>
            <p:nvPr/>
          </p:nvSpPr>
          <p:spPr>
            <a:xfrm>
              <a:off x="2362200" y="3512403"/>
              <a:ext cx="4572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2400" b="1" i="0" u="none" strike="noStrike" baseline="0" dirty="0">
                  <a:latin typeface="+mn-lt"/>
                </a:rPr>
                <a:t>Logarithmic </a:t>
              </a:r>
              <a:endParaRPr lang="en-US" sz="2400" b="1" i="0" u="none" strike="noStrike" baseline="0" dirty="0">
                <a:latin typeface="+mn-lt"/>
              </a:endParaRPr>
            </a:p>
            <a:p>
              <a:pPr algn="ctr"/>
              <a:r>
                <a:rPr lang="id-ID" sz="2400" b="1" i="0" u="none" strike="noStrike" baseline="0" dirty="0">
                  <a:latin typeface="+mn-lt"/>
                </a:rPr>
                <a:t>Functions</a:t>
              </a:r>
              <a:endParaRPr lang="id-ID" sz="24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71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0E78-8717-289E-ACA6-A2DCA9A9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Logarithmic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8DAEBD-4F98-1309-5905-81671973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3" y="1800225"/>
            <a:ext cx="9648170" cy="48177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B24E51-D7FA-E821-0F12-24903290798F}"/>
              </a:ext>
            </a:extLst>
          </p:cNvPr>
          <p:cNvSpPr txBox="1"/>
          <p:nvPr/>
        </p:nvSpPr>
        <p:spPr>
          <a:xfrm>
            <a:off x="2322576" y="2039112"/>
            <a:ext cx="24688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ACF77D-92C6-56C6-D12F-9809DA0EE887}"/>
              </a:ext>
            </a:extLst>
          </p:cNvPr>
          <p:cNvSpPr txBox="1"/>
          <p:nvPr/>
        </p:nvSpPr>
        <p:spPr>
          <a:xfrm>
            <a:off x="2276856" y="4318808"/>
            <a:ext cx="24688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A75EA-6554-FFBB-A588-8F743D19D9F4}"/>
              </a:ext>
            </a:extLst>
          </p:cNvPr>
          <p:cNvSpPr txBox="1"/>
          <p:nvPr/>
        </p:nvSpPr>
        <p:spPr>
          <a:xfrm>
            <a:off x="3041904" y="2685288"/>
            <a:ext cx="150266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763F51-4544-E786-E4F4-8793391CD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" t="4931" r="1147" b="4931"/>
          <a:stretch/>
        </p:blipFill>
        <p:spPr>
          <a:xfrm>
            <a:off x="3041904" y="2605256"/>
            <a:ext cx="5060950" cy="8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C998-D482-FE08-17B1-7D2DAFCBEA46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9B8"/>
                </a:solidFill>
                <a:latin typeface="Open Sans" pitchFamily="-84" charset="0"/>
              </a:defRPr>
            </a:lvl9pPr>
          </a:lstStyle>
          <a:p>
            <a:pPr algn="r"/>
            <a:r>
              <a:rPr lang="en-US" sz="3200" i="0" u="none" strike="noStrike" baseline="0" dirty="0">
                <a:latin typeface="+mj-lt"/>
              </a:rPr>
              <a:t>Example 3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FE0AB-E12B-C982-9304-E44173D6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82511" y="2086143"/>
            <a:ext cx="6858000" cy="3390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C4BF7-D8A5-D02A-F3E4-09DD4780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96470" y="3664741"/>
            <a:ext cx="3999049" cy="2947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6C9E4-9454-2964-252D-990A94A4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79"/>
          <a:stretch/>
        </p:blipFill>
        <p:spPr>
          <a:xfrm>
            <a:off x="8284464" y="1160858"/>
            <a:ext cx="2316321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33F-87E5-318A-D7A1-7AB9AC8A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Logarithmic Differentiation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1C7E88-D577-2F41-4DB9-AF1E4618178C}"/>
              </a:ext>
            </a:extLst>
          </p:cNvPr>
          <p:cNvGrpSpPr/>
          <p:nvPr/>
        </p:nvGrpSpPr>
        <p:grpSpPr>
          <a:xfrm>
            <a:off x="1219200" y="2112474"/>
            <a:ext cx="8229600" cy="4491929"/>
            <a:chOff x="1066800" y="1604070"/>
            <a:chExt cx="7619999" cy="4491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A3B720-1582-6FD5-71A3-5D107FEB642F}"/>
                </a:ext>
              </a:extLst>
            </p:cNvPr>
            <p:cNvSpPr txBox="1"/>
            <p:nvPr/>
          </p:nvSpPr>
          <p:spPr>
            <a:xfrm>
              <a:off x="1066800" y="1604070"/>
              <a:ext cx="746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id-ID" sz="2400" i="0" u="none" strike="noStrike" baseline="0" dirty="0">
                  <a:latin typeface="+mn-lt"/>
                </a:rPr>
                <a:t>Steps in Logarithmic Differentiation</a:t>
              </a:r>
              <a:r>
                <a:rPr lang="en-US" sz="2400" i="0" u="none" strike="noStrike" baseline="0" dirty="0">
                  <a:latin typeface="+mn-lt"/>
                </a:rPr>
                <a:t>:</a:t>
              </a:r>
              <a:endParaRPr lang="id-ID" sz="2400" dirty="0"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33C8DE-A21E-15F9-ABFD-AD40B22ADE24}"/>
                </a:ext>
              </a:extLst>
            </p:cNvPr>
            <p:cNvGrpSpPr/>
            <p:nvPr/>
          </p:nvGrpSpPr>
          <p:grpSpPr>
            <a:xfrm>
              <a:off x="1219200" y="2237441"/>
              <a:ext cx="7467599" cy="3858558"/>
              <a:chOff x="1219200" y="1781938"/>
              <a:chExt cx="7467599" cy="4314061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C87F5E-0CE7-0765-CF57-504C9955BD8E}"/>
                  </a:ext>
                </a:extLst>
              </p:cNvPr>
              <p:cNvSpPr/>
              <p:nvPr/>
            </p:nvSpPr>
            <p:spPr>
              <a:xfrm>
                <a:off x="1219200" y="1781938"/>
                <a:ext cx="6347460" cy="1573769"/>
              </a:xfrm>
              <a:custGeom>
                <a:avLst/>
                <a:gdLst>
                  <a:gd name="connsiteX0" fmla="*/ 0 w 6347460"/>
                  <a:gd name="connsiteY0" fmla="*/ 117441 h 1174411"/>
                  <a:gd name="connsiteX1" fmla="*/ 117441 w 6347460"/>
                  <a:gd name="connsiteY1" fmla="*/ 0 h 1174411"/>
                  <a:gd name="connsiteX2" fmla="*/ 6230019 w 6347460"/>
                  <a:gd name="connsiteY2" fmla="*/ 0 h 1174411"/>
                  <a:gd name="connsiteX3" fmla="*/ 6347460 w 6347460"/>
                  <a:gd name="connsiteY3" fmla="*/ 117441 h 1174411"/>
                  <a:gd name="connsiteX4" fmla="*/ 6347460 w 6347460"/>
                  <a:gd name="connsiteY4" fmla="*/ 1056970 h 1174411"/>
                  <a:gd name="connsiteX5" fmla="*/ 6230019 w 6347460"/>
                  <a:gd name="connsiteY5" fmla="*/ 1174411 h 1174411"/>
                  <a:gd name="connsiteX6" fmla="*/ 117441 w 6347460"/>
                  <a:gd name="connsiteY6" fmla="*/ 1174411 h 1174411"/>
                  <a:gd name="connsiteX7" fmla="*/ 0 w 6347460"/>
                  <a:gd name="connsiteY7" fmla="*/ 1056970 h 1174411"/>
                  <a:gd name="connsiteX8" fmla="*/ 0 w 6347460"/>
                  <a:gd name="connsiteY8" fmla="*/ 117441 h 1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7460" h="1174411">
                    <a:moveTo>
                      <a:pt x="0" y="117441"/>
                    </a:moveTo>
                    <a:cubicBezTo>
                      <a:pt x="0" y="52580"/>
                      <a:pt x="52580" y="0"/>
                      <a:pt x="117441" y="0"/>
                    </a:cubicBezTo>
                    <a:lnTo>
                      <a:pt x="6230019" y="0"/>
                    </a:lnTo>
                    <a:cubicBezTo>
                      <a:pt x="6294880" y="0"/>
                      <a:pt x="6347460" y="52580"/>
                      <a:pt x="6347460" y="117441"/>
                    </a:cubicBezTo>
                    <a:lnTo>
                      <a:pt x="6347460" y="1056970"/>
                    </a:lnTo>
                    <a:cubicBezTo>
                      <a:pt x="6347460" y="1121831"/>
                      <a:pt x="6294880" y="1174411"/>
                      <a:pt x="6230019" y="1174411"/>
                    </a:cubicBezTo>
                    <a:lnTo>
                      <a:pt x="117441" y="1174411"/>
                    </a:lnTo>
                    <a:cubicBezTo>
                      <a:pt x="52580" y="1174411"/>
                      <a:pt x="0" y="1121831"/>
                      <a:pt x="0" y="1056970"/>
                    </a:cubicBezTo>
                    <a:lnTo>
                      <a:pt x="0" y="11744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707" tIns="228707" rIns="1427194" bIns="228707" numCol="1" spcCol="1270" anchor="ctr" anchorCtr="0">
                <a:noAutofit/>
              </a:bodyPr>
              <a:lstStyle/>
              <a:p>
                <a:pPr marL="0" lvl="0" indent="0" algn="l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400" kern="1200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012CF89-E809-46CD-FEAE-BAC1F98CF080}"/>
                  </a:ext>
                </a:extLst>
              </p:cNvPr>
              <p:cNvSpPr/>
              <p:nvPr/>
            </p:nvSpPr>
            <p:spPr>
              <a:xfrm>
                <a:off x="1779269" y="3551441"/>
                <a:ext cx="6347460" cy="1174411"/>
              </a:xfrm>
              <a:custGeom>
                <a:avLst/>
                <a:gdLst>
                  <a:gd name="connsiteX0" fmla="*/ 0 w 6347460"/>
                  <a:gd name="connsiteY0" fmla="*/ 117441 h 1174411"/>
                  <a:gd name="connsiteX1" fmla="*/ 117441 w 6347460"/>
                  <a:gd name="connsiteY1" fmla="*/ 0 h 1174411"/>
                  <a:gd name="connsiteX2" fmla="*/ 6230019 w 6347460"/>
                  <a:gd name="connsiteY2" fmla="*/ 0 h 1174411"/>
                  <a:gd name="connsiteX3" fmla="*/ 6347460 w 6347460"/>
                  <a:gd name="connsiteY3" fmla="*/ 117441 h 1174411"/>
                  <a:gd name="connsiteX4" fmla="*/ 6347460 w 6347460"/>
                  <a:gd name="connsiteY4" fmla="*/ 1056970 h 1174411"/>
                  <a:gd name="connsiteX5" fmla="*/ 6230019 w 6347460"/>
                  <a:gd name="connsiteY5" fmla="*/ 1174411 h 1174411"/>
                  <a:gd name="connsiteX6" fmla="*/ 117441 w 6347460"/>
                  <a:gd name="connsiteY6" fmla="*/ 1174411 h 1174411"/>
                  <a:gd name="connsiteX7" fmla="*/ 0 w 6347460"/>
                  <a:gd name="connsiteY7" fmla="*/ 1056970 h 1174411"/>
                  <a:gd name="connsiteX8" fmla="*/ 0 w 6347460"/>
                  <a:gd name="connsiteY8" fmla="*/ 117441 h 1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7460" h="1174411">
                    <a:moveTo>
                      <a:pt x="0" y="117441"/>
                    </a:moveTo>
                    <a:cubicBezTo>
                      <a:pt x="0" y="52580"/>
                      <a:pt x="52580" y="0"/>
                      <a:pt x="117441" y="0"/>
                    </a:cubicBezTo>
                    <a:lnTo>
                      <a:pt x="6230019" y="0"/>
                    </a:lnTo>
                    <a:cubicBezTo>
                      <a:pt x="6294880" y="0"/>
                      <a:pt x="6347460" y="52580"/>
                      <a:pt x="6347460" y="117441"/>
                    </a:cubicBezTo>
                    <a:lnTo>
                      <a:pt x="6347460" y="1056970"/>
                    </a:lnTo>
                    <a:cubicBezTo>
                      <a:pt x="6347460" y="1121831"/>
                      <a:pt x="6294880" y="1174411"/>
                      <a:pt x="6230019" y="1174411"/>
                    </a:cubicBezTo>
                    <a:lnTo>
                      <a:pt x="117441" y="1174411"/>
                    </a:lnTo>
                    <a:cubicBezTo>
                      <a:pt x="52580" y="1174411"/>
                      <a:pt x="0" y="1121831"/>
                      <a:pt x="0" y="1056970"/>
                    </a:cubicBezTo>
                    <a:lnTo>
                      <a:pt x="0" y="11744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707" tIns="228707" rIns="1552145" bIns="228707" numCol="1" spcCol="1270" anchor="ctr" anchorCtr="0">
                <a:noAutofit/>
              </a:bodyPr>
              <a:lstStyle/>
              <a:p>
                <a:pPr marL="0" lvl="0" indent="0" algn="l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400" kern="12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3B9B1C3-5F32-6101-3878-0CE9E19CE566}"/>
                  </a:ext>
                </a:extLst>
              </p:cNvPr>
              <p:cNvSpPr/>
              <p:nvPr/>
            </p:nvSpPr>
            <p:spPr>
              <a:xfrm>
                <a:off x="2339339" y="4921588"/>
                <a:ext cx="6347460" cy="1174411"/>
              </a:xfrm>
              <a:custGeom>
                <a:avLst/>
                <a:gdLst>
                  <a:gd name="connsiteX0" fmla="*/ 0 w 6347460"/>
                  <a:gd name="connsiteY0" fmla="*/ 117441 h 1174411"/>
                  <a:gd name="connsiteX1" fmla="*/ 117441 w 6347460"/>
                  <a:gd name="connsiteY1" fmla="*/ 0 h 1174411"/>
                  <a:gd name="connsiteX2" fmla="*/ 6230019 w 6347460"/>
                  <a:gd name="connsiteY2" fmla="*/ 0 h 1174411"/>
                  <a:gd name="connsiteX3" fmla="*/ 6347460 w 6347460"/>
                  <a:gd name="connsiteY3" fmla="*/ 117441 h 1174411"/>
                  <a:gd name="connsiteX4" fmla="*/ 6347460 w 6347460"/>
                  <a:gd name="connsiteY4" fmla="*/ 1056970 h 1174411"/>
                  <a:gd name="connsiteX5" fmla="*/ 6230019 w 6347460"/>
                  <a:gd name="connsiteY5" fmla="*/ 1174411 h 1174411"/>
                  <a:gd name="connsiteX6" fmla="*/ 117441 w 6347460"/>
                  <a:gd name="connsiteY6" fmla="*/ 1174411 h 1174411"/>
                  <a:gd name="connsiteX7" fmla="*/ 0 w 6347460"/>
                  <a:gd name="connsiteY7" fmla="*/ 1056970 h 1174411"/>
                  <a:gd name="connsiteX8" fmla="*/ 0 w 6347460"/>
                  <a:gd name="connsiteY8" fmla="*/ 117441 h 117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7460" h="1174411">
                    <a:moveTo>
                      <a:pt x="0" y="117441"/>
                    </a:moveTo>
                    <a:cubicBezTo>
                      <a:pt x="0" y="52580"/>
                      <a:pt x="52580" y="0"/>
                      <a:pt x="117441" y="0"/>
                    </a:cubicBezTo>
                    <a:lnTo>
                      <a:pt x="6230019" y="0"/>
                    </a:lnTo>
                    <a:cubicBezTo>
                      <a:pt x="6294880" y="0"/>
                      <a:pt x="6347460" y="52580"/>
                      <a:pt x="6347460" y="117441"/>
                    </a:cubicBezTo>
                    <a:lnTo>
                      <a:pt x="6347460" y="1056970"/>
                    </a:lnTo>
                    <a:cubicBezTo>
                      <a:pt x="6347460" y="1121831"/>
                      <a:pt x="6294880" y="1174411"/>
                      <a:pt x="6230019" y="1174411"/>
                    </a:cubicBezTo>
                    <a:lnTo>
                      <a:pt x="117441" y="1174411"/>
                    </a:lnTo>
                    <a:cubicBezTo>
                      <a:pt x="52580" y="1174411"/>
                      <a:pt x="0" y="1121831"/>
                      <a:pt x="0" y="1056970"/>
                    </a:cubicBezTo>
                    <a:lnTo>
                      <a:pt x="0" y="11744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707" tIns="228707" rIns="1552145" bIns="228707" numCol="1" spcCol="1270" anchor="ctr" anchorCtr="0">
                <a:noAutofit/>
              </a:bodyPr>
              <a:lstStyle/>
              <a:p>
                <a:pPr marL="0" lvl="0" indent="0" algn="l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4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67B038-902D-7402-96B3-1397784D110A}"/>
                  </a:ext>
                </a:extLst>
              </p:cNvPr>
              <p:cNvSpPr/>
              <p:nvPr/>
            </p:nvSpPr>
            <p:spPr>
              <a:xfrm>
                <a:off x="6803292" y="3071890"/>
                <a:ext cx="763367" cy="763367"/>
              </a:xfrm>
              <a:custGeom>
                <a:avLst/>
                <a:gdLst>
                  <a:gd name="connsiteX0" fmla="*/ 0 w 763367"/>
                  <a:gd name="connsiteY0" fmla="*/ 419852 h 763367"/>
                  <a:gd name="connsiteX1" fmla="*/ 171758 w 763367"/>
                  <a:gd name="connsiteY1" fmla="*/ 419852 h 763367"/>
                  <a:gd name="connsiteX2" fmla="*/ 171758 w 763367"/>
                  <a:gd name="connsiteY2" fmla="*/ 0 h 763367"/>
                  <a:gd name="connsiteX3" fmla="*/ 591609 w 763367"/>
                  <a:gd name="connsiteY3" fmla="*/ 0 h 763367"/>
                  <a:gd name="connsiteX4" fmla="*/ 591609 w 763367"/>
                  <a:gd name="connsiteY4" fmla="*/ 419852 h 763367"/>
                  <a:gd name="connsiteX5" fmla="*/ 763367 w 763367"/>
                  <a:gd name="connsiteY5" fmla="*/ 419852 h 763367"/>
                  <a:gd name="connsiteX6" fmla="*/ 381684 w 763367"/>
                  <a:gd name="connsiteY6" fmla="*/ 763367 h 763367"/>
                  <a:gd name="connsiteX7" fmla="*/ 0 w 763367"/>
                  <a:gd name="connsiteY7" fmla="*/ 419852 h 76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367" h="763367">
                    <a:moveTo>
                      <a:pt x="0" y="419852"/>
                    </a:moveTo>
                    <a:lnTo>
                      <a:pt x="171758" y="419852"/>
                    </a:lnTo>
                    <a:lnTo>
                      <a:pt x="171758" y="0"/>
                    </a:lnTo>
                    <a:lnTo>
                      <a:pt x="591609" y="0"/>
                    </a:lnTo>
                    <a:lnTo>
                      <a:pt x="591609" y="419852"/>
                    </a:lnTo>
                    <a:lnTo>
                      <a:pt x="763367" y="419852"/>
                    </a:lnTo>
                    <a:lnTo>
                      <a:pt x="381684" y="763367"/>
                    </a:lnTo>
                    <a:lnTo>
                      <a:pt x="0" y="419852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4938" tIns="43180" rIns="214938" bIns="232113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400" kern="12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0B90A4C-0C2B-F224-3A6D-1CC10D465563}"/>
                  </a:ext>
                </a:extLst>
              </p:cNvPr>
              <p:cNvSpPr/>
              <p:nvPr/>
            </p:nvSpPr>
            <p:spPr>
              <a:xfrm>
                <a:off x="7363362" y="4434207"/>
                <a:ext cx="763367" cy="763367"/>
              </a:xfrm>
              <a:custGeom>
                <a:avLst/>
                <a:gdLst>
                  <a:gd name="connsiteX0" fmla="*/ 0 w 763367"/>
                  <a:gd name="connsiteY0" fmla="*/ 419852 h 763367"/>
                  <a:gd name="connsiteX1" fmla="*/ 171758 w 763367"/>
                  <a:gd name="connsiteY1" fmla="*/ 419852 h 763367"/>
                  <a:gd name="connsiteX2" fmla="*/ 171758 w 763367"/>
                  <a:gd name="connsiteY2" fmla="*/ 0 h 763367"/>
                  <a:gd name="connsiteX3" fmla="*/ 591609 w 763367"/>
                  <a:gd name="connsiteY3" fmla="*/ 0 h 763367"/>
                  <a:gd name="connsiteX4" fmla="*/ 591609 w 763367"/>
                  <a:gd name="connsiteY4" fmla="*/ 419852 h 763367"/>
                  <a:gd name="connsiteX5" fmla="*/ 763367 w 763367"/>
                  <a:gd name="connsiteY5" fmla="*/ 419852 h 763367"/>
                  <a:gd name="connsiteX6" fmla="*/ 381684 w 763367"/>
                  <a:gd name="connsiteY6" fmla="*/ 763367 h 763367"/>
                  <a:gd name="connsiteX7" fmla="*/ 0 w 763367"/>
                  <a:gd name="connsiteY7" fmla="*/ 419852 h 76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367" h="763367">
                    <a:moveTo>
                      <a:pt x="0" y="419852"/>
                    </a:moveTo>
                    <a:lnTo>
                      <a:pt x="171758" y="419852"/>
                    </a:lnTo>
                    <a:lnTo>
                      <a:pt x="171758" y="0"/>
                    </a:lnTo>
                    <a:lnTo>
                      <a:pt x="591609" y="0"/>
                    </a:lnTo>
                    <a:lnTo>
                      <a:pt x="591609" y="419852"/>
                    </a:lnTo>
                    <a:lnTo>
                      <a:pt x="763367" y="419852"/>
                    </a:lnTo>
                    <a:lnTo>
                      <a:pt x="381684" y="763367"/>
                    </a:lnTo>
                    <a:lnTo>
                      <a:pt x="0" y="419852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4938" tIns="43180" rIns="214938" bIns="232113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400" kern="1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14358F-FF62-1A8A-12D4-044578F8510B}"/>
                </a:ext>
              </a:extLst>
            </p:cNvPr>
            <p:cNvSpPr txBox="1"/>
            <p:nvPr/>
          </p:nvSpPr>
          <p:spPr>
            <a:xfrm>
              <a:off x="1295400" y="2362200"/>
              <a:ext cx="619787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Take natural logarithms of both sides of an equation y = f(x) and use the Laws of Logarithms to expand the expression</a:t>
              </a:r>
              <a:endParaRPr lang="id-ID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ABA501-2415-2912-0920-6A46A6421CD3}"/>
                </a:ext>
              </a:extLst>
            </p:cNvPr>
            <p:cNvSpPr txBox="1"/>
            <p:nvPr/>
          </p:nvSpPr>
          <p:spPr>
            <a:xfrm>
              <a:off x="2593428" y="4085914"/>
              <a:ext cx="505205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>
                  <a:latin typeface="+mn-lt"/>
                </a:rPr>
                <a:t>Differentiate implicitly with respect to </a:t>
              </a:r>
              <a:r>
                <a:rPr lang="en-US" sz="2400" b="0" i="1" u="none" strike="noStrike" baseline="0" dirty="0">
                  <a:latin typeface="+mn-lt"/>
                </a:rPr>
                <a:t>x</a:t>
              </a:r>
              <a:r>
                <a:rPr lang="en-US" sz="2400" b="0" i="0" u="none" strike="noStrike" baseline="0" dirty="0">
                  <a:latin typeface="+mn-lt"/>
                </a:rPr>
                <a:t>.</a:t>
              </a:r>
              <a:endParaRPr lang="id-ID" sz="2400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30039-4B1A-702C-ECFD-F88E39166BBB}"/>
                </a:ext>
              </a:extLst>
            </p:cNvPr>
            <p:cNvSpPr txBox="1"/>
            <p:nvPr/>
          </p:nvSpPr>
          <p:spPr>
            <a:xfrm>
              <a:off x="2987039" y="5151226"/>
              <a:ext cx="505205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>
                  <a:latin typeface="+mn-lt"/>
                </a:rPr>
                <a:t>Solve the resulting equation for </a:t>
              </a:r>
              <a:r>
                <a:rPr lang="en-US" sz="2400" b="0" i="1" u="none" strike="noStrike" baseline="0" dirty="0">
                  <a:latin typeface="+mn-lt"/>
                </a:rPr>
                <a:t>y</a:t>
              </a:r>
              <a:r>
                <a:rPr lang="en-US" sz="2400" dirty="0">
                  <a:latin typeface="+mn-lt"/>
                </a:rPr>
                <a:t>’</a:t>
              </a:r>
              <a:r>
                <a:rPr lang="en-US" sz="2400" b="0" i="0" u="none" strike="noStrike" baseline="0" dirty="0">
                  <a:latin typeface="+mn-lt"/>
                </a:rPr>
                <a:t> and replace </a:t>
              </a:r>
              <a:r>
                <a:rPr lang="en-US" sz="2400" b="0" i="1" u="none" strike="noStrike" baseline="0" dirty="0">
                  <a:latin typeface="+mn-lt"/>
                </a:rPr>
                <a:t>y </a:t>
              </a:r>
              <a:r>
                <a:rPr lang="en-US" sz="2400" b="0" i="0" u="none" strike="noStrike" baseline="0" dirty="0">
                  <a:latin typeface="+mn-lt"/>
                </a:rPr>
                <a:t>by </a:t>
              </a:r>
              <a:r>
                <a:rPr lang="en-US" sz="2400" b="0" i="1" u="none" strike="noStrike" baseline="0" dirty="0">
                  <a:latin typeface="+mn-lt"/>
                </a:rPr>
                <a:t>f(x</a:t>
              </a:r>
              <a:r>
                <a:rPr lang="en-US" sz="2400" dirty="0">
                  <a:latin typeface="+mn-lt"/>
                </a:rPr>
                <a:t>)</a:t>
              </a:r>
              <a:r>
                <a:rPr lang="en-US" sz="2400" b="0" i="0" u="none" strike="noStrike" baseline="0" dirty="0">
                  <a:latin typeface="+mn-lt"/>
                </a:rPr>
                <a:t>.</a:t>
              </a:r>
              <a:endParaRPr lang="id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9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1396A1-9146-5DEE-99FA-03DD57CE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59" y="2915920"/>
            <a:ext cx="4343400" cy="3429000"/>
          </a:xfrm>
        </p:spPr>
        <p:txBody>
          <a:bodyPr>
            <a:no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slides have been adapted from:</a:t>
            </a: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Stewart, J. D. Clegg, S. Watson (2020). </a:t>
            </a:r>
            <a:r>
              <a:rPr lang="en-US" sz="22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Calculus Early Transcendentals</a:t>
            </a: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9, USA, </a:t>
            </a:r>
            <a:r>
              <a:rPr lang="id-ID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Cengage Learning, Inc</a:t>
            </a:r>
            <a:r>
              <a:rPr lang="en-US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2020. ISBN: 978-1337613927</a:t>
            </a:r>
            <a:br>
              <a:rPr lang="id-ID" sz="2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d-ID" sz="22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6942BB-7E26-E091-69D7-281EB20CA8FE}"/>
              </a:ext>
            </a:extLst>
          </p:cNvPr>
          <p:cNvSpPr txBox="1">
            <a:spLocks/>
          </p:cNvSpPr>
          <p:nvPr/>
        </p:nvSpPr>
        <p:spPr bwMode="auto">
          <a:xfrm>
            <a:off x="619760" y="2489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71DC2-1EA0-069C-8D5A-467098D8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7392" r="55834" b="24803"/>
          <a:stretch/>
        </p:blipFill>
        <p:spPr>
          <a:xfrm rot="709779">
            <a:off x="6318217" y="2237100"/>
            <a:ext cx="2944972" cy="37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8F1D-139C-7B07-293B-859CB4B7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81BD"/>
                </a:solidFill>
                <a:latin typeface="+mj-lt"/>
              </a:rPr>
              <a:t>Example 4</a:t>
            </a:r>
            <a:endParaRPr lang="id-ID" sz="3200" b="1" dirty="0">
              <a:solidFill>
                <a:srgbClr val="0081BD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CF91D-D306-6974-15D6-62EA111826CF}"/>
              </a:ext>
            </a:extLst>
          </p:cNvPr>
          <p:cNvGrpSpPr/>
          <p:nvPr/>
        </p:nvGrpSpPr>
        <p:grpSpPr>
          <a:xfrm>
            <a:off x="1066799" y="1483360"/>
            <a:ext cx="8991600" cy="5298195"/>
            <a:chOff x="1066800" y="1371600"/>
            <a:chExt cx="7620000" cy="529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D15DFC-51E8-0BA5-7064-503CF4DB8330}"/>
                    </a:ext>
                  </a:extLst>
                </p:cNvPr>
                <p:cNvSpPr txBox="1"/>
                <p:nvPr/>
              </p:nvSpPr>
              <p:spPr>
                <a:xfrm>
                  <a:off x="1066800" y="1371600"/>
                  <a:ext cx="5435600" cy="6938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i="0" u="none" strike="noStrike" baseline="0" dirty="0">
                      <a:latin typeface="+mn-lt"/>
                    </a:rPr>
                    <a:t>Differentiate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52F6F55-988C-48DB-9E8E-EDA5E33BD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371600"/>
                  <a:ext cx="5435600" cy="693844"/>
                </a:xfrm>
                <a:prstGeom prst="rect">
                  <a:avLst/>
                </a:prstGeom>
                <a:blipFill>
                  <a:blip r:embed="rId2"/>
                  <a:stretch>
                    <a:fillRect l="-145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7E4B5660-43C3-378C-E1CA-E251D78E1795}"/>
                </a:ext>
              </a:extLst>
            </p:cNvPr>
            <p:cNvSpPr/>
            <p:nvPr/>
          </p:nvSpPr>
          <p:spPr>
            <a:xfrm>
              <a:off x="1066800" y="5903299"/>
              <a:ext cx="7620000" cy="0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01660769-E9E1-E979-C0FA-BDEAA27A8ED6}"/>
                </a:ext>
              </a:extLst>
            </p:cNvPr>
            <p:cNvSpPr/>
            <p:nvPr/>
          </p:nvSpPr>
          <p:spPr>
            <a:xfrm>
              <a:off x="1066800" y="4796053"/>
              <a:ext cx="7620000" cy="0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AA6D29A-1E39-462C-CD27-C16045ACE70F}"/>
                </a:ext>
              </a:extLst>
            </p:cNvPr>
            <p:cNvSpPr/>
            <p:nvPr/>
          </p:nvSpPr>
          <p:spPr>
            <a:xfrm>
              <a:off x="1066800" y="3688806"/>
              <a:ext cx="7620000" cy="0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30168367-0ECC-1396-7A35-30E1BBE7BDF3}"/>
                </a:ext>
              </a:extLst>
            </p:cNvPr>
            <p:cNvSpPr/>
            <p:nvPr/>
          </p:nvSpPr>
          <p:spPr>
            <a:xfrm>
              <a:off x="1066800" y="2581560"/>
              <a:ext cx="7620000" cy="0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7ACB61-6B6B-578F-D47C-195CCB99D8A0}"/>
                </a:ext>
              </a:extLst>
            </p:cNvPr>
            <p:cNvSpPr/>
            <p:nvPr/>
          </p:nvSpPr>
          <p:spPr>
            <a:xfrm>
              <a:off x="3047999" y="2218564"/>
              <a:ext cx="5638800" cy="362995"/>
            </a:xfrm>
            <a:custGeom>
              <a:avLst/>
              <a:gdLst>
                <a:gd name="connsiteX0" fmla="*/ 0 w 4511040"/>
                <a:gd name="connsiteY0" fmla="*/ 0 h 334333"/>
                <a:gd name="connsiteX1" fmla="*/ 4511040 w 4511040"/>
                <a:gd name="connsiteY1" fmla="*/ 0 h 334333"/>
                <a:gd name="connsiteX2" fmla="*/ 4511040 w 4511040"/>
                <a:gd name="connsiteY2" fmla="*/ 334333 h 334333"/>
                <a:gd name="connsiteX3" fmla="*/ 0 w 4511040"/>
                <a:gd name="connsiteY3" fmla="*/ 334333 h 334333"/>
                <a:gd name="connsiteX4" fmla="*/ 0 w 4511040"/>
                <a:gd name="connsiteY4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1040" h="334333">
                  <a:moveTo>
                    <a:pt x="0" y="0"/>
                  </a:moveTo>
                  <a:lnTo>
                    <a:pt x="4511040" y="0"/>
                  </a:lnTo>
                  <a:lnTo>
                    <a:pt x="4511040" y="334333"/>
                  </a:lnTo>
                  <a:lnTo>
                    <a:pt x="0" y="334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b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8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516114-B4F0-EEA9-CC07-BED5502F3D71}"/>
                </a:ext>
              </a:extLst>
            </p:cNvPr>
            <p:cNvSpPr/>
            <p:nvPr/>
          </p:nvSpPr>
          <p:spPr>
            <a:xfrm>
              <a:off x="1066800" y="2218565"/>
              <a:ext cx="304800" cy="362994"/>
            </a:xfrm>
            <a:custGeom>
              <a:avLst/>
              <a:gdLst>
                <a:gd name="connsiteX0" fmla="*/ 55733 w 1584960"/>
                <a:gd name="connsiteY0" fmla="*/ 0 h 334333"/>
                <a:gd name="connsiteX1" fmla="*/ 1529227 w 1584960"/>
                <a:gd name="connsiteY1" fmla="*/ 0 h 334333"/>
                <a:gd name="connsiteX2" fmla="*/ 1584960 w 1584960"/>
                <a:gd name="connsiteY2" fmla="*/ 55733 h 334333"/>
                <a:gd name="connsiteX3" fmla="*/ 1584960 w 1584960"/>
                <a:gd name="connsiteY3" fmla="*/ 334333 h 334333"/>
                <a:gd name="connsiteX4" fmla="*/ 1584960 w 1584960"/>
                <a:gd name="connsiteY4" fmla="*/ 334333 h 334333"/>
                <a:gd name="connsiteX5" fmla="*/ 0 w 1584960"/>
                <a:gd name="connsiteY5" fmla="*/ 334333 h 334333"/>
                <a:gd name="connsiteX6" fmla="*/ 0 w 1584960"/>
                <a:gd name="connsiteY6" fmla="*/ 334333 h 334333"/>
                <a:gd name="connsiteX7" fmla="*/ 0 w 1584960"/>
                <a:gd name="connsiteY7" fmla="*/ 55733 h 334333"/>
                <a:gd name="connsiteX8" fmla="*/ 55733 w 1584960"/>
                <a:gd name="connsiteY8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334333">
                  <a:moveTo>
                    <a:pt x="55733" y="0"/>
                  </a:moveTo>
                  <a:lnTo>
                    <a:pt x="1529227" y="0"/>
                  </a:lnTo>
                  <a:cubicBezTo>
                    <a:pt x="1560007" y="0"/>
                    <a:pt x="1584960" y="24953"/>
                    <a:pt x="1584960" y="55733"/>
                  </a:cubicBezTo>
                  <a:lnTo>
                    <a:pt x="1584960" y="334333"/>
                  </a:lnTo>
                  <a:lnTo>
                    <a:pt x="1584960" y="334333"/>
                  </a:lnTo>
                  <a:lnTo>
                    <a:pt x="0" y="334333"/>
                  </a:lnTo>
                  <a:lnTo>
                    <a:pt x="0" y="334333"/>
                  </a:lnTo>
                  <a:lnTo>
                    <a:pt x="0" y="55733"/>
                  </a:lnTo>
                  <a:cubicBezTo>
                    <a:pt x="0" y="24953"/>
                    <a:pt x="24953" y="0"/>
                    <a:pt x="55733" y="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709" tIns="48709" rIns="48709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7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4A40B6-B8AE-8D8C-8A90-FDCC5CDB45DE}"/>
                </a:ext>
              </a:extLst>
            </p:cNvPr>
            <p:cNvSpPr/>
            <p:nvPr/>
          </p:nvSpPr>
          <p:spPr>
            <a:xfrm>
              <a:off x="1066800" y="2581560"/>
              <a:ext cx="7620000" cy="726100"/>
            </a:xfrm>
            <a:custGeom>
              <a:avLst/>
              <a:gdLst>
                <a:gd name="connsiteX0" fmla="*/ 0 w 6096000"/>
                <a:gd name="connsiteY0" fmla="*/ 0 h 668767"/>
                <a:gd name="connsiteX1" fmla="*/ 6096000 w 6096000"/>
                <a:gd name="connsiteY1" fmla="*/ 0 h 668767"/>
                <a:gd name="connsiteX2" fmla="*/ 6096000 w 6096000"/>
                <a:gd name="connsiteY2" fmla="*/ 668767 h 668767"/>
                <a:gd name="connsiteX3" fmla="*/ 0 w 6096000"/>
                <a:gd name="connsiteY3" fmla="*/ 668767 h 668767"/>
                <a:gd name="connsiteX4" fmla="*/ 0 w 6096000"/>
                <a:gd name="connsiteY4" fmla="*/ 0 h 66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68767">
                  <a:moveTo>
                    <a:pt x="0" y="0"/>
                  </a:moveTo>
                  <a:lnTo>
                    <a:pt x="6096000" y="0"/>
                  </a:lnTo>
                  <a:lnTo>
                    <a:pt x="6096000" y="668767"/>
                  </a:lnTo>
                  <a:lnTo>
                    <a:pt x="0" y="668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725" tIns="85725" rIns="85725" bIns="8572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5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28CCEF-8F94-6823-40D5-54AF53BF1724}"/>
                </a:ext>
              </a:extLst>
            </p:cNvPr>
            <p:cNvSpPr/>
            <p:nvPr/>
          </p:nvSpPr>
          <p:spPr>
            <a:xfrm>
              <a:off x="3047999" y="3325811"/>
              <a:ext cx="5638800" cy="362995"/>
            </a:xfrm>
            <a:custGeom>
              <a:avLst/>
              <a:gdLst>
                <a:gd name="connsiteX0" fmla="*/ 0 w 4511040"/>
                <a:gd name="connsiteY0" fmla="*/ 0 h 334333"/>
                <a:gd name="connsiteX1" fmla="*/ 4511040 w 4511040"/>
                <a:gd name="connsiteY1" fmla="*/ 0 h 334333"/>
                <a:gd name="connsiteX2" fmla="*/ 4511040 w 4511040"/>
                <a:gd name="connsiteY2" fmla="*/ 334333 h 334333"/>
                <a:gd name="connsiteX3" fmla="*/ 0 w 4511040"/>
                <a:gd name="connsiteY3" fmla="*/ 334333 h 334333"/>
                <a:gd name="connsiteX4" fmla="*/ 0 w 4511040"/>
                <a:gd name="connsiteY4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1040" h="334333">
                  <a:moveTo>
                    <a:pt x="0" y="0"/>
                  </a:moveTo>
                  <a:lnTo>
                    <a:pt x="4511040" y="0"/>
                  </a:lnTo>
                  <a:lnTo>
                    <a:pt x="4511040" y="334333"/>
                  </a:lnTo>
                  <a:lnTo>
                    <a:pt x="0" y="334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b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8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E944E4-5E00-57A3-729D-3E9D4A123824}"/>
                </a:ext>
              </a:extLst>
            </p:cNvPr>
            <p:cNvSpPr/>
            <p:nvPr/>
          </p:nvSpPr>
          <p:spPr>
            <a:xfrm>
              <a:off x="1066800" y="3325812"/>
              <a:ext cx="304800" cy="362994"/>
            </a:xfrm>
            <a:custGeom>
              <a:avLst/>
              <a:gdLst>
                <a:gd name="connsiteX0" fmla="*/ 55733 w 1584960"/>
                <a:gd name="connsiteY0" fmla="*/ 0 h 334333"/>
                <a:gd name="connsiteX1" fmla="*/ 1529227 w 1584960"/>
                <a:gd name="connsiteY1" fmla="*/ 0 h 334333"/>
                <a:gd name="connsiteX2" fmla="*/ 1584960 w 1584960"/>
                <a:gd name="connsiteY2" fmla="*/ 55733 h 334333"/>
                <a:gd name="connsiteX3" fmla="*/ 1584960 w 1584960"/>
                <a:gd name="connsiteY3" fmla="*/ 334333 h 334333"/>
                <a:gd name="connsiteX4" fmla="*/ 1584960 w 1584960"/>
                <a:gd name="connsiteY4" fmla="*/ 334333 h 334333"/>
                <a:gd name="connsiteX5" fmla="*/ 0 w 1584960"/>
                <a:gd name="connsiteY5" fmla="*/ 334333 h 334333"/>
                <a:gd name="connsiteX6" fmla="*/ 0 w 1584960"/>
                <a:gd name="connsiteY6" fmla="*/ 334333 h 334333"/>
                <a:gd name="connsiteX7" fmla="*/ 0 w 1584960"/>
                <a:gd name="connsiteY7" fmla="*/ 55733 h 334333"/>
                <a:gd name="connsiteX8" fmla="*/ 55733 w 1584960"/>
                <a:gd name="connsiteY8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334333">
                  <a:moveTo>
                    <a:pt x="55733" y="0"/>
                  </a:moveTo>
                  <a:lnTo>
                    <a:pt x="1529227" y="0"/>
                  </a:lnTo>
                  <a:cubicBezTo>
                    <a:pt x="1560007" y="0"/>
                    <a:pt x="1584960" y="24953"/>
                    <a:pt x="1584960" y="55733"/>
                  </a:cubicBezTo>
                  <a:lnTo>
                    <a:pt x="1584960" y="334333"/>
                  </a:lnTo>
                  <a:lnTo>
                    <a:pt x="1584960" y="334333"/>
                  </a:lnTo>
                  <a:lnTo>
                    <a:pt x="0" y="334333"/>
                  </a:lnTo>
                  <a:lnTo>
                    <a:pt x="0" y="334333"/>
                  </a:lnTo>
                  <a:lnTo>
                    <a:pt x="0" y="55733"/>
                  </a:lnTo>
                  <a:cubicBezTo>
                    <a:pt x="0" y="24953"/>
                    <a:pt x="24953" y="0"/>
                    <a:pt x="55733" y="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709" tIns="48709" rIns="48709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7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B66510-D02F-F79C-2720-E48B0FC27A5A}"/>
                </a:ext>
              </a:extLst>
            </p:cNvPr>
            <p:cNvSpPr/>
            <p:nvPr/>
          </p:nvSpPr>
          <p:spPr>
            <a:xfrm>
              <a:off x="1066800" y="3688806"/>
              <a:ext cx="7620000" cy="726100"/>
            </a:xfrm>
            <a:custGeom>
              <a:avLst/>
              <a:gdLst>
                <a:gd name="connsiteX0" fmla="*/ 0 w 6096000"/>
                <a:gd name="connsiteY0" fmla="*/ 0 h 668767"/>
                <a:gd name="connsiteX1" fmla="*/ 6096000 w 6096000"/>
                <a:gd name="connsiteY1" fmla="*/ 0 h 668767"/>
                <a:gd name="connsiteX2" fmla="*/ 6096000 w 6096000"/>
                <a:gd name="connsiteY2" fmla="*/ 668767 h 668767"/>
                <a:gd name="connsiteX3" fmla="*/ 0 w 6096000"/>
                <a:gd name="connsiteY3" fmla="*/ 668767 h 668767"/>
                <a:gd name="connsiteX4" fmla="*/ 0 w 6096000"/>
                <a:gd name="connsiteY4" fmla="*/ 0 h 66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68767">
                  <a:moveTo>
                    <a:pt x="0" y="0"/>
                  </a:moveTo>
                  <a:lnTo>
                    <a:pt x="6096000" y="0"/>
                  </a:lnTo>
                  <a:lnTo>
                    <a:pt x="6096000" y="668767"/>
                  </a:lnTo>
                  <a:lnTo>
                    <a:pt x="0" y="668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725" tIns="85725" rIns="85725" bIns="8572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5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B79C22-4342-1B2E-7F9C-E50E9406E0C6}"/>
                </a:ext>
              </a:extLst>
            </p:cNvPr>
            <p:cNvSpPr/>
            <p:nvPr/>
          </p:nvSpPr>
          <p:spPr>
            <a:xfrm>
              <a:off x="3047999" y="4433057"/>
              <a:ext cx="5638800" cy="362995"/>
            </a:xfrm>
            <a:custGeom>
              <a:avLst/>
              <a:gdLst>
                <a:gd name="connsiteX0" fmla="*/ 0 w 4511040"/>
                <a:gd name="connsiteY0" fmla="*/ 0 h 334333"/>
                <a:gd name="connsiteX1" fmla="*/ 4511040 w 4511040"/>
                <a:gd name="connsiteY1" fmla="*/ 0 h 334333"/>
                <a:gd name="connsiteX2" fmla="*/ 4511040 w 4511040"/>
                <a:gd name="connsiteY2" fmla="*/ 334333 h 334333"/>
                <a:gd name="connsiteX3" fmla="*/ 0 w 4511040"/>
                <a:gd name="connsiteY3" fmla="*/ 334333 h 334333"/>
                <a:gd name="connsiteX4" fmla="*/ 0 w 4511040"/>
                <a:gd name="connsiteY4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1040" h="334333">
                  <a:moveTo>
                    <a:pt x="0" y="0"/>
                  </a:moveTo>
                  <a:lnTo>
                    <a:pt x="4511040" y="0"/>
                  </a:lnTo>
                  <a:lnTo>
                    <a:pt x="4511040" y="334333"/>
                  </a:lnTo>
                  <a:lnTo>
                    <a:pt x="0" y="334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b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8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A9396-3CCE-0286-2D04-DB33294DDD74}"/>
                </a:ext>
              </a:extLst>
            </p:cNvPr>
            <p:cNvSpPr/>
            <p:nvPr/>
          </p:nvSpPr>
          <p:spPr>
            <a:xfrm>
              <a:off x="1066800" y="4433058"/>
              <a:ext cx="304800" cy="362994"/>
            </a:xfrm>
            <a:custGeom>
              <a:avLst/>
              <a:gdLst>
                <a:gd name="connsiteX0" fmla="*/ 55733 w 1584960"/>
                <a:gd name="connsiteY0" fmla="*/ 0 h 334333"/>
                <a:gd name="connsiteX1" fmla="*/ 1529227 w 1584960"/>
                <a:gd name="connsiteY1" fmla="*/ 0 h 334333"/>
                <a:gd name="connsiteX2" fmla="*/ 1584960 w 1584960"/>
                <a:gd name="connsiteY2" fmla="*/ 55733 h 334333"/>
                <a:gd name="connsiteX3" fmla="*/ 1584960 w 1584960"/>
                <a:gd name="connsiteY3" fmla="*/ 334333 h 334333"/>
                <a:gd name="connsiteX4" fmla="*/ 1584960 w 1584960"/>
                <a:gd name="connsiteY4" fmla="*/ 334333 h 334333"/>
                <a:gd name="connsiteX5" fmla="*/ 0 w 1584960"/>
                <a:gd name="connsiteY5" fmla="*/ 334333 h 334333"/>
                <a:gd name="connsiteX6" fmla="*/ 0 w 1584960"/>
                <a:gd name="connsiteY6" fmla="*/ 334333 h 334333"/>
                <a:gd name="connsiteX7" fmla="*/ 0 w 1584960"/>
                <a:gd name="connsiteY7" fmla="*/ 55733 h 334333"/>
                <a:gd name="connsiteX8" fmla="*/ 55733 w 1584960"/>
                <a:gd name="connsiteY8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334333">
                  <a:moveTo>
                    <a:pt x="55733" y="0"/>
                  </a:moveTo>
                  <a:lnTo>
                    <a:pt x="1529227" y="0"/>
                  </a:lnTo>
                  <a:cubicBezTo>
                    <a:pt x="1560007" y="0"/>
                    <a:pt x="1584960" y="24953"/>
                    <a:pt x="1584960" y="55733"/>
                  </a:cubicBezTo>
                  <a:lnTo>
                    <a:pt x="1584960" y="334333"/>
                  </a:lnTo>
                  <a:lnTo>
                    <a:pt x="1584960" y="334333"/>
                  </a:lnTo>
                  <a:lnTo>
                    <a:pt x="0" y="334333"/>
                  </a:lnTo>
                  <a:lnTo>
                    <a:pt x="0" y="334333"/>
                  </a:lnTo>
                  <a:lnTo>
                    <a:pt x="0" y="55733"/>
                  </a:lnTo>
                  <a:cubicBezTo>
                    <a:pt x="0" y="24953"/>
                    <a:pt x="24953" y="0"/>
                    <a:pt x="55733" y="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709" tIns="48709" rIns="48709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7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5A5241-87EE-0073-1094-58A9E12B9754}"/>
                </a:ext>
              </a:extLst>
            </p:cNvPr>
            <p:cNvSpPr/>
            <p:nvPr/>
          </p:nvSpPr>
          <p:spPr>
            <a:xfrm>
              <a:off x="1066800" y="4796053"/>
              <a:ext cx="7620000" cy="726100"/>
            </a:xfrm>
            <a:custGeom>
              <a:avLst/>
              <a:gdLst>
                <a:gd name="connsiteX0" fmla="*/ 0 w 6096000"/>
                <a:gd name="connsiteY0" fmla="*/ 0 h 668767"/>
                <a:gd name="connsiteX1" fmla="*/ 6096000 w 6096000"/>
                <a:gd name="connsiteY1" fmla="*/ 0 h 668767"/>
                <a:gd name="connsiteX2" fmla="*/ 6096000 w 6096000"/>
                <a:gd name="connsiteY2" fmla="*/ 668767 h 668767"/>
                <a:gd name="connsiteX3" fmla="*/ 0 w 6096000"/>
                <a:gd name="connsiteY3" fmla="*/ 668767 h 668767"/>
                <a:gd name="connsiteX4" fmla="*/ 0 w 6096000"/>
                <a:gd name="connsiteY4" fmla="*/ 0 h 66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68767">
                  <a:moveTo>
                    <a:pt x="0" y="0"/>
                  </a:moveTo>
                  <a:lnTo>
                    <a:pt x="6096000" y="0"/>
                  </a:lnTo>
                  <a:lnTo>
                    <a:pt x="6096000" y="668767"/>
                  </a:lnTo>
                  <a:lnTo>
                    <a:pt x="0" y="668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725" tIns="85725" rIns="85725" bIns="8572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5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D962D6-F23E-3460-E891-B62370523349}"/>
                </a:ext>
              </a:extLst>
            </p:cNvPr>
            <p:cNvSpPr/>
            <p:nvPr/>
          </p:nvSpPr>
          <p:spPr>
            <a:xfrm>
              <a:off x="3047999" y="5540303"/>
              <a:ext cx="5638800" cy="362995"/>
            </a:xfrm>
            <a:custGeom>
              <a:avLst/>
              <a:gdLst>
                <a:gd name="connsiteX0" fmla="*/ 0 w 4511040"/>
                <a:gd name="connsiteY0" fmla="*/ 0 h 334333"/>
                <a:gd name="connsiteX1" fmla="*/ 4511040 w 4511040"/>
                <a:gd name="connsiteY1" fmla="*/ 0 h 334333"/>
                <a:gd name="connsiteX2" fmla="*/ 4511040 w 4511040"/>
                <a:gd name="connsiteY2" fmla="*/ 334333 h 334333"/>
                <a:gd name="connsiteX3" fmla="*/ 0 w 4511040"/>
                <a:gd name="connsiteY3" fmla="*/ 334333 h 334333"/>
                <a:gd name="connsiteX4" fmla="*/ 0 w 4511040"/>
                <a:gd name="connsiteY4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1040" h="334333">
                  <a:moveTo>
                    <a:pt x="0" y="0"/>
                  </a:moveTo>
                  <a:lnTo>
                    <a:pt x="4511040" y="0"/>
                  </a:lnTo>
                  <a:lnTo>
                    <a:pt x="4511040" y="334333"/>
                  </a:lnTo>
                  <a:lnTo>
                    <a:pt x="0" y="334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b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8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F20FDC-383E-D17C-0022-675B9B71E5A3}"/>
                </a:ext>
              </a:extLst>
            </p:cNvPr>
            <p:cNvSpPr/>
            <p:nvPr/>
          </p:nvSpPr>
          <p:spPr>
            <a:xfrm>
              <a:off x="1066800" y="5540304"/>
              <a:ext cx="304800" cy="362994"/>
            </a:xfrm>
            <a:custGeom>
              <a:avLst/>
              <a:gdLst>
                <a:gd name="connsiteX0" fmla="*/ 55733 w 1584960"/>
                <a:gd name="connsiteY0" fmla="*/ 0 h 334333"/>
                <a:gd name="connsiteX1" fmla="*/ 1529227 w 1584960"/>
                <a:gd name="connsiteY1" fmla="*/ 0 h 334333"/>
                <a:gd name="connsiteX2" fmla="*/ 1584960 w 1584960"/>
                <a:gd name="connsiteY2" fmla="*/ 55733 h 334333"/>
                <a:gd name="connsiteX3" fmla="*/ 1584960 w 1584960"/>
                <a:gd name="connsiteY3" fmla="*/ 334333 h 334333"/>
                <a:gd name="connsiteX4" fmla="*/ 1584960 w 1584960"/>
                <a:gd name="connsiteY4" fmla="*/ 334333 h 334333"/>
                <a:gd name="connsiteX5" fmla="*/ 0 w 1584960"/>
                <a:gd name="connsiteY5" fmla="*/ 334333 h 334333"/>
                <a:gd name="connsiteX6" fmla="*/ 0 w 1584960"/>
                <a:gd name="connsiteY6" fmla="*/ 334333 h 334333"/>
                <a:gd name="connsiteX7" fmla="*/ 0 w 1584960"/>
                <a:gd name="connsiteY7" fmla="*/ 55733 h 334333"/>
                <a:gd name="connsiteX8" fmla="*/ 55733 w 1584960"/>
                <a:gd name="connsiteY8" fmla="*/ 0 h 33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334333">
                  <a:moveTo>
                    <a:pt x="55733" y="0"/>
                  </a:moveTo>
                  <a:lnTo>
                    <a:pt x="1529227" y="0"/>
                  </a:lnTo>
                  <a:cubicBezTo>
                    <a:pt x="1560007" y="0"/>
                    <a:pt x="1584960" y="24953"/>
                    <a:pt x="1584960" y="55733"/>
                  </a:cubicBezTo>
                  <a:lnTo>
                    <a:pt x="1584960" y="334333"/>
                  </a:lnTo>
                  <a:lnTo>
                    <a:pt x="1584960" y="334333"/>
                  </a:lnTo>
                  <a:lnTo>
                    <a:pt x="0" y="334333"/>
                  </a:lnTo>
                  <a:lnTo>
                    <a:pt x="0" y="334333"/>
                  </a:lnTo>
                  <a:lnTo>
                    <a:pt x="0" y="55733"/>
                  </a:lnTo>
                  <a:cubicBezTo>
                    <a:pt x="0" y="24953"/>
                    <a:pt x="24953" y="0"/>
                    <a:pt x="55733" y="0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709" tIns="48709" rIns="48709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d-ID" sz="17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69000F-EEFD-0098-4C4E-28DAD8BA488E}"/>
                </a:ext>
              </a:extLst>
            </p:cNvPr>
            <p:cNvSpPr/>
            <p:nvPr/>
          </p:nvSpPr>
          <p:spPr>
            <a:xfrm>
              <a:off x="1066800" y="5903299"/>
              <a:ext cx="7620000" cy="726100"/>
            </a:xfrm>
            <a:custGeom>
              <a:avLst/>
              <a:gdLst>
                <a:gd name="connsiteX0" fmla="*/ 0 w 6096000"/>
                <a:gd name="connsiteY0" fmla="*/ 0 h 668767"/>
                <a:gd name="connsiteX1" fmla="*/ 6096000 w 6096000"/>
                <a:gd name="connsiteY1" fmla="*/ 0 h 668767"/>
                <a:gd name="connsiteX2" fmla="*/ 6096000 w 6096000"/>
                <a:gd name="connsiteY2" fmla="*/ 668767 h 668767"/>
                <a:gd name="connsiteX3" fmla="*/ 0 w 6096000"/>
                <a:gd name="connsiteY3" fmla="*/ 668767 h 668767"/>
                <a:gd name="connsiteX4" fmla="*/ 0 w 6096000"/>
                <a:gd name="connsiteY4" fmla="*/ 0 h 66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68767">
                  <a:moveTo>
                    <a:pt x="0" y="0"/>
                  </a:moveTo>
                  <a:lnTo>
                    <a:pt x="6096000" y="0"/>
                  </a:lnTo>
                  <a:lnTo>
                    <a:pt x="6096000" y="668767"/>
                  </a:lnTo>
                  <a:lnTo>
                    <a:pt x="0" y="668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725" tIns="85725" rIns="85725" bIns="85725" numCol="1" spcCol="1270" anchor="t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3500" kern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62B930-DAFF-3037-8BF3-BD98162C41E7}"/>
                </a:ext>
              </a:extLst>
            </p:cNvPr>
            <p:cNvSpPr txBox="1"/>
            <p:nvPr/>
          </p:nvSpPr>
          <p:spPr>
            <a:xfrm>
              <a:off x="1423276" y="2190690"/>
              <a:ext cx="6553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</a:t>
              </a:r>
              <a:r>
                <a:rPr lang="en-US" sz="2000" b="0" i="0" u="none" strike="noStrike" baseline="0" dirty="0">
                  <a:latin typeface="+mn-lt"/>
                </a:rPr>
                <a:t>ake logarithms of both sides of the equation and </a:t>
              </a:r>
              <a:r>
                <a:rPr lang="id-ID" sz="2000" b="0" i="0" u="none" strike="noStrike" baseline="0" dirty="0">
                  <a:latin typeface="+mn-lt"/>
                </a:rPr>
                <a:t>simplify</a:t>
              </a:r>
              <a:endParaRPr lang="en-US" sz="2000" b="0" i="0" u="none" strike="noStrike" baseline="0" dirty="0">
                <a:latin typeface="+mn-lt"/>
              </a:endParaRPr>
            </a:p>
            <a:p>
              <a:pPr algn="l"/>
              <a:endParaRPr lang="en-US" sz="2000" dirty="0">
                <a:latin typeface="+mn-lt"/>
              </a:endParaRPr>
            </a:p>
            <a:p>
              <a:pPr algn="l"/>
              <a:endParaRPr lang="en-US" sz="2000" b="0" i="0" u="none" strike="noStrike" baseline="0" dirty="0">
                <a:latin typeface="+mn-lt"/>
              </a:endParaRPr>
            </a:p>
            <a:p>
              <a:pPr algn="l"/>
              <a:endParaRPr lang="en-US" sz="2000" dirty="0">
                <a:latin typeface="+mn-lt"/>
              </a:endParaRPr>
            </a:p>
            <a:p>
              <a:pPr algn="l"/>
              <a:endParaRPr lang="en-US" sz="2000" b="0" i="0" u="none" strike="noStrike" baseline="0" dirty="0">
                <a:latin typeface="+mn-lt"/>
              </a:endParaRPr>
            </a:p>
            <a:p>
              <a:pPr algn="l"/>
              <a:endParaRPr lang="en-US" sz="2000" dirty="0">
                <a:latin typeface="+mn-lt"/>
              </a:endParaRPr>
            </a:p>
            <a:p>
              <a:pPr algn="l"/>
              <a:endParaRPr lang="en-US" sz="2000" b="0" i="0" u="none" strike="noStrike" baseline="0" dirty="0">
                <a:latin typeface="+mn-lt"/>
              </a:endParaRPr>
            </a:p>
            <a:p>
              <a:pPr algn="l"/>
              <a:endParaRPr lang="id-ID" sz="20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98F7DAA-5A59-0116-CEC8-376FF89677C9}"/>
                    </a:ext>
                  </a:extLst>
                </p:cNvPr>
                <p:cNvSpPr txBox="1"/>
                <p:nvPr/>
              </p:nvSpPr>
              <p:spPr>
                <a:xfrm>
                  <a:off x="2447158" y="2563408"/>
                  <a:ext cx="5257800" cy="6109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u="none" strike="noStrike" baseline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e>
                        </m:func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−5</m:t>
                        </m:r>
                        <m:func>
                          <m:func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u="none" strike="noStrike" baseline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</m:func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2C954DE-73EE-427B-AA38-17ECDB218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158" y="2563408"/>
                  <a:ext cx="5257800" cy="6109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1C6DFD-6E39-696E-1A71-50EE22451E3E}"/>
                </a:ext>
              </a:extLst>
            </p:cNvPr>
            <p:cNvSpPr txBox="1"/>
            <p:nvPr/>
          </p:nvSpPr>
          <p:spPr>
            <a:xfrm>
              <a:off x="1423275" y="3283296"/>
              <a:ext cx="5257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Differentiating implicitly with respect to </a:t>
              </a:r>
              <a:r>
                <a:rPr lang="en-US" sz="2000" b="0" i="1" u="none" strike="noStrike" baseline="0" dirty="0">
                  <a:latin typeface="+mn-lt"/>
                </a:rPr>
                <a:t>x</a:t>
              </a:r>
              <a:endParaRPr lang="id-ID" sz="20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42A2281-F024-33E0-9837-B3BFF6A7D811}"/>
                    </a:ext>
                  </a:extLst>
                </p:cNvPr>
                <p:cNvSpPr txBox="1"/>
                <p:nvPr/>
              </p:nvSpPr>
              <p:spPr>
                <a:xfrm>
                  <a:off x="2794311" y="3720664"/>
                  <a:ext cx="4572000" cy="683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3E9F2C0-C309-4130-833D-1AAF9F013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11" y="3720664"/>
                  <a:ext cx="4572000" cy="6839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030399-AE4C-24EB-72DC-A1B9A6FFF701}"/>
                </a:ext>
              </a:extLst>
            </p:cNvPr>
            <p:cNvSpPr txBox="1"/>
            <p:nvPr/>
          </p:nvSpPr>
          <p:spPr>
            <a:xfrm>
              <a:off x="1447800" y="4400490"/>
              <a:ext cx="62983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Solving for </a:t>
              </a:r>
              <a:r>
                <a:rPr lang="en-US" sz="2000" b="0" i="0" u="none" strike="noStrike" baseline="0" dirty="0" err="1">
                  <a:latin typeface="+mn-lt"/>
                </a:rPr>
                <a:t>dy</a:t>
              </a:r>
              <a:r>
                <a:rPr lang="en-US" sz="2000" b="0" i="0" u="none" strike="noStrike" baseline="0" dirty="0">
                  <a:latin typeface="+mn-lt"/>
                </a:rPr>
                <a:t>/dx</a:t>
              </a:r>
              <a:endParaRPr lang="id-ID" sz="20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9B8BED0-505F-F5C6-B237-293113366F5A}"/>
                    </a:ext>
                  </a:extLst>
                </p:cNvPr>
                <p:cNvSpPr txBox="1"/>
                <p:nvPr/>
              </p:nvSpPr>
              <p:spPr>
                <a:xfrm>
                  <a:off x="2819400" y="4771717"/>
                  <a:ext cx="457200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BFD14BD-4CAB-4DD8-93C4-F660DCF3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771717"/>
                  <a:ext cx="4572000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63E0AD-B523-1005-7DFF-F998EE5451AD}"/>
                </a:ext>
              </a:extLst>
            </p:cNvPr>
            <p:cNvSpPr txBox="1"/>
            <p:nvPr/>
          </p:nvSpPr>
          <p:spPr>
            <a:xfrm>
              <a:off x="1423275" y="5491604"/>
              <a:ext cx="64638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i="0" u="none" strike="noStrike" baseline="0" dirty="0">
                  <a:latin typeface="+mn-lt"/>
                </a:rPr>
                <a:t>Substitute y and write</a:t>
              </a:r>
              <a:endParaRPr lang="id-ID" sz="18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510BF1B-8128-FF73-CCC6-11648176B738}"/>
                    </a:ext>
                  </a:extLst>
                </p:cNvPr>
                <p:cNvSpPr txBox="1"/>
                <p:nvPr/>
              </p:nvSpPr>
              <p:spPr>
                <a:xfrm>
                  <a:off x="2790058" y="5914716"/>
                  <a:ext cx="4572000" cy="7550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2D74720-642B-45D0-BB8B-B2AB8B649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058" y="5914716"/>
                  <a:ext cx="4572000" cy="7550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77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2BBF-CA32-168C-D281-7375DB05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Exponents 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a</a:t>
            </a:r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nd Bases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EC939C-B47A-F99A-54D6-2E5E45A85B2E}"/>
              </a:ext>
            </a:extLst>
          </p:cNvPr>
          <p:cNvGrpSpPr/>
          <p:nvPr/>
        </p:nvGrpSpPr>
        <p:grpSpPr>
          <a:xfrm>
            <a:off x="1648619" y="1905000"/>
            <a:ext cx="7391400" cy="4724400"/>
            <a:chOff x="990600" y="1600200"/>
            <a:chExt cx="7391400" cy="4724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29CFE7-F10C-277C-D3DA-32D55CB0FD7B}"/>
                </a:ext>
              </a:extLst>
            </p:cNvPr>
            <p:cNvGrpSpPr/>
            <p:nvPr/>
          </p:nvGrpSpPr>
          <p:grpSpPr>
            <a:xfrm>
              <a:off x="1066800" y="1600200"/>
              <a:ext cx="7315200" cy="4724400"/>
              <a:chOff x="1371600" y="1866661"/>
              <a:chExt cx="6096000" cy="405993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7588DE-C371-3479-8AEF-96A9B86FE63A}"/>
                  </a:ext>
                </a:extLst>
              </p:cNvPr>
              <p:cNvSpPr/>
              <p:nvPr/>
            </p:nvSpPr>
            <p:spPr>
              <a:xfrm>
                <a:off x="3566159" y="1964492"/>
                <a:ext cx="3901441" cy="782638"/>
              </a:xfrm>
              <a:custGeom>
                <a:avLst/>
                <a:gdLst>
                  <a:gd name="connsiteX0" fmla="*/ 130442 w 782637"/>
                  <a:gd name="connsiteY0" fmla="*/ 0 h 3901440"/>
                  <a:gd name="connsiteX1" fmla="*/ 652195 w 782637"/>
                  <a:gd name="connsiteY1" fmla="*/ 0 h 3901440"/>
                  <a:gd name="connsiteX2" fmla="*/ 782637 w 782637"/>
                  <a:gd name="connsiteY2" fmla="*/ 130442 h 3901440"/>
                  <a:gd name="connsiteX3" fmla="*/ 782637 w 782637"/>
                  <a:gd name="connsiteY3" fmla="*/ 3901440 h 3901440"/>
                  <a:gd name="connsiteX4" fmla="*/ 782637 w 782637"/>
                  <a:gd name="connsiteY4" fmla="*/ 3901440 h 3901440"/>
                  <a:gd name="connsiteX5" fmla="*/ 0 w 782637"/>
                  <a:gd name="connsiteY5" fmla="*/ 3901440 h 3901440"/>
                  <a:gd name="connsiteX6" fmla="*/ 0 w 782637"/>
                  <a:gd name="connsiteY6" fmla="*/ 3901440 h 3901440"/>
                  <a:gd name="connsiteX7" fmla="*/ 0 w 782637"/>
                  <a:gd name="connsiteY7" fmla="*/ 130442 h 3901440"/>
                  <a:gd name="connsiteX8" fmla="*/ 130442 w 782637"/>
                  <a:gd name="connsiteY8" fmla="*/ 0 h 390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2637" h="3901440">
                    <a:moveTo>
                      <a:pt x="782637" y="650254"/>
                    </a:moveTo>
                    <a:lnTo>
                      <a:pt x="782637" y="3251186"/>
                    </a:lnTo>
                    <a:cubicBezTo>
                      <a:pt x="782637" y="3610309"/>
                      <a:pt x="770922" y="3901438"/>
                      <a:pt x="756470" y="3901438"/>
                    </a:cubicBezTo>
                    <a:lnTo>
                      <a:pt x="0" y="3901438"/>
                    </a:lnTo>
                    <a:lnTo>
                      <a:pt x="0" y="390143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56470" y="2"/>
                    </a:lnTo>
                    <a:cubicBezTo>
                      <a:pt x="770922" y="2"/>
                      <a:pt x="782637" y="291131"/>
                      <a:pt x="782637" y="650254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1" tIns="76305" rIns="114405" bIns="76306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FD2234A-4844-091F-C651-ADFB73BCF742}"/>
                  </a:ext>
                </a:extLst>
              </p:cNvPr>
              <p:cNvSpPr/>
              <p:nvPr/>
            </p:nvSpPr>
            <p:spPr>
              <a:xfrm>
                <a:off x="1371600" y="1866661"/>
                <a:ext cx="2194560" cy="978296"/>
              </a:xfrm>
              <a:custGeom>
                <a:avLst/>
                <a:gdLst>
                  <a:gd name="connsiteX0" fmla="*/ 0 w 2194560"/>
                  <a:gd name="connsiteY0" fmla="*/ 163053 h 978296"/>
                  <a:gd name="connsiteX1" fmla="*/ 163053 w 2194560"/>
                  <a:gd name="connsiteY1" fmla="*/ 0 h 978296"/>
                  <a:gd name="connsiteX2" fmla="*/ 2031507 w 2194560"/>
                  <a:gd name="connsiteY2" fmla="*/ 0 h 978296"/>
                  <a:gd name="connsiteX3" fmla="*/ 2194560 w 2194560"/>
                  <a:gd name="connsiteY3" fmla="*/ 163053 h 978296"/>
                  <a:gd name="connsiteX4" fmla="*/ 2194560 w 2194560"/>
                  <a:gd name="connsiteY4" fmla="*/ 815243 h 978296"/>
                  <a:gd name="connsiteX5" fmla="*/ 2031507 w 2194560"/>
                  <a:gd name="connsiteY5" fmla="*/ 978296 h 978296"/>
                  <a:gd name="connsiteX6" fmla="*/ 163053 w 2194560"/>
                  <a:gd name="connsiteY6" fmla="*/ 978296 h 978296"/>
                  <a:gd name="connsiteX7" fmla="*/ 0 w 2194560"/>
                  <a:gd name="connsiteY7" fmla="*/ 815243 h 978296"/>
                  <a:gd name="connsiteX8" fmla="*/ 0 w 2194560"/>
                  <a:gd name="connsiteY8" fmla="*/ 163053 h 9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4560" h="978296">
                    <a:moveTo>
                      <a:pt x="0" y="163053"/>
                    </a:moveTo>
                    <a:cubicBezTo>
                      <a:pt x="0" y="73001"/>
                      <a:pt x="73001" y="0"/>
                      <a:pt x="163053" y="0"/>
                    </a:cubicBezTo>
                    <a:lnTo>
                      <a:pt x="2031507" y="0"/>
                    </a:lnTo>
                    <a:cubicBezTo>
                      <a:pt x="2121559" y="0"/>
                      <a:pt x="2194560" y="73001"/>
                      <a:pt x="2194560" y="163053"/>
                    </a:cubicBezTo>
                    <a:lnTo>
                      <a:pt x="2194560" y="815243"/>
                    </a:lnTo>
                    <a:cubicBezTo>
                      <a:pt x="2194560" y="905295"/>
                      <a:pt x="2121559" y="978296"/>
                      <a:pt x="2031507" y="978296"/>
                    </a:cubicBezTo>
                    <a:lnTo>
                      <a:pt x="163053" y="978296"/>
                    </a:lnTo>
                    <a:cubicBezTo>
                      <a:pt x="73001" y="978296"/>
                      <a:pt x="0" y="905295"/>
                      <a:pt x="0" y="815243"/>
                    </a:cubicBezTo>
                    <a:lnTo>
                      <a:pt x="0" y="1630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446" tIns="141101" rIns="234446" bIns="141101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9CE3B9B-FF5F-EF55-F491-AF1D2ECCFFAC}"/>
                  </a:ext>
                </a:extLst>
              </p:cNvPr>
              <p:cNvSpPr/>
              <p:nvPr/>
            </p:nvSpPr>
            <p:spPr>
              <a:xfrm>
                <a:off x="3566159" y="2991704"/>
                <a:ext cx="3901441" cy="782638"/>
              </a:xfrm>
              <a:custGeom>
                <a:avLst/>
                <a:gdLst>
                  <a:gd name="connsiteX0" fmla="*/ 130442 w 782637"/>
                  <a:gd name="connsiteY0" fmla="*/ 0 h 3901440"/>
                  <a:gd name="connsiteX1" fmla="*/ 652195 w 782637"/>
                  <a:gd name="connsiteY1" fmla="*/ 0 h 3901440"/>
                  <a:gd name="connsiteX2" fmla="*/ 782637 w 782637"/>
                  <a:gd name="connsiteY2" fmla="*/ 130442 h 3901440"/>
                  <a:gd name="connsiteX3" fmla="*/ 782637 w 782637"/>
                  <a:gd name="connsiteY3" fmla="*/ 3901440 h 3901440"/>
                  <a:gd name="connsiteX4" fmla="*/ 782637 w 782637"/>
                  <a:gd name="connsiteY4" fmla="*/ 3901440 h 3901440"/>
                  <a:gd name="connsiteX5" fmla="*/ 0 w 782637"/>
                  <a:gd name="connsiteY5" fmla="*/ 3901440 h 3901440"/>
                  <a:gd name="connsiteX6" fmla="*/ 0 w 782637"/>
                  <a:gd name="connsiteY6" fmla="*/ 3901440 h 3901440"/>
                  <a:gd name="connsiteX7" fmla="*/ 0 w 782637"/>
                  <a:gd name="connsiteY7" fmla="*/ 130442 h 3901440"/>
                  <a:gd name="connsiteX8" fmla="*/ 130442 w 782637"/>
                  <a:gd name="connsiteY8" fmla="*/ 0 h 390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2637" h="3901440">
                    <a:moveTo>
                      <a:pt x="782637" y="650254"/>
                    </a:moveTo>
                    <a:lnTo>
                      <a:pt x="782637" y="3251186"/>
                    </a:lnTo>
                    <a:cubicBezTo>
                      <a:pt x="782637" y="3610309"/>
                      <a:pt x="770922" y="3901438"/>
                      <a:pt x="756470" y="3901438"/>
                    </a:cubicBezTo>
                    <a:lnTo>
                      <a:pt x="0" y="3901438"/>
                    </a:lnTo>
                    <a:lnTo>
                      <a:pt x="0" y="390143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56470" y="2"/>
                    </a:lnTo>
                    <a:cubicBezTo>
                      <a:pt x="770922" y="2"/>
                      <a:pt x="782637" y="291131"/>
                      <a:pt x="782637" y="650254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1675274"/>
                  <a:satOff val="-1459"/>
                  <a:lumOff val="-2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1675274"/>
                  <a:satOff val="-1459"/>
                  <a:lumOff val="-2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1675274"/>
                  <a:satOff val="-1459"/>
                  <a:lumOff val="-2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1" tIns="76305" rIns="114405" bIns="76306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2E750FE-339F-B435-0A49-B77383E238AD}"/>
                  </a:ext>
                </a:extLst>
              </p:cNvPr>
              <p:cNvSpPr/>
              <p:nvPr/>
            </p:nvSpPr>
            <p:spPr>
              <a:xfrm>
                <a:off x="1371600" y="2893873"/>
                <a:ext cx="2194560" cy="978296"/>
              </a:xfrm>
              <a:custGeom>
                <a:avLst/>
                <a:gdLst>
                  <a:gd name="connsiteX0" fmla="*/ 0 w 2194560"/>
                  <a:gd name="connsiteY0" fmla="*/ 163053 h 978296"/>
                  <a:gd name="connsiteX1" fmla="*/ 163053 w 2194560"/>
                  <a:gd name="connsiteY1" fmla="*/ 0 h 978296"/>
                  <a:gd name="connsiteX2" fmla="*/ 2031507 w 2194560"/>
                  <a:gd name="connsiteY2" fmla="*/ 0 h 978296"/>
                  <a:gd name="connsiteX3" fmla="*/ 2194560 w 2194560"/>
                  <a:gd name="connsiteY3" fmla="*/ 163053 h 978296"/>
                  <a:gd name="connsiteX4" fmla="*/ 2194560 w 2194560"/>
                  <a:gd name="connsiteY4" fmla="*/ 815243 h 978296"/>
                  <a:gd name="connsiteX5" fmla="*/ 2031507 w 2194560"/>
                  <a:gd name="connsiteY5" fmla="*/ 978296 h 978296"/>
                  <a:gd name="connsiteX6" fmla="*/ 163053 w 2194560"/>
                  <a:gd name="connsiteY6" fmla="*/ 978296 h 978296"/>
                  <a:gd name="connsiteX7" fmla="*/ 0 w 2194560"/>
                  <a:gd name="connsiteY7" fmla="*/ 815243 h 978296"/>
                  <a:gd name="connsiteX8" fmla="*/ 0 w 2194560"/>
                  <a:gd name="connsiteY8" fmla="*/ 163053 h 9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4560" h="978296">
                    <a:moveTo>
                      <a:pt x="0" y="163053"/>
                    </a:moveTo>
                    <a:cubicBezTo>
                      <a:pt x="0" y="73001"/>
                      <a:pt x="73001" y="0"/>
                      <a:pt x="163053" y="0"/>
                    </a:cubicBezTo>
                    <a:lnTo>
                      <a:pt x="2031507" y="0"/>
                    </a:lnTo>
                    <a:cubicBezTo>
                      <a:pt x="2121559" y="0"/>
                      <a:pt x="2194560" y="73001"/>
                      <a:pt x="2194560" y="163053"/>
                    </a:cubicBezTo>
                    <a:lnTo>
                      <a:pt x="2194560" y="815243"/>
                    </a:lnTo>
                    <a:cubicBezTo>
                      <a:pt x="2194560" y="905295"/>
                      <a:pt x="2121559" y="978296"/>
                      <a:pt x="2031507" y="978296"/>
                    </a:cubicBezTo>
                    <a:lnTo>
                      <a:pt x="163053" y="978296"/>
                    </a:lnTo>
                    <a:cubicBezTo>
                      <a:pt x="73001" y="978296"/>
                      <a:pt x="0" y="905295"/>
                      <a:pt x="0" y="815243"/>
                    </a:cubicBezTo>
                    <a:lnTo>
                      <a:pt x="0" y="1630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1560506"/>
                  <a:satOff val="-1946"/>
                  <a:lumOff val="458"/>
                  <a:alphaOff val="0"/>
                </a:schemeClr>
              </a:fillRef>
              <a:effectRef idx="3">
                <a:schemeClr val="accent2">
                  <a:hueOff val="1560506"/>
                  <a:satOff val="-1946"/>
                  <a:lumOff val="45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446" tIns="141101" rIns="234446" bIns="141101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7ECC857-915C-E965-114B-D307DAC62D66}"/>
                  </a:ext>
                </a:extLst>
              </p:cNvPr>
              <p:cNvSpPr/>
              <p:nvPr/>
            </p:nvSpPr>
            <p:spPr>
              <a:xfrm>
                <a:off x="3566159" y="4018914"/>
                <a:ext cx="3901441" cy="782638"/>
              </a:xfrm>
              <a:custGeom>
                <a:avLst/>
                <a:gdLst>
                  <a:gd name="connsiteX0" fmla="*/ 130442 w 782637"/>
                  <a:gd name="connsiteY0" fmla="*/ 0 h 3901440"/>
                  <a:gd name="connsiteX1" fmla="*/ 652195 w 782637"/>
                  <a:gd name="connsiteY1" fmla="*/ 0 h 3901440"/>
                  <a:gd name="connsiteX2" fmla="*/ 782637 w 782637"/>
                  <a:gd name="connsiteY2" fmla="*/ 130442 h 3901440"/>
                  <a:gd name="connsiteX3" fmla="*/ 782637 w 782637"/>
                  <a:gd name="connsiteY3" fmla="*/ 3901440 h 3901440"/>
                  <a:gd name="connsiteX4" fmla="*/ 782637 w 782637"/>
                  <a:gd name="connsiteY4" fmla="*/ 3901440 h 3901440"/>
                  <a:gd name="connsiteX5" fmla="*/ 0 w 782637"/>
                  <a:gd name="connsiteY5" fmla="*/ 3901440 h 3901440"/>
                  <a:gd name="connsiteX6" fmla="*/ 0 w 782637"/>
                  <a:gd name="connsiteY6" fmla="*/ 3901440 h 3901440"/>
                  <a:gd name="connsiteX7" fmla="*/ 0 w 782637"/>
                  <a:gd name="connsiteY7" fmla="*/ 130442 h 3901440"/>
                  <a:gd name="connsiteX8" fmla="*/ 130442 w 782637"/>
                  <a:gd name="connsiteY8" fmla="*/ 0 h 390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2637" h="3901440">
                    <a:moveTo>
                      <a:pt x="782637" y="650254"/>
                    </a:moveTo>
                    <a:lnTo>
                      <a:pt x="782637" y="3251186"/>
                    </a:lnTo>
                    <a:cubicBezTo>
                      <a:pt x="782637" y="3610309"/>
                      <a:pt x="770922" y="3901438"/>
                      <a:pt x="756470" y="3901438"/>
                    </a:cubicBezTo>
                    <a:lnTo>
                      <a:pt x="0" y="3901438"/>
                    </a:lnTo>
                    <a:lnTo>
                      <a:pt x="0" y="390143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56470" y="2"/>
                    </a:lnTo>
                    <a:cubicBezTo>
                      <a:pt x="770922" y="2"/>
                      <a:pt x="782637" y="291131"/>
                      <a:pt x="782637" y="650254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3350547"/>
                  <a:satOff val="-2919"/>
                  <a:lumOff val="-4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3350547"/>
                  <a:satOff val="-2919"/>
                  <a:lumOff val="-4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3350547"/>
                  <a:satOff val="-2919"/>
                  <a:lumOff val="-4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1" tIns="76306" rIns="114405" bIns="76305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F7B8E2-9B43-7BF2-355E-87A5E1569698}"/>
                  </a:ext>
                </a:extLst>
              </p:cNvPr>
              <p:cNvSpPr/>
              <p:nvPr/>
            </p:nvSpPr>
            <p:spPr>
              <a:xfrm>
                <a:off x="1371600" y="3921085"/>
                <a:ext cx="2194560" cy="978296"/>
              </a:xfrm>
              <a:custGeom>
                <a:avLst/>
                <a:gdLst>
                  <a:gd name="connsiteX0" fmla="*/ 0 w 2194560"/>
                  <a:gd name="connsiteY0" fmla="*/ 163053 h 978296"/>
                  <a:gd name="connsiteX1" fmla="*/ 163053 w 2194560"/>
                  <a:gd name="connsiteY1" fmla="*/ 0 h 978296"/>
                  <a:gd name="connsiteX2" fmla="*/ 2031507 w 2194560"/>
                  <a:gd name="connsiteY2" fmla="*/ 0 h 978296"/>
                  <a:gd name="connsiteX3" fmla="*/ 2194560 w 2194560"/>
                  <a:gd name="connsiteY3" fmla="*/ 163053 h 978296"/>
                  <a:gd name="connsiteX4" fmla="*/ 2194560 w 2194560"/>
                  <a:gd name="connsiteY4" fmla="*/ 815243 h 978296"/>
                  <a:gd name="connsiteX5" fmla="*/ 2031507 w 2194560"/>
                  <a:gd name="connsiteY5" fmla="*/ 978296 h 978296"/>
                  <a:gd name="connsiteX6" fmla="*/ 163053 w 2194560"/>
                  <a:gd name="connsiteY6" fmla="*/ 978296 h 978296"/>
                  <a:gd name="connsiteX7" fmla="*/ 0 w 2194560"/>
                  <a:gd name="connsiteY7" fmla="*/ 815243 h 978296"/>
                  <a:gd name="connsiteX8" fmla="*/ 0 w 2194560"/>
                  <a:gd name="connsiteY8" fmla="*/ 163053 h 9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4560" h="978296">
                    <a:moveTo>
                      <a:pt x="0" y="163053"/>
                    </a:moveTo>
                    <a:cubicBezTo>
                      <a:pt x="0" y="73001"/>
                      <a:pt x="73001" y="0"/>
                      <a:pt x="163053" y="0"/>
                    </a:cubicBezTo>
                    <a:lnTo>
                      <a:pt x="2031507" y="0"/>
                    </a:lnTo>
                    <a:cubicBezTo>
                      <a:pt x="2121559" y="0"/>
                      <a:pt x="2194560" y="73001"/>
                      <a:pt x="2194560" y="163053"/>
                    </a:cubicBezTo>
                    <a:lnTo>
                      <a:pt x="2194560" y="815243"/>
                    </a:lnTo>
                    <a:cubicBezTo>
                      <a:pt x="2194560" y="905295"/>
                      <a:pt x="2121559" y="978296"/>
                      <a:pt x="2031507" y="978296"/>
                    </a:cubicBezTo>
                    <a:lnTo>
                      <a:pt x="163053" y="978296"/>
                    </a:lnTo>
                    <a:cubicBezTo>
                      <a:pt x="73001" y="978296"/>
                      <a:pt x="0" y="905295"/>
                      <a:pt x="0" y="815243"/>
                    </a:cubicBezTo>
                    <a:lnTo>
                      <a:pt x="0" y="1630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3121013"/>
                  <a:satOff val="-3893"/>
                  <a:lumOff val="915"/>
                  <a:alphaOff val="0"/>
                </a:schemeClr>
              </a:fillRef>
              <a:effectRef idx="3">
                <a:schemeClr val="accent2">
                  <a:hueOff val="3121013"/>
                  <a:satOff val="-3893"/>
                  <a:lumOff val="91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446" tIns="141101" rIns="234446" bIns="141101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E0959C-489A-AA01-8678-0D759F678E32}"/>
                  </a:ext>
                </a:extLst>
              </p:cNvPr>
              <p:cNvSpPr/>
              <p:nvPr/>
            </p:nvSpPr>
            <p:spPr>
              <a:xfrm>
                <a:off x="3566159" y="5046126"/>
                <a:ext cx="3901441" cy="782638"/>
              </a:xfrm>
              <a:custGeom>
                <a:avLst/>
                <a:gdLst>
                  <a:gd name="connsiteX0" fmla="*/ 130442 w 782637"/>
                  <a:gd name="connsiteY0" fmla="*/ 0 h 3901440"/>
                  <a:gd name="connsiteX1" fmla="*/ 652195 w 782637"/>
                  <a:gd name="connsiteY1" fmla="*/ 0 h 3901440"/>
                  <a:gd name="connsiteX2" fmla="*/ 782637 w 782637"/>
                  <a:gd name="connsiteY2" fmla="*/ 130442 h 3901440"/>
                  <a:gd name="connsiteX3" fmla="*/ 782637 w 782637"/>
                  <a:gd name="connsiteY3" fmla="*/ 3901440 h 3901440"/>
                  <a:gd name="connsiteX4" fmla="*/ 782637 w 782637"/>
                  <a:gd name="connsiteY4" fmla="*/ 3901440 h 3901440"/>
                  <a:gd name="connsiteX5" fmla="*/ 0 w 782637"/>
                  <a:gd name="connsiteY5" fmla="*/ 3901440 h 3901440"/>
                  <a:gd name="connsiteX6" fmla="*/ 0 w 782637"/>
                  <a:gd name="connsiteY6" fmla="*/ 3901440 h 3901440"/>
                  <a:gd name="connsiteX7" fmla="*/ 0 w 782637"/>
                  <a:gd name="connsiteY7" fmla="*/ 130442 h 3901440"/>
                  <a:gd name="connsiteX8" fmla="*/ 130442 w 782637"/>
                  <a:gd name="connsiteY8" fmla="*/ 0 h 390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2637" h="3901440">
                    <a:moveTo>
                      <a:pt x="782637" y="650254"/>
                    </a:moveTo>
                    <a:lnTo>
                      <a:pt x="782637" y="3251186"/>
                    </a:lnTo>
                    <a:cubicBezTo>
                      <a:pt x="782637" y="3610309"/>
                      <a:pt x="770922" y="3901438"/>
                      <a:pt x="756470" y="3901438"/>
                    </a:cubicBezTo>
                    <a:lnTo>
                      <a:pt x="0" y="3901438"/>
                    </a:lnTo>
                    <a:lnTo>
                      <a:pt x="0" y="390143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56470" y="2"/>
                    </a:lnTo>
                    <a:cubicBezTo>
                      <a:pt x="770922" y="2"/>
                      <a:pt x="782637" y="291131"/>
                      <a:pt x="782637" y="650254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5025821"/>
                  <a:satOff val="-4378"/>
                  <a:lumOff val="-6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5025821"/>
                  <a:satOff val="-4378"/>
                  <a:lumOff val="-6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5025821"/>
                  <a:satOff val="-4378"/>
                  <a:lumOff val="-6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1" tIns="76306" rIns="114405" bIns="76305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D655298-19A8-843F-DBCD-5BF9F73A11E0}"/>
                  </a:ext>
                </a:extLst>
              </p:cNvPr>
              <p:cNvSpPr/>
              <p:nvPr/>
            </p:nvSpPr>
            <p:spPr>
              <a:xfrm>
                <a:off x="1371600" y="4948297"/>
                <a:ext cx="2194560" cy="978296"/>
              </a:xfrm>
              <a:custGeom>
                <a:avLst/>
                <a:gdLst>
                  <a:gd name="connsiteX0" fmla="*/ 0 w 2194560"/>
                  <a:gd name="connsiteY0" fmla="*/ 163053 h 978296"/>
                  <a:gd name="connsiteX1" fmla="*/ 163053 w 2194560"/>
                  <a:gd name="connsiteY1" fmla="*/ 0 h 978296"/>
                  <a:gd name="connsiteX2" fmla="*/ 2031507 w 2194560"/>
                  <a:gd name="connsiteY2" fmla="*/ 0 h 978296"/>
                  <a:gd name="connsiteX3" fmla="*/ 2194560 w 2194560"/>
                  <a:gd name="connsiteY3" fmla="*/ 163053 h 978296"/>
                  <a:gd name="connsiteX4" fmla="*/ 2194560 w 2194560"/>
                  <a:gd name="connsiteY4" fmla="*/ 815243 h 978296"/>
                  <a:gd name="connsiteX5" fmla="*/ 2031507 w 2194560"/>
                  <a:gd name="connsiteY5" fmla="*/ 978296 h 978296"/>
                  <a:gd name="connsiteX6" fmla="*/ 163053 w 2194560"/>
                  <a:gd name="connsiteY6" fmla="*/ 978296 h 978296"/>
                  <a:gd name="connsiteX7" fmla="*/ 0 w 2194560"/>
                  <a:gd name="connsiteY7" fmla="*/ 815243 h 978296"/>
                  <a:gd name="connsiteX8" fmla="*/ 0 w 2194560"/>
                  <a:gd name="connsiteY8" fmla="*/ 163053 h 9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4560" h="978296">
                    <a:moveTo>
                      <a:pt x="0" y="163053"/>
                    </a:moveTo>
                    <a:cubicBezTo>
                      <a:pt x="0" y="73001"/>
                      <a:pt x="73001" y="0"/>
                      <a:pt x="163053" y="0"/>
                    </a:cubicBezTo>
                    <a:lnTo>
                      <a:pt x="2031507" y="0"/>
                    </a:lnTo>
                    <a:cubicBezTo>
                      <a:pt x="2121559" y="0"/>
                      <a:pt x="2194560" y="73001"/>
                      <a:pt x="2194560" y="163053"/>
                    </a:cubicBezTo>
                    <a:lnTo>
                      <a:pt x="2194560" y="815243"/>
                    </a:lnTo>
                    <a:cubicBezTo>
                      <a:pt x="2194560" y="905295"/>
                      <a:pt x="2121559" y="978296"/>
                      <a:pt x="2031507" y="978296"/>
                    </a:cubicBezTo>
                    <a:lnTo>
                      <a:pt x="163053" y="978296"/>
                    </a:lnTo>
                    <a:cubicBezTo>
                      <a:pt x="73001" y="978296"/>
                      <a:pt x="0" y="905295"/>
                      <a:pt x="0" y="815243"/>
                    </a:cubicBezTo>
                    <a:lnTo>
                      <a:pt x="0" y="1630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3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446" tIns="141101" rIns="234446" bIns="141101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2200" kern="12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3DB5D2-5A12-A0AB-D2C3-5A3DF755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0" y="1905000"/>
              <a:ext cx="3657600" cy="5914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474606-F5C8-EE55-D149-9297B93A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3095398"/>
              <a:ext cx="2692170" cy="6194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DCE65C-BBCC-3A99-6642-CAC4962F6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292" y="4267200"/>
              <a:ext cx="2568908" cy="5890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D9417D-A1E2-85DF-800F-F3C1E93845EA}"/>
                </a:ext>
              </a:extLst>
            </p:cNvPr>
            <p:cNvSpPr txBox="1"/>
            <p:nvPr/>
          </p:nvSpPr>
          <p:spPr>
            <a:xfrm>
              <a:off x="1143000" y="1783661"/>
              <a:ext cx="24765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2200" b="0" i="0" u="none" strike="noStrike" baseline="0" dirty="0">
                  <a:latin typeface="+mn-lt"/>
                </a:rPr>
                <a:t>Constant base</a:t>
              </a:r>
              <a:endParaRPr lang="en-US" sz="2200" b="0" i="0" u="none" strike="noStrike" baseline="0" dirty="0">
                <a:latin typeface="+mn-lt"/>
              </a:endParaRPr>
            </a:p>
            <a:p>
              <a:pPr algn="ctr"/>
              <a:r>
                <a:rPr lang="en-US" sz="2200" dirty="0">
                  <a:latin typeface="+mn-lt"/>
                </a:rPr>
                <a:t>C</a:t>
              </a:r>
              <a:r>
                <a:rPr lang="id-ID" sz="2200" b="0" i="0" u="none" strike="noStrike" baseline="0" dirty="0">
                  <a:latin typeface="+mn-lt"/>
                </a:rPr>
                <a:t>onstant exponent</a:t>
              </a:r>
              <a:endParaRPr lang="id-ID" sz="22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34D3A-0E2C-9662-FED0-2BCF8658C36D}"/>
                </a:ext>
              </a:extLst>
            </p:cNvPr>
            <p:cNvSpPr txBox="1"/>
            <p:nvPr/>
          </p:nvSpPr>
          <p:spPr>
            <a:xfrm>
              <a:off x="990600" y="2945395"/>
              <a:ext cx="274341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2200" b="0" i="0" u="none" strike="noStrike" baseline="0" dirty="0">
                  <a:latin typeface="+mn-lt"/>
                </a:rPr>
                <a:t>Variable base</a:t>
              </a:r>
              <a:endParaRPr lang="en-US" sz="2200" dirty="0">
                <a:latin typeface="+mn-lt"/>
              </a:endParaRPr>
            </a:p>
            <a:p>
              <a:pPr algn="ctr"/>
              <a:r>
                <a:rPr lang="en-US" sz="2200" b="0" i="0" u="none" strike="noStrike" baseline="0" dirty="0">
                  <a:latin typeface="+mn-lt"/>
                </a:rPr>
                <a:t>C</a:t>
              </a:r>
              <a:r>
                <a:rPr lang="id-ID" sz="2200" b="0" i="0" u="none" strike="noStrike" baseline="0" dirty="0">
                  <a:latin typeface="+mn-lt"/>
                </a:rPr>
                <a:t>onstant exponent</a:t>
              </a:r>
              <a:endParaRPr lang="id-ID" sz="2200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641AD-4DD6-48A2-AF13-EEE476F9AE42}"/>
                </a:ext>
              </a:extLst>
            </p:cNvPr>
            <p:cNvSpPr txBox="1"/>
            <p:nvPr/>
          </p:nvSpPr>
          <p:spPr>
            <a:xfrm>
              <a:off x="1118035" y="4183559"/>
              <a:ext cx="255270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2200" b="0" i="0" u="none" strike="noStrike" baseline="0" dirty="0">
                  <a:latin typeface="+mn-lt"/>
                </a:rPr>
                <a:t>Constant base</a:t>
              </a:r>
              <a:endParaRPr lang="en-US" sz="2200" dirty="0">
                <a:latin typeface="+mn-lt"/>
              </a:endParaRPr>
            </a:p>
            <a:p>
              <a:pPr algn="ctr"/>
              <a:r>
                <a:rPr lang="en-US" sz="2200" b="0" i="0" u="none" strike="noStrike" baseline="0" dirty="0">
                  <a:latin typeface="+mn-lt"/>
                </a:rPr>
                <a:t>V</a:t>
              </a:r>
              <a:r>
                <a:rPr lang="id-ID" sz="2200" b="0" i="0" u="none" strike="noStrike" baseline="0" dirty="0">
                  <a:latin typeface="+mn-lt"/>
                </a:rPr>
                <a:t>ariable exponent</a:t>
              </a:r>
              <a:endParaRPr lang="id-ID" sz="2200" dirty="0"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966966-62FE-62B6-4499-AC41F5546B58}"/>
                </a:ext>
              </a:extLst>
            </p:cNvPr>
            <p:cNvSpPr txBox="1"/>
            <p:nvPr/>
          </p:nvSpPr>
          <p:spPr>
            <a:xfrm>
              <a:off x="1247359" y="5381298"/>
              <a:ext cx="23471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2200" b="0" i="0" u="none" strike="noStrike" baseline="0" dirty="0">
                  <a:latin typeface="+mn-lt"/>
                </a:rPr>
                <a:t>Variable base</a:t>
              </a:r>
              <a:endParaRPr lang="en-US" sz="2200" dirty="0">
                <a:latin typeface="+mn-lt"/>
              </a:endParaRPr>
            </a:p>
            <a:p>
              <a:pPr algn="ctr"/>
              <a:r>
                <a:rPr lang="en-US" sz="2200" b="0" i="0" u="none" strike="noStrike" baseline="0" dirty="0">
                  <a:latin typeface="+mn-lt"/>
                </a:rPr>
                <a:t>V</a:t>
              </a:r>
              <a:r>
                <a:rPr lang="id-ID" sz="2200" b="0" i="0" u="none" strike="noStrike" baseline="0" dirty="0">
                  <a:latin typeface="+mn-lt"/>
                </a:rPr>
                <a:t>ariable exponent</a:t>
              </a:r>
              <a:endParaRPr lang="id-ID" sz="22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E636028-55BA-1839-9B68-468499817E79}"/>
                    </a:ext>
                  </a:extLst>
                </p:cNvPr>
                <p:cNvSpPr txBox="1"/>
                <p:nvPr/>
              </p:nvSpPr>
              <p:spPr>
                <a:xfrm>
                  <a:off x="4233041" y="5354525"/>
                  <a:ext cx="3920359" cy="8492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u="none" strike="noStrike" baseline="0" dirty="0">
                      <a:latin typeface="+mn-lt"/>
                    </a:rPr>
                    <a:t>To find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u="none" strike="noStrik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u="none" strike="noStrik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logarithmic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differentiation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can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+mn-lt"/>
                        </a:rPr>
                        <m:t>used</m:t>
                      </m:r>
                    </m:oMath>
                  </a14:m>
                  <a:endParaRPr lang="id-ID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3060C5-866C-49F1-926F-D81479263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041" y="5354525"/>
                  <a:ext cx="3920359" cy="849207"/>
                </a:xfrm>
                <a:prstGeom prst="rect">
                  <a:avLst/>
                </a:prstGeom>
                <a:blipFill>
                  <a:blip r:embed="rId5"/>
                  <a:stretch>
                    <a:fillRect l="-155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482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2B72-109A-9B6A-4B01-EBCF1EB8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833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The Quotient Rule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845097-003D-05D2-562A-765AC96017C7}"/>
              </a:ext>
            </a:extLst>
          </p:cNvPr>
          <p:cNvGrpSpPr/>
          <p:nvPr/>
        </p:nvGrpSpPr>
        <p:grpSpPr>
          <a:xfrm>
            <a:off x="1354767" y="1829411"/>
            <a:ext cx="7979103" cy="4983240"/>
            <a:chOff x="990600" y="1447800"/>
            <a:chExt cx="7979103" cy="49832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E1A3A3-CA56-7C47-8751-24BC748198A8}"/>
                </a:ext>
              </a:extLst>
            </p:cNvPr>
            <p:cNvGrpSpPr/>
            <p:nvPr/>
          </p:nvGrpSpPr>
          <p:grpSpPr>
            <a:xfrm>
              <a:off x="990600" y="2057400"/>
              <a:ext cx="7979103" cy="4373640"/>
              <a:chOff x="1059356" y="2255754"/>
              <a:chExt cx="7979103" cy="437364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AA810CD-9B74-0EF6-51D2-D8F1FA5E8363}"/>
                  </a:ext>
                </a:extLst>
              </p:cNvPr>
              <p:cNvGrpSpPr/>
              <p:nvPr/>
            </p:nvGrpSpPr>
            <p:grpSpPr>
              <a:xfrm rot="10800000">
                <a:off x="1059356" y="2255754"/>
                <a:ext cx="7856044" cy="4373640"/>
                <a:chOff x="4651805" y="-1183989"/>
                <a:chExt cx="1934765" cy="37263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E8CEA05-9C28-18D4-552C-88E8516FC04D}"/>
                    </a:ext>
                  </a:extLst>
                </p:cNvPr>
                <p:cNvSpPr/>
                <p:nvPr/>
              </p:nvSpPr>
              <p:spPr>
                <a:xfrm>
                  <a:off x="4651805" y="-1183989"/>
                  <a:ext cx="1934765" cy="14932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8C9928D-00B3-4AF9-369D-22EBFC733334}"/>
                    </a:ext>
                  </a:extLst>
                </p:cNvPr>
                <p:cNvSpPr/>
                <p:nvPr/>
              </p:nvSpPr>
              <p:spPr>
                <a:xfrm>
                  <a:off x="5933327" y="173512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8053C9-C1DB-613E-A80B-2672269E8317}"/>
                    </a:ext>
                  </a:extLst>
                </p:cNvPr>
                <p:cNvSpPr/>
                <p:nvPr/>
              </p:nvSpPr>
              <p:spPr>
                <a:xfrm>
                  <a:off x="4651805" y="763700"/>
                  <a:ext cx="1934765" cy="149322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fillRef>
                <a:effectRef idx="3">
                  <a:schemeClr val="accent1">
                    <a:tint val="50000"/>
                    <a:hueOff val="-6544756"/>
                    <a:satOff val="-351"/>
                    <a:lumOff val="5682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62984E7A-33F2-AAB1-C8EF-EFB25BAFDDC1}"/>
                    </a:ext>
                  </a:extLst>
                </p:cNvPr>
                <p:cNvSpPr/>
                <p:nvPr/>
              </p:nvSpPr>
              <p:spPr>
                <a:xfrm>
                  <a:off x="5934621" y="2102147"/>
                  <a:ext cx="627466" cy="440247"/>
                </a:xfrm>
                <a:custGeom>
                  <a:avLst/>
                  <a:gdLst>
                    <a:gd name="connsiteX0" fmla="*/ 0 w 1721941"/>
                    <a:gd name="connsiteY0" fmla="*/ 0 h 541734"/>
                    <a:gd name="connsiteX1" fmla="*/ 1004466 w 1721941"/>
                    <a:gd name="connsiteY1" fmla="*/ 0 h 541734"/>
                    <a:gd name="connsiteX2" fmla="*/ 1209664 w 1721941"/>
                    <a:gd name="connsiteY2" fmla="*/ -57966 h 541734"/>
                    <a:gd name="connsiteX3" fmla="*/ 1434951 w 1721941"/>
                    <a:gd name="connsiteY3" fmla="*/ 0 h 541734"/>
                    <a:gd name="connsiteX4" fmla="*/ 1721941 w 1721941"/>
                    <a:gd name="connsiteY4" fmla="*/ 0 h 541734"/>
                    <a:gd name="connsiteX5" fmla="*/ 1721941 w 1721941"/>
                    <a:gd name="connsiteY5" fmla="*/ 90289 h 541734"/>
                    <a:gd name="connsiteX6" fmla="*/ 1721941 w 1721941"/>
                    <a:gd name="connsiteY6" fmla="*/ 90289 h 541734"/>
                    <a:gd name="connsiteX7" fmla="*/ 1721941 w 1721941"/>
                    <a:gd name="connsiteY7" fmla="*/ 225723 h 541734"/>
                    <a:gd name="connsiteX8" fmla="*/ 1721941 w 1721941"/>
                    <a:gd name="connsiteY8" fmla="*/ 541734 h 541734"/>
                    <a:gd name="connsiteX9" fmla="*/ 1434951 w 1721941"/>
                    <a:gd name="connsiteY9" fmla="*/ 541734 h 541734"/>
                    <a:gd name="connsiteX10" fmla="*/ 1004466 w 1721941"/>
                    <a:gd name="connsiteY10" fmla="*/ 541734 h 541734"/>
                    <a:gd name="connsiteX11" fmla="*/ 1004466 w 1721941"/>
                    <a:gd name="connsiteY11" fmla="*/ 541734 h 541734"/>
                    <a:gd name="connsiteX12" fmla="*/ 0 w 1721941"/>
                    <a:gd name="connsiteY12" fmla="*/ 541734 h 541734"/>
                    <a:gd name="connsiteX13" fmla="*/ 0 w 1721941"/>
                    <a:gd name="connsiteY13" fmla="*/ 225723 h 541734"/>
                    <a:gd name="connsiteX14" fmla="*/ 0 w 1721941"/>
                    <a:gd name="connsiteY14" fmla="*/ 90289 h 541734"/>
                    <a:gd name="connsiteX15" fmla="*/ 0 w 1721941"/>
                    <a:gd name="connsiteY15" fmla="*/ 90289 h 541734"/>
                    <a:gd name="connsiteX16" fmla="*/ 0 w 1721941"/>
                    <a:gd name="connsiteY16" fmla="*/ 0 h 54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21941" h="541734">
                      <a:moveTo>
                        <a:pt x="0" y="0"/>
                      </a:moveTo>
                      <a:lnTo>
                        <a:pt x="1004466" y="0"/>
                      </a:lnTo>
                      <a:lnTo>
                        <a:pt x="1209664" y="-57966"/>
                      </a:lnTo>
                      <a:lnTo>
                        <a:pt x="1434951" y="0"/>
                      </a:lnTo>
                      <a:lnTo>
                        <a:pt x="1721941" y="0"/>
                      </a:lnTo>
                      <a:lnTo>
                        <a:pt x="1721941" y="90289"/>
                      </a:lnTo>
                      <a:lnTo>
                        <a:pt x="1721941" y="90289"/>
                      </a:lnTo>
                      <a:lnTo>
                        <a:pt x="1721941" y="225723"/>
                      </a:lnTo>
                      <a:lnTo>
                        <a:pt x="1721941" y="541734"/>
                      </a:lnTo>
                      <a:lnTo>
                        <a:pt x="1434951" y="541734"/>
                      </a:lnTo>
                      <a:lnTo>
                        <a:pt x="1004466" y="541734"/>
                      </a:lnTo>
                      <a:lnTo>
                        <a:pt x="1004466" y="541734"/>
                      </a:lnTo>
                      <a:lnTo>
                        <a:pt x="0" y="541734"/>
                      </a:lnTo>
                      <a:lnTo>
                        <a:pt x="0" y="225723"/>
                      </a:lnTo>
                      <a:lnTo>
                        <a:pt x="0" y="90289"/>
                      </a:lnTo>
                      <a:lnTo>
                        <a:pt x="0" y="902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marL="0" lvl="0" indent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id-ID" sz="2500" kern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70FF7D9-FCA0-27F7-1288-EA71D31DE50C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859" y="2773073"/>
                    <a:ext cx="7848600" cy="149412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/>
                      <a:t>Since both the base and the exponent are variable, use logarithmic</a:t>
                    </a:r>
                  </a:p>
                  <a:p>
                    <a:r>
                      <a:rPr lang="id-ID" sz="2000" dirty="0"/>
                      <a:t>differentiation:</a:t>
                    </a:r>
                    <a:r>
                      <a:rPr lang="en-US" sz="2000" dirty="0">
                        <a:latin typeface="+mn-lt"/>
                      </a:rPr>
                      <a:t>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a14:m>
                    <a:r>
                      <a:rPr lang="en-US" sz="2000" dirty="0">
                        <a:latin typeface="+mn-lt"/>
                      </a:rPr>
                      <a:t>, then</a:t>
                    </a:r>
                  </a:p>
                  <a:p>
                    <a:pPr lvl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FE4C1-AD34-44D9-A2F1-C3B3C4AB8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9859" y="2773073"/>
                    <a:ext cx="7848600" cy="149412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55" t="-2041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F25777-0738-7069-BC22-09987695B473}"/>
                  </a:ext>
                </a:extLst>
              </p:cNvPr>
              <p:cNvSpPr txBox="1"/>
              <p:nvPr/>
            </p:nvSpPr>
            <p:spPr>
              <a:xfrm>
                <a:off x="1719396" y="2268765"/>
                <a:ext cx="2547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Solution 1</a:t>
                </a:r>
                <a:endParaRPr lang="id-ID" sz="2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B17D3-8097-F5E7-2899-797BEB625B1D}"/>
                  </a:ext>
                </a:extLst>
              </p:cNvPr>
              <p:cNvSpPr txBox="1"/>
              <p:nvPr/>
            </p:nvSpPr>
            <p:spPr>
              <a:xfrm>
                <a:off x="1654425" y="454290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+mn-lt"/>
                  </a:rPr>
                  <a:t>Solution 2</a:t>
                </a:r>
                <a:endParaRPr lang="id-ID" sz="3200" dirty="0">
                  <a:latin typeface="+mn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141859C-18EF-124D-108C-276B320D5BC3}"/>
                    </a:ext>
                  </a:extLst>
                </p:cNvPr>
                <p:cNvSpPr txBox="1"/>
                <p:nvPr/>
              </p:nvSpPr>
              <p:spPr>
                <a:xfrm>
                  <a:off x="1066800" y="1447800"/>
                  <a:ext cx="4572000" cy="4735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dirty="0">
                      <a:latin typeface="+mn-lt"/>
                    </a:rPr>
                    <a:t>Differentiate</a:t>
                  </a:r>
                  <a:r>
                    <a:rPr lang="en-US" sz="2200" i="0" u="none" strike="noStrike" baseline="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sup>
                      </m:sSup>
                    </m:oMath>
                  </a14:m>
                  <a:r>
                    <a:rPr lang="en-US" sz="2200" dirty="0">
                      <a:latin typeface="+mn-lt"/>
                    </a:rPr>
                    <a:t>, 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B8EFB5B-30E4-4495-BF99-EFC287F50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447800"/>
                  <a:ext cx="4572000" cy="473591"/>
                </a:xfrm>
                <a:prstGeom prst="rect">
                  <a:avLst/>
                </a:prstGeom>
                <a:blipFill>
                  <a:blip r:embed="rId3"/>
                  <a:stretch>
                    <a:fillRect l="-1733" b="-2597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2EC424-508C-1044-7C96-5431A4632F7D}"/>
                    </a:ext>
                  </a:extLst>
                </p:cNvPr>
                <p:cNvSpPr txBox="1"/>
                <p:nvPr/>
              </p:nvSpPr>
              <p:spPr>
                <a:xfrm>
                  <a:off x="1150484" y="4955445"/>
                  <a:ext cx="7467560" cy="11305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id-ID" sz="2000" b="0" i="0" u="none" strike="noStrike" baseline="0" dirty="0">
                      <a:latin typeface="+mn-lt"/>
                    </a:rPr>
                    <a:t>Another method is</a:t>
                  </a:r>
                  <a:r>
                    <a:rPr lang="en-US" sz="2000" b="0" i="0" u="none" strike="noStrike" baseline="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sup>
                      </m:sSup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u="none" strike="noStrike" baseline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a14:m>
                  <a:r>
                    <a:rPr lang="en-US" sz="2000" dirty="0">
                      <a:latin typeface="+mn-lt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id-ID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5F5D93-FD3A-4DBD-A087-4F063C014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4" y="4955445"/>
                  <a:ext cx="7467560" cy="1130566"/>
                </a:xfrm>
                <a:prstGeom prst="rect">
                  <a:avLst/>
                </a:prstGeom>
                <a:blipFill>
                  <a:blip r:embed="rId4"/>
                  <a:stretch>
                    <a:fillRect l="-89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60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A4DC5E-37BA-9EEF-F705-9A23D25B6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d-ID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4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d-ID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4000" b="0" dirty="0"/>
                  <a:t>=</a:t>
                </a:r>
              </a:p>
              <a:p>
                <a:endParaRPr lang="id-ID" sz="4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id-ID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d-ID" sz="4000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A4DC5E-37BA-9EEF-F705-9A23D25B6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2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91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6CA-5BB5-94CE-B871-6AEC0BA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Inverse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Trigonometric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09D25-8260-D678-2822-5208835C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18" y="1914958"/>
            <a:ext cx="8931321" cy="50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4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6CA-5BB5-94CE-B871-6AEC0BA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19" y="450272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  <a:t>Derivatives of Inverse </a:t>
            </a:r>
            <a:b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</a:br>
            <a: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  <a:t>Trigonometric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80649-6236-2601-2C42-F81AE9D8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9" y="2660073"/>
            <a:ext cx="10197894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B09AD3-B4B7-8286-D21F-7D73A3B97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6" b="-19457"/>
          <a:stretch/>
        </p:blipFill>
        <p:spPr>
          <a:xfrm>
            <a:off x="1357512" y="2557399"/>
            <a:ext cx="189432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F06CA-5BB5-94CE-B871-6AEC0BA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19" y="450272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  <a:t>Derivatives of Inverse </a:t>
            </a:r>
            <a:b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</a:br>
            <a:r>
              <a:rPr lang="en-US" sz="3200" b="1" i="0" u="none" strike="noStrike" baseline="0">
                <a:solidFill>
                  <a:srgbClr val="0070C0"/>
                </a:solidFill>
                <a:latin typeface="+mj-lt"/>
              </a:rPr>
              <a:t>Trigonometric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CD6E5-03D2-AC44-331B-7DDF7B67C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4" r="51636" b="15385"/>
          <a:stretch/>
        </p:blipFill>
        <p:spPr>
          <a:xfrm>
            <a:off x="1333104" y="1763564"/>
            <a:ext cx="1735355" cy="68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26B4BA-C527-DBD1-DCB6-4F271977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18" y="3700399"/>
            <a:ext cx="6580649" cy="2288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C88A27-DEEE-DE10-1A47-E6752250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71" y="1414399"/>
            <a:ext cx="971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32E3-4CA4-303E-910E-7F7CEAA5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Example 5: Linear Density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F1D55-06B5-E17E-FB7B-089387C189A3}"/>
              </a:ext>
            </a:extLst>
          </p:cNvPr>
          <p:cNvGrpSpPr/>
          <p:nvPr/>
        </p:nvGrpSpPr>
        <p:grpSpPr>
          <a:xfrm>
            <a:off x="1005840" y="1569893"/>
            <a:ext cx="9235440" cy="5836534"/>
            <a:chOff x="1066800" y="1394237"/>
            <a:chExt cx="7848600" cy="5836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68DC0F-8EF1-6941-2284-205616DE42AC}"/>
                    </a:ext>
                  </a:extLst>
                </p:cNvPr>
                <p:cNvSpPr txBox="1"/>
                <p:nvPr/>
              </p:nvSpPr>
              <p:spPr>
                <a:xfrm>
                  <a:off x="1066800" y="1394237"/>
                  <a:ext cx="7848600" cy="58365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dirty="0"/>
                    <a:t>If a rod or piece of wire is homogeneous, then its </a:t>
                  </a:r>
                  <a:r>
                    <a:rPr lang="en-US" sz="2200" i="1" dirty="0"/>
                    <a:t>linear density </a:t>
                  </a:r>
                  <a:r>
                    <a:rPr lang="en-US" sz="2200" dirty="0"/>
                    <a:t>is uniform and is defined as the mass per unit length (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sz="2200" dirty="0"/>
                    <a:t>) and measured in kg/m. Suppose, however, that the rod is not homogeneous but that its mass measured from its left end to a point </a:t>
                  </a:r>
                  <a:r>
                    <a:rPr lang="en-US" sz="2200" i="1" dirty="0"/>
                    <a:t>x </a:t>
                  </a:r>
                  <a:r>
                    <a:rPr lang="en-US" sz="2200" dirty="0"/>
                    <a:t>is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/>
                    <a:t>, as shown in Figure.</a:t>
                  </a:r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dirty="0"/>
                    <a:t>The average density of that part of the rod is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The </a:t>
                  </a:r>
                  <a:r>
                    <a:rPr lang="en-US" sz="2200" b="1" dirty="0"/>
                    <a:t>linear density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𝝆</m:t>
                      </m:r>
                    </m:oMath>
                  </a14:m>
                  <a:r>
                    <a:rPr lang="en-US" sz="2200" b="1" dirty="0"/>
                    <a:t> </a:t>
                  </a:r>
                  <a:r>
                    <a:rPr lang="en-US" sz="2200" i="1" dirty="0"/>
                    <a:t> </a:t>
                  </a:r>
                  <a:r>
                    <a:rPr lang="en-US" sz="2200" dirty="0"/>
                    <a:t>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 is the limit of these average densities as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en-US" sz="2200" dirty="0"/>
                    <a:t>; that is, the linear density is the rate of change of mass with </a:t>
                  </a:r>
                  <a:r>
                    <a:rPr lang="id-ID" sz="2200" dirty="0"/>
                    <a:t>respect to length. Symbolically,</a:t>
                  </a:r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sz="2200" dirty="0"/>
                </a:p>
                <a:p>
                  <a:endParaRPr lang="id-ID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68DC0F-8EF1-6941-2284-205616DE4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394237"/>
                  <a:ext cx="7848600" cy="5836534"/>
                </a:xfrm>
                <a:prstGeom prst="rect">
                  <a:avLst/>
                </a:prstGeom>
                <a:blipFill>
                  <a:blip r:embed="rId2"/>
                  <a:stretch>
                    <a:fillRect l="-858" t="-73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F24F22-23CB-CF4E-C2B9-E6FBC775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3044763"/>
              <a:ext cx="6172200" cy="917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13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1BD-1B05-0925-35CD-2A1D77E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+mj-lt"/>
              </a:rPr>
              <a:t>Example 6: Electric Charge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BEE7C-B783-FCDD-512C-A4A6BC10697B}"/>
              </a:ext>
            </a:extLst>
          </p:cNvPr>
          <p:cNvGrpSpPr/>
          <p:nvPr/>
        </p:nvGrpSpPr>
        <p:grpSpPr>
          <a:xfrm>
            <a:off x="990600" y="1371600"/>
            <a:ext cx="9413240" cy="6166303"/>
            <a:chOff x="990600" y="1371600"/>
            <a:chExt cx="7924800" cy="6166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75C981-5A72-BBC0-4581-1C5D921AD5E9}"/>
                    </a:ext>
                  </a:extLst>
                </p:cNvPr>
                <p:cNvSpPr txBox="1"/>
                <p:nvPr/>
              </p:nvSpPr>
              <p:spPr>
                <a:xfrm>
                  <a:off x="990600" y="1371600"/>
                  <a:ext cx="7924800" cy="6166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Current exists whenever electric charges move. Figure shows part of a wire and electrons moving through a plane surface, shaded red. </a:t>
                  </a: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If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u="none" strike="noStrike" baseline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sz="2200" dirty="0">
                      <a:latin typeface="+mn-lt"/>
                    </a:rPr>
                    <a:t> </a:t>
                  </a:r>
                  <a:r>
                    <a:rPr lang="en-US" sz="2200" b="0" i="0" u="none" strike="noStrike" baseline="0" dirty="0">
                      <a:latin typeface="+mn-lt"/>
                    </a:rPr>
                    <a:t>is the net charge that passes through this surface during a time period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u="none" strike="noStrike" baseline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, then the average current during this time interval is defined as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ΔQ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If the limit of this average current over smaller and smaller time intervals, then the </a:t>
                  </a:r>
                  <a:r>
                    <a:rPr lang="en-US" sz="2200" b="1" i="0" u="none" strike="noStrike" baseline="0" dirty="0">
                      <a:latin typeface="+mn-lt"/>
                    </a:rPr>
                    <a:t>current </a:t>
                  </a:r>
                  <a:r>
                    <a:rPr lang="en-US" sz="2200" b="0" i="1" u="none" strike="noStrike" baseline="0" dirty="0">
                      <a:latin typeface="+mn-lt"/>
                    </a:rPr>
                    <a:t>I </a:t>
                  </a:r>
                  <a:r>
                    <a:rPr lang="en-US" sz="2200" b="0" i="0" u="none" strike="noStrike" baseline="0" dirty="0">
                      <a:latin typeface="+mn-lt"/>
                    </a:rPr>
                    <a:t>at a given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b="0" i="0" u="none" strike="noStrike" baseline="0" dirty="0">
                      <a:latin typeface="+mn-lt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ΔQ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func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𝑑𝑄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sz="2200" b="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Thus the current is the rate at which charge flows through a surface. It is measured in units of charge per unit time (often coulombs per second, called amperes).</a:t>
                  </a:r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75C981-5A72-BBC0-4581-1C5D921AD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1371600"/>
                  <a:ext cx="7924800" cy="6166303"/>
                </a:xfrm>
                <a:prstGeom prst="rect">
                  <a:avLst/>
                </a:prstGeom>
                <a:blipFill>
                  <a:blip r:embed="rId2"/>
                  <a:stretch>
                    <a:fillRect l="-842" t="-69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3DCF34-A12B-4413-8AAF-1E4C2AEF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2190244"/>
              <a:ext cx="4378337" cy="933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95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7C42-0465-019A-B2F2-0FDF686FB276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D4CD681F-693F-BD90-F250-C62BF885635C}"/>
              </a:ext>
            </a:extLst>
          </p:cNvPr>
          <p:cNvSpPr/>
          <p:nvPr/>
        </p:nvSpPr>
        <p:spPr>
          <a:xfrm rot="5400000">
            <a:off x="4635500" y="-78739"/>
            <a:ext cx="1950721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8AC58-4F66-33CE-E7EA-AF27B7DF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7560" y="479161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50B81-6C60-B377-3CFB-370C5E310961}"/>
              </a:ext>
            </a:extLst>
          </p:cNvPr>
          <p:cNvSpPr/>
          <p:nvPr/>
        </p:nvSpPr>
        <p:spPr>
          <a:xfrm>
            <a:off x="2966720" y="2164140"/>
            <a:ext cx="5181600" cy="162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n-lt"/>
                <a:cs typeface="Arial" pitchFamily="34" charset="0"/>
              </a:rPr>
              <a:t>LO 2: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Explain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the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properties</a:t>
            </a:r>
            <a:r>
              <a:rPr lang="en-US" sz="2400" spc="-6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25" dirty="0">
                <a:effectLst/>
                <a:latin typeface="+mn-lt"/>
                <a:ea typeface="Arial" panose="020B0604020202020204" pitchFamily="34" charset="0"/>
              </a:rPr>
              <a:t>of</a:t>
            </a:r>
            <a:r>
              <a:rPr lang="en-US" sz="2400" spc="-1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derivative</a:t>
            </a:r>
            <a:r>
              <a:rPr lang="en-US" sz="2400" spc="-10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0" dirty="0">
                <a:effectLst/>
                <a:latin typeface="+mn-lt"/>
                <a:ea typeface="Arial" panose="020B0604020202020204" pitchFamily="34" charset="0"/>
              </a:rPr>
              <a:t>to</a:t>
            </a:r>
            <a:r>
              <a:rPr lang="en-US" sz="2400" spc="-4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describe</a:t>
            </a:r>
            <a:r>
              <a:rPr lang="en-US" sz="2400" spc="-11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geometric</a:t>
            </a:r>
            <a:r>
              <a:rPr lang="en-US" sz="2400" spc="-6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-15" dirty="0">
                <a:effectLst/>
                <a:latin typeface="+mn-lt"/>
                <a:ea typeface="Arial" panose="020B0604020202020204" pitchFamily="34" charset="0"/>
              </a:rPr>
              <a:t>and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 physical</a:t>
            </a:r>
            <a:r>
              <a:rPr lang="en-US" sz="2400" spc="-8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30" dirty="0">
                <a:effectLst/>
                <a:latin typeface="+mn-lt"/>
                <a:ea typeface="Arial" panose="020B0604020202020204" pitchFamily="34" charset="0"/>
              </a:rPr>
              <a:t>problems,</a:t>
            </a:r>
            <a:r>
              <a:rPr lang="en-US" sz="2400" spc="-65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-15" dirty="0">
                <a:effectLst/>
                <a:latin typeface="+mn-lt"/>
                <a:ea typeface="Arial" panose="020B0604020202020204" pitchFamily="34" charset="0"/>
              </a:rPr>
              <a:t>and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</a:rPr>
              <a:t>other</a:t>
            </a:r>
            <a:r>
              <a:rPr lang="en-US" sz="2400" spc="-50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400" spc="15" dirty="0">
                <a:effectLst/>
                <a:latin typeface="+mn-lt"/>
                <a:ea typeface="Arial" panose="020B0604020202020204" pitchFamily="34" charset="0"/>
              </a:rPr>
              <a:t>applications.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13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3B1B-93BE-6B3E-F993-044C17939ABD}"/>
              </a:ext>
            </a:extLst>
          </p:cNvPr>
          <p:cNvSpPr txBox="1">
            <a:spLocks/>
          </p:cNvSpPr>
          <p:nvPr/>
        </p:nvSpPr>
        <p:spPr bwMode="auto">
          <a:xfrm>
            <a:off x="471948" y="23228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b="1" dirty="0">
                <a:solidFill>
                  <a:srgbClr val="0081BD"/>
                </a:solidFill>
                <a:latin typeface="+mj-lt"/>
                <a:cs typeface="Arial" pitchFamily="34" charset="0"/>
              </a:rPr>
              <a:t>Related Rates Problem</a:t>
            </a:r>
            <a:endParaRPr lang="id-ID" sz="3200" b="1" kern="0" dirty="0">
              <a:solidFill>
                <a:srgbClr val="0081BD"/>
              </a:solidFill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F4FEC-B85A-75A9-EDFB-3DDB291C5993}"/>
              </a:ext>
            </a:extLst>
          </p:cNvPr>
          <p:cNvGrpSpPr/>
          <p:nvPr/>
        </p:nvGrpSpPr>
        <p:grpSpPr>
          <a:xfrm>
            <a:off x="1524000" y="1936642"/>
            <a:ext cx="7177548" cy="4937107"/>
            <a:chOff x="1246493" y="1420302"/>
            <a:chExt cx="7177548" cy="49371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3DCAFF-E2FF-0B73-60F8-89130F36CC2F}"/>
                </a:ext>
              </a:extLst>
            </p:cNvPr>
            <p:cNvGrpSpPr/>
            <p:nvPr/>
          </p:nvGrpSpPr>
          <p:grpSpPr>
            <a:xfrm>
              <a:off x="1246493" y="1483792"/>
              <a:ext cx="7177548" cy="4832297"/>
              <a:chOff x="1246493" y="1483792"/>
              <a:chExt cx="7177548" cy="483229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A480CD7-D8F1-E60C-4C89-2F8DEC2AC153}"/>
                  </a:ext>
                </a:extLst>
              </p:cNvPr>
              <p:cNvSpPr/>
              <p:nvPr/>
            </p:nvSpPr>
            <p:spPr>
              <a:xfrm>
                <a:off x="1246493" y="1483792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38F790B-A76A-89F9-696B-08F827B4A3D8}"/>
                  </a:ext>
                </a:extLst>
              </p:cNvPr>
              <p:cNvSpPr/>
              <p:nvPr/>
            </p:nvSpPr>
            <p:spPr>
              <a:xfrm>
                <a:off x="1310075" y="1547374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35BA400-68B8-3231-ABAC-BACCC031B4EA}"/>
                  </a:ext>
                </a:extLst>
              </p:cNvPr>
              <p:cNvSpPr/>
              <p:nvPr/>
            </p:nvSpPr>
            <p:spPr>
              <a:xfrm>
                <a:off x="1246493" y="2183203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780253"/>
                  <a:satOff val="-973"/>
                  <a:lumOff val="229"/>
                  <a:alphaOff val="0"/>
                </a:schemeClr>
              </a:fillRef>
              <a:effectRef idx="2">
                <a:schemeClr val="accent2">
                  <a:hueOff val="780253"/>
                  <a:satOff val="-973"/>
                  <a:lumOff val="22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273C51D-B9C2-A67E-3906-3E9E767CEF1C}"/>
                  </a:ext>
                </a:extLst>
              </p:cNvPr>
              <p:cNvSpPr/>
              <p:nvPr/>
            </p:nvSpPr>
            <p:spPr>
              <a:xfrm>
                <a:off x="1310075" y="2246786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833813"/>
                  <a:satOff val="-746"/>
                  <a:lumOff val="2"/>
                  <a:alphaOff val="0"/>
                </a:schemeClr>
              </a:fillRef>
              <a:effectRef idx="2">
                <a:schemeClr val="accent2">
                  <a:tint val="50000"/>
                  <a:hueOff val="833813"/>
                  <a:satOff val="-746"/>
                  <a:lumOff val="2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625149A-42D3-2197-8B5D-C0CEBD629AC2}"/>
                  </a:ext>
                </a:extLst>
              </p:cNvPr>
              <p:cNvSpPr/>
              <p:nvPr/>
            </p:nvSpPr>
            <p:spPr>
              <a:xfrm>
                <a:off x="1246493" y="2882615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1560506"/>
                  <a:satOff val="-1946"/>
                  <a:lumOff val="458"/>
                  <a:alphaOff val="0"/>
                </a:schemeClr>
              </a:fillRef>
              <a:effectRef idx="2">
                <a:schemeClr val="accent2">
                  <a:hueOff val="1560506"/>
                  <a:satOff val="-1946"/>
                  <a:lumOff val="45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F8032C2-FBBE-6200-41D4-B666994C2F46}"/>
                  </a:ext>
                </a:extLst>
              </p:cNvPr>
              <p:cNvSpPr/>
              <p:nvPr/>
            </p:nvSpPr>
            <p:spPr>
              <a:xfrm>
                <a:off x="1310075" y="2946198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1667625"/>
                  <a:satOff val="-1491"/>
                  <a:lumOff val="4"/>
                  <a:alphaOff val="0"/>
                </a:schemeClr>
              </a:fillRef>
              <a:effectRef idx="2">
                <a:schemeClr val="accent2">
                  <a:tint val="50000"/>
                  <a:hueOff val="1667625"/>
                  <a:satOff val="-1491"/>
                  <a:lumOff val="4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FCA8E60-DBC0-F46F-130B-4A1A5B027257}"/>
                  </a:ext>
                </a:extLst>
              </p:cNvPr>
              <p:cNvSpPr/>
              <p:nvPr/>
            </p:nvSpPr>
            <p:spPr>
              <a:xfrm>
                <a:off x="1246493" y="3582026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2340759"/>
                  <a:satOff val="-2919"/>
                  <a:lumOff val="686"/>
                  <a:alphaOff val="0"/>
                </a:schemeClr>
              </a:fillRef>
              <a:effectRef idx="2">
                <a:schemeClr val="accent2">
                  <a:hueOff val="2340759"/>
                  <a:satOff val="-2919"/>
                  <a:lumOff val="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B7E28AB-9E5B-2BEF-7C33-7E890630BA16}"/>
                  </a:ext>
                </a:extLst>
              </p:cNvPr>
              <p:cNvSpPr/>
              <p:nvPr/>
            </p:nvSpPr>
            <p:spPr>
              <a:xfrm>
                <a:off x="1310075" y="3645609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2501437"/>
                  <a:satOff val="-2237"/>
                  <a:lumOff val="6"/>
                  <a:alphaOff val="0"/>
                </a:schemeClr>
              </a:fillRef>
              <a:effectRef idx="2">
                <a:schemeClr val="accent2">
                  <a:tint val="50000"/>
                  <a:hueOff val="2501437"/>
                  <a:satOff val="-2237"/>
                  <a:lumOff val="6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AB9F03-7D22-E8CE-7B49-A3A8626AD509}"/>
                  </a:ext>
                </a:extLst>
              </p:cNvPr>
              <p:cNvSpPr/>
              <p:nvPr/>
            </p:nvSpPr>
            <p:spPr>
              <a:xfrm>
                <a:off x="1246493" y="4281438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3121013"/>
                  <a:satOff val="-3893"/>
                  <a:lumOff val="915"/>
                  <a:alphaOff val="0"/>
                </a:schemeClr>
              </a:fillRef>
              <a:effectRef idx="2">
                <a:schemeClr val="accent2">
                  <a:hueOff val="3121013"/>
                  <a:satOff val="-3893"/>
                  <a:lumOff val="91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B7C24E2-5915-F2B4-05F0-7A9B427B9FB4}"/>
                  </a:ext>
                </a:extLst>
              </p:cNvPr>
              <p:cNvSpPr/>
              <p:nvPr/>
            </p:nvSpPr>
            <p:spPr>
              <a:xfrm>
                <a:off x="1310075" y="4345021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3335250"/>
                  <a:satOff val="-2982"/>
                  <a:lumOff val="9"/>
                  <a:alphaOff val="0"/>
                </a:schemeClr>
              </a:fillRef>
              <a:effectRef idx="2">
                <a:schemeClr val="accent2">
                  <a:tint val="50000"/>
                  <a:hueOff val="3335250"/>
                  <a:satOff val="-2982"/>
                  <a:lumOff val="9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BDCD5-C4AF-E4C8-D074-D76977EF7290}"/>
                  </a:ext>
                </a:extLst>
              </p:cNvPr>
              <p:cNvSpPr/>
              <p:nvPr/>
            </p:nvSpPr>
            <p:spPr>
              <a:xfrm>
                <a:off x="1246493" y="4980850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3901266"/>
                  <a:satOff val="-4866"/>
                  <a:lumOff val="1144"/>
                  <a:alphaOff val="0"/>
                </a:schemeClr>
              </a:fillRef>
              <a:effectRef idx="2">
                <a:schemeClr val="accent2">
                  <a:hueOff val="3901266"/>
                  <a:satOff val="-4866"/>
                  <a:lumOff val="114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B619535-E1A6-D376-5A27-59C0FDC2637A}"/>
                  </a:ext>
                </a:extLst>
              </p:cNvPr>
              <p:cNvSpPr/>
              <p:nvPr/>
            </p:nvSpPr>
            <p:spPr>
              <a:xfrm>
                <a:off x="1310075" y="5044433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4169063"/>
                  <a:satOff val="-3728"/>
                  <a:lumOff val="11"/>
                  <a:alphaOff val="0"/>
                </a:schemeClr>
              </a:fillRef>
              <a:effectRef idx="2">
                <a:schemeClr val="accent2">
                  <a:tint val="50000"/>
                  <a:hueOff val="4169063"/>
                  <a:satOff val="-3728"/>
                  <a:lumOff val="11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ACAC92B-B08C-39D8-3159-999ECF321C30}"/>
                  </a:ext>
                </a:extLst>
              </p:cNvPr>
              <p:cNvSpPr/>
              <p:nvPr/>
            </p:nvSpPr>
            <p:spPr>
              <a:xfrm>
                <a:off x="1246493" y="5680261"/>
                <a:ext cx="7177548" cy="635828"/>
              </a:xfrm>
              <a:custGeom>
                <a:avLst/>
                <a:gdLst>
                  <a:gd name="connsiteX0" fmla="*/ 0 w 7177548"/>
                  <a:gd name="connsiteY0" fmla="*/ 63583 h 635828"/>
                  <a:gd name="connsiteX1" fmla="*/ 63583 w 7177548"/>
                  <a:gd name="connsiteY1" fmla="*/ 0 h 635828"/>
                  <a:gd name="connsiteX2" fmla="*/ 7113965 w 7177548"/>
                  <a:gd name="connsiteY2" fmla="*/ 0 h 635828"/>
                  <a:gd name="connsiteX3" fmla="*/ 7177548 w 7177548"/>
                  <a:gd name="connsiteY3" fmla="*/ 63583 h 635828"/>
                  <a:gd name="connsiteX4" fmla="*/ 7177548 w 7177548"/>
                  <a:gd name="connsiteY4" fmla="*/ 572245 h 635828"/>
                  <a:gd name="connsiteX5" fmla="*/ 7113965 w 7177548"/>
                  <a:gd name="connsiteY5" fmla="*/ 635828 h 635828"/>
                  <a:gd name="connsiteX6" fmla="*/ 63583 w 7177548"/>
                  <a:gd name="connsiteY6" fmla="*/ 635828 h 635828"/>
                  <a:gd name="connsiteX7" fmla="*/ 0 w 7177548"/>
                  <a:gd name="connsiteY7" fmla="*/ 572245 h 635828"/>
                  <a:gd name="connsiteX8" fmla="*/ 0 w 7177548"/>
                  <a:gd name="connsiteY8" fmla="*/ 63583 h 63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77548" h="635828">
                    <a:moveTo>
                      <a:pt x="0" y="63583"/>
                    </a:moveTo>
                    <a:cubicBezTo>
                      <a:pt x="0" y="28467"/>
                      <a:pt x="28467" y="0"/>
                      <a:pt x="63583" y="0"/>
                    </a:cubicBezTo>
                    <a:lnTo>
                      <a:pt x="7113965" y="0"/>
                    </a:lnTo>
                    <a:cubicBezTo>
                      <a:pt x="7149081" y="0"/>
                      <a:pt x="7177548" y="28467"/>
                      <a:pt x="7177548" y="63583"/>
                    </a:cubicBezTo>
                    <a:lnTo>
                      <a:pt x="7177548" y="572245"/>
                    </a:lnTo>
                    <a:cubicBezTo>
                      <a:pt x="7177548" y="607361"/>
                      <a:pt x="7149081" y="635828"/>
                      <a:pt x="7113965" y="635828"/>
                    </a:cubicBezTo>
                    <a:lnTo>
                      <a:pt x="63583" y="635828"/>
                    </a:lnTo>
                    <a:cubicBezTo>
                      <a:pt x="28467" y="635828"/>
                      <a:pt x="0" y="607361"/>
                      <a:pt x="0" y="572245"/>
                    </a:cubicBezTo>
                    <a:lnTo>
                      <a:pt x="0" y="6358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2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4812" tIns="45720" rIns="45721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d-ID" sz="12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  <a:p>
                <a:pPr marL="57150" lvl="1" indent="-5715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900" kern="12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118C726-C346-ABBE-EF89-5554B1CC6A21}"/>
                  </a:ext>
                </a:extLst>
              </p:cNvPr>
              <p:cNvSpPr/>
              <p:nvPr/>
            </p:nvSpPr>
            <p:spPr>
              <a:xfrm>
                <a:off x="1310075" y="5743844"/>
                <a:ext cx="681329" cy="5086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hueOff val="5002875"/>
                  <a:satOff val="-4473"/>
                  <a:lumOff val="13"/>
                  <a:alphaOff val="0"/>
                </a:schemeClr>
              </a:fillRef>
              <a:effectRef idx="2">
                <a:schemeClr val="accent2">
                  <a:tint val="50000"/>
                  <a:hueOff val="5002875"/>
                  <a:satOff val="-4473"/>
                  <a:lumOff val="1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3DF1BB-5209-1762-8551-E0309210A23C}"/>
                </a:ext>
              </a:extLst>
            </p:cNvPr>
            <p:cNvSpPr/>
            <p:nvPr/>
          </p:nvSpPr>
          <p:spPr>
            <a:xfrm>
              <a:off x="2138206" y="1588612"/>
              <a:ext cx="6019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b="0" i="0" u="none" strike="noStrike" baseline="0" dirty="0">
                  <a:latin typeface="+mn-lt"/>
                </a:rPr>
                <a:t>Read the problem carefully.</a:t>
              </a:r>
              <a:endParaRPr lang="en-US" sz="2000" dirty="0">
                <a:latin typeface="+mn-lt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5E06FD-1CA1-C517-57C7-E707D7504866}"/>
                </a:ext>
              </a:extLst>
            </p:cNvPr>
            <p:cNvSpPr/>
            <p:nvPr/>
          </p:nvSpPr>
          <p:spPr>
            <a:xfrm>
              <a:off x="2151344" y="2323570"/>
              <a:ext cx="6172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Draw a diagram if possible.</a:t>
              </a:r>
              <a:endParaRPr lang="en-US" sz="2000" dirty="0">
                <a:latin typeface="+mn-lt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E29598-A1F4-29E3-09E9-622674F43E99}"/>
                </a:ext>
              </a:extLst>
            </p:cNvPr>
            <p:cNvSpPr/>
            <p:nvPr/>
          </p:nvSpPr>
          <p:spPr>
            <a:xfrm>
              <a:off x="2154619" y="2873514"/>
              <a:ext cx="60276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Introduce notation. Assign symbols to all quantities that are functions of time.</a:t>
              </a:r>
              <a:endParaRPr lang="en-US" sz="2000" dirty="0">
                <a:latin typeface="+mn-lt"/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CC8326-E5FA-5135-2C36-149B9A12A593}"/>
                </a:ext>
              </a:extLst>
            </p:cNvPr>
            <p:cNvSpPr/>
            <p:nvPr/>
          </p:nvSpPr>
          <p:spPr>
            <a:xfrm>
              <a:off x="2142565" y="3542020"/>
              <a:ext cx="60050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Express the given information and the required rate in terms of derivatives.</a:t>
              </a:r>
              <a:endParaRPr lang="en-US" sz="2000" dirty="0">
                <a:latin typeface="+mn-lt"/>
                <a:cs typeface="Arial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0FF843-B53B-E22B-5962-1E154B65E9B9}"/>
                </a:ext>
              </a:extLst>
            </p:cNvPr>
            <p:cNvSpPr/>
            <p:nvPr/>
          </p:nvSpPr>
          <p:spPr>
            <a:xfrm>
              <a:off x="2165132" y="4255885"/>
              <a:ext cx="6172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Write an equation that relates the various quantities of the problem.</a:t>
              </a:r>
              <a:endParaRPr lang="en-US" sz="20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E7E31-3137-6C3E-0C8B-AFA9A4F0F0D2}"/>
                </a:ext>
              </a:extLst>
            </p:cNvPr>
            <p:cNvSpPr/>
            <p:nvPr/>
          </p:nvSpPr>
          <p:spPr>
            <a:xfrm>
              <a:off x="1395759" y="1420302"/>
              <a:ext cx="47641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4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61FE70-9906-019D-494F-6B4FE8A15B40}"/>
                </a:ext>
              </a:extLst>
            </p:cNvPr>
            <p:cNvSpPr/>
            <p:nvPr/>
          </p:nvSpPr>
          <p:spPr>
            <a:xfrm>
              <a:off x="1432034" y="493091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>
                  <a:ln/>
                  <a:solidFill>
                    <a:schemeClr val="accent3"/>
                  </a:solidFill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0846C6-BE42-FDBF-3E50-99B554F75E4C}"/>
                </a:ext>
              </a:extLst>
            </p:cNvPr>
            <p:cNvSpPr/>
            <p:nvPr/>
          </p:nvSpPr>
          <p:spPr>
            <a:xfrm>
              <a:off x="1444537" y="4214631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DAA737-FC9C-AEAE-B907-CDF57682DF86}"/>
                </a:ext>
              </a:extLst>
            </p:cNvPr>
            <p:cNvSpPr txBox="1"/>
            <p:nvPr/>
          </p:nvSpPr>
          <p:spPr>
            <a:xfrm>
              <a:off x="2169737" y="4948005"/>
              <a:ext cx="600941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Use the Chain Rule to differentiate both sides of the equation with respect to </a:t>
              </a:r>
              <a:r>
                <a:rPr lang="en-US" sz="2000" b="0" i="1" u="none" strike="noStrike" baseline="0" dirty="0">
                  <a:latin typeface="+mn-lt"/>
                </a:rPr>
                <a:t>t</a:t>
              </a:r>
              <a:r>
                <a:rPr lang="en-US" sz="2000" b="0" i="0" u="none" strike="noStrike" baseline="0" dirty="0">
                  <a:latin typeface="+mn-lt"/>
                </a:rPr>
                <a:t>.</a:t>
              </a:r>
              <a:endParaRPr lang="id-ID" sz="2000" dirty="0"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473B47-2741-63BD-4048-8B9F9C227D32}"/>
                </a:ext>
              </a:extLst>
            </p:cNvPr>
            <p:cNvSpPr txBox="1"/>
            <p:nvPr/>
          </p:nvSpPr>
          <p:spPr>
            <a:xfrm>
              <a:off x="2165132" y="5623034"/>
              <a:ext cx="61426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u="none" strike="noStrike" baseline="0" dirty="0">
                  <a:latin typeface="+mn-lt"/>
                </a:rPr>
                <a:t>Substitute the given information into the resulting equation and solve for the </a:t>
              </a:r>
              <a:r>
                <a:rPr lang="id-ID" sz="2000" b="0" i="0" u="none" strike="noStrike" baseline="0" dirty="0">
                  <a:latin typeface="+mn-lt"/>
                </a:rPr>
                <a:t>unknown rate.</a:t>
              </a:r>
              <a:endParaRPr lang="id-ID" sz="2000" dirty="0">
                <a:latin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D5F71D-34F8-7658-7786-6C870472A24B}"/>
                </a:ext>
              </a:extLst>
            </p:cNvPr>
            <p:cNvSpPr/>
            <p:nvPr/>
          </p:nvSpPr>
          <p:spPr>
            <a:xfrm>
              <a:off x="1397056" y="2123138"/>
              <a:ext cx="47641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3F7CFA-3E4D-3223-976B-57D6E3BDF832}"/>
                </a:ext>
              </a:extLst>
            </p:cNvPr>
            <p:cNvSpPr/>
            <p:nvPr/>
          </p:nvSpPr>
          <p:spPr>
            <a:xfrm>
              <a:off x="1395182" y="3532057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6E9239-AC71-017A-9F2A-1E1182238C8F}"/>
                </a:ext>
              </a:extLst>
            </p:cNvPr>
            <p:cNvSpPr/>
            <p:nvPr/>
          </p:nvSpPr>
          <p:spPr>
            <a:xfrm>
              <a:off x="1403468" y="2815808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3</a:t>
              </a:r>
              <a:endPara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EE0715-F76F-DDA2-C681-6D1314FFF4B1}"/>
                </a:ext>
              </a:extLst>
            </p:cNvPr>
            <p:cNvSpPr/>
            <p:nvPr/>
          </p:nvSpPr>
          <p:spPr>
            <a:xfrm>
              <a:off x="1444537" y="5649523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>
                  <a:ln/>
                  <a:solidFill>
                    <a:schemeClr val="accent3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93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D385AB-DF97-D5A8-3923-667396EB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7" y="1752600"/>
            <a:ext cx="9076373" cy="200025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  <a:cs typeface="Arial" pitchFamily="34" charset="0"/>
              </a:rPr>
              <a:t>Water is poured into a conical funnel at the constant rate of 1 in.</a:t>
            </a:r>
            <a:r>
              <a:rPr lang="en-US" sz="2400" baseline="30000" dirty="0">
                <a:latin typeface="+mn-lt"/>
                <a:cs typeface="Arial" pitchFamily="34" charset="0"/>
              </a:rPr>
              <a:t>3</a:t>
            </a:r>
            <a:r>
              <a:rPr lang="en-US" sz="2400" dirty="0">
                <a:latin typeface="+mn-lt"/>
                <a:cs typeface="Arial" pitchFamily="34" charset="0"/>
              </a:rPr>
              <a:t>/sec</a:t>
            </a:r>
            <a:r>
              <a:rPr lang="id-ID" sz="2400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and flows out at the rate of 0.5 in.</a:t>
            </a:r>
            <a:r>
              <a:rPr lang="en-US" sz="2400" baseline="30000" dirty="0">
                <a:latin typeface="+mn-lt"/>
                <a:cs typeface="Arial" pitchFamily="34" charset="0"/>
              </a:rPr>
              <a:t>3</a:t>
            </a:r>
            <a:r>
              <a:rPr lang="en-US" sz="2400" dirty="0">
                <a:latin typeface="+mn-lt"/>
                <a:cs typeface="Arial" pitchFamily="34" charset="0"/>
              </a:rPr>
              <a:t>/sec</a:t>
            </a:r>
            <a:r>
              <a:rPr lang="id-ID" sz="2400" dirty="0">
                <a:latin typeface="+mn-lt"/>
                <a:cs typeface="Arial" pitchFamily="34" charset="0"/>
              </a:rPr>
              <a:t>. </a:t>
            </a:r>
            <a:r>
              <a:rPr lang="en-US" sz="2400" dirty="0">
                <a:latin typeface="+mn-lt"/>
                <a:cs typeface="Arial" pitchFamily="34" charset="0"/>
              </a:rPr>
              <a:t>The funnel is a right circular cone</a:t>
            </a:r>
            <a:r>
              <a:rPr lang="id-ID" sz="2400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with a height of 4 in. and a radius of 2 in. at the base</a:t>
            </a:r>
            <a:r>
              <a:rPr lang="id-ID" sz="2400" dirty="0">
                <a:latin typeface="+mn-lt"/>
                <a:cs typeface="Arial" pitchFamily="34" charset="0"/>
              </a:rPr>
              <a:t>. </a:t>
            </a: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id-ID" sz="2400" dirty="0">
              <a:latin typeface="+mn-lt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  <a:cs typeface="Arial" pitchFamily="34" charset="0"/>
              </a:rPr>
              <a:t>How fast is the water</a:t>
            </a:r>
            <a:r>
              <a:rPr lang="id-ID" sz="2400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level changing when the water is 2 in. high?</a:t>
            </a:r>
            <a:endParaRPr lang="id-ID" sz="2400" b="1" dirty="0">
              <a:latin typeface="+mn-lt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2C8F3B-CBF3-435F-A47E-0CD43EB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(1/</a:t>
            </a:r>
            <a:r>
              <a:rPr 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id-ID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CB240-D165-DEE5-2923-38A5E3FB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3254" y="3241040"/>
            <a:ext cx="472213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02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D636-0B07-F92B-DBF6-0E11C6E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286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(2/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4F8DE8EA-ECBC-0749-9F74-3AD03C69DA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1511534"/>
                  </p:ext>
                </p:extLst>
              </p:nvPr>
            </p:nvGraphicFramePr>
            <p:xfrm>
              <a:off x="1077118" y="2098040"/>
              <a:ext cx="9286082" cy="46888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4F8DE8EA-ECBC-0749-9F74-3AD03C69DA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1511534"/>
                  </p:ext>
                </p:extLst>
              </p:nvPr>
            </p:nvGraphicFramePr>
            <p:xfrm>
              <a:off x="1077118" y="2098040"/>
              <a:ext cx="9286082" cy="46888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648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CBAD-F2AA-A595-C300-DCF9FBB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3/3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9505D1AC-B887-1513-B896-C7039C3F05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468889"/>
                  </p:ext>
                </p:extLst>
              </p:nvPr>
            </p:nvGraphicFramePr>
            <p:xfrm>
              <a:off x="2270760" y="2230120"/>
              <a:ext cx="8001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9505D1AC-B887-1513-B896-C7039C3F05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468889"/>
                  </p:ext>
                </p:extLst>
              </p:nvPr>
            </p:nvGraphicFramePr>
            <p:xfrm>
              <a:off x="2270760" y="2230120"/>
              <a:ext cx="8001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256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7BE5F6-A247-A584-A6DC-80C573F1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977826"/>
            <a:ext cx="6037168" cy="20002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n-lt"/>
              </a:rPr>
              <a:t>A man walks along a straight path at a speed of 4 ft/s. A spotlight is located on the ground 20 ft from the path and is kept focused on the man. At what 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n-lt"/>
              </a:rPr>
              <a:t>rate is the spotlight rotating when the man is 15 ft from the point on the path closest to the light?</a:t>
            </a:r>
            <a:endParaRPr lang="id-ID" sz="2200" b="1" dirty="0">
              <a:latin typeface="+mn-lt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938956-09E5-2CEA-2280-DB96F84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8 (1/2)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31FD9-5B57-43A8-360E-52D1FCD0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69" y="1552575"/>
            <a:ext cx="3165662" cy="2667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7A26475-5140-05C1-2881-1BDE375C3809}"/>
              </a:ext>
            </a:extLst>
          </p:cNvPr>
          <p:cNvGrpSpPr/>
          <p:nvPr/>
        </p:nvGrpSpPr>
        <p:grpSpPr>
          <a:xfrm>
            <a:off x="1103586" y="4566465"/>
            <a:ext cx="707429" cy="707429"/>
            <a:chOff x="1103586" y="4566465"/>
            <a:chExt cx="707429" cy="707429"/>
          </a:xfrm>
        </p:grpSpPr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E93EEE4-8D80-686D-AC4B-14C3ECBFD094}"/>
                </a:ext>
              </a:extLst>
            </p:cNvPr>
            <p:cNvSpPr/>
            <p:nvPr/>
          </p:nvSpPr>
          <p:spPr>
            <a:xfrm>
              <a:off x="1103586" y="4566465"/>
              <a:ext cx="707429" cy="707429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492B5E34-79A3-AC8A-2F84-FA59720BE439}"/>
                </a:ext>
              </a:extLst>
            </p:cNvPr>
            <p:cNvSpPr/>
            <p:nvPr/>
          </p:nvSpPr>
          <p:spPr>
            <a:xfrm>
              <a:off x="1174329" y="4637208"/>
              <a:ext cx="565943" cy="565943"/>
            </a:xfrm>
            <a:prstGeom prst="pie">
              <a:avLst>
                <a:gd name="adj1" fmla="val 12600000"/>
                <a:gd name="adj2" fmla="val 16200000"/>
              </a:avLst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96A08-6107-350E-B1D7-245992F379C4}"/>
                  </a:ext>
                </a:extLst>
              </p:cNvPr>
              <p:cNvSpPr txBox="1"/>
              <p:nvPr/>
            </p:nvSpPr>
            <p:spPr>
              <a:xfrm>
                <a:off x="1640100" y="4495800"/>
                <a:ext cx="8479260" cy="1940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dirty="0">
                    <a:latin typeface="+mn-lt"/>
                  </a:rPr>
                  <a:t>L</a:t>
                </a:r>
                <a:r>
                  <a:rPr lang="en-US" sz="2200" b="0" i="0" u="none" strike="noStrike" baseline="0" dirty="0">
                    <a:latin typeface="+mn-lt"/>
                  </a:rPr>
                  <a:t>et </a:t>
                </a:r>
                <a:r>
                  <a:rPr lang="en-US" sz="2200" b="0" i="1" u="none" strike="noStrike" baseline="0" dirty="0">
                    <a:latin typeface="+mn-lt"/>
                  </a:rPr>
                  <a:t>x </a:t>
                </a:r>
                <a:r>
                  <a:rPr lang="en-US" sz="2200" b="0" i="0" u="none" strike="noStrike" baseline="0" dirty="0">
                    <a:latin typeface="+mn-lt"/>
                  </a:rPr>
                  <a:t>be the distance from the man to the point on the path closest to the spotlight. let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b="0" i="1" u="none" strike="noStrike" baseline="0" dirty="0">
                    <a:latin typeface="+mn-lt"/>
                  </a:rPr>
                  <a:t> </a:t>
                </a:r>
                <a:r>
                  <a:rPr lang="en-US" sz="2200" b="0" i="0" u="none" strike="noStrike" baseline="0" dirty="0">
                    <a:latin typeface="+mn-lt"/>
                  </a:rPr>
                  <a:t>be the angle between the beam of the light and the </a:t>
                </a:r>
                <a:r>
                  <a:rPr lang="id-ID" sz="2200" b="0" i="0" u="none" strike="noStrike" baseline="0" dirty="0">
                    <a:latin typeface="+mn-lt"/>
                  </a:rPr>
                  <a:t>perpendicular to the path.</a:t>
                </a:r>
                <a:endParaRPr lang="en-US" sz="2200" b="0" i="0" u="none" strike="noStrike" baseline="0" dirty="0">
                  <a:latin typeface="+mn-lt"/>
                </a:endParaRPr>
              </a:p>
              <a:p>
                <a:pPr algn="l"/>
                <a:endParaRPr lang="en-US" sz="2200" dirty="0">
                  <a:latin typeface="+mn-lt"/>
                </a:endParaRPr>
              </a:p>
              <a:p>
                <a:r>
                  <a:rPr lang="en-US" sz="2200" dirty="0">
                    <a:latin typeface="+mn-lt"/>
                  </a:rPr>
                  <a:t>Given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latin typeface="+mn-lt"/>
                  </a:rPr>
                  <a:t> and </a:t>
                </a:r>
                <a:r>
                  <a:rPr lang="id-ID" sz="2200" dirty="0">
                    <a:latin typeface="+mn-lt"/>
                  </a:rPr>
                  <a:t>asked to find</a:t>
                </a:r>
                <a:r>
                  <a:rPr lang="en-US" sz="2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200" dirty="0">
                    <a:latin typeface="+mn-lt"/>
                  </a:rPr>
                  <a:t> when x = 15m</a:t>
                </a:r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96A08-6107-350E-B1D7-245992F37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100" y="4495800"/>
                <a:ext cx="8479260" cy="1940531"/>
              </a:xfrm>
              <a:prstGeom prst="rect">
                <a:avLst/>
              </a:prstGeom>
              <a:blipFill>
                <a:blip r:embed="rId3"/>
                <a:stretch>
                  <a:fillRect l="-935" t="-2201" b="-18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4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547B-BA78-8377-3B6B-CCFD8AF3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 8 (2/2)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A061B-DFBA-78C6-14C8-5BB1AB880DC2}"/>
              </a:ext>
            </a:extLst>
          </p:cNvPr>
          <p:cNvGrpSpPr/>
          <p:nvPr/>
        </p:nvGrpSpPr>
        <p:grpSpPr>
          <a:xfrm>
            <a:off x="914400" y="1371600"/>
            <a:ext cx="9317038" cy="5760720"/>
            <a:chOff x="914400" y="1371600"/>
            <a:chExt cx="7890062" cy="52557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D48AEB-F748-6C15-C9AD-D97FA7C65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8800" y="3960381"/>
              <a:ext cx="3165662" cy="2667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763D10-5511-7066-7E4B-112DED64B2E7}"/>
                    </a:ext>
                  </a:extLst>
                </p:cNvPr>
                <p:cNvSpPr txBox="1"/>
                <p:nvPr/>
              </p:nvSpPr>
              <p:spPr>
                <a:xfrm>
                  <a:off x="1437776" y="1371600"/>
                  <a:ext cx="7172824" cy="52234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id-ID" sz="2200" dirty="0">
                      <a:latin typeface="+mn-lt"/>
                    </a:rPr>
                    <a:t>The</a:t>
                  </a:r>
                  <a:r>
                    <a:rPr lang="en-US" sz="2200" dirty="0">
                      <a:latin typeface="+mn-lt"/>
                    </a:rPr>
                    <a:t> equation that relates </a:t>
                  </a:r>
                  <a:r>
                    <a:rPr lang="en-US" sz="2200" i="1" dirty="0">
                      <a:latin typeface="+mn-lt"/>
                    </a:rPr>
                    <a:t>x </a:t>
                  </a:r>
                  <a:r>
                    <a:rPr lang="en-US" sz="2200" dirty="0">
                      <a:latin typeface="+mn-lt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200" i="1" dirty="0">
                      <a:latin typeface="+mn-lt"/>
                    </a:rPr>
                    <a:t> </a:t>
                  </a:r>
                  <a:r>
                    <a:rPr lang="en-US" sz="2200" dirty="0">
                      <a:latin typeface="+mn-lt"/>
                    </a:rPr>
                    <a:t>can be written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200" dirty="0">
                    <a:latin typeface="+mn-lt"/>
                  </a:endParaRPr>
                </a:p>
                <a:p>
                  <a:r>
                    <a:rPr lang="en-US" sz="2200" b="0" i="0" u="none" strike="noStrike" baseline="0" dirty="0">
                      <a:latin typeface="+mn-lt"/>
                    </a:rPr>
                    <a:t>Differentiating each side with respect to </a:t>
                  </a:r>
                  <a:r>
                    <a:rPr lang="en-US" sz="2200" b="0" i="1" u="none" strike="noStrike" baseline="0" dirty="0">
                      <a:latin typeface="+mn-lt"/>
                    </a:rPr>
                    <a:t>t</a:t>
                  </a:r>
                  <a:r>
                    <a:rPr lang="en-US" sz="2200" dirty="0">
                      <a:latin typeface="+mn-lt"/>
                    </a:rPr>
                    <a:t>:</a:t>
                  </a:r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r>
                    <a:rPr lang="en-US" sz="2200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2200" dirty="0">
                    <a:latin typeface="+mn-lt"/>
                  </a:endParaRPr>
                </a:p>
                <a:p>
                  <a:pPr algn="ctr"/>
                  <a:endParaRPr lang="en-US" sz="2200" dirty="0">
                    <a:latin typeface="+mn-lt"/>
                  </a:endParaRPr>
                </a:p>
                <a:p>
                  <a:r>
                    <a:rPr lang="en-US" sz="2200" b="0" i="0" u="none" strike="noStrike" baseline="0" dirty="0">
                      <a:latin typeface="+mn-lt"/>
                    </a:rPr>
                    <a:t>When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dirty="0">
                      <a:latin typeface="+mn-lt"/>
                    </a:rPr>
                    <a:t>=</a:t>
                  </a:r>
                  <a:r>
                    <a:rPr lang="en-US" sz="2200" b="0" i="0" u="none" strike="noStrike" baseline="0" dirty="0">
                      <a:latin typeface="+mn-lt"/>
                    </a:rPr>
                    <a:t> 15, the length of the beam is 25, so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u="none" strike="noStrike" baseline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endParaRPr lang="en-US" sz="2200" dirty="0">
                    <a:latin typeface="+mn-lt"/>
                  </a:endParaRPr>
                </a:p>
                <a:p>
                  <a:r>
                    <a:rPr lang="en-US" sz="2200" dirty="0">
                      <a:latin typeface="+mn-lt"/>
                    </a:rPr>
                    <a:t>and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125</m:t>
                            </m:r>
                          </m:den>
                        </m:f>
                      </m:oMath>
                    </m:oMathPara>
                  </a14:m>
                  <a:endParaRPr lang="en-US" sz="2200" b="0" dirty="0">
                    <a:latin typeface="+mn-lt"/>
                  </a:endParaRPr>
                </a:p>
                <a:p>
                  <a:endParaRPr lang="en-US" sz="2200" b="0" dirty="0">
                    <a:latin typeface="+mn-lt"/>
                  </a:endParaRPr>
                </a:p>
                <a:p>
                  <a:r>
                    <a:rPr lang="en-US" sz="2200" b="0" i="0" u="none" strike="noStrike" baseline="0" dirty="0">
                      <a:latin typeface="+mn-lt"/>
                    </a:rPr>
                    <a:t>The spotlight is rotating at a rate </a:t>
                  </a:r>
                </a:p>
                <a:p>
                  <a:r>
                    <a:rPr lang="en-US" sz="2200" dirty="0">
                      <a:latin typeface="+mn-lt"/>
                    </a:rPr>
                    <a:t>o</a:t>
                  </a:r>
                  <a:r>
                    <a:rPr lang="en-US" sz="2200" b="0" i="0" u="none" strike="noStrike" baseline="0" dirty="0">
                      <a:latin typeface="+mn-lt"/>
                    </a:rPr>
                    <a:t>f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</m:oMath>
                  </a14:m>
                  <a:r>
                    <a:rPr lang="en-US" sz="2200" b="0" dirty="0">
                      <a:latin typeface="+mn-lt"/>
                    </a:rPr>
                    <a:t> rad/s</a:t>
                  </a:r>
                </a:p>
                <a:p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FB689F-1CE1-475A-AED5-9C39B81DC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76" y="1371600"/>
                  <a:ext cx="7172824" cy="5223481"/>
                </a:xfrm>
                <a:prstGeom prst="rect">
                  <a:avLst/>
                </a:prstGeom>
                <a:blipFill>
                  <a:blip r:embed="rId3"/>
                  <a:stretch>
                    <a:fillRect l="-1105" t="-8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E80ED1-492A-C402-6867-7E3C29A51087}"/>
                </a:ext>
              </a:extLst>
            </p:cNvPr>
            <p:cNvGrpSpPr/>
            <p:nvPr/>
          </p:nvGrpSpPr>
          <p:grpSpPr>
            <a:xfrm>
              <a:off x="985143" y="1502371"/>
              <a:ext cx="707429" cy="707429"/>
              <a:chOff x="-439215" y="5517547"/>
              <a:chExt cx="707429" cy="707429"/>
            </a:xfrm>
          </p:grpSpPr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3ECF998D-F1DC-053D-CDE2-E1FB552F856A}"/>
                  </a:ext>
                </a:extLst>
              </p:cNvPr>
              <p:cNvSpPr/>
              <p:nvPr/>
            </p:nvSpPr>
            <p:spPr>
              <a:xfrm>
                <a:off x="-439215" y="5517547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Partial Circle 10">
                <a:extLst>
                  <a:ext uri="{FF2B5EF4-FFF2-40B4-BE49-F238E27FC236}">
                    <a16:creationId xmlns:a16="http://schemas.microsoft.com/office/drawing/2014/main" id="{A0C71108-1BF5-37CE-B6AE-8CDE453214F7}"/>
                  </a:ext>
                </a:extLst>
              </p:cNvPr>
              <p:cNvSpPr/>
              <p:nvPr/>
            </p:nvSpPr>
            <p:spPr>
              <a:xfrm>
                <a:off x="-368472" y="5588290"/>
                <a:ext cx="565943" cy="565943"/>
              </a:xfrm>
              <a:prstGeom prst="pie">
                <a:avLst>
                  <a:gd name="adj1" fmla="val 9000000"/>
                  <a:gd name="adj2" fmla="val 16200000"/>
                </a:avLst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A1118-DAD2-69A5-C4A9-38C58F900E70}"/>
                </a:ext>
              </a:extLst>
            </p:cNvPr>
            <p:cNvGrpSpPr/>
            <p:nvPr/>
          </p:nvGrpSpPr>
          <p:grpSpPr>
            <a:xfrm>
              <a:off x="914400" y="3483571"/>
              <a:ext cx="707429" cy="707429"/>
              <a:chOff x="1072257" y="5083771"/>
              <a:chExt cx="707429" cy="707429"/>
            </a:xfrm>
          </p:grpSpPr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DA7BC64D-D3E4-16A5-9D8C-65D282AF4EE2}"/>
                  </a:ext>
                </a:extLst>
              </p:cNvPr>
              <p:cNvSpPr/>
              <p:nvPr/>
            </p:nvSpPr>
            <p:spPr>
              <a:xfrm>
                <a:off x="1072257" y="5083771"/>
                <a:ext cx="707429" cy="707429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Partial Circle 8">
                <a:extLst>
                  <a:ext uri="{FF2B5EF4-FFF2-40B4-BE49-F238E27FC236}">
                    <a16:creationId xmlns:a16="http://schemas.microsoft.com/office/drawing/2014/main" id="{03F1AB14-CFD8-BB60-FFDF-66F1FFE0D655}"/>
                  </a:ext>
                </a:extLst>
              </p:cNvPr>
              <p:cNvSpPr/>
              <p:nvPr/>
            </p:nvSpPr>
            <p:spPr>
              <a:xfrm>
                <a:off x="1143000" y="5154514"/>
                <a:ext cx="565943" cy="565943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12139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966F18-2164-6CB1-2A23-FB1D26F6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14" y="1062591"/>
            <a:ext cx="3637410" cy="2249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D0650-F71C-BB4D-9D7D-A7397A4A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19" y="3643203"/>
            <a:ext cx="8664964" cy="15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5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7E53-16F4-DEE6-4C0C-5B134A77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Hyperbolic Functions</a:t>
            </a:r>
            <a:endParaRPr lang="id-ID" sz="32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056B1-36E1-1C9E-2E7D-B9A05AE8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89619" y="4095992"/>
            <a:ext cx="9509400" cy="295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28D8-7DE3-46F4-0205-7B293AE0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8" y="1142606"/>
            <a:ext cx="8226481" cy="29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8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A49-7C95-36A5-63BB-358AAA49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Hyperbolic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34EBE-38ED-72FB-3BD1-78F8996C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7" y="2285446"/>
            <a:ext cx="9730671" cy="35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A49-7C95-36A5-63BB-358AAA49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52" y="579474"/>
            <a:ext cx="8229600" cy="1143000"/>
          </a:xfrm>
        </p:spPr>
        <p:txBody>
          <a:bodyPr/>
          <a:lstStyle/>
          <a:p>
            <a:pPr algn="r"/>
            <a:r>
              <a:rPr lang="id-ID" sz="3200" b="1" i="0" u="none" strike="noStrike" baseline="0" dirty="0">
                <a:solidFill>
                  <a:srgbClr val="0070C0"/>
                </a:solidFill>
                <a:latin typeface="+mj-lt"/>
              </a:rPr>
              <a:t>Derivatives of Inverse Hyperbolic Functions</a:t>
            </a:r>
            <a:endParaRPr lang="id-ID" sz="32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20756-385D-9916-4016-4641427C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3" y="2005510"/>
            <a:ext cx="9614658" cy="35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3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BF4B56-15E1-E016-9A05-EDBCE6A6433D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1583FD-47E4-5EAF-D04E-670A8BA5A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2865"/>
              </p:ext>
            </p:extLst>
          </p:nvPr>
        </p:nvGraphicFramePr>
        <p:xfrm>
          <a:off x="1447800" y="2529840"/>
          <a:ext cx="796036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8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A19C7-C7DC-C9FF-01EE-6CE1A77B58AA}"/>
              </a:ext>
            </a:extLst>
          </p:cNvPr>
          <p:cNvSpPr/>
          <p:nvPr/>
        </p:nvSpPr>
        <p:spPr>
          <a:xfrm>
            <a:off x="1828800" y="2057400"/>
            <a:ext cx="5638799" cy="3352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593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29B8FC-653A-94BE-B29D-370CF917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0079B8"/>
                </a:solidFill>
                <a:latin typeface="+mj-lt"/>
              </a:rPr>
              <a:t>Ex</a:t>
            </a:r>
            <a:r>
              <a:rPr lang="id-ID" sz="3200" b="1" i="0" u="none" strike="noStrike" baseline="0" dirty="0">
                <a:solidFill>
                  <a:srgbClr val="0079B8"/>
                </a:solidFill>
                <a:latin typeface="+mj-lt"/>
              </a:rPr>
              <a:t>plicitly Defined Functions</a:t>
            </a:r>
            <a:endParaRPr lang="id-ID" sz="3200" b="1" dirty="0">
              <a:solidFill>
                <a:srgbClr val="0079B8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02052-F2A7-F8B3-3D71-3E74B24CBC9E}"/>
              </a:ext>
            </a:extLst>
          </p:cNvPr>
          <p:cNvGrpSpPr/>
          <p:nvPr/>
        </p:nvGrpSpPr>
        <p:grpSpPr>
          <a:xfrm>
            <a:off x="1066800" y="1469138"/>
            <a:ext cx="9052560" cy="5865113"/>
            <a:chOff x="1066800" y="1469138"/>
            <a:chExt cx="9052560" cy="5865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2E304C-0914-A556-34E6-4FCFD23F155D}"/>
                    </a:ext>
                  </a:extLst>
                </p:cNvPr>
                <p:cNvSpPr txBox="1"/>
                <p:nvPr/>
              </p:nvSpPr>
              <p:spPr>
                <a:xfrm>
                  <a:off x="1066800" y="1469138"/>
                  <a:ext cx="9052560" cy="33038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0" i="0" u="none" strike="noStrike" baseline="0" dirty="0">
                      <a:latin typeface="+mn-lt"/>
                    </a:rPr>
                    <a:t>The functions can be described by expressing one variable explicitly in terms of another variable, or, in general, </a:t>
                  </a:r>
                  <a:r>
                    <a:rPr lang="en-US" sz="2200" b="0" i="1" u="none" strike="noStrike" baseline="0" dirty="0">
                      <a:latin typeface="+mn-lt"/>
                    </a:rPr>
                    <a:t>y =</a:t>
                  </a:r>
                  <a:r>
                    <a:rPr lang="en-US" sz="2200" b="0" i="0" u="none" strike="noStrike" baseline="0" dirty="0">
                      <a:latin typeface="+mn-lt"/>
                    </a:rPr>
                    <a:t> </a:t>
                  </a:r>
                  <a:r>
                    <a:rPr lang="en-US" sz="2200" b="0" i="1" u="none" strike="noStrike" baseline="0" dirty="0">
                      <a:latin typeface="+mn-lt"/>
                    </a:rPr>
                    <a:t>f(x</a:t>
                  </a:r>
                  <a:r>
                    <a:rPr lang="en-US" sz="2200" dirty="0">
                      <a:latin typeface="+mn-lt"/>
                    </a:rPr>
                    <a:t>)</a:t>
                  </a:r>
                  <a:r>
                    <a:rPr lang="en-US" sz="2200" b="0" i="0" u="none" strike="noStrike" baseline="0" dirty="0">
                      <a:latin typeface="+mn-lt"/>
                    </a:rPr>
                    <a:t> —for example,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oMath>
                    </m:oMathPara>
                  </a14:m>
                  <a:endParaRPr lang="en-US" sz="2200" b="0" dirty="0">
                    <a:latin typeface="+mn-lt"/>
                  </a:endParaRPr>
                </a:p>
                <a:p>
                  <a:pPr algn="l"/>
                  <a:endParaRPr lang="en-US" sz="2200" dirty="0">
                    <a:latin typeface="+mn-lt"/>
                  </a:endParaRPr>
                </a:p>
                <a:p>
                  <a:pPr algn="l"/>
                  <a:r>
                    <a:rPr lang="en-US" sz="2200" b="0" i="0" u="none" strike="noStrike" baseline="0" dirty="0">
                      <a:latin typeface="+mn-lt"/>
                    </a:rPr>
                    <a:t>Some functions, however, are defined implicitly by a relation between </a:t>
                  </a:r>
                  <a:r>
                    <a:rPr lang="en-US" sz="2200" b="0" i="1" u="none" strike="noStrike" baseline="0" dirty="0">
                      <a:latin typeface="+mn-lt"/>
                    </a:rPr>
                    <a:t>x </a:t>
                  </a:r>
                  <a:r>
                    <a:rPr lang="en-US" sz="2200" b="0" i="0" u="none" strike="noStrike" baseline="0" dirty="0">
                      <a:latin typeface="+mn-lt"/>
                    </a:rPr>
                    <a:t>and </a:t>
                  </a:r>
                  <a:r>
                    <a:rPr lang="en-US" sz="2200" b="0" i="1" u="none" strike="noStrike" baseline="0" dirty="0">
                      <a:latin typeface="+mn-lt"/>
                    </a:rPr>
                    <a:t>y </a:t>
                  </a:r>
                  <a:r>
                    <a:rPr lang="en-US" sz="2200" b="0" i="0" u="none" strike="noStrike" baseline="0" dirty="0">
                      <a:latin typeface="+mn-lt"/>
                    </a:rPr>
                    <a:t>such as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en-US" sz="2200" dirty="0">
                    <a:latin typeface="+mn-lt"/>
                  </a:endParaRPr>
                </a:p>
                <a:p>
                  <a:pPr algn="l"/>
                  <a:r>
                    <a:rPr lang="en-US" sz="2200" dirty="0">
                      <a:latin typeface="+mn-lt"/>
                    </a:rPr>
                    <a:t>T</a:t>
                  </a:r>
                  <a:r>
                    <a:rPr lang="en-US" sz="2200" b="0" i="0" u="none" strike="noStrike" baseline="0" dirty="0">
                      <a:latin typeface="+mn-lt"/>
                    </a:rPr>
                    <a:t>wo of the functions determined by this implicit equation are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25−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25−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id-ID" sz="2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2E304C-0914-A556-34E6-4FCFD23F1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469138"/>
                  <a:ext cx="9052560" cy="3303853"/>
                </a:xfrm>
                <a:prstGeom prst="rect">
                  <a:avLst/>
                </a:prstGeom>
                <a:blipFill>
                  <a:blip r:embed="rId2"/>
                  <a:stretch>
                    <a:fillRect l="-875" t="-1292" r="-47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B900A0-0BCE-B7D4-88A8-275C28F1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0520" y="4879217"/>
              <a:ext cx="7645400" cy="2455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59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99AA-70EC-0B81-0A80-4C7F90A53FC5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i="0" u="none" strike="noStrike" baseline="0" dirty="0" err="1">
                <a:solidFill>
                  <a:srgbClr val="0079B8"/>
                </a:solidFill>
                <a:latin typeface="+mj-lt"/>
              </a:rPr>
              <a:t>Im</a:t>
            </a:r>
            <a:r>
              <a:rPr lang="id-ID" sz="3200" b="1" i="0" u="none" strike="noStrike" baseline="0" dirty="0">
                <a:solidFill>
                  <a:srgbClr val="0079B8"/>
                </a:solidFill>
                <a:latin typeface="+mj-lt"/>
              </a:rPr>
              <a:t>plicitly Defined Functions</a:t>
            </a:r>
            <a:endParaRPr lang="en-US" sz="3200" b="1" dirty="0">
              <a:solidFill>
                <a:srgbClr val="0079B8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ABA98E-1E6B-3675-BEC4-CB543DB40DF5}"/>
              </a:ext>
            </a:extLst>
          </p:cNvPr>
          <p:cNvGrpSpPr/>
          <p:nvPr/>
        </p:nvGrpSpPr>
        <p:grpSpPr>
          <a:xfrm>
            <a:off x="1066800" y="1418095"/>
            <a:ext cx="9190689" cy="5844741"/>
            <a:chOff x="1066800" y="1418095"/>
            <a:chExt cx="9190689" cy="5844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8BECCF-028F-E6F9-AD83-0F1340EE46E4}"/>
                    </a:ext>
                  </a:extLst>
                </p:cNvPr>
                <p:cNvSpPr txBox="1"/>
                <p:nvPr/>
              </p:nvSpPr>
              <p:spPr>
                <a:xfrm>
                  <a:off x="1066800" y="1418095"/>
                  <a:ext cx="7793038" cy="37856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Some equation not easy to solved for </a:t>
                  </a:r>
                  <a:r>
                    <a:rPr lang="en-US" sz="2000" i="1" dirty="0">
                      <a:latin typeface="+mn-lt"/>
                    </a:rPr>
                    <a:t>y </a:t>
                  </a:r>
                  <a:r>
                    <a:rPr lang="en-US" sz="2000" dirty="0">
                      <a:latin typeface="+mn-lt"/>
                    </a:rPr>
                    <a:t>explicitly as a </a:t>
                  </a:r>
                </a:p>
                <a:p>
                  <a:r>
                    <a:rPr lang="en-US" sz="2000" dirty="0">
                      <a:latin typeface="+mn-lt"/>
                    </a:rPr>
                    <a:t>function of </a:t>
                  </a:r>
                  <a:r>
                    <a:rPr lang="en-US" sz="2000" i="1" dirty="0">
                      <a:latin typeface="+mn-lt"/>
                    </a:rPr>
                    <a:t>x </a:t>
                  </a:r>
                  <a:r>
                    <a:rPr lang="en-US" sz="2000" dirty="0">
                      <a:latin typeface="+mn-lt"/>
                    </a:rPr>
                    <a:t>by hand. (Even if we use technology,  the </a:t>
                  </a:r>
                </a:p>
                <a:p>
                  <a:r>
                    <a:rPr lang="en-US" sz="2000" dirty="0">
                      <a:latin typeface="+mn-lt"/>
                    </a:rPr>
                    <a:t>resulting expressions are very complicated.) For example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  <a:p>
                  <a:r>
                    <a:rPr lang="en-US" sz="2000" dirty="0">
                      <a:latin typeface="+mn-lt"/>
                    </a:rPr>
                    <a:t>called the </a:t>
                  </a:r>
                  <a:r>
                    <a:rPr lang="en-US" sz="2000" b="1" dirty="0">
                      <a:latin typeface="+mn-lt"/>
                    </a:rPr>
                    <a:t>folium of Descartes.</a:t>
                  </a:r>
                </a:p>
                <a:p>
                  <a:endParaRPr lang="en-US" sz="2000" dirty="0">
                    <a:latin typeface="+mn-lt"/>
                  </a:endParaRPr>
                </a:p>
                <a:p>
                  <a:r>
                    <a:rPr lang="en-US" sz="2000" dirty="0">
                      <a:latin typeface="+mn-lt"/>
                    </a:rPr>
                    <a:t>The graphs of three such functions are shown in following </a:t>
                  </a:r>
                </a:p>
                <a:p>
                  <a:r>
                    <a:rPr lang="en-US" sz="2000" dirty="0">
                      <a:latin typeface="+mn-lt"/>
                    </a:rPr>
                    <a:t>Figures. When </a:t>
                  </a:r>
                  <a:r>
                    <a:rPr lang="en-US" sz="2000" i="1" dirty="0">
                      <a:latin typeface="+mn-lt"/>
                    </a:rPr>
                    <a:t>f </a:t>
                  </a:r>
                  <a:r>
                    <a:rPr lang="en-US" sz="2000" dirty="0">
                      <a:latin typeface="+mn-lt"/>
                    </a:rPr>
                    <a:t>is a function defined implicitly by Equation, we </a:t>
                  </a:r>
                </a:p>
                <a:p>
                  <a:r>
                    <a:rPr lang="en-US" sz="2000" dirty="0">
                      <a:latin typeface="+mn-lt"/>
                    </a:rPr>
                    <a:t>mean that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  <a:p>
                  <a:r>
                    <a:rPr lang="en-US" sz="2000" b="0" i="0" u="none" strike="noStrike" baseline="0" dirty="0">
                      <a:latin typeface="+mn-lt"/>
                    </a:rPr>
                    <a:t>is true for all values of </a:t>
                  </a:r>
                  <a:r>
                    <a:rPr lang="en-US" sz="2000" b="0" i="1" u="none" strike="noStrike" baseline="0" dirty="0">
                      <a:latin typeface="+mn-lt"/>
                    </a:rPr>
                    <a:t>x </a:t>
                  </a:r>
                  <a:r>
                    <a:rPr lang="en-US" sz="2000" b="0" i="0" u="none" strike="noStrike" baseline="0" dirty="0">
                      <a:latin typeface="+mn-lt"/>
                    </a:rPr>
                    <a:t>in the domain of </a:t>
                  </a:r>
                  <a:r>
                    <a:rPr lang="en-US" sz="2000" b="0" i="1" u="none" strike="noStrike" baseline="0" dirty="0">
                      <a:latin typeface="+mn-lt"/>
                    </a:rPr>
                    <a:t>f </a:t>
                  </a:r>
                  <a:r>
                    <a:rPr lang="en-US" sz="2000" b="0" i="0" u="none" strike="noStrike" baseline="0" dirty="0">
                      <a:latin typeface="+mn-lt"/>
                    </a:rPr>
                    <a:t>.</a:t>
                  </a:r>
                  <a:endParaRPr lang="en-US" sz="2000" dirty="0">
                    <a:latin typeface="+mn-lt"/>
                  </a:endParaRPr>
                </a:p>
                <a:p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8BECCF-028F-E6F9-AD83-0F1340EE4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1418095"/>
                  <a:ext cx="7793038" cy="3785652"/>
                </a:xfrm>
                <a:prstGeom prst="rect">
                  <a:avLst/>
                </a:prstGeom>
                <a:blipFill>
                  <a:blip r:embed="rId2"/>
                  <a:stretch>
                    <a:fillRect l="-782" t="-96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CA1E91-7502-62B9-A755-1A9854526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246" y="2053961"/>
              <a:ext cx="2494243" cy="23203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EAF06F-5FA3-A6F0-16A6-B5BB3B9E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4942465"/>
              <a:ext cx="7579360" cy="2320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38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3113-852A-7154-3BD2-4650D75184BC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id-ID" sz="3200" b="1" kern="0" dirty="0">
                <a:solidFill>
                  <a:srgbClr val="0070C0"/>
                </a:solidFill>
                <a:latin typeface="+mj-lt"/>
                <a:ea typeface="+mj-ea"/>
                <a:cs typeface="Arial" pitchFamily="34" charset="0"/>
              </a:rPr>
              <a:t>Implicit Differentiation </a:t>
            </a:r>
            <a:r>
              <a:rPr lang="en-US" sz="3200" b="1" kern="0" dirty="0">
                <a:solidFill>
                  <a:srgbClr val="0070C0"/>
                </a:solidFill>
                <a:latin typeface="+mj-lt"/>
                <a:ea typeface="+mj-ea"/>
                <a:cs typeface="Arial" pitchFamily="34" charset="0"/>
              </a:rPr>
              <a:t>Method</a:t>
            </a:r>
            <a:endParaRPr lang="id-ID" sz="3200" b="1" kern="0" dirty="0">
              <a:solidFill>
                <a:srgbClr val="0070C0"/>
              </a:solidFill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337B2A-6767-97ED-CA9C-4AB5B1DFEBE3}"/>
              </a:ext>
            </a:extLst>
          </p:cNvPr>
          <p:cNvGrpSpPr/>
          <p:nvPr/>
        </p:nvGrpSpPr>
        <p:grpSpPr>
          <a:xfrm>
            <a:off x="1635773" y="2072412"/>
            <a:ext cx="7468964" cy="4792858"/>
            <a:chOff x="1143000" y="1600200"/>
            <a:chExt cx="7468964" cy="4792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771A35-F802-78D9-71DD-E16EAE3BB685}"/>
                </a:ext>
              </a:extLst>
            </p:cNvPr>
            <p:cNvSpPr/>
            <p:nvPr/>
          </p:nvSpPr>
          <p:spPr>
            <a:xfrm>
              <a:off x="1143000" y="1600200"/>
              <a:ext cx="7391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+mn-lt"/>
                  <a:cs typeface="Arial" pitchFamily="34" charset="0"/>
                </a:rPr>
                <a:t>Suppose that a function y = f(x) is defined implicitly via an equation in x and y. To compute </a:t>
              </a:r>
              <a:r>
                <a:rPr lang="en-US" sz="2400" dirty="0" err="1">
                  <a:latin typeface="+mn-lt"/>
                  <a:cs typeface="Arial" pitchFamily="34" charset="0"/>
                </a:rPr>
                <a:t>dy</a:t>
              </a:r>
              <a:r>
                <a:rPr lang="en-US" sz="2400" dirty="0">
                  <a:latin typeface="+mn-lt"/>
                  <a:cs typeface="Arial" pitchFamily="34" charset="0"/>
                </a:rPr>
                <a:t>/dx: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649238-8E29-2E2F-3863-81D60615E5E2}"/>
                </a:ext>
              </a:extLst>
            </p:cNvPr>
            <p:cNvGrpSpPr/>
            <p:nvPr/>
          </p:nvGrpSpPr>
          <p:grpSpPr>
            <a:xfrm>
              <a:off x="1280452" y="2695806"/>
              <a:ext cx="7331512" cy="3697252"/>
              <a:chOff x="1356651" y="2695806"/>
              <a:chExt cx="7120020" cy="3697252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3629C990-2570-B97D-85CA-DAF04159D150}"/>
                  </a:ext>
                </a:extLst>
              </p:cNvPr>
              <p:cNvSpPr/>
              <p:nvPr/>
            </p:nvSpPr>
            <p:spPr>
              <a:xfrm>
                <a:off x="1667175" y="2695806"/>
                <a:ext cx="6809496" cy="1952394"/>
              </a:xfrm>
              <a:custGeom>
                <a:avLst/>
                <a:gdLst>
                  <a:gd name="connsiteX0" fmla="*/ 0 w 6587490"/>
                  <a:gd name="connsiteY0" fmla="*/ 0 h 2335129"/>
                  <a:gd name="connsiteX1" fmla="*/ 5419926 w 6587490"/>
                  <a:gd name="connsiteY1" fmla="*/ 0 h 2335129"/>
                  <a:gd name="connsiteX2" fmla="*/ 6587490 w 6587490"/>
                  <a:gd name="connsiteY2" fmla="*/ 1167565 h 2335129"/>
                  <a:gd name="connsiteX3" fmla="*/ 5419926 w 6587490"/>
                  <a:gd name="connsiteY3" fmla="*/ 2335129 h 2335129"/>
                  <a:gd name="connsiteX4" fmla="*/ 0 w 6587490"/>
                  <a:gd name="connsiteY4" fmla="*/ 2335129 h 2335129"/>
                  <a:gd name="connsiteX5" fmla="*/ 0 w 6587490"/>
                  <a:gd name="connsiteY5" fmla="*/ 0 h 233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0" h="2335129">
                    <a:moveTo>
                      <a:pt x="6587490" y="2335128"/>
                    </a:moveTo>
                    <a:lnTo>
                      <a:pt x="1167564" y="2335128"/>
                    </a:lnTo>
                    <a:lnTo>
                      <a:pt x="0" y="1167564"/>
                    </a:lnTo>
                    <a:lnTo>
                      <a:pt x="1167564" y="1"/>
                    </a:lnTo>
                    <a:lnTo>
                      <a:pt x="6587490" y="1"/>
                    </a:lnTo>
                    <a:lnTo>
                      <a:pt x="6587490" y="2335128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17541" tIns="243840" rIns="455168" bIns="243841" numCol="1" spcCol="1270" anchor="ctr" anchorCtr="0">
                <a:noAutofit/>
              </a:bodyPr>
              <a:lstStyle/>
              <a:p>
                <a:pPr lvl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400" kern="12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69D08C-7C04-356C-4D50-2F7F05B55DDF}"/>
                  </a:ext>
                </a:extLst>
              </p:cNvPr>
              <p:cNvSpPr/>
              <p:nvPr/>
            </p:nvSpPr>
            <p:spPr>
              <a:xfrm>
                <a:off x="1356651" y="3078805"/>
                <a:ext cx="1210413" cy="1210413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033F7480-9A93-E80A-4665-B7B334C5482E}"/>
                  </a:ext>
                </a:extLst>
              </p:cNvPr>
              <p:cNvSpPr/>
              <p:nvPr/>
            </p:nvSpPr>
            <p:spPr>
              <a:xfrm>
                <a:off x="1961858" y="5029200"/>
                <a:ext cx="6514813" cy="1363858"/>
              </a:xfrm>
              <a:custGeom>
                <a:avLst/>
                <a:gdLst>
                  <a:gd name="connsiteX0" fmla="*/ 0 w 6587490"/>
                  <a:gd name="connsiteY0" fmla="*/ 0 h 1363857"/>
                  <a:gd name="connsiteX1" fmla="*/ 5905562 w 6587490"/>
                  <a:gd name="connsiteY1" fmla="*/ 0 h 1363857"/>
                  <a:gd name="connsiteX2" fmla="*/ 6587490 w 6587490"/>
                  <a:gd name="connsiteY2" fmla="*/ 681929 h 1363857"/>
                  <a:gd name="connsiteX3" fmla="*/ 5905562 w 6587490"/>
                  <a:gd name="connsiteY3" fmla="*/ 1363857 h 1363857"/>
                  <a:gd name="connsiteX4" fmla="*/ 0 w 6587490"/>
                  <a:gd name="connsiteY4" fmla="*/ 1363857 h 1363857"/>
                  <a:gd name="connsiteX5" fmla="*/ 0 w 6587490"/>
                  <a:gd name="connsiteY5" fmla="*/ 0 h 136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0" h="1363857">
                    <a:moveTo>
                      <a:pt x="6587490" y="1363856"/>
                    </a:moveTo>
                    <a:lnTo>
                      <a:pt x="681928" y="1363856"/>
                    </a:lnTo>
                    <a:lnTo>
                      <a:pt x="0" y="681928"/>
                    </a:lnTo>
                    <a:lnTo>
                      <a:pt x="681928" y="1"/>
                    </a:lnTo>
                    <a:lnTo>
                      <a:pt x="6587490" y="1"/>
                    </a:lnTo>
                    <a:lnTo>
                      <a:pt x="6587490" y="136385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2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4723" tIns="240031" rIns="448056" bIns="240030" numCol="1" spcCol="1270" anchor="ctr" anchorCtr="0">
                <a:noAutofit/>
              </a:bodyPr>
              <a:lstStyle/>
              <a:p>
                <a:pPr lvl="0" algn="ctr" defTabSz="2800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00" kern="1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F7A7BD-AF28-E6DD-AD7C-1E7101BED463}"/>
                  </a:ext>
                </a:extLst>
              </p:cNvPr>
              <p:cNvSpPr/>
              <p:nvPr/>
            </p:nvSpPr>
            <p:spPr>
              <a:xfrm>
                <a:off x="1356651" y="5105923"/>
                <a:ext cx="1210413" cy="1210413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27000" prstMaterial="plastic">
                <a:bevelT w="88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tint val="50000"/>
                  <a:hueOff val="-3981279"/>
                  <a:satOff val="22610"/>
                  <a:lumOff val="1795"/>
                  <a:alphaOff val="0"/>
                </a:schemeClr>
              </a:fillRef>
              <a:effectRef idx="2">
                <a:schemeClr val="accent4">
                  <a:tint val="50000"/>
                  <a:hueOff val="-3981279"/>
                  <a:satOff val="22610"/>
                  <a:lumOff val="1795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4ACA91-52F9-162A-C3EA-3C97E177E222}"/>
                </a:ext>
              </a:extLst>
            </p:cNvPr>
            <p:cNvSpPr/>
            <p:nvPr/>
          </p:nvSpPr>
          <p:spPr>
            <a:xfrm>
              <a:off x="2819400" y="2899181"/>
              <a:ext cx="54864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+mn-lt"/>
                  <a:cs typeface="Arial" pitchFamily="34" charset="0"/>
                </a:rPr>
                <a:t>Differentiate both sides of the equation with respect to x. Make sure that the derivative of any term involving y includes the factor </a:t>
              </a:r>
              <a:r>
                <a:rPr lang="en-US" sz="2400" dirty="0" err="1">
                  <a:latin typeface="+mn-lt"/>
                  <a:cs typeface="Arial" pitchFamily="34" charset="0"/>
                </a:rPr>
                <a:t>dy</a:t>
              </a:r>
              <a:r>
                <a:rPr lang="en-US" sz="2400" dirty="0">
                  <a:latin typeface="+mn-lt"/>
                  <a:cs typeface="Arial" pitchFamily="34" charset="0"/>
                </a:rPr>
                <a:t>/dx.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9CCE3F-2C2A-F674-B0FD-F6A2D868A9BA}"/>
                </a:ext>
              </a:extLst>
            </p:cNvPr>
            <p:cNvSpPr/>
            <p:nvPr/>
          </p:nvSpPr>
          <p:spPr>
            <a:xfrm>
              <a:off x="2820082" y="5295630"/>
              <a:ext cx="54857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+mn-lt"/>
                  <a:cs typeface="Arial" pitchFamily="34" charset="0"/>
                </a:rPr>
                <a:t>Solve the resulting equation for </a:t>
              </a:r>
              <a:r>
                <a:rPr lang="en-US" sz="2400" i="1" dirty="0" err="1">
                  <a:latin typeface="+mn-lt"/>
                  <a:cs typeface="Arial" pitchFamily="34" charset="0"/>
                </a:rPr>
                <a:t>dy</a:t>
              </a:r>
              <a:r>
                <a:rPr lang="en-US" sz="2400" dirty="0">
                  <a:latin typeface="+mn-lt"/>
                  <a:cs typeface="Arial" pitchFamily="34" charset="0"/>
                </a:rPr>
                <a:t>/</a:t>
              </a:r>
              <a:r>
                <a:rPr lang="en-US" sz="2400" i="1" dirty="0">
                  <a:latin typeface="+mn-lt"/>
                  <a:cs typeface="Arial" pitchFamily="34" charset="0"/>
                </a:rPr>
                <a:t>dx </a:t>
              </a:r>
              <a:r>
                <a:rPr lang="en-US" sz="2400" dirty="0">
                  <a:latin typeface="+mn-lt"/>
                  <a:cs typeface="Arial" pitchFamily="34" charset="0"/>
                </a:rPr>
                <a:t>in terms of </a:t>
              </a:r>
              <a:r>
                <a:rPr lang="en-US" sz="2400" i="1" dirty="0">
                  <a:latin typeface="+mn-lt"/>
                  <a:cs typeface="Arial" pitchFamily="34" charset="0"/>
                </a:rPr>
                <a:t>x </a:t>
              </a:r>
              <a:r>
                <a:rPr lang="en-US" sz="2400" dirty="0">
                  <a:latin typeface="+mn-lt"/>
                  <a:cs typeface="Arial" pitchFamily="34" charset="0"/>
                </a:rPr>
                <a:t>and </a:t>
              </a:r>
              <a:r>
                <a:rPr lang="en-US" sz="2400" i="1" dirty="0">
                  <a:latin typeface="+mn-lt"/>
                  <a:cs typeface="Arial" pitchFamily="34" charset="0"/>
                </a:rPr>
                <a:t>y</a:t>
              </a:r>
              <a:r>
                <a:rPr lang="en-US" sz="2400" dirty="0">
                  <a:latin typeface="+mn-lt"/>
                  <a:cs typeface="Arial" pitchFamily="34" charset="0"/>
                </a:rPr>
                <a:t>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3E61F9-B2A4-8F1D-6C37-79FC8FDBC86B}"/>
                </a:ext>
              </a:extLst>
            </p:cNvPr>
            <p:cNvSpPr/>
            <p:nvPr/>
          </p:nvSpPr>
          <p:spPr>
            <a:xfrm>
              <a:off x="1635774" y="3222346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4F5483-A8A8-E469-31E6-69396EB44E6D}"/>
                </a:ext>
              </a:extLst>
            </p:cNvPr>
            <p:cNvSpPr/>
            <p:nvPr/>
          </p:nvSpPr>
          <p:spPr>
            <a:xfrm>
              <a:off x="1635773" y="5181600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4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/>
              <p:nvPr/>
            </p:nvSpPr>
            <p:spPr>
              <a:xfrm>
                <a:off x="1365885" y="1405890"/>
                <a:ext cx="3476721" cy="4739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𝐅𝐢𝐧𝐝</m:t>
                          </m:r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b="1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id-ID" b="0" dirty="0"/>
              </a:p>
              <a:p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b="0" dirty="0"/>
              </a:p>
              <a:p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b="0" dirty="0"/>
              </a:p>
              <a:p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endParaRPr lang="id-ID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85" y="1405890"/>
                <a:ext cx="3476721" cy="473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/>
              <p:nvPr/>
            </p:nvSpPr>
            <p:spPr>
              <a:xfrm>
                <a:off x="1365885" y="1463040"/>
                <a:ext cx="2948692" cy="4168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𝐅𝐢𝐧𝐝</m:t>
                      </m:r>
                      <m:f>
                        <m:f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id-ID" b="1" i="0" smtClean="0"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id-ID" b="1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1. 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id-ID" b="0" dirty="0"/>
              </a:p>
              <a:p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2. 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id-ID" b="0" dirty="0"/>
              </a:p>
              <a:p>
                <a:endParaRPr lang="id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3. 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b="0" dirty="0"/>
              </a:p>
              <a:p>
                <a:endParaRPr lang="id-ID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4.  5−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5. 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e>
                      </m:d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id-ID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id-ID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  <a:p>
                <a:endParaRPr lang="id-ID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67A517-5482-5E9F-151E-871B06F9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85" y="1463040"/>
                <a:ext cx="2948692" cy="4168705"/>
              </a:xfrm>
              <a:prstGeom prst="rect">
                <a:avLst/>
              </a:prstGeom>
              <a:blipFill>
                <a:blip r:embed="rId2"/>
                <a:stretch>
                  <a:fillRect l="-3306" r="-2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customXml/itemProps4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1890</Words>
  <Application>Microsoft Office PowerPoint</Application>
  <PresentationFormat>Custom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Open Sans</vt:lpstr>
      <vt:lpstr>Office Theme</vt:lpstr>
      <vt:lpstr>PowerPoint Presentation</vt:lpstr>
      <vt:lpstr>These slides have been adapted from:  Stewart, J. D. Clegg, S. Watson (2020). Calculus Early Transcendentals, 9, USA, Cengage Learning, Inc, 2020. ISBN: 978-1337613927     </vt:lpstr>
      <vt:lpstr>PowerPoint Presentation</vt:lpstr>
      <vt:lpstr>PowerPoint Presentation</vt:lpstr>
      <vt:lpstr>Explicitly Defined Functions</vt:lpstr>
      <vt:lpstr>PowerPoint Presentation</vt:lpstr>
      <vt:lpstr>PowerPoint Presentation</vt:lpstr>
      <vt:lpstr>PowerPoint Presentation</vt:lpstr>
      <vt:lpstr>PowerPoint Presentation</vt:lpstr>
      <vt:lpstr>Example 1</vt:lpstr>
      <vt:lpstr>Example 2 (1/2)</vt:lpstr>
      <vt:lpstr>Example 2 (2/2)</vt:lpstr>
      <vt:lpstr>PowerPoint Presentation</vt:lpstr>
      <vt:lpstr>PowerPoint Presentation</vt:lpstr>
      <vt:lpstr>PowerPoint Presentation</vt:lpstr>
      <vt:lpstr>Derivatives of Logarithmic Functions</vt:lpstr>
      <vt:lpstr>Derivatives of Logarithmic Functions</vt:lpstr>
      <vt:lpstr>PowerPoint Presentation</vt:lpstr>
      <vt:lpstr>Logarithmic Differentiation</vt:lpstr>
      <vt:lpstr>Example 4</vt:lpstr>
      <vt:lpstr>Exponents and Bases</vt:lpstr>
      <vt:lpstr>The Quotient Rule</vt:lpstr>
      <vt:lpstr>PowerPoint Presentation</vt:lpstr>
      <vt:lpstr>PowerPoint Presentation</vt:lpstr>
      <vt:lpstr>Derivatives of Inverse  Trigonometric Functions</vt:lpstr>
      <vt:lpstr>Derivatives of Inverse  Trigonometric Functions</vt:lpstr>
      <vt:lpstr>Derivatives of Inverse  Trigonometric Functions</vt:lpstr>
      <vt:lpstr>Example 5: Linear Density</vt:lpstr>
      <vt:lpstr>Example 6: Electric Charge</vt:lpstr>
      <vt:lpstr>PowerPoint Presentation</vt:lpstr>
      <vt:lpstr>Example 7 (1/3)</vt:lpstr>
      <vt:lpstr>Example 7 (2/3)</vt:lpstr>
      <vt:lpstr>Example 7 (3/3)</vt:lpstr>
      <vt:lpstr>Example 8 (1/2)</vt:lpstr>
      <vt:lpstr>Example 8 (2/2)</vt:lpstr>
      <vt:lpstr>PowerPoint Presentation</vt:lpstr>
      <vt:lpstr>Hyperbolic Functions</vt:lpstr>
      <vt:lpstr>Derivatives of Hyperbolic Functions</vt:lpstr>
      <vt:lpstr>Derivatives of Inverse Hyperbolic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Adhe Lingga Dew</cp:lastModifiedBy>
  <cp:revision>44</cp:revision>
  <dcterms:created xsi:type="dcterms:W3CDTF">2014-01-27T02:13:18Z</dcterms:created>
  <dcterms:modified xsi:type="dcterms:W3CDTF">2023-03-15T00:06:56Z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