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346" r:id="rId5"/>
    <p:sldId id="329" r:id="rId6"/>
    <p:sldId id="347" r:id="rId7"/>
    <p:sldId id="348" r:id="rId8"/>
    <p:sldId id="349" r:id="rId9"/>
    <p:sldId id="333" r:id="rId10"/>
    <p:sldId id="334" r:id="rId11"/>
    <p:sldId id="335" r:id="rId12"/>
    <p:sldId id="336" r:id="rId13"/>
    <p:sldId id="352" r:id="rId14"/>
    <p:sldId id="350" r:id="rId15"/>
    <p:sldId id="351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10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6"/>
            <p14:sldId id="329"/>
            <p14:sldId id="347"/>
            <p14:sldId id="348"/>
            <p14:sldId id="349"/>
            <p14:sldId id="333"/>
            <p14:sldId id="334"/>
            <p14:sldId id="335"/>
            <p14:sldId id="336"/>
            <p14:sldId id="352"/>
            <p14:sldId id="350"/>
            <p14:sldId id="351"/>
            <p14:sldId id="339"/>
            <p14:sldId id="340"/>
            <p14:sldId id="341"/>
            <p14:sldId id="342"/>
            <p14:sldId id="343"/>
            <p14:sldId id="344"/>
            <p14:sldId id="34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C0F3-1621-4D1F-A25F-77197A06FB3F}" v="12" dt="2018-11-23T10:18:2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8"/>
  </p:normalViewPr>
  <p:slideViewPr>
    <p:cSldViewPr>
      <p:cViewPr varScale="1">
        <p:scale>
          <a:sx n="112" d="100"/>
          <a:sy n="112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8E9C0F3-1621-4D1F-A25F-77197A06FB3F}"/>
    <pc:docChg chg="undo redo custSel addSld delSld modSld modSection">
      <pc:chgData name="Rini Wongso" userId="63eaad76-91a1-4ce2-80f5-744d53874659" providerId="ADAL" clId="{C8E9C0F3-1621-4D1F-A25F-77197A06FB3F}" dt="2018-11-27T08:36:28.953" v="1399" actId="27636"/>
      <pc:docMkLst>
        <pc:docMk/>
      </pc:docMkLst>
      <pc:sldChg chg="modSp">
        <pc:chgData name="Rini Wongso" userId="63eaad76-91a1-4ce2-80f5-744d53874659" providerId="ADAL" clId="{C8E9C0F3-1621-4D1F-A25F-77197A06FB3F}" dt="2018-11-14T10:23:16.256" v="37" actId="20577"/>
        <pc:sldMkLst>
          <pc:docMk/>
          <pc:sldMk cId="4204421142" sldId="256"/>
        </pc:sldMkLst>
        <pc:spChg chg="mod">
          <ac:chgData name="Rini Wongso" userId="63eaad76-91a1-4ce2-80f5-744d53874659" providerId="ADAL" clId="{C8E9C0F3-1621-4D1F-A25F-77197A06FB3F}" dt="2018-11-14T10:23:16.256" v="3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8E9C0F3-1621-4D1F-A25F-77197A06FB3F}" dt="2018-11-23T07:05:34.028" v="1375" actId="20577"/>
        <pc:sldMkLst>
          <pc:docMk/>
          <pc:sldMk cId="0" sldId="263"/>
        </pc:sldMkLst>
        <pc:spChg chg="mod">
          <ac:chgData name="Rini Wongso" userId="63eaad76-91a1-4ce2-80f5-744d53874659" providerId="ADAL" clId="{C8E9C0F3-1621-4D1F-A25F-77197A06FB3F}" dt="2018-11-23T07:05:34.028" v="137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C8E9C0F3-1621-4D1F-A25F-77197A06FB3F}" dt="2018-11-23T10:18:26.287" v="1390" actId="20577"/>
        <pc:sldMkLst>
          <pc:docMk/>
          <pc:sldMk cId="0" sldId="310"/>
        </pc:sldMkLst>
        <pc:spChg chg="mod">
          <ac:chgData name="Rini Wongso" userId="63eaad76-91a1-4ce2-80f5-744d53874659" providerId="ADAL" clId="{C8E9C0F3-1621-4D1F-A25F-77197A06FB3F}" dt="2018-11-23T10:18:26.287" v="1390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C8E9C0F3-1621-4D1F-A25F-77197A06FB3F}" dt="2018-11-23T06:51:54.962" v="528" actId="27636"/>
        <pc:sldMkLst>
          <pc:docMk/>
          <pc:sldMk cId="0" sldId="329"/>
        </pc:sldMkLst>
        <pc:spChg chg="mod">
          <ac:chgData name="Rini Wongso" userId="63eaad76-91a1-4ce2-80f5-744d53874659" providerId="ADAL" clId="{C8E9C0F3-1621-4D1F-A25F-77197A06FB3F}" dt="2018-11-23T06:51:54.962" v="528" actId="27636"/>
          <ac:spMkLst>
            <pc:docMk/>
            <pc:sldMk cId="0" sldId="329"/>
            <ac:spMk id="5124" creationId="{00000000-0000-0000-0000-000000000000}"/>
          </ac:spMkLst>
        </pc:spChg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3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4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5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6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7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38"/>
        </pc:sldMkLst>
      </pc:sldChg>
      <pc:sldChg chg="modSp add">
        <pc:chgData name="Rini Wongso" userId="63eaad76-91a1-4ce2-80f5-744d53874659" providerId="ADAL" clId="{C8E9C0F3-1621-4D1F-A25F-77197A06FB3F}" dt="2018-11-27T08:36:28.953" v="1399" actId="27636"/>
        <pc:sldMkLst>
          <pc:docMk/>
          <pc:sldMk cId="0" sldId="339"/>
        </pc:sldMkLst>
        <pc:spChg chg="mod">
          <ac:chgData name="Rini Wongso" userId="63eaad76-91a1-4ce2-80f5-744d53874659" providerId="ADAL" clId="{C8E9C0F3-1621-4D1F-A25F-77197A06FB3F}" dt="2018-11-27T08:36:28.953" v="1399" actId="27636"/>
          <ac:spMkLst>
            <pc:docMk/>
            <pc:sldMk cId="0" sldId="339"/>
            <ac:spMk id="9220" creationId="{00000000-0000-0000-0000-000000000000}"/>
          </ac:spMkLst>
        </pc:spChg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0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1"/>
        </pc:sldMkLst>
      </pc:sldChg>
      <pc:sldChg chg="add">
        <pc:chgData name="Rini Wongso" userId="63eaad76-91a1-4ce2-80f5-744d53874659" providerId="ADAL" clId="{C8E9C0F3-1621-4D1F-A25F-77197A06FB3F}" dt="2018-11-14T10:24:38.621" v="92"/>
        <pc:sldMkLst>
          <pc:docMk/>
          <pc:sldMk cId="0" sldId="342"/>
        </pc:sldMkLst>
      </pc:sldChg>
      <pc:sldChg chg="delSp add">
        <pc:chgData name="Rini Wongso" userId="63eaad76-91a1-4ce2-80f5-744d53874659" providerId="ADAL" clId="{C8E9C0F3-1621-4D1F-A25F-77197A06FB3F}" dt="2018-11-23T06:44:59.833" v="99" actId="478"/>
        <pc:sldMkLst>
          <pc:docMk/>
          <pc:sldMk cId="0" sldId="343"/>
        </pc:sldMkLst>
        <pc:spChg chg="del">
          <ac:chgData name="Rini Wongso" userId="63eaad76-91a1-4ce2-80f5-744d53874659" providerId="ADAL" clId="{C8E9C0F3-1621-4D1F-A25F-77197A06FB3F}" dt="2018-11-23T06:44:59.833" v="99" actId="478"/>
          <ac:spMkLst>
            <pc:docMk/>
            <pc:sldMk cId="0" sldId="343"/>
            <ac:spMk id="19461" creationId="{00000000-0000-0000-0000-000000000000}"/>
          </ac:spMkLst>
        </pc:spChg>
      </pc:sldChg>
      <pc:sldChg chg="delSp add">
        <pc:chgData name="Rini Wongso" userId="63eaad76-91a1-4ce2-80f5-744d53874659" providerId="ADAL" clId="{C8E9C0F3-1621-4D1F-A25F-77197A06FB3F}" dt="2018-11-23T06:44:58.003" v="98" actId="478"/>
        <pc:sldMkLst>
          <pc:docMk/>
          <pc:sldMk cId="0" sldId="344"/>
        </pc:sldMkLst>
        <pc:spChg chg="del">
          <ac:chgData name="Rini Wongso" userId="63eaad76-91a1-4ce2-80f5-744d53874659" providerId="ADAL" clId="{C8E9C0F3-1621-4D1F-A25F-77197A06FB3F}" dt="2018-11-23T06:44:58.003" v="98" actId="478"/>
          <ac:spMkLst>
            <pc:docMk/>
            <pc:sldMk cId="0" sldId="344"/>
            <ac:spMk id="20520" creationId="{00000000-0000-0000-0000-000000000000}"/>
          </ac:spMkLst>
        </pc:spChg>
      </pc:sldChg>
      <pc:sldChg chg="delSp add">
        <pc:chgData name="Rini Wongso" userId="63eaad76-91a1-4ce2-80f5-744d53874659" providerId="ADAL" clId="{C8E9C0F3-1621-4D1F-A25F-77197A06FB3F}" dt="2018-11-23T06:45:03.331" v="100" actId="478"/>
        <pc:sldMkLst>
          <pc:docMk/>
          <pc:sldMk cId="0" sldId="345"/>
        </pc:sldMkLst>
        <pc:spChg chg="del">
          <ac:chgData name="Rini Wongso" userId="63eaad76-91a1-4ce2-80f5-744d53874659" providerId="ADAL" clId="{C8E9C0F3-1621-4D1F-A25F-77197A06FB3F}" dt="2018-11-23T06:45:03.331" v="100" actId="478"/>
          <ac:spMkLst>
            <pc:docMk/>
            <pc:sldMk cId="0" sldId="345"/>
            <ac:spMk id="21509" creationId="{00000000-0000-0000-0000-000000000000}"/>
          </ac:spMkLst>
        </pc:spChg>
      </pc:sldChg>
      <pc:sldChg chg="delSp modSp">
        <pc:chgData name="Rini Wongso" userId="63eaad76-91a1-4ce2-80f5-744d53874659" providerId="ADAL" clId="{C8E9C0F3-1621-4D1F-A25F-77197A06FB3F}" dt="2018-11-23T06:52:26.666" v="566" actId="6549"/>
        <pc:sldMkLst>
          <pc:docMk/>
          <pc:sldMk cId="58815466" sldId="346"/>
        </pc:sldMkLst>
        <pc:spChg chg="mod">
          <ac:chgData name="Rini Wongso" userId="63eaad76-91a1-4ce2-80f5-744d53874659" providerId="ADAL" clId="{C8E9C0F3-1621-4D1F-A25F-77197A06FB3F}" dt="2018-11-23T06:51:41.612" v="525" actId="1076"/>
          <ac:spMkLst>
            <pc:docMk/>
            <pc:sldMk cId="58815466" sldId="346"/>
            <ac:spMk id="34819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2:26.666" v="566" actId="6549"/>
          <ac:spMkLst>
            <pc:docMk/>
            <pc:sldMk cId="58815466" sldId="346"/>
            <ac:spMk id="34820" creationId="{00000000-0000-0000-0000-000000000000}"/>
          </ac:spMkLst>
        </pc:spChg>
        <pc:spChg chg="del">
          <ac:chgData name="Rini Wongso" userId="63eaad76-91a1-4ce2-80f5-744d53874659" providerId="ADAL" clId="{C8E9C0F3-1621-4D1F-A25F-77197A06FB3F}" dt="2018-11-23T06:44:41.526" v="94" actId="478"/>
          <ac:spMkLst>
            <pc:docMk/>
            <pc:sldMk cId="58815466" sldId="346"/>
            <ac:spMk id="34821" creationId="{00000000-0000-0000-0000-000000000000}"/>
          </ac:spMkLst>
        </pc:spChg>
      </pc:sldChg>
      <pc:sldChg chg="delSp">
        <pc:chgData name="Rini Wongso" userId="63eaad76-91a1-4ce2-80f5-744d53874659" providerId="ADAL" clId="{C8E9C0F3-1621-4D1F-A25F-77197A06FB3F}" dt="2018-11-23T06:44:43.955" v="95" actId="478"/>
        <pc:sldMkLst>
          <pc:docMk/>
          <pc:sldMk cId="616152403" sldId="347"/>
        </pc:sldMkLst>
        <pc:spChg chg="del">
          <ac:chgData name="Rini Wongso" userId="63eaad76-91a1-4ce2-80f5-744d53874659" providerId="ADAL" clId="{C8E9C0F3-1621-4D1F-A25F-77197A06FB3F}" dt="2018-11-23T06:44:43.955" v="95" actId="478"/>
          <ac:spMkLst>
            <pc:docMk/>
            <pc:sldMk cId="616152403" sldId="347"/>
            <ac:spMk id="36869" creationId="{00000000-0000-0000-0000-000000000000}"/>
          </ac:spMkLst>
        </pc:spChg>
      </pc:sldChg>
      <pc:sldChg chg="delSp">
        <pc:chgData name="Rini Wongso" userId="63eaad76-91a1-4ce2-80f5-744d53874659" providerId="ADAL" clId="{C8E9C0F3-1621-4D1F-A25F-77197A06FB3F}" dt="2018-11-23T06:44:46.050" v="96" actId="478"/>
        <pc:sldMkLst>
          <pc:docMk/>
          <pc:sldMk cId="77564256" sldId="348"/>
        </pc:sldMkLst>
        <pc:spChg chg="del">
          <ac:chgData name="Rini Wongso" userId="63eaad76-91a1-4ce2-80f5-744d53874659" providerId="ADAL" clId="{C8E9C0F3-1621-4D1F-A25F-77197A06FB3F}" dt="2018-11-23T06:44:46.050" v="96" actId="478"/>
          <ac:spMkLst>
            <pc:docMk/>
            <pc:sldMk cId="77564256" sldId="348"/>
            <ac:spMk id="37928" creationId="{00000000-0000-0000-0000-000000000000}"/>
          </ac:spMkLst>
        </pc:spChg>
      </pc:sldChg>
      <pc:sldChg chg="delSp modSp">
        <pc:chgData name="Rini Wongso" userId="63eaad76-91a1-4ce2-80f5-744d53874659" providerId="ADAL" clId="{C8E9C0F3-1621-4D1F-A25F-77197A06FB3F}" dt="2018-11-23T06:56:07.690" v="734" actId="20577"/>
        <pc:sldMkLst>
          <pc:docMk/>
          <pc:sldMk cId="409366711" sldId="349"/>
        </pc:sldMkLst>
        <pc:spChg chg="mod">
          <ac:chgData name="Rini Wongso" userId="63eaad76-91a1-4ce2-80f5-744d53874659" providerId="ADAL" clId="{C8E9C0F3-1621-4D1F-A25F-77197A06FB3F}" dt="2018-11-23T06:56:07.690" v="734" actId="20577"/>
          <ac:spMkLst>
            <pc:docMk/>
            <pc:sldMk cId="409366711" sldId="349"/>
            <ac:spMk id="10244" creationId="{00000000-0000-0000-0000-000000000000}"/>
          </ac:spMkLst>
        </pc:spChg>
        <pc:spChg chg="del">
          <ac:chgData name="Rini Wongso" userId="63eaad76-91a1-4ce2-80f5-744d53874659" providerId="ADAL" clId="{C8E9C0F3-1621-4D1F-A25F-77197A06FB3F}" dt="2018-11-23T06:44:49.400" v="97" actId="478"/>
          <ac:spMkLst>
            <pc:docMk/>
            <pc:sldMk cId="409366711" sldId="349"/>
            <ac:spMk id="38917" creationId="{00000000-0000-0000-0000-000000000000}"/>
          </ac:spMkLst>
        </pc:spChg>
      </pc:sldChg>
      <pc:sldChg chg="delSp modSp add">
        <pc:chgData name="Rini Wongso" userId="63eaad76-91a1-4ce2-80f5-744d53874659" providerId="ADAL" clId="{C8E9C0F3-1621-4D1F-A25F-77197A06FB3F}" dt="2018-11-23T06:57:57.291" v="958" actId="403"/>
        <pc:sldMkLst>
          <pc:docMk/>
          <pc:sldMk cId="4279030723" sldId="350"/>
        </pc:sldMkLst>
        <pc:spChg chg="mod">
          <ac:chgData name="Rini Wongso" userId="63eaad76-91a1-4ce2-80f5-744d53874659" providerId="ADAL" clId="{C8E9C0F3-1621-4D1F-A25F-77197A06FB3F}" dt="2018-11-23T06:57:57.291" v="958" actId="403"/>
          <ac:spMkLst>
            <pc:docMk/>
            <pc:sldMk cId="4279030723" sldId="350"/>
            <ac:spMk id="3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6:40.782" v="755" actId="20577"/>
          <ac:spMkLst>
            <pc:docMk/>
            <pc:sldMk cId="4279030723" sldId="350"/>
            <ac:spMk id="14338" creationId="{00000000-0000-0000-0000-000000000000}"/>
          </ac:spMkLst>
        </pc:spChg>
        <pc:graphicFrameChg chg="del">
          <ac:chgData name="Rini Wongso" userId="63eaad76-91a1-4ce2-80f5-744d53874659" providerId="ADAL" clId="{C8E9C0F3-1621-4D1F-A25F-77197A06FB3F}" dt="2018-11-23T06:57:50.060" v="957" actId="478"/>
          <ac:graphicFrameMkLst>
            <pc:docMk/>
            <pc:sldMk cId="4279030723" sldId="350"/>
            <ac:graphicFrameMk id="6" creationId="{00000000-0000-0000-0000-000000000000}"/>
          </ac:graphicFrameMkLst>
        </pc:graphicFrameChg>
      </pc:sldChg>
      <pc:sldChg chg="modSp add">
        <pc:chgData name="Rini Wongso" userId="63eaad76-91a1-4ce2-80f5-744d53874659" providerId="ADAL" clId="{C8E9C0F3-1621-4D1F-A25F-77197A06FB3F}" dt="2018-11-27T08:36:17.437" v="1391" actId="2711"/>
        <pc:sldMkLst>
          <pc:docMk/>
          <pc:sldMk cId="2571773591" sldId="351"/>
        </pc:sldMkLst>
        <pc:spChg chg="mod">
          <ac:chgData name="Rini Wongso" userId="63eaad76-91a1-4ce2-80f5-744d53874659" providerId="ADAL" clId="{C8E9C0F3-1621-4D1F-A25F-77197A06FB3F}" dt="2018-11-27T08:36:17.437" v="1391" actId="2711"/>
          <ac:spMkLst>
            <pc:docMk/>
            <pc:sldMk cId="2571773591" sldId="351"/>
            <ac:spMk id="3" creationId="{00000000-0000-0000-0000-000000000000}"/>
          </ac:spMkLst>
        </pc:spChg>
        <pc:spChg chg="mod">
          <ac:chgData name="Rini Wongso" userId="63eaad76-91a1-4ce2-80f5-744d53874659" providerId="ADAL" clId="{C8E9C0F3-1621-4D1F-A25F-77197A06FB3F}" dt="2018-11-23T06:58:09.006" v="972" actId="20577"/>
          <ac:spMkLst>
            <pc:docMk/>
            <pc:sldMk cId="2571773591" sldId="351"/>
            <ac:spMk id="14338" creationId="{00000000-0000-0000-0000-000000000000}"/>
          </ac:spMkLst>
        </pc:spChg>
      </pc:sldChg>
      <pc:sldMasterChg chg="delSldLayout">
        <pc:chgData name="Rini Wongso" userId="63eaad76-91a1-4ce2-80f5-744d53874659" providerId="ADAL" clId="{C8E9C0F3-1621-4D1F-A25F-77197A06FB3F}" dt="2018-11-14T10:23:25.388" v="90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057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CA2D7-FDDB-4E9B-AA86-EE472E4A84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4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hashtable?slide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 &amp; </a:t>
            </a:r>
            <a:r>
              <a:rPr lang="en-AU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Tables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07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2023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2971800"/>
            <a:ext cx="7215238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2643174" y="1357298"/>
            <a:ext cx="5557846" cy="792088"/>
          </a:xfrm>
        </p:spPr>
        <p:txBody>
          <a:bodyPr/>
          <a:lstStyle/>
          <a:p>
            <a:pPr algn="ctr"/>
            <a:r>
              <a:rPr lang="id-ID" dirty="0"/>
              <a:t>Mid Square </a:t>
            </a:r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Here the entire key participates in generating the address so that there is a better chance that different addresses are generated even for keys close to each other.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 example, 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Key 		squared value 		middle part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3121	9740641 	406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3122 	9746884 	468 </a:t>
            </a:r>
          </a:p>
          <a:p>
            <a:pPr marL="0" indent="0" algn="just">
              <a:buFontTx/>
              <a:buNone/>
              <a:tabLst>
                <a:tab pos="1031875" algn="l"/>
                <a:tab pos="3141663" algn="l"/>
                <a:tab pos="6002338" algn="l"/>
              </a:tabLst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3123 	9753129 	531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 practice it is more efficient to choose a power of 2 for the size of the table and extract the middle part of the bit representation of the square of a key.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If the table size is chosen in this example as 1024, the binary representation of square of 3121 is 1001010-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0101000010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-1100001. </a:t>
            </a:r>
          </a:p>
          <a:p>
            <a:pPr algn="just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middle part can be easily extracted using a mask and a shift operation.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3257560"/>
            <a:ext cx="7215238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Division</a:t>
            </a:r>
            <a:endParaRPr 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Divide the string/identifier by using the modulus operator.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It’s the most simple method of hashing an integer x. </a:t>
            </a:r>
          </a:p>
          <a:p>
            <a:pPr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4675" indent="0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Function: h(z) = z mod M</a:t>
            </a:r>
          </a:p>
          <a:p>
            <a:pPr marL="574675" indent="0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z  = key</a:t>
            </a:r>
          </a:p>
          <a:p>
            <a:pPr marL="1150938" indent="-576263">
              <a:buFontTx/>
              <a:buNone/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 = the value using to divide the key, usually using a prime number, the table size or the size of memory used.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CC2A19A5-C69E-4249-BBC8-C2F2EF9E5019}" type="slidenum">
              <a:rPr lang="en-US" smtClean="0">
                <a:latin typeface="Interstate" pitchFamily="50" charset="0"/>
              </a:rPr>
              <a:pPr/>
              <a:t>11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28" y="3143248"/>
            <a:ext cx="7215238" cy="2786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Division </a:t>
            </a:r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Suppose the table is to store strings. A very simple hash function would be to add up ASCII values of all the characters in the string and take modulo of table size, say 97. </a:t>
            </a:r>
          </a:p>
          <a:p>
            <a:pPr>
              <a:defRPr/>
            </a:pP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“COBB”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( 64+3 + 64+15 + 64+2 + 64+2) % 97 = 88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“HIKE”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( 64+8 + 64+9 + 64+11 + 64+5) % 97 = 2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“PPQQ”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( 64+16 + 64+16 + 64+17 + 64+17) % 97 = 35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“ABCD” would be stored at the location </a:t>
            </a:r>
          </a:p>
          <a:p>
            <a:pPr marL="457200" indent="0">
              <a:buFontTx/>
              <a:buNone/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		( 64+1 + 64+2 + 64+3 + 64+4) % 97 = 76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Hash Function : 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4FED-CAE6-4778-9330-2FAF98DC82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848600" cy="3950196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The Folding method works in two steps :</a:t>
            </a:r>
          </a:p>
          <a:p>
            <a:pPr lvl="1"/>
            <a:r>
              <a:rPr lang="id-ID" dirty="0"/>
              <a:t>Divide the key value into a number of parts where each part has the same number of digits except the last part which may have lesser digits than the other parts.</a:t>
            </a:r>
          </a:p>
          <a:p>
            <a:pPr lvl="1"/>
            <a:r>
              <a:rPr lang="id-ID" dirty="0"/>
              <a:t>Add the individual parts. That is obtain the sum of part1 + part2 + ... + part n. The hash value produced by ignoring the last carry, if any.</a:t>
            </a:r>
          </a:p>
          <a:p>
            <a:r>
              <a:rPr lang="id-ID" dirty="0"/>
              <a:t>Example:</a:t>
            </a:r>
          </a:p>
          <a:p>
            <a:pPr lvl="1"/>
            <a:r>
              <a:rPr lang="id-ID" dirty="0"/>
              <a:t>Given a hash table 100 locations, calculate the hash value for key 5678 and 34567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>
              <a:buNone/>
            </a:pPr>
            <a:r>
              <a:rPr lang="id-ID" baseline="30000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56 and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34, 56 and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Hash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34 (ignore the last carry)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0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Digit Extraction</a:t>
            </a:r>
            <a:endParaRPr lang="en-US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eaLnBrk="1" hangingPunct="1"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 predefined digit of the given number is considered as the hash address. 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Example:</a:t>
            </a:r>
          </a:p>
          <a:p>
            <a:pPr marL="796925" lvl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Consider x = 14,568</a:t>
            </a:r>
          </a:p>
          <a:p>
            <a:pPr marL="796925" lvl="1">
              <a:defRPr/>
            </a:pP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we extract the 1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st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3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rd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, and 5</a:t>
            </a:r>
            <a:r>
              <a:rPr lang="en-US" sz="24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th</a:t>
            </a:r>
            <a:r>
              <a:rPr lang="en-US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digit, we will get a hash code of : 158. </a:t>
            </a:r>
            <a:endParaRPr lang="en-US" sz="2400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BC9CAEE-CA27-44B0-93A2-0E139E51598E}" type="slidenum">
              <a:rPr lang="en-US" smtClean="0">
                <a:latin typeface="Interstate" pitchFamily="50" charset="0"/>
              </a:rPr>
              <a:pPr/>
              <a:t>14</a:t>
            </a:fld>
            <a:endParaRPr lang="en-US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3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Rotating Hash</a:t>
            </a:r>
            <a:endParaRPr lang="en-US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any hash method (such as division or mid-square method)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getting the hash code/address from the hash method, do </a:t>
            </a:r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 is performed by shifting the digits to get a new hash address.</a:t>
            </a:r>
          </a:p>
          <a:p>
            <a:pPr marL="396875" eaLnBrk="1" hangingPunct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L="796925" lvl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hash address = 20021</a:t>
            </a:r>
          </a:p>
          <a:p>
            <a:pPr marL="796925" lvl="1"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Rotation result: 12002 (fold the digits)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BC9CAEE-CA27-44B0-93A2-0E139E51598E}" type="slidenum">
              <a:rPr lang="en-US" smtClean="0">
                <a:latin typeface="Interstate" pitchFamily="50" charset="0"/>
              </a:rPr>
              <a:pPr/>
              <a:t>15</a:t>
            </a:fld>
            <a:endParaRPr lang="en-US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7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What happened if we want to store these strings using the previous hash function (use the first character of each string)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39725" algn="l" eaLnBrk="1" hangingPunct="1">
              <a:defRPr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</a:t>
            </a:r>
            <a:r>
              <a:rPr lang="en-US" altLang="zh-CN" sz="2400" b="1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exp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, </a:t>
            </a:r>
            <a:r>
              <a:rPr lang="id-ID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char, atan, ceil, acos, floor.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several strings which have the same hash-key, it’s float and floor (hash-key: 5), char and ceil (hash-key: 2).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It’s called a </a:t>
            </a:r>
            <a:r>
              <a:rPr lang="en-US" altLang="zh-CN" sz="2400" i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 How can we handle this?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2D4EB27-CCEC-443B-9064-BFB52426D9FC}" type="slidenum">
              <a:rPr lang="en-US" smtClean="0">
                <a:latin typeface="Interstate" pitchFamily="50" charset="0"/>
              </a:rPr>
              <a:pPr/>
              <a:t>16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Collision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two general ways to handle collisions:</a:t>
            </a:r>
          </a:p>
          <a:p>
            <a:pPr algn="l" eaLnBrk="1" hangingPunct="1"/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</a:p>
          <a:p>
            <a:pPr algn="l" eaLnBrk="1" hangingPunct="1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and put the string there.</a:t>
            </a:r>
          </a:p>
          <a:p>
            <a:pPr algn="l" eaLnBrk="1" hangingPunct="1">
              <a:buFont typeface="Interstate" pitchFamily="50" charset="0"/>
              <a:buAutoNum type="arabicPeriod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</a:p>
          <a:p>
            <a:pPr algn="l" eaLnBrk="1" hangingPunct="1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the string in a slot as a chained list (linked list).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B252A59-32C4-429A-93AF-EFAEA9728606}" type="slidenum">
              <a:rPr lang="en-US" smtClean="0">
                <a:latin typeface="Interstate" pitchFamily="50" charset="0"/>
              </a:rPr>
              <a:pPr/>
              <a:t>17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 of these string:</a:t>
            </a:r>
          </a:p>
          <a:p>
            <a:pPr algn="l" eaLnBrk="1" hangingPunct="1">
              <a:buNone/>
            </a:pPr>
            <a:endParaRPr lang="id-ID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char, atan,</a:t>
            </a: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ceil, floor, acos.</a:t>
            </a:r>
          </a:p>
          <a:p>
            <a:pPr algn="l" eaLnBrk="1" hangingPunct="1">
              <a:buNone/>
            </a:pPr>
            <a:endParaRPr lang="id-ID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Note that ceil is stored in h[6], acos is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stored in h[1] and floor is stored in h[7].</a:t>
            </a: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When we want to store “ceil”, there is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already “char” stored in h[2], so we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next empty slot which is h[6].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374A4463-3624-4BF4-A52C-BDB34ABC5A60}" type="slidenum">
              <a:rPr lang="en-US" smtClean="0">
                <a:latin typeface="Interstate" pitchFamily="50" charset="0"/>
              </a:rPr>
              <a:pPr/>
              <a:t>18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53128" y="2235200"/>
          <a:ext cx="2819400" cy="371475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36576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Linear probing has a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bad search complexity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if there are many collisions.</a:t>
            </a: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 table “step” on the right describe how many loop/step needed to find the string.</a:t>
            </a:r>
          </a:p>
          <a:p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find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ceil,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we c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ompute the hash key and found 2. But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ceil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is not there so we should iterate until we found ceil.</a:t>
            </a: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D5431DF-446A-4DA2-BF51-59151C28BD31}" type="slidenum">
              <a:rPr lang="en-US" smtClean="0">
                <a:latin typeface="Interstate" pitchFamily="50" charset="0"/>
              </a:rPr>
              <a:pPr/>
              <a:t>19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24442" y="2214580"/>
          <a:ext cx="3819524" cy="3714750"/>
        </p:xfrm>
        <a:graphic>
          <a:graphicData uri="http://schemas.openxmlformats.org/drawingml/2006/table">
            <a:tbl>
              <a:tblPr/>
              <a:tblGrid>
                <a:gridCol w="131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Linear Probing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209800"/>
            <a:ext cx="7429552" cy="3886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linear_probing(item,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hash_key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 = has_key;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strlen(h[i] !=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strcmp(h[i], item) == 0 )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DUPLICATE ENTRY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 = (i + 1) % TABLE_SIZE;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i == hash_key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// TABLE IS FULL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h[i] = item;</a:t>
            </a:r>
            <a:b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id-ID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4235D3FA-EFBF-45DA-B839-1EA6861EF5FE}" type="slidenum">
              <a:rPr lang="en-US" smtClean="0">
                <a:latin typeface="Interstate" pitchFamily="50" charset="0"/>
              </a:rPr>
              <a:pPr/>
              <a:t>20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chaining, we store each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string in a chain (linked list).</a:t>
            </a: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So if there is collision, we only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need to iterate on that chain.</a:t>
            </a:r>
          </a:p>
          <a:p>
            <a:pPr algn="l" eaLnBrk="1" hangingPunct="1"/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5FF96325-E7D4-4176-BAD4-7BFCD9A75BA9}" type="slidenum">
              <a:rPr lang="en-US" smtClean="0">
                <a:latin typeface="Interstate" pitchFamily="50" charset="0"/>
              </a:rPr>
              <a:pPr/>
              <a:t>21</a:t>
            </a:fld>
            <a:endParaRPr lang="en-US">
              <a:latin typeface="Interstate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72066" y="2214554"/>
          <a:ext cx="3429000" cy="37147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atan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acos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ceil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floor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NULL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Chaining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2209800"/>
            <a:ext cx="7629548" cy="3886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void chaining(item, h[])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= hash(item);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trail = NULL, lead = h[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];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lead ) {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 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strcmp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(lead-&gt;item, item) == 0 ) {</a:t>
            </a:r>
            <a:r>
              <a:rPr lang="en-US" altLang="zh-CN" sz="14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// DUPLICATE ENTRY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trail = lead; lead = lead-&gt;next;</a:t>
            </a:r>
            <a:b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</a:b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 = 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malloc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new node;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p-&gt;item = item;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p-&gt;next = NULL;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 trail == 0 ) h[</a:t>
            </a:r>
            <a:r>
              <a:rPr lang="en-US" altLang="zh-CN" sz="1700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hash_key</a:t>
            </a: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] = p; else trail-&gt;next = p;</a:t>
            </a:r>
          </a:p>
          <a:p>
            <a:pPr algn="l" eaLnBrk="1" hangingPunct="1"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altLang="zh-CN" sz="17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8C9E0B8F-00BA-4992-8DEA-FCE485838152}" type="slidenum">
              <a:rPr lang="en-US" smtClean="0">
                <a:latin typeface="Interstate" pitchFamily="50" charset="0"/>
              </a:rPr>
              <a:pPr/>
              <a:t>22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11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Table,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https://visualgo.net/en/hashtable?slide=1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Collision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444216"/>
            <a:ext cx="7848600" cy="792088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D80907-D5CB-431C-AE68-A2B70C5B7ABE}" type="slidenum">
              <a:rPr lang="en-US" smtClean="0">
                <a:latin typeface="Interstate"/>
              </a:rPr>
              <a:pPr/>
              <a:t>4</a:t>
            </a:fld>
            <a:endParaRPr lang="en-US">
              <a:latin typeface="Interstate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36304"/>
            <a:ext cx="7848600" cy="3771292"/>
          </a:xfrm>
        </p:spPr>
        <p:txBody>
          <a:bodyPr>
            <a:normAutofit fontScale="92500" lnSpcReduction="10000"/>
          </a:bodyPr>
          <a:lstStyle/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is a technique used for storing and retrieving keys in a rapid manner. </a:t>
            </a: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In hashing, a string of characters are transformed into a usually shorter length value or key that represents the original string.</a:t>
            </a:r>
          </a:p>
          <a:p>
            <a:pPr marL="236538" indent="-236538" algn="just" eaLnBrk="1" hangingPunct="1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is used to index and retrieve items in a database because it is faster to find item using shorter hashed key than to find it using the original value.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Hashing can also be defined as a concept of distributing keys in an array called a </a:t>
            </a: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hash table 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using a predetermined function called </a:t>
            </a: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marL="236538" indent="-236538" algn="just" eaLnBrk="1" hangingPunct="1">
              <a:buFontTx/>
              <a:buChar char="•"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Hash Table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Hash table is a table (array) where we store the original string. Index of the table is the hashed key while the value is the original string.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size of hash table is usually several orders of magnitude lower than the total number of possible string, so several string might have a same hashed-key.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example, there are 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26</a:t>
            </a:r>
            <a:r>
              <a:rPr lang="en-US" altLang="zh-CN" b="1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 (8,031,810,176)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string of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length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7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character consists of lowercase only.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B6E205C4-1AF1-4EEF-B53D-1B4722D2CF0D}" type="slidenum">
              <a:rPr lang="en-US" smtClean="0">
                <a:latin typeface="Interstate" pitchFamily="50" charset="0"/>
              </a:rPr>
              <a:pPr/>
              <a:t>5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DBD02-56F3-470F-8CEA-FAC4258FFDF8}" type="slidenum">
              <a:rPr lang="en-US" smtClean="0">
                <a:latin typeface="Interstate"/>
              </a:rPr>
              <a:pPr/>
              <a:t>6</a:t>
            </a:fld>
            <a:endParaRPr lang="en-US">
              <a:latin typeface="Interstate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Consider this example.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store 5 string: 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define, float, exp, </a:t>
            </a:r>
            <a:endParaRPr lang="id-ID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char, </a:t>
            </a:r>
            <a:r>
              <a:rPr lang="id-ID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 into a hash table with size 26. The hash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function we will use is “transform the first character of </a:t>
            </a:r>
            <a:endParaRPr lang="id-ID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string into a number between 0..25”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(a will be 0, b will be 1, c will be 2, …, z will be 25).</a:t>
            </a:r>
          </a:p>
        </p:txBody>
      </p:sp>
    </p:spTree>
    <p:extLst>
      <p:ext uri="{BB962C8B-B14F-4D97-AF65-F5344CB8AC3E}">
        <p14:creationId xmlns:p14="http://schemas.microsoft.com/office/powerpoint/2010/main" val="6161524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Example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5802B-0D3D-4CCB-9771-7824F6D495E3}" type="slidenum">
              <a:rPr lang="en-US" smtClean="0">
                <a:latin typeface="Interstate"/>
              </a:rPr>
              <a:pPr/>
              <a:t>7</a:t>
            </a:fld>
            <a:endParaRPr lang="en-US">
              <a:latin typeface="Interstate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This is the hash table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of those string.</a:t>
            </a:r>
          </a:p>
          <a:p>
            <a:pPr algn="l" eaLnBrk="1" hangingPunct="1"/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id-ID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atan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is stored in h[0] because a is 0.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char is stored in h[2] because c is 2.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define is stored in h[3] because d is 3.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and so on..</a:t>
            </a:r>
          </a:p>
          <a:p>
            <a:pPr algn="l" eaLnBrk="1" hangingPunct="1">
              <a:buNone/>
            </a:pPr>
            <a:endParaRPr lang="en-US" altLang="zh-CN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We only consider the first character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of each string.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286000"/>
          <a:ext cx="2819400" cy="365760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42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Hash Function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BC16A-4E5F-4EB6-887D-D25B82C4B10C}" type="slidenum">
              <a:rPr lang="en-US" smtClean="0">
                <a:latin typeface="Interstate"/>
              </a:rPr>
              <a:pPr/>
              <a:t>8</a:t>
            </a:fld>
            <a:endParaRPr lang="en-US">
              <a:latin typeface="Interstate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There are many ways to hash a string into a key. The following are some of the important methods for constructing hash functions. 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Mid-square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Division (most common)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Folding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Digit Extraction</a:t>
            </a:r>
          </a:p>
          <a:p>
            <a:pPr marL="681038" lvl="1" indent="-280988"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Rotating Hash</a:t>
            </a:r>
          </a:p>
        </p:txBody>
      </p:sp>
    </p:spTree>
    <p:extLst>
      <p:ext uri="{BB962C8B-B14F-4D97-AF65-F5344CB8AC3E}">
        <p14:creationId xmlns:p14="http://schemas.microsoft.com/office/powerpoint/2010/main" val="409366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4643446"/>
            <a:ext cx="7215238" cy="1290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Mid-square</a:t>
            </a:r>
            <a:endParaRPr 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Square the string/identifier and then using an appropriate number of bits from the middle of the square to obtain the hash-key.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a string, it is converted to a number. </a:t>
            </a:r>
          </a:p>
          <a:p>
            <a:pPr marL="339725" algn="just" eaLnBrk="1" hangingPunct="1"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Steps:</a:t>
            </a:r>
          </a:p>
          <a:p>
            <a:pPr marL="911225" lvl="1" indent="-457200" algn="just" eaLnBrk="1" hangingPunct="1">
              <a:buFont typeface="+mj-lt"/>
              <a:buAutoNum type="arabicPeriod"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Square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the value of the key. (k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marL="911225" lvl="1" indent="-457200" algn="just" eaLnBrk="1" hangingPunct="1">
              <a:buFont typeface="+mj-lt"/>
              <a:buAutoNum type="arabicPeriod"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Extract the middle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 bits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of the result obtained in Step 1</a:t>
            </a:r>
          </a:p>
          <a:p>
            <a:pPr marL="454025" lvl="1" indent="0" algn="just" eaLnBrk="1" hangingPunct="1">
              <a:buFontTx/>
              <a:buNone/>
              <a:defRPr/>
            </a:pPr>
            <a:endParaRPr lang="en-US" dirty="0">
              <a:ea typeface="SimSun" pitchFamily="2" charset="-122"/>
              <a:cs typeface="Tahoma" pitchFamily="34" charset="0"/>
            </a:endParaRP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Function : h(k) = s</a:t>
            </a: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k = key</a:t>
            </a:r>
          </a:p>
          <a:p>
            <a:pPr marL="454025" lvl="1" indent="0" algn="just" eaLnBrk="1" hangingPunct="1">
              <a:buFontTx/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s = the hash key obtained by selecting r bits from k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en-US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4A34E0F0-7C08-404D-996B-83D30BF05DDB}" type="slidenum">
              <a:rPr lang="en-US" smtClean="0">
                <a:latin typeface="Interstate" pitchFamily="50" charset="0"/>
              </a:rPr>
              <a:pPr/>
              <a:t>9</a:t>
            </a:fld>
            <a:endParaRPr lang="en-US">
              <a:latin typeface="Interstate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2731</TotalTime>
  <Words>1829</Words>
  <Application>Microsoft Macintosh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Hashing &amp; Hash Tables  Session 07</vt:lpstr>
      <vt:lpstr>Learning Outcomes</vt:lpstr>
      <vt:lpstr>Outline</vt:lpstr>
      <vt:lpstr>Hashing</vt:lpstr>
      <vt:lpstr>Hash Table</vt:lpstr>
      <vt:lpstr>Example</vt:lpstr>
      <vt:lpstr>Example</vt:lpstr>
      <vt:lpstr>Hash Function</vt:lpstr>
      <vt:lpstr>Mid-square</vt:lpstr>
      <vt:lpstr>Mid Square Example</vt:lpstr>
      <vt:lpstr>Division</vt:lpstr>
      <vt:lpstr>Division Example</vt:lpstr>
      <vt:lpstr>Hash Function : Folding</vt:lpstr>
      <vt:lpstr>Digit Extraction</vt:lpstr>
      <vt:lpstr>Rotating Hash</vt:lpstr>
      <vt:lpstr>Collision</vt:lpstr>
      <vt:lpstr>Collision</vt:lpstr>
      <vt:lpstr>Linear Probing</vt:lpstr>
      <vt:lpstr>Linear Probing</vt:lpstr>
      <vt:lpstr>Linear Probing</vt:lpstr>
      <vt:lpstr>Chaining</vt:lpstr>
      <vt:lpstr>Chaining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DS_7</dc:title>
  <dc:creator>rwongso@binus.edu</dc:creator>
  <cp:lastModifiedBy>Anang Prasetyo</cp:lastModifiedBy>
  <cp:revision>9</cp:revision>
  <dcterms:created xsi:type="dcterms:W3CDTF">2014-12-19T03:07:01Z</dcterms:created>
  <dcterms:modified xsi:type="dcterms:W3CDTF">2023-01-24T07:53:08Z</dcterms:modified>
</cp:coreProperties>
</file>