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63" r:id="rId4"/>
    <p:sldId id="285" r:id="rId5"/>
    <p:sldId id="286" r:id="rId6"/>
    <p:sldId id="287" r:id="rId7"/>
    <p:sldId id="288" r:id="rId8"/>
    <p:sldId id="289" r:id="rId9"/>
    <p:sldId id="294" r:id="rId10"/>
    <p:sldId id="295" r:id="rId11"/>
    <p:sldId id="292" r:id="rId12"/>
    <p:sldId id="293" r:id="rId13"/>
    <p:sldId id="311" r:id="rId14"/>
    <p:sldId id="312" r:id="rId15"/>
    <p:sldId id="313" r:id="rId16"/>
    <p:sldId id="314" r:id="rId17"/>
    <p:sldId id="315" r:id="rId18"/>
    <p:sldId id="310" r:id="rId1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2"/>
            <p14:sldId id="263"/>
            <p14:sldId id="285"/>
            <p14:sldId id="286"/>
            <p14:sldId id="287"/>
            <p14:sldId id="288"/>
            <p14:sldId id="289"/>
            <p14:sldId id="294"/>
            <p14:sldId id="295"/>
            <p14:sldId id="292"/>
            <p14:sldId id="293"/>
            <p14:sldId id="311"/>
            <p14:sldId id="312"/>
            <p14:sldId id="313"/>
            <p14:sldId id="314"/>
            <p14:sldId id="315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nus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8FD5"/>
    <a:srgbClr val="558FD5"/>
    <a:srgbClr val="F7F7F7"/>
    <a:srgbClr val="0079B8"/>
    <a:srgbClr val="00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9B2A7B-304A-44BF-9758-920E37835787}" v="3" dt="2018-11-23T10:16:39.0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48"/>
  </p:normalViewPr>
  <p:slideViewPr>
    <p:cSldViewPr>
      <p:cViewPr varScale="1">
        <p:scale>
          <a:sx n="112" d="100"/>
          <a:sy n="112" d="100"/>
        </p:scale>
        <p:origin x="77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ni Wongso" userId="63eaad76-91a1-4ce2-80f5-744d53874659" providerId="ADAL" clId="{CB00E02A-8881-470A-BB2E-44F1DCA0EC6D}"/>
    <pc:docChg chg="undo custSel addSld delSld modSld modSection">
      <pc:chgData name="Rini Wongso" userId="63eaad76-91a1-4ce2-80f5-744d53874659" providerId="ADAL" clId="{CB00E02A-8881-470A-BB2E-44F1DCA0EC6D}" dt="2018-11-14T09:51:47.510" v="176" actId="403"/>
      <pc:docMkLst>
        <pc:docMk/>
      </pc:docMkLst>
      <pc:sldChg chg="modSp">
        <pc:chgData name="Rini Wongso" userId="63eaad76-91a1-4ce2-80f5-744d53874659" providerId="ADAL" clId="{CB00E02A-8881-470A-BB2E-44F1DCA0EC6D}" dt="2018-11-14T09:47:36.549" v="149" actId="2711"/>
        <pc:sldMkLst>
          <pc:docMk/>
          <pc:sldMk cId="4204421142" sldId="256"/>
        </pc:sldMkLst>
        <pc:spChg chg="mod">
          <ac:chgData name="Rini Wongso" userId="63eaad76-91a1-4ce2-80f5-744d53874659" providerId="ADAL" clId="{CB00E02A-8881-470A-BB2E-44F1DCA0EC6D}" dt="2018-11-14T09:47:31.698" v="148" actId="2711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CB00E02A-8881-470A-BB2E-44F1DCA0EC6D}" dt="2018-11-14T09:47:36.549" v="149" actId="2711"/>
          <ac:spMkLst>
            <pc:docMk/>
            <pc:sldMk cId="4204421142" sldId="256"/>
            <ac:spMk id="11" creationId="{00000000-0000-0000-0000-000000000000}"/>
          </ac:spMkLst>
        </pc:spChg>
      </pc:sldChg>
      <pc:sldChg chg="addSp delSp modSp">
        <pc:chgData name="Rini Wongso" userId="63eaad76-91a1-4ce2-80f5-744d53874659" providerId="ADAL" clId="{CB00E02A-8881-470A-BB2E-44F1DCA0EC6D}" dt="2018-11-14T09:47:45.432" v="151" actId="2711"/>
        <pc:sldMkLst>
          <pc:docMk/>
          <pc:sldMk cId="0" sldId="262"/>
        </pc:sldMkLst>
        <pc:spChg chg="mod">
          <ac:chgData name="Rini Wongso" userId="63eaad76-91a1-4ce2-80f5-744d53874659" providerId="ADAL" clId="{CB00E02A-8881-470A-BB2E-44F1DCA0EC6D}" dt="2018-11-14T09:47:45.432" v="151" actId="2711"/>
          <ac:spMkLst>
            <pc:docMk/>
            <pc:sldMk cId="0" sldId="262"/>
            <ac:spMk id="2" creationId="{00000000-0000-0000-0000-000000000000}"/>
          </ac:spMkLst>
        </pc:spChg>
        <pc:spChg chg="mod">
          <ac:chgData name="Rini Wongso" userId="63eaad76-91a1-4ce2-80f5-744d53874659" providerId="ADAL" clId="{CB00E02A-8881-470A-BB2E-44F1DCA0EC6D}" dt="2018-11-14T09:47:40.867" v="150" actId="2711"/>
          <ac:spMkLst>
            <pc:docMk/>
            <pc:sldMk cId="0" sldId="262"/>
            <ac:spMk id="3" creationId="{00000000-0000-0000-0000-000000000000}"/>
          </ac:spMkLst>
        </pc:spChg>
        <pc:graphicFrameChg chg="add del">
          <ac:chgData name="Rini Wongso" userId="63eaad76-91a1-4ce2-80f5-744d53874659" providerId="ADAL" clId="{CB00E02A-8881-470A-BB2E-44F1DCA0EC6D}" dt="2018-11-14T09:13:38.773" v="17"/>
          <ac:graphicFrameMkLst>
            <pc:docMk/>
            <pc:sldMk cId="0" sldId="262"/>
            <ac:graphicFrameMk id="4" creationId="{F67659BE-6D0F-4B17-8A16-A55BC95D2A66}"/>
          </ac:graphicFrameMkLst>
        </pc:graphicFrameChg>
      </pc:sldChg>
      <pc:sldChg chg="modSp">
        <pc:chgData name="Rini Wongso" userId="63eaad76-91a1-4ce2-80f5-744d53874659" providerId="ADAL" clId="{CB00E02A-8881-470A-BB2E-44F1DCA0EC6D}" dt="2018-11-14T09:48:39.165" v="155" actId="2711"/>
        <pc:sldMkLst>
          <pc:docMk/>
          <pc:sldMk cId="0" sldId="263"/>
        </pc:sldMkLst>
        <pc:spChg chg="mod">
          <ac:chgData name="Rini Wongso" userId="63eaad76-91a1-4ce2-80f5-744d53874659" providerId="ADAL" clId="{CB00E02A-8881-470A-BB2E-44F1DCA0EC6D}" dt="2018-11-14T09:48:39.165" v="155" actId="2711"/>
          <ac:spMkLst>
            <pc:docMk/>
            <pc:sldMk cId="0" sldId="263"/>
            <ac:spMk id="2" creationId="{00000000-0000-0000-0000-000000000000}"/>
          </ac:spMkLst>
        </pc:spChg>
      </pc:sldChg>
      <pc:sldChg chg="modSp add">
        <pc:chgData name="Rini Wongso" userId="63eaad76-91a1-4ce2-80f5-744d53874659" providerId="ADAL" clId="{CB00E02A-8881-470A-BB2E-44F1DCA0EC6D}" dt="2018-11-14T09:49:40.412" v="162" actId="2711"/>
        <pc:sldMkLst>
          <pc:docMk/>
          <pc:sldMk cId="0" sldId="288"/>
        </pc:sldMkLst>
        <pc:spChg chg="mod">
          <ac:chgData name="Rini Wongso" userId="63eaad76-91a1-4ce2-80f5-744d53874659" providerId="ADAL" clId="{CB00E02A-8881-470A-BB2E-44F1DCA0EC6D}" dt="2018-11-14T09:49:40.412" v="162" actId="2711"/>
          <ac:spMkLst>
            <pc:docMk/>
            <pc:sldMk cId="0" sldId="288"/>
            <ac:spMk id="8197" creationId="{00000000-0000-0000-0000-000000000000}"/>
          </ac:spMkLst>
        </pc:spChg>
      </pc:sldChg>
      <pc:sldChg chg="modSp add">
        <pc:chgData name="Rini Wongso" userId="63eaad76-91a1-4ce2-80f5-744d53874659" providerId="ADAL" clId="{CB00E02A-8881-470A-BB2E-44F1DCA0EC6D}" dt="2018-11-14T09:50:02.984" v="163" actId="2711"/>
        <pc:sldMkLst>
          <pc:docMk/>
          <pc:sldMk cId="0" sldId="289"/>
        </pc:sldMkLst>
        <pc:spChg chg="mod">
          <ac:chgData name="Rini Wongso" userId="63eaad76-91a1-4ce2-80f5-744d53874659" providerId="ADAL" clId="{CB00E02A-8881-470A-BB2E-44F1DCA0EC6D}" dt="2018-11-14T09:50:02.984" v="163" actId="2711"/>
          <ac:spMkLst>
            <pc:docMk/>
            <pc:sldMk cId="0" sldId="289"/>
            <ac:spMk id="9221" creationId="{00000000-0000-0000-0000-000000000000}"/>
          </ac:spMkLst>
        </pc:spChg>
      </pc:sldChg>
      <pc:sldChg chg="modSp add">
        <pc:chgData name="Rini Wongso" userId="63eaad76-91a1-4ce2-80f5-744d53874659" providerId="ADAL" clId="{CB00E02A-8881-470A-BB2E-44F1DCA0EC6D}" dt="2018-11-14T09:50:45.003" v="164" actId="122"/>
        <pc:sldMkLst>
          <pc:docMk/>
          <pc:sldMk cId="0" sldId="292"/>
        </pc:sldMkLst>
        <pc:spChg chg="mod">
          <ac:chgData name="Rini Wongso" userId="63eaad76-91a1-4ce2-80f5-744d53874659" providerId="ADAL" clId="{CB00E02A-8881-470A-BB2E-44F1DCA0EC6D}" dt="2018-11-14T09:50:45.003" v="164" actId="122"/>
          <ac:spMkLst>
            <pc:docMk/>
            <pc:sldMk cId="0" sldId="292"/>
            <ac:spMk id="12290" creationId="{00000000-0000-0000-0000-000000000000}"/>
          </ac:spMkLst>
        </pc:spChg>
      </pc:sldChg>
      <pc:sldChg chg="modSp add">
        <pc:chgData name="Rini Wongso" userId="63eaad76-91a1-4ce2-80f5-744d53874659" providerId="ADAL" clId="{CB00E02A-8881-470A-BB2E-44F1DCA0EC6D}" dt="2018-11-14T09:51:02.864" v="166" actId="122"/>
        <pc:sldMkLst>
          <pc:docMk/>
          <pc:sldMk cId="0" sldId="293"/>
        </pc:sldMkLst>
        <pc:spChg chg="mod">
          <ac:chgData name="Rini Wongso" userId="63eaad76-91a1-4ce2-80f5-744d53874659" providerId="ADAL" clId="{CB00E02A-8881-470A-BB2E-44F1DCA0EC6D}" dt="2018-11-14T09:51:02.864" v="166" actId="122"/>
          <ac:spMkLst>
            <pc:docMk/>
            <pc:sldMk cId="0" sldId="293"/>
            <ac:spMk id="13314" creationId="{00000000-0000-0000-0000-000000000000}"/>
          </ac:spMkLst>
        </pc:spChg>
      </pc:sldChg>
      <pc:sldChg chg="modSp add">
        <pc:chgData name="Rini Wongso" userId="63eaad76-91a1-4ce2-80f5-744d53874659" providerId="ADAL" clId="{CB00E02A-8881-470A-BB2E-44F1DCA0EC6D}" dt="2018-11-14T09:51:06.793" v="167" actId="122"/>
        <pc:sldMkLst>
          <pc:docMk/>
          <pc:sldMk cId="0" sldId="294"/>
        </pc:sldMkLst>
        <pc:spChg chg="mod">
          <ac:chgData name="Rini Wongso" userId="63eaad76-91a1-4ce2-80f5-744d53874659" providerId="ADAL" clId="{CB00E02A-8881-470A-BB2E-44F1DCA0EC6D}" dt="2018-11-14T09:51:06.793" v="167" actId="122"/>
          <ac:spMkLst>
            <pc:docMk/>
            <pc:sldMk cId="0" sldId="294"/>
            <ac:spMk id="14338" creationId="{00000000-0000-0000-0000-000000000000}"/>
          </ac:spMkLst>
        </pc:spChg>
      </pc:sldChg>
      <pc:sldChg chg="modSp add">
        <pc:chgData name="Rini Wongso" userId="63eaad76-91a1-4ce2-80f5-744d53874659" providerId="ADAL" clId="{CB00E02A-8881-470A-BB2E-44F1DCA0EC6D}" dt="2018-11-14T09:51:10.735" v="169" actId="122"/>
        <pc:sldMkLst>
          <pc:docMk/>
          <pc:sldMk cId="0" sldId="295"/>
        </pc:sldMkLst>
        <pc:spChg chg="mod">
          <ac:chgData name="Rini Wongso" userId="63eaad76-91a1-4ce2-80f5-744d53874659" providerId="ADAL" clId="{CB00E02A-8881-470A-BB2E-44F1DCA0EC6D}" dt="2018-11-14T09:51:10.735" v="169" actId="122"/>
          <ac:spMkLst>
            <pc:docMk/>
            <pc:sldMk cId="0" sldId="295"/>
            <ac:spMk id="15362" creationId="{00000000-0000-0000-0000-000000000000}"/>
          </ac:spMkLst>
        </pc:spChg>
      </pc:sldChg>
      <pc:sldChg chg="modSp">
        <pc:chgData name="Rini Wongso" userId="63eaad76-91a1-4ce2-80f5-744d53874659" providerId="ADAL" clId="{CB00E02A-8881-470A-BB2E-44F1DCA0EC6D}" dt="2018-11-14T09:51:47.510" v="176" actId="403"/>
        <pc:sldMkLst>
          <pc:docMk/>
          <pc:sldMk cId="0" sldId="310"/>
        </pc:sldMkLst>
        <pc:spChg chg="mod">
          <ac:chgData name="Rini Wongso" userId="63eaad76-91a1-4ce2-80f5-744d53874659" providerId="ADAL" clId="{CB00E02A-8881-470A-BB2E-44F1DCA0EC6D}" dt="2018-11-14T09:51:47.510" v="176" actId="403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CB00E02A-8881-470A-BB2E-44F1DCA0EC6D}" dt="2018-11-14T09:21:08.762" v="102" actId="2696"/>
        <pc:sldMasterMkLst>
          <pc:docMk/>
          <pc:sldMasterMk cId="2818913940" sldId="2147483648"/>
        </pc:sldMasterMkLst>
      </pc:sldMasterChg>
    </pc:docChg>
  </pc:docChgLst>
  <pc:docChgLst>
    <pc:chgData name="Rini Wongso" userId="63eaad76-91a1-4ce2-80f5-744d53874659" providerId="ADAL" clId="{00C99052-4FD9-47CC-9C29-5E66E3B0AE86}"/>
    <pc:docChg chg="undo custSel addSld modSld">
      <pc:chgData name="Rini Wongso" userId="63eaad76-91a1-4ce2-80f5-744d53874659" providerId="ADAL" clId="{00C99052-4FD9-47CC-9C29-5E66E3B0AE86}" dt="2018-11-14T09:07:01.630" v="231" actId="1076"/>
      <pc:docMkLst>
        <pc:docMk/>
      </pc:docMkLst>
      <pc:sldChg chg="modSp">
        <pc:chgData name="Rini Wongso" userId="63eaad76-91a1-4ce2-80f5-744d53874659" providerId="ADAL" clId="{00C99052-4FD9-47CC-9C29-5E66E3B0AE86}" dt="2018-11-12T02:38:00.420" v="41" actId="20577"/>
        <pc:sldMkLst>
          <pc:docMk/>
          <pc:sldMk cId="4204421142" sldId="256"/>
        </pc:sldMkLst>
        <pc:spChg chg="mod">
          <ac:chgData name="Rini Wongso" userId="63eaad76-91a1-4ce2-80f5-744d53874659" providerId="ADAL" clId="{00C99052-4FD9-47CC-9C29-5E66E3B0AE86}" dt="2018-11-12T02:37:49.936" v="24" actId="20577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00C99052-4FD9-47CC-9C29-5E66E3B0AE86}" dt="2018-11-12T02:38:00.420" v="41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06.904" v="42"/>
        <pc:sldMkLst>
          <pc:docMk/>
          <pc:sldMk cId="0" sldId="262"/>
        </pc:sldMkLst>
        <pc:spChg chg="mod">
          <ac:chgData name="Rini Wongso" userId="63eaad76-91a1-4ce2-80f5-744d53874659" providerId="ADAL" clId="{00C99052-4FD9-47CC-9C29-5E66E3B0AE86}" dt="2018-11-12T02:38:06.904" v="42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41.372" v="43" actId="20577"/>
        <pc:sldMkLst>
          <pc:docMk/>
          <pc:sldMk cId="0" sldId="263"/>
        </pc:sldMkLst>
        <pc:spChg chg="mod">
          <ac:chgData name="Rini Wongso" userId="63eaad76-91a1-4ce2-80f5-744d53874659" providerId="ADAL" clId="{00C99052-4FD9-47CC-9C29-5E66E3B0AE86}" dt="2018-11-12T02:38:41.372" v="43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4T08:59:09.367" v="63" actId="20577"/>
        <pc:sldMkLst>
          <pc:docMk/>
          <pc:sldMk cId="0" sldId="310"/>
        </pc:sldMkLst>
        <pc:spChg chg="mod">
          <ac:chgData name="Rini Wongso" userId="63eaad76-91a1-4ce2-80f5-744d53874659" providerId="ADAL" clId="{00C99052-4FD9-47CC-9C29-5E66E3B0AE86}" dt="2018-11-14T08:59:09.367" v="63" actId="20577"/>
          <ac:spMkLst>
            <pc:docMk/>
            <pc:sldMk cId="0" sldId="310"/>
            <ac:spMk id="4" creationId="{00000000-0000-0000-0000-000000000000}"/>
          </ac:spMkLst>
        </pc:spChg>
      </pc:sldChg>
    </pc:docChg>
  </pc:docChgLst>
  <pc:docChgLst>
    <pc:chgData name="Rini Wongso" userId="63eaad76-91a1-4ce2-80f5-744d53874659" providerId="ADAL" clId="{4B9B2A7B-304A-44BF-9758-920E37835787}"/>
    <pc:docChg chg="custSel modSld">
      <pc:chgData name="Rini Wongso" userId="63eaad76-91a1-4ce2-80f5-744d53874659" providerId="ADAL" clId="{4B9B2A7B-304A-44BF-9758-920E37835787}" dt="2018-11-23T10:16:42.638" v="141" actId="20577"/>
      <pc:docMkLst>
        <pc:docMk/>
      </pc:docMkLst>
      <pc:sldChg chg="modSp">
        <pc:chgData name="Rini Wongso" userId="63eaad76-91a1-4ce2-80f5-744d53874659" providerId="ADAL" clId="{4B9B2A7B-304A-44BF-9758-920E37835787}" dt="2018-11-23T06:24:29.096" v="99" actId="20577"/>
        <pc:sldMkLst>
          <pc:docMk/>
          <pc:sldMk cId="0" sldId="263"/>
        </pc:sldMkLst>
        <pc:spChg chg="mod">
          <ac:chgData name="Rini Wongso" userId="63eaad76-91a1-4ce2-80f5-744d53874659" providerId="ADAL" clId="{4B9B2A7B-304A-44BF-9758-920E37835787}" dt="2018-11-23T06:24:29.096" v="99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4B9B2A7B-304A-44BF-9758-920E37835787}" dt="2018-11-23T06:23:16.904" v="23" actId="27636"/>
        <pc:sldMkLst>
          <pc:docMk/>
          <pc:sldMk cId="0" sldId="286"/>
        </pc:sldMkLst>
        <pc:spChg chg="mod">
          <ac:chgData name="Rini Wongso" userId="63eaad76-91a1-4ce2-80f5-744d53874659" providerId="ADAL" clId="{4B9B2A7B-304A-44BF-9758-920E37835787}" dt="2018-11-23T06:23:16.904" v="23" actId="27636"/>
          <ac:spMkLst>
            <pc:docMk/>
            <pc:sldMk cId="0" sldId="286"/>
            <ac:spMk id="3" creationId="{00000000-0000-0000-0000-000000000000}"/>
          </ac:spMkLst>
        </pc:spChg>
        <pc:spChg chg="mod">
          <ac:chgData name="Rini Wongso" userId="63eaad76-91a1-4ce2-80f5-744d53874659" providerId="ADAL" clId="{4B9B2A7B-304A-44BF-9758-920E37835787}" dt="2018-11-23T06:23:06.410" v="5" actId="20577"/>
          <ac:spMkLst>
            <pc:docMk/>
            <pc:sldMk cId="0" sldId="286"/>
            <ac:spMk id="8197" creationId="{00000000-0000-0000-0000-000000000000}"/>
          </ac:spMkLst>
        </pc:spChg>
      </pc:sldChg>
      <pc:sldChg chg="modSp">
        <pc:chgData name="Rini Wongso" userId="63eaad76-91a1-4ce2-80f5-744d53874659" providerId="ADAL" clId="{4B9B2A7B-304A-44BF-9758-920E37835787}" dt="2018-11-23T10:16:42.638" v="141" actId="20577"/>
        <pc:sldMkLst>
          <pc:docMk/>
          <pc:sldMk cId="0" sldId="310"/>
        </pc:sldMkLst>
        <pc:spChg chg="mod">
          <ac:chgData name="Rini Wongso" userId="63eaad76-91a1-4ce2-80f5-744d53874659" providerId="ADAL" clId="{4B9B2A7B-304A-44BF-9758-920E37835787}" dt="2018-11-23T10:16:42.638" v="141" actId="20577"/>
          <ac:spMkLst>
            <pc:docMk/>
            <pc:sldMk cId="0" sldId="310"/>
            <ac:spMk id="4" creationId="{00000000-0000-0000-0000-000000000000}"/>
          </ac:spMkLst>
        </pc:spChg>
      </pc:sldChg>
    </pc:docChg>
  </pc:docChgLst>
  <pc:docChgLst>
    <pc:chgData name="Rini Wongso" userId="63eaad76-91a1-4ce2-80f5-744d53874659" providerId="ADAL" clId="{3130BDEC-A3B2-4BC7-A946-E45DF82FE324}"/>
    <pc:docChg chg="custSel addSld delSld modSld modSection">
      <pc:chgData name="Rini Wongso" userId="63eaad76-91a1-4ce2-80f5-744d53874659" providerId="ADAL" clId="{3130BDEC-A3B2-4BC7-A946-E45DF82FE324}" dt="2018-11-14T10:00:42.450" v="65" actId="2711"/>
      <pc:docMkLst>
        <pc:docMk/>
      </pc:docMkLst>
      <pc:sldChg chg="modSp">
        <pc:chgData name="Rini Wongso" userId="63eaad76-91a1-4ce2-80f5-744d53874659" providerId="ADAL" clId="{3130BDEC-A3B2-4BC7-A946-E45DF82FE324}" dt="2018-11-14T09:54:06.961" v="2" actId="20577"/>
        <pc:sldMkLst>
          <pc:docMk/>
          <pc:sldMk cId="4204421142" sldId="256"/>
        </pc:sldMkLst>
        <pc:spChg chg="mod">
          <ac:chgData name="Rini Wongso" userId="63eaad76-91a1-4ce2-80f5-744d53874659" providerId="ADAL" clId="{3130BDEC-A3B2-4BC7-A946-E45DF82FE324}" dt="2018-11-14T09:54:06.961" v="2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 add del">
        <pc:chgData name="Rini Wongso" userId="63eaad76-91a1-4ce2-80f5-744d53874659" providerId="ADAL" clId="{3130BDEC-A3B2-4BC7-A946-E45DF82FE324}" dt="2018-11-14T09:56:16.488" v="23" actId="122"/>
        <pc:sldMkLst>
          <pc:docMk/>
          <pc:sldMk cId="0" sldId="285"/>
        </pc:sldMkLst>
        <pc:spChg chg="mod">
          <ac:chgData name="Rini Wongso" userId="63eaad76-91a1-4ce2-80f5-744d53874659" providerId="ADAL" clId="{3130BDEC-A3B2-4BC7-A946-E45DF82FE324}" dt="2018-11-14T09:56:14.019" v="22" actId="14100"/>
          <ac:spMkLst>
            <pc:docMk/>
            <pc:sldMk cId="0" sldId="285"/>
            <ac:spMk id="5124" creationId="{00000000-0000-0000-0000-000000000000}"/>
          </ac:spMkLst>
        </pc:spChg>
        <pc:spChg chg="mod">
          <ac:chgData name="Rini Wongso" userId="63eaad76-91a1-4ce2-80f5-744d53874659" providerId="ADAL" clId="{3130BDEC-A3B2-4BC7-A946-E45DF82FE324}" dt="2018-11-14T09:56:16.488" v="23" actId="122"/>
          <ac:spMkLst>
            <pc:docMk/>
            <pc:sldMk cId="0" sldId="285"/>
            <ac:spMk id="7170" creationId="{00000000-0000-0000-0000-000000000000}"/>
          </ac:spMkLst>
        </pc:spChg>
      </pc:sldChg>
      <pc:sldChg chg="modSp add del">
        <pc:chgData name="Rini Wongso" userId="63eaad76-91a1-4ce2-80f5-744d53874659" providerId="ADAL" clId="{3130BDEC-A3B2-4BC7-A946-E45DF82FE324}" dt="2018-11-14T09:57:58.146" v="43" actId="1076"/>
        <pc:sldMkLst>
          <pc:docMk/>
          <pc:sldMk cId="0" sldId="286"/>
        </pc:sldMkLst>
        <pc:spChg chg="mod">
          <ac:chgData name="Rini Wongso" userId="63eaad76-91a1-4ce2-80f5-744d53874659" providerId="ADAL" clId="{3130BDEC-A3B2-4BC7-A946-E45DF82FE324}" dt="2018-11-14T09:57:52.282" v="42" actId="1076"/>
          <ac:spMkLst>
            <pc:docMk/>
            <pc:sldMk cId="0" sldId="286"/>
            <ac:spMk id="2" creationId="{00000000-0000-0000-0000-000000000000}"/>
          </ac:spMkLst>
        </pc:spChg>
        <pc:spChg chg="mod">
          <ac:chgData name="Rini Wongso" userId="63eaad76-91a1-4ce2-80f5-744d53874659" providerId="ADAL" clId="{3130BDEC-A3B2-4BC7-A946-E45DF82FE324}" dt="2018-11-14T09:57:58.146" v="43" actId="1076"/>
          <ac:spMkLst>
            <pc:docMk/>
            <pc:sldMk cId="0" sldId="286"/>
            <ac:spMk id="3" creationId="{00000000-0000-0000-0000-000000000000}"/>
          </ac:spMkLst>
        </pc:spChg>
        <pc:spChg chg="mod">
          <ac:chgData name="Rini Wongso" userId="63eaad76-91a1-4ce2-80f5-744d53874659" providerId="ADAL" clId="{3130BDEC-A3B2-4BC7-A946-E45DF82FE324}" dt="2018-11-14T09:57:41.107" v="38" actId="1076"/>
          <ac:spMkLst>
            <pc:docMk/>
            <pc:sldMk cId="0" sldId="286"/>
            <ac:spMk id="8197" creationId="{00000000-0000-0000-0000-000000000000}"/>
          </ac:spMkLst>
        </pc:spChg>
        <pc:picChg chg="mod">
          <ac:chgData name="Rini Wongso" userId="63eaad76-91a1-4ce2-80f5-744d53874659" providerId="ADAL" clId="{3130BDEC-A3B2-4BC7-A946-E45DF82FE324}" dt="2018-11-14T09:57:27.360" v="37" actId="1076"/>
          <ac:picMkLst>
            <pc:docMk/>
            <pc:sldMk cId="0" sldId="286"/>
            <ac:picMk id="8196" creationId="{00000000-0000-0000-0000-000000000000}"/>
          </ac:picMkLst>
        </pc:picChg>
      </pc:sldChg>
      <pc:sldChg chg="modSp add del">
        <pc:chgData name="Rini Wongso" userId="63eaad76-91a1-4ce2-80f5-744d53874659" providerId="ADAL" clId="{3130BDEC-A3B2-4BC7-A946-E45DF82FE324}" dt="2018-11-14T09:58:05.553" v="44" actId="122"/>
        <pc:sldMkLst>
          <pc:docMk/>
          <pc:sldMk cId="0" sldId="287"/>
        </pc:sldMkLst>
        <pc:spChg chg="mod">
          <ac:chgData name="Rini Wongso" userId="63eaad76-91a1-4ce2-80f5-744d53874659" providerId="ADAL" clId="{3130BDEC-A3B2-4BC7-A946-E45DF82FE324}" dt="2018-11-14T09:58:05.553" v="44" actId="122"/>
          <ac:spMkLst>
            <pc:docMk/>
            <pc:sldMk cId="0" sldId="287"/>
            <ac:spMk id="9219" creationId="{00000000-0000-0000-0000-000000000000}"/>
          </ac:spMkLst>
        </pc:spChg>
      </pc:sldChg>
      <pc:sldChg chg="modSp add del">
        <pc:chgData name="Rini Wongso" userId="63eaad76-91a1-4ce2-80f5-744d53874659" providerId="ADAL" clId="{3130BDEC-A3B2-4BC7-A946-E45DF82FE324}" dt="2018-11-14T09:58:45.462" v="54" actId="27636"/>
        <pc:sldMkLst>
          <pc:docMk/>
          <pc:sldMk cId="0" sldId="288"/>
        </pc:sldMkLst>
        <pc:spChg chg="mod">
          <ac:chgData name="Rini Wongso" userId="63eaad76-91a1-4ce2-80f5-744d53874659" providerId="ADAL" clId="{3130BDEC-A3B2-4BC7-A946-E45DF82FE324}" dt="2018-11-14T09:58:29.542" v="48" actId="14100"/>
          <ac:spMkLst>
            <pc:docMk/>
            <pc:sldMk cId="0" sldId="288"/>
            <ac:spMk id="2" creationId="{00000000-0000-0000-0000-000000000000}"/>
          </ac:spMkLst>
        </pc:spChg>
        <pc:spChg chg="mod">
          <ac:chgData name="Rini Wongso" userId="63eaad76-91a1-4ce2-80f5-744d53874659" providerId="ADAL" clId="{3130BDEC-A3B2-4BC7-A946-E45DF82FE324}" dt="2018-11-14T09:58:45.462" v="54" actId="27636"/>
          <ac:spMkLst>
            <pc:docMk/>
            <pc:sldMk cId="0" sldId="288"/>
            <ac:spMk id="8196" creationId="{00000000-0000-0000-0000-000000000000}"/>
          </ac:spMkLst>
        </pc:spChg>
        <pc:spChg chg="mod">
          <ac:chgData name="Rini Wongso" userId="63eaad76-91a1-4ce2-80f5-744d53874659" providerId="ADAL" clId="{3130BDEC-A3B2-4BC7-A946-E45DF82FE324}" dt="2018-11-14T09:58:13.163" v="45" actId="122"/>
          <ac:spMkLst>
            <pc:docMk/>
            <pc:sldMk cId="0" sldId="288"/>
            <ac:spMk id="10244" creationId="{00000000-0000-0000-0000-000000000000}"/>
          </ac:spMkLst>
        </pc:spChg>
      </pc:sldChg>
      <pc:sldChg chg="modSp add del">
        <pc:chgData name="Rini Wongso" userId="63eaad76-91a1-4ce2-80f5-744d53874659" providerId="ADAL" clId="{3130BDEC-A3B2-4BC7-A946-E45DF82FE324}" dt="2018-11-14T09:59:02.259" v="57" actId="20577"/>
        <pc:sldMkLst>
          <pc:docMk/>
          <pc:sldMk cId="0" sldId="289"/>
        </pc:sldMkLst>
        <pc:spChg chg="mod">
          <ac:chgData name="Rini Wongso" userId="63eaad76-91a1-4ce2-80f5-744d53874659" providerId="ADAL" clId="{3130BDEC-A3B2-4BC7-A946-E45DF82FE324}" dt="2018-11-14T09:59:02.259" v="57" actId="20577"/>
          <ac:spMkLst>
            <pc:docMk/>
            <pc:sldMk cId="0" sldId="289"/>
            <ac:spMk id="9220" creationId="{00000000-0000-0000-0000-000000000000}"/>
          </ac:spMkLst>
        </pc:spChg>
        <pc:spChg chg="mod">
          <ac:chgData name="Rini Wongso" userId="63eaad76-91a1-4ce2-80f5-744d53874659" providerId="ADAL" clId="{3130BDEC-A3B2-4BC7-A946-E45DF82FE324}" dt="2018-11-14T09:58:58.580" v="55" actId="122"/>
          <ac:spMkLst>
            <pc:docMk/>
            <pc:sldMk cId="0" sldId="289"/>
            <ac:spMk id="11266" creationId="{00000000-0000-0000-0000-000000000000}"/>
          </ac:spMkLst>
        </pc:spChg>
      </pc:sldChg>
      <pc:sldChg chg="modSp add del">
        <pc:chgData name="Rini Wongso" userId="63eaad76-91a1-4ce2-80f5-744d53874659" providerId="ADAL" clId="{3130BDEC-A3B2-4BC7-A946-E45DF82FE324}" dt="2018-11-14T09:59:32.130" v="60" actId="122"/>
        <pc:sldMkLst>
          <pc:docMk/>
          <pc:sldMk cId="0" sldId="292"/>
        </pc:sldMkLst>
        <pc:spChg chg="mod">
          <ac:chgData name="Rini Wongso" userId="63eaad76-91a1-4ce2-80f5-744d53874659" providerId="ADAL" clId="{3130BDEC-A3B2-4BC7-A946-E45DF82FE324}" dt="2018-11-14T09:59:32.130" v="60" actId="122"/>
          <ac:spMkLst>
            <pc:docMk/>
            <pc:sldMk cId="0" sldId="292"/>
            <ac:spMk id="14339" creationId="{00000000-0000-0000-0000-000000000000}"/>
          </ac:spMkLst>
        </pc:spChg>
      </pc:sldChg>
      <pc:sldChg chg="modSp add del">
        <pc:chgData name="Rini Wongso" userId="63eaad76-91a1-4ce2-80f5-744d53874659" providerId="ADAL" clId="{3130BDEC-A3B2-4BC7-A946-E45DF82FE324}" dt="2018-11-14T09:59:36.614" v="61" actId="122"/>
        <pc:sldMkLst>
          <pc:docMk/>
          <pc:sldMk cId="0" sldId="293"/>
        </pc:sldMkLst>
        <pc:spChg chg="mod">
          <ac:chgData name="Rini Wongso" userId="63eaad76-91a1-4ce2-80f5-744d53874659" providerId="ADAL" clId="{3130BDEC-A3B2-4BC7-A946-E45DF82FE324}" dt="2018-11-14T09:59:36.614" v="61" actId="122"/>
          <ac:spMkLst>
            <pc:docMk/>
            <pc:sldMk cId="0" sldId="293"/>
            <ac:spMk id="15362" creationId="{00000000-0000-0000-0000-000000000000}"/>
          </ac:spMkLst>
        </pc:spChg>
      </pc:sldChg>
      <pc:sldChg chg="modSp add del">
        <pc:chgData name="Rini Wongso" userId="63eaad76-91a1-4ce2-80f5-744d53874659" providerId="ADAL" clId="{3130BDEC-A3B2-4BC7-A946-E45DF82FE324}" dt="2018-11-14T09:59:14.265" v="58" actId="122"/>
        <pc:sldMkLst>
          <pc:docMk/>
          <pc:sldMk cId="0" sldId="294"/>
        </pc:sldMkLst>
        <pc:spChg chg="mod">
          <ac:chgData name="Rini Wongso" userId="63eaad76-91a1-4ce2-80f5-744d53874659" providerId="ADAL" clId="{3130BDEC-A3B2-4BC7-A946-E45DF82FE324}" dt="2018-11-14T09:59:14.265" v="58" actId="122"/>
          <ac:spMkLst>
            <pc:docMk/>
            <pc:sldMk cId="0" sldId="294"/>
            <ac:spMk id="11266" creationId="{00000000-0000-0000-0000-000000000000}"/>
          </ac:spMkLst>
        </pc:spChg>
      </pc:sldChg>
      <pc:sldChg chg="modSp add del">
        <pc:chgData name="Rini Wongso" userId="63eaad76-91a1-4ce2-80f5-744d53874659" providerId="ADAL" clId="{3130BDEC-A3B2-4BC7-A946-E45DF82FE324}" dt="2018-11-14T09:59:26.515" v="59" actId="122"/>
        <pc:sldMkLst>
          <pc:docMk/>
          <pc:sldMk cId="0" sldId="295"/>
        </pc:sldMkLst>
        <pc:spChg chg="mod">
          <ac:chgData name="Rini Wongso" userId="63eaad76-91a1-4ce2-80f5-744d53874659" providerId="ADAL" clId="{3130BDEC-A3B2-4BC7-A946-E45DF82FE324}" dt="2018-11-14T09:59:26.515" v="59" actId="122"/>
          <ac:spMkLst>
            <pc:docMk/>
            <pc:sldMk cId="0" sldId="295"/>
            <ac:spMk id="11266" creationId="{00000000-0000-0000-0000-000000000000}"/>
          </ac:spMkLst>
        </pc:spChg>
      </pc:sldChg>
      <pc:sldChg chg="modSp">
        <pc:chgData name="Rini Wongso" userId="63eaad76-91a1-4ce2-80f5-744d53874659" providerId="ADAL" clId="{3130BDEC-A3B2-4BC7-A946-E45DF82FE324}" dt="2018-11-14T10:00:42.450" v="65" actId="2711"/>
        <pc:sldMkLst>
          <pc:docMk/>
          <pc:sldMk cId="0" sldId="310"/>
        </pc:sldMkLst>
        <pc:spChg chg="mod">
          <ac:chgData name="Rini Wongso" userId="63eaad76-91a1-4ce2-80f5-744d53874659" providerId="ADAL" clId="{3130BDEC-A3B2-4BC7-A946-E45DF82FE324}" dt="2018-11-14T10:00:42.450" v="65" actId="2711"/>
          <ac:spMkLst>
            <pc:docMk/>
            <pc:sldMk cId="0" sldId="310"/>
            <ac:spMk id="2" creationId="{00000000-0000-0000-0000-000000000000}"/>
          </ac:spMkLst>
        </pc:spChg>
        <pc:spChg chg="mod">
          <ac:chgData name="Rini Wongso" userId="63eaad76-91a1-4ce2-80f5-744d53874659" providerId="ADAL" clId="{3130BDEC-A3B2-4BC7-A946-E45DF82FE324}" dt="2018-11-14T10:00:12.161" v="64" actId="20577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3130BDEC-A3B2-4BC7-A946-E45DF82FE324}" dt="2018-11-14T09:55:57.658" v="18" actId="2696"/>
        <pc:sldMasterMkLst>
          <pc:docMk/>
          <pc:sldMasterMk cId="2818913940" sldId="2147483648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53BEC-4CDD-41F8-A51E-61420FE8D153}" type="datetimeFigureOut">
              <a:rPr lang="en-US" smtClean="0"/>
              <a:pPr/>
              <a:t>1/24/23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7E664-4213-4A0F-ADFD-17D1B82B2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51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255FA79B-1EB3-406D-9328-AE72EA92308F}" type="datetime1">
              <a:rPr lang="id-ID" smtClean="0"/>
              <a:pPr/>
              <a:t>24/01/23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BFC9-20AB-426A-B235-B0F24E874B0C}" type="datetime1">
              <a:rPr lang="id-ID" smtClean="0"/>
              <a:pPr/>
              <a:t>24/01/23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1378-1331-4C9F-A924-28596F4E2A1C}" type="datetime1">
              <a:rPr lang="id-ID" smtClean="0"/>
              <a:pPr/>
              <a:t>24/01/23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8831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/>
              <a:t>T0026 - Data Structure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7B11654F-559D-474E-867E-05F350E043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5073205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24/01/23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0D0-A89A-4A89-A6A7-9A4CF7EB6BD4}" type="datetime1">
              <a:rPr lang="id-ID" smtClean="0"/>
              <a:pPr/>
              <a:t>24/01/23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C1AB-1DC5-4B71-9B89-CF2156684163}" type="datetime1">
              <a:rPr lang="id-ID" smtClean="0"/>
              <a:pPr/>
              <a:t>24/01/23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FF56-21CB-4098-81D8-F6320D606675}" type="datetime1">
              <a:rPr lang="id-ID" smtClean="0"/>
              <a:pPr/>
              <a:t>24/01/23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5520-2A1D-4413-BB28-F5CA925DCCE9}" type="datetime1">
              <a:rPr lang="id-ID" smtClean="0"/>
              <a:pPr/>
              <a:t>24/01/23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85F3-8FA0-41EA-AEFF-94C1C27209D7}" type="datetime1">
              <a:rPr lang="id-ID" smtClean="0"/>
              <a:pPr/>
              <a:t>24/01/23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C21-0AC3-438E-81E0-A279C7D9AE2B}" type="datetime1">
              <a:rPr lang="id-ID" smtClean="0"/>
              <a:pPr/>
              <a:t>24/01/23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750-3035-4C51-8349-6269EA0EE55D}" type="datetime1">
              <a:rPr lang="id-ID" smtClean="0"/>
              <a:pPr/>
              <a:t>24/01/23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CD36-54DD-4229-9AEA-D1FDE206A5D4}" type="datetime1">
              <a:rPr lang="id-ID" smtClean="0"/>
              <a:pPr/>
              <a:t>24/01/23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go.net/en/list?slide=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 </a:t>
            </a:r>
            <a:r>
              <a:rPr lang="en-AU" sz="4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 II</a:t>
            </a: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04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E2BB45-3A23-4211-9019-2D13A462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			: Data Structures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 Period	</a:t>
            </a:r>
            <a:r>
              <a:rPr lang="en-US"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2023</a:t>
            </a:r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8794" y="2928934"/>
            <a:ext cx="3286148" cy="12858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Doubly Linked List: Delete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 startAt="3"/>
              <a:defRPr/>
            </a:pPr>
            <a:r>
              <a:rPr lang="id-ID" altLang="zh-CN" dirty="0">
                <a:latin typeface="Tahoma" pitchFamily="34" charset="0"/>
                <a:cs typeface="Tahoma" pitchFamily="34" charset="0"/>
              </a:rPr>
              <a:t>If the node to be deleted is tail:</a:t>
            </a:r>
          </a:p>
          <a:p>
            <a:pPr marL="457200" indent="-457200">
              <a:buNone/>
              <a:defRPr/>
            </a:pPr>
            <a:endParaRPr lang="en-US" altLang="zh-CN" dirty="0">
              <a:latin typeface="Courier New" pitchFamily="49" charset="0"/>
              <a:ea typeface="SimSun" pitchFamily="2" charset="-122"/>
            </a:endParaRPr>
          </a:p>
          <a:p>
            <a:pPr marL="1371600">
              <a:buNone/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</a:rPr>
              <a:t>tail = tail-&gt;prev;</a:t>
            </a:r>
          </a:p>
          <a:p>
            <a:pPr marL="1371600">
              <a:buNone/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</a:rPr>
              <a:t>free(tail-&gt;next);</a:t>
            </a:r>
          </a:p>
          <a:p>
            <a:pPr marL="1371600">
              <a:buNone/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</a:rPr>
              <a:t>tail-&gt;next = NULL;</a:t>
            </a:r>
          </a:p>
          <a:p>
            <a:pPr marL="457200" indent="-457200">
              <a:defRPr/>
            </a:pPr>
            <a:endParaRPr lang="en-US" altLang="zh-CN" dirty="0">
              <a:latin typeface="Courier New" pitchFamily="49" charset="0"/>
              <a:ea typeface="SimSun" pitchFamily="2" charset="-122"/>
            </a:endParaRPr>
          </a:p>
          <a:p>
            <a:pPr marL="457200" indent="-457200">
              <a:defRPr/>
            </a:pPr>
            <a:endParaRPr lang="en-US" altLang="zh-CN" dirty="0">
              <a:latin typeface="Courier New" pitchFamily="49" charset="0"/>
              <a:ea typeface="SimSun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5852" y="2824178"/>
            <a:ext cx="7172348" cy="2819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Doubly Linked List: Delete</a:t>
            </a:r>
            <a:endParaRPr lang="zh-CN" altLang="en-US" b="1" dirty="0">
              <a:ea typeface="SimSun" pitchFamily="2" charset="-122"/>
              <a:cs typeface="Tahoma" pitchFamily="34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l" eaLnBrk="1" hangingPunct="1">
              <a:buFontTx/>
              <a:buAutoNum type="arabicPeriod" startAt="4"/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If the node to be deleted is not in head or tail:</a:t>
            </a:r>
          </a:p>
          <a:p>
            <a:pPr algn="l" eaLnBrk="1" hangingPunct="1">
              <a:buNone/>
              <a:defRPr/>
            </a:pPr>
            <a:r>
              <a:rPr lang="en-US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</a:t>
            </a:r>
          </a:p>
          <a:p>
            <a:pPr algn="l" eaLnBrk="1" hangingPunct="1">
              <a:buNone/>
              <a:defRPr/>
            </a:pPr>
            <a:r>
              <a:rPr lang="en-US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</a:t>
            </a: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tnode *curr = head;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while ( curr-&gt;next-&gt;value != x ) curr = curr-&gt;next;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struct tnode *a   = curr;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struct tnode *del = curr-&gt;next;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struct tnode *b   = curr-&gt;next-&gt;next;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a-&gt;next = b;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b-&gt;prev = a;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free(del);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Circular Doubly Linked List</a:t>
            </a:r>
            <a:endParaRPr lang="zh-CN" altLang="en-US" b="1" dirty="0">
              <a:latin typeface="Tahoma" panose="020B0604030504040204" pitchFamily="34" charset="0"/>
              <a:ea typeface="SimSun" pitchFamily="2" charset="-122"/>
              <a:cs typeface="Tahoma" panose="020B0604030504040204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 eaLnBrk="1" hangingPunct="1">
              <a:buFontTx/>
              <a:buChar char="•"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It is similar with circular single linked list, but total pointer in each node here is 2 (two) pointers.</a:t>
            </a:r>
            <a:endParaRPr lang="id-ID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3214686"/>
            <a:ext cx="5678487" cy="1952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Header Linked List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8665F47-CBF2-4F28-BD6B-821B4BAB4829}" type="slidenum">
              <a:rPr lang="en-US" altLang="en-US" sz="1400" smtClean="0">
                <a:solidFill>
                  <a:schemeClr val="tx1"/>
                </a:solidFill>
                <a:latin typeface="Interstate"/>
              </a:rPr>
              <a:pPr/>
              <a:t>13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•"/>
            </a:pPr>
            <a:r>
              <a:rPr lang="en-US" altLang="zh-CN">
                <a:latin typeface="Tahoma" pitchFamily="34" charset="0"/>
                <a:cs typeface="Tahoma" pitchFamily="34" charset="0"/>
              </a:rPr>
              <a:t>A header linked list is a special type of linked list which contains a header node at the beginning of the list.</a:t>
            </a:r>
          </a:p>
          <a:p>
            <a:pPr marL="457200" indent="-457200">
              <a:buFontTx/>
              <a:buChar char="•"/>
            </a:pPr>
            <a:r>
              <a:rPr lang="en-US" altLang="zh-CN">
                <a:latin typeface="Tahoma" pitchFamily="34" charset="0"/>
                <a:cs typeface="Tahoma" pitchFamily="34" charset="0"/>
              </a:rPr>
              <a:t>So, in a header linked list, START (L) will not point to the first node of the list but START (L) will contain the address of the header node.</a:t>
            </a:r>
            <a:endParaRPr lang="id-ID" altLang="zh-CN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6390" name="Picture 2" descr="http://pages.cs.wisc.edu/~vernon/cs367/notes/LINKED-LIST-FIGURES/headerNod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4067175"/>
            <a:ext cx="63500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730625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8153400" cy="792088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Programming Examples (Double Linked list)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6190D3E-C215-4812-8680-D3B28C2110ED}" type="slidenum">
              <a:rPr lang="en-US" altLang="en-US" sz="1400" smtClean="0">
                <a:solidFill>
                  <a:schemeClr val="tx1"/>
                </a:solidFill>
                <a:latin typeface="Interstate"/>
              </a:rPr>
              <a:pPr/>
              <a:t>14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592388" y="4189412"/>
            <a:ext cx="44196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1" y="2209800"/>
            <a:ext cx="38862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r="7952"/>
          <a:stretch>
            <a:fillRect/>
          </a:stretch>
        </p:blipFill>
        <p:spPr bwMode="auto">
          <a:xfrm>
            <a:off x="4876800" y="2133600"/>
            <a:ext cx="4243953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5549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2133600"/>
            <a:ext cx="40767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8153400" cy="792088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Programming Examples (Double Linked list)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43646C5-2573-4607-B320-82838B608894}" type="slidenum">
              <a:rPr lang="en-US" altLang="en-US" sz="1400" smtClean="0">
                <a:solidFill>
                  <a:schemeClr val="tx1"/>
                </a:solidFill>
                <a:latin typeface="Interstate"/>
              </a:rPr>
              <a:pPr/>
              <a:t>15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894013" y="4113213"/>
            <a:ext cx="411638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209800"/>
            <a:ext cx="392430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339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Programming Examples (Double Linked list)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9183E82-B6CB-458F-8D69-DB95CBE4C3AC}" type="slidenum">
              <a:rPr lang="en-US" altLang="en-US" sz="1400" smtClean="0">
                <a:solidFill>
                  <a:schemeClr val="tx1"/>
                </a:solidFill>
                <a:latin typeface="Interstate"/>
              </a:rPr>
              <a:pPr/>
              <a:t>16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751138" y="4030663"/>
            <a:ext cx="42529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057400"/>
            <a:ext cx="384810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962150"/>
            <a:ext cx="40767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986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8153400" cy="792088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Programming Examples (Double Linked list)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84CB2A1-FE3E-4611-B2AA-4335718C7710}" type="slidenum">
              <a:rPr lang="en-US" altLang="en-US" sz="1400" smtClean="0">
                <a:solidFill>
                  <a:schemeClr val="tx1"/>
                </a:solidFill>
                <a:latin typeface="Interstate"/>
              </a:rPr>
              <a:pPr/>
              <a:t>17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741613" y="4265612"/>
            <a:ext cx="42672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143125"/>
            <a:ext cx="384810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4900" y="2057400"/>
            <a:ext cx="40767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5997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18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Sridhar. 2015. Design and Analysis of Algorithms. Oxford University Press. New Delhi. ISBN: </a:t>
            </a: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9780198093695. Chapter 5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Reema Thareja. 2014. Data structures using C. O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xford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University Press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New Delhi. ISBN:9780198099307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Thomas H.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Cormen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Charles E.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Leiserson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Ronald L.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Rivest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&amp; Clifford Stein. (2009). Introduction to Algorithms. 03. The MIT Press. London. ISBN: 9780262033848.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10</a:t>
            </a:r>
            <a:endParaRPr lang="id-ID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Doubly Linked List,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https://visualgo.net/en/list?slide=6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id-ID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session, students will be able to: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1: </a:t>
            </a:r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Explain the concept of data structures and its usage in Computer Science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2: Illustrate any learned data structure and its usage in application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3: Apply data structures using 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/>
              <a:t>Circular </a:t>
            </a:r>
            <a:r>
              <a:rPr lang="en-US" dirty="0"/>
              <a:t>Single Linked List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/>
              <a:t>Doubly Linked List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/>
              <a:t>Circular Doubly Linked List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Circular Single Linked List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209800"/>
            <a:ext cx="7772400" cy="3886200"/>
          </a:xfrm>
        </p:spPr>
        <p:txBody>
          <a:bodyPr/>
          <a:lstStyle/>
          <a:p>
            <a:pPr marL="342900" indent="-342900" algn="l" eaLnBrk="1" hangingPunct="1">
              <a:buFont typeface="Arial" pitchFamily="34" charset="0"/>
              <a:buChar char="•"/>
              <a:tabLst>
                <a:tab pos="457200" algn="l"/>
              </a:tabLst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In circular, last node contains a pointer to the first node</a:t>
            </a:r>
          </a:p>
          <a:p>
            <a:pPr marL="342900" indent="-342900" algn="l" eaLnBrk="1" hangingPunct="1">
              <a:buFont typeface="Arial" pitchFamily="34" charset="0"/>
              <a:buChar char="•"/>
              <a:tabLst>
                <a:tab pos="457200" algn="l"/>
              </a:tabLst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We can have a circular singly linked list as well as a circular doubly linked list.</a:t>
            </a:r>
          </a:p>
          <a:p>
            <a:pPr marL="342900" indent="-342900" algn="l" eaLnBrk="1" hangingPunct="1">
              <a:buFont typeface="Arial" pitchFamily="34" charset="0"/>
              <a:buChar char="•"/>
              <a:tabLst>
                <a:tab pos="457200" algn="l"/>
              </a:tabLst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There is no storing of NULL values in the list</a:t>
            </a:r>
          </a:p>
          <a:p>
            <a:pPr marL="280988" indent="-280988" algn="l" eaLnBrk="1" hangingPunct="1">
              <a:buFontTx/>
              <a:buChar char="•"/>
              <a:tabLst>
                <a:tab pos="457200" algn="l"/>
              </a:tabLst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pic>
        <p:nvPicPr>
          <p:cNvPr id="7172" name="Picture 2" descr="http://ironbark.bendigo.latrobe.edu.au/subjects/IOO/lectures/lecture19_files/figure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714752"/>
            <a:ext cx="6096000" cy="228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1025" y="3440723"/>
            <a:ext cx="3417885" cy="2590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023423" y="1295400"/>
            <a:ext cx="7510975" cy="792088"/>
          </a:xfrm>
        </p:spPr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Doubly Linked List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1094327" y="2107025"/>
            <a:ext cx="7692514" cy="4084712"/>
          </a:xfrm>
        </p:spPr>
        <p:txBody>
          <a:bodyPr>
            <a:normAutofit lnSpcReduction="10000"/>
          </a:bodyPr>
          <a:lstStyle/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Double/Doubly linked list </a:t>
            </a: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or two-way linked list is a linked list data structure with two link, one that contain reference to the next data and one that contain reference to the previous data.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algn="l" eaLnBrk="1" hangingPunct="1">
              <a:buNone/>
              <a:defRPr/>
            </a:pPr>
            <a:r>
              <a:rPr lang="id-ID" altLang="zh-CN" sz="1400" dirty="0">
                <a:latin typeface="Courier New" pitchFamily="49" charset="0"/>
                <a:ea typeface="SimSun" pitchFamily="2" charset="-122"/>
                <a:cs typeface="Arial" pitchFamily="34" charset="0"/>
              </a:rPr>
              <a:t>	</a:t>
            </a: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tnode {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int value;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struct tnode *next;</a:t>
            </a:r>
            <a:endParaRPr lang="id-ID" altLang="zh-CN" sz="1800" b="1" dirty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struct tnode *prev;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};</a:t>
            </a:r>
          </a:p>
          <a:p>
            <a:pPr algn="l" eaLnBrk="1" hangingPunct="1">
              <a:defRPr/>
            </a:pPr>
            <a:endParaRPr lang="id-ID" altLang="zh-CN" sz="1100" dirty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struct tnode *head = 0;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struct tnode *tail = 0;</a:t>
            </a:r>
          </a:p>
          <a:p>
            <a:pPr algn="l" eaLnBrk="1" hangingPunct="1">
              <a:defRPr/>
            </a:pPr>
            <a:endParaRPr lang="id-ID" altLang="zh-CN" sz="2000" dirty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</p:txBody>
      </p:sp>
      <p:pic>
        <p:nvPicPr>
          <p:cNvPr id="8196" name="Picture 7" descr="list-5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3581400"/>
            <a:ext cx="3786213" cy="904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7290" y="3786190"/>
            <a:ext cx="7162800" cy="2362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Doubly Linked List: Insert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Just like in a single linked list, first we should allocate the new node and assign the value to it, and then we connect the node with the existing linked list.</a:t>
            </a:r>
          </a:p>
          <a:p>
            <a:pPr algn="l" eaLnBrk="1" hangingPunct="1">
              <a:defRPr/>
            </a:pPr>
            <a:endParaRPr lang="en-US" altLang="zh-CN" sz="1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Supposed we want to append the new node </a:t>
            </a:r>
            <a:r>
              <a:rPr lang="en-US" altLang="zh-CN" sz="20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behind the tail</a:t>
            </a:r>
            <a:r>
              <a:rPr lang="en-US" altLang="zh-CN" sz="2000" dirty="0">
                <a:latin typeface="Tahoma" pitchFamily="34" charset="0"/>
                <a:ea typeface="SimSun" pitchFamily="2" charset="-122"/>
                <a:cs typeface="Tahoma" pitchFamily="34" charset="0"/>
              </a:rPr>
              <a:t>.</a:t>
            </a:r>
          </a:p>
          <a:p>
            <a:pPr algn="l" eaLnBrk="1" hangingPunct="1">
              <a:defRPr/>
            </a:pPr>
            <a:endParaRPr lang="id-ID" altLang="zh-CN" sz="800" dirty="0">
              <a:ea typeface="SimSun" pitchFamily="2" charset="-122"/>
              <a:cs typeface="Arial" pitchFamily="34" charset="0"/>
            </a:endParaRP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struct tnode *node =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	(struct tnode*) malloc(sizeof(struct tnode));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node-&gt;value = x;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node-&gt;next  = NULL;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node-&gt;prev  = tail;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tail-&gt;next  = node;</a:t>
            </a:r>
          </a:p>
          <a:p>
            <a:pPr algn="l" eaLnBrk="1" hangingPunct="1">
              <a:buNone/>
              <a:defRPr/>
            </a:pPr>
            <a:r>
              <a:rPr lang="id-ID" altLang="zh-CN" sz="18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tail = node;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4414" y="2955776"/>
            <a:ext cx="7643866" cy="33307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Doubly Linked List: Insert</a:t>
            </a:r>
            <a:endParaRPr lang="zh-CN" altLang="en-US" b="1" dirty="0">
              <a:ea typeface="SimSun" pitchFamily="2" charset="-122"/>
              <a:cs typeface="Tahoma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1073947" y="2217222"/>
            <a:ext cx="7924800" cy="3886200"/>
          </a:xfrm>
        </p:spPr>
        <p:txBody>
          <a:bodyPr>
            <a:normAutofit fontScale="92500" lnSpcReduction="10000"/>
          </a:bodyPr>
          <a:lstStyle/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Supposed we want to insert a new node in a certain position (</a:t>
            </a:r>
            <a:r>
              <a:rPr lang="en-US" altLang="zh-CN" sz="2200" b="1" dirty="0">
                <a:latin typeface="Tahoma" pitchFamily="34" charset="0"/>
                <a:ea typeface="SimSun" pitchFamily="2" charset="-122"/>
                <a:cs typeface="Tahoma" pitchFamily="34" charset="0"/>
              </a:rPr>
              <a:t>any location between head and tail</a:t>
            </a:r>
            <a:r>
              <a:rPr lang="en-US" altLang="zh-CN" sz="2200" dirty="0">
                <a:latin typeface="Tahoma" pitchFamily="34" charset="0"/>
                <a:ea typeface="SimSun" pitchFamily="2" charset="-122"/>
                <a:cs typeface="Tahoma" pitchFamily="34" charset="0"/>
              </a:rPr>
              <a:t>)</a:t>
            </a:r>
          </a:p>
          <a:p>
            <a:pPr algn="l" eaLnBrk="1" hangingPunct="1">
              <a:defRPr/>
            </a:pPr>
            <a:endParaRPr lang="en-US" altLang="zh-CN" sz="800" dirty="0">
              <a:ea typeface="SimSun" pitchFamily="2" charset="-122"/>
              <a:cs typeface="Arial" pitchFamily="34" charset="0"/>
            </a:endParaRPr>
          </a:p>
          <a:p>
            <a:pPr marL="693738" algn="l" eaLnBrk="1" hangingPunct="1">
              <a:buNone/>
              <a:defRPr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tnode *a = ??;</a:t>
            </a:r>
          </a:p>
          <a:p>
            <a:pPr marL="693738" algn="l" eaLnBrk="1" hangingPunct="1">
              <a:buNone/>
              <a:defRPr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tnode *b = ??;</a:t>
            </a:r>
          </a:p>
          <a:p>
            <a:pPr marL="693738" algn="l" eaLnBrk="1" hangingPunct="1">
              <a:buNone/>
              <a:defRPr/>
            </a:pPr>
            <a:r>
              <a:rPr lang="id-ID" altLang="zh-CN" sz="1900" dirty="0">
                <a:solidFill>
                  <a:srgbClr val="FF0000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rPr>
              <a:t>// the new node will be inserted between a and b</a:t>
            </a:r>
          </a:p>
          <a:p>
            <a:pPr marL="693738" algn="l" eaLnBrk="1" hangingPunct="1">
              <a:buNone/>
              <a:defRPr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struct tnode *node =</a:t>
            </a:r>
          </a:p>
          <a:p>
            <a:pPr marL="693738" algn="l" eaLnBrk="1" hangingPunct="1">
              <a:buNone/>
              <a:defRPr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</a:t>
            </a:r>
            <a:r>
              <a:rPr lang="en-US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</a:t>
            </a: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(struct tnode*) malloc(sizeof(struct tnode));</a:t>
            </a:r>
          </a:p>
          <a:p>
            <a:pPr marL="693738" algn="l" eaLnBrk="1" hangingPunct="1">
              <a:buNone/>
              <a:defRPr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node-&gt;value	= x;</a:t>
            </a:r>
          </a:p>
          <a:p>
            <a:pPr marL="693738" algn="l" eaLnBrk="1" hangingPunct="1">
              <a:buNone/>
              <a:defRPr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node-&gt;next	= b;</a:t>
            </a:r>
          </a:p>
          <a:p>
            <a:pPr marL="693738" algn="l" eaLnBrk="1" hangingPunct="1">
              <a:buNone/>
              <a:defRPr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node-&gt;prev	= a;</a:t>
            </a:r>
          </a:p>
          <a:p>
            <a:pPr marL="693738" algn="l" eaLnBrk="1" hangingPunct="1">
              <a:buNone/>
              <a:defRPr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a-&gt;next	= node;</a:t>
            </a:r>
          </a:p>
          <a:p>
            <a:pPr marL="693738" algn="l" eaLnBrk="1" hangingPunct="1">
              <a:buNone/>
              <a:defRPr/>
            </a:pPr>
            <a:r>
              <a:rPr lang="id-ID" altLang="zh-CN" sz="1900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b-&gt;prev	= node;</a:t>
            </a:r>
          </a:p>
          <a:p>
            <a:pPr algn="l" eaLnBrk="1" hangingPunct="1">
              <a:defRPr/>
            </a:pPr>
            <a:endParaRPr lang="en-US" altLang="zh-CN" sz="1800" dirty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Doubly Linked List: Delete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There are 4 conditions we should pay attention when deleting:</a:t>
            </a:r>
          </a:p>
          <a:p>
            <a:pPr marL="914400" indent="-457200" algn="l" eaLnBrk="1" hangingPunct="1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The node to be deleted is the only node in linked list.</a:t>
            </a:r>
          </a:p>
          <a:p>
            <a:pPr marL="914400" indent="-457200" algn="l" eaLnBrk="1" hangingPunct="1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The node to be deleted is head.</a:t>
            </a:r>
          </a:p>
          <a:p>
            <a:pPr marL="914400" indent="-457200" algn="l" eaLnBrk="1" hangingPunct="1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The node to be deleted is tail.</a:t>
            </a:r>
          </a:p>
          <a:p>
            <a:pPr marL="914400" indent="-457200" algn="l" eaLnBrk="1" hangingPunct="1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The node to be deleted is not head or tail.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7290" y="4429132"/>
            <a:ext cx="2928958" cy="1071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1428728" y="2643182"/>
            <a:ext cx="2143140" cy="1071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>
                <a:latin typeface="Tahoma" pitchFamily="34" charset="0"/>
                <a:ea typeface="SimSun" pitchFamily="2" charset="-122"/>
                <a:cs typeface="Tahoma" pitchFamily="34" charset="0"/>
              </a:rPr>
              <a:t>Doubly Linked List: Delete</a:t>
            </a:r>
            <a:endParaRPr lang="zh-CN" altLang="en-US" b="1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If the node to be deleted is the only node:</a:t>
            </a:r>
          </a:p>
          <a:p>
            <a:pPr>
              <a:buNone/>
              <a:defRPr/>
            </a:pPr>
            <a:r>
              <a:rPr lang="id-ID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	</a:t>
            </a:r>
            <a:r>
              <a:rPr lang="en-US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free(head);</a:t>
            </a:r>
            <a:endParaRPr lang="id-ID" altLang="zh-CN" dirty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>
              <a:buNone/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</a:t>
            </a:r>
            <a:r>
              <a:rPr lang="en-US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head = NULL;</a:t>
            </a:r>
            <a:endParaRPr lang="id-ID" altLang="zh-CN" dirty="0">
              <a:latin typeface="Courier New" pitchFamily="49" charset="0"/>
              <a:ea typeface="SimSun" pitchFamily="2" charset="-122"/>
              <a:cs typeface="Courier New" pitchFamily="49" charset="0"/>
            </a:endParaRPr>
          </a:p>
          <a:p>
            <a:pPr>
              <a:buNone/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</a:t>
            </a:r>
            <a:r>
              <a:rPr lang="en-US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tail = NULL;</a:t>
            </a:r>
          </a:p>
          <a:p>
            <a:pPr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If the node to be deleted is head:</a:t>
            </a:r>
          </a:p>
          <a:p>
            <a:pPr marL="342900" lvl="1" indent="-342900">
              <a:buNone/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</a:t>
            </a:r>
            <a:r>
              <a:rPr lang="en-US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head = head-&gt;next;</a:t>
            </a:r>
          </a:p>
          <a:p>
            <a:pPr marL="342900" lvl="1" indent="-342900">
              <a:buNone/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</a:t>
            </a:r>
            <a:r>
              <a:rPr lang="en-US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free(head-&gt;</a:t>
            </a:r>
            <a:r>
              <a:rPr lang="en-US" altLang="zh-CN" dirty="0" err="1">
                <a:latin typeface="Courier New" pitchFamily="49" charset="0"/>
                <a:ea typeface="SimSun" pitchFamily="2" charset="-122"/>
                <a:cs typeface="Courier New" pitchFamily="49" charset="0"/>
              </a:rPr>
              <a:t>prev</a:t>
            </a:r>
            <a:r>
              <a:rPr lang="en-US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);</a:t>
            </a:r>
          </a:p>
          <a:p>
            <a:pPr marL="342900" lvl="1" indent="-342900">
              <a:buNone/>
              <a:defRPr/>
            </a:pPr>
            <a:r>
              <a:rPr lang="id-ID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	h</a:t>
            </a:r>
            <a:r>
              <a:rPr lang="en-US" altLang="zh-CN" dirty="0" err="1">
                <a:latin typeface="Courier New" pitchFamily="49" charset="0"/>
                <a:ea typeface="SimSun" pitchFamily="2" charset="-122"/>
                <a:cs typeface="Courier New" pitchFamily="49" charset="0"/>
              </a:rPr>
              <a:t>ead</a:t>
            </a:r>
            <a:r>
              <a:rPr lang="en-US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-&gt;</a:t>
            </a:r>
            <a:r>
              <a:rPr lang="en-US" altLang="zh-CN" dirty="0" err="1">
                <a:latin typeface="Courier New" pitchFamily="49" charset="0"/>
                <a:ea typeface="SimSun" pitchFamily="2" charset="-122"/>
                <a:cs typeface="Courier New" pitchFamily="49" charset="0"/>
              </a:rPr>
              <a:t>prev</a:t>
            </a:r>
            <a:r>
              <a:rPr lang="en-US" altLang="zh-CN" dirty="0">
                <a:latin typeface="Courier New" pitchFamily="49" charset="0"/>
                <a:ea typeface="SimSun" pitchFamily="2" charset="-122"/>
                <a:cs typeface="Courier New" pitchFamily="49" charset="0"/>
              </a:rPr>
              <a:t> = NULL;</a:t>
            </a:r>
          </a:p>
          <a:p>
            <a:pPr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2679</TotalTime>
  <Words>886</Words>
  <Application>Microsoft Macintosh PowerPoint</Application>
  <PresentationFormat>On-screen Show (4:3)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Courier New</vt:lpstr>
      <vt:lpstr>Interstate</vt:lpstr>
      <vt:lpstr>Open Sans</vt:lpstr>
      <vt:lpstr>Tahoma</vt:lpstr>
      <vt:lpstr>Wingdings</vt:lpstr>
      <vt:lpstr>TemplateBM_2</vt:lpstr>
      <vt:lpstr>Linked List II  Session 04</vt:lpstr>
      <vt:lpstr>Learning Outcomes</vt:lpstr>
      <vt:lpstr>Outline</vt:lpstr>
      <vt:lpstr>Circular Single Linked List</vt:lpstr>
      <vt:lpstr>Doubly Linked List</vt:lpstr>
      <vt:lpstr>Doubly Linked List: Insert</vt:lpstr>
      <vt:lpstr>Doubly Linked List: Insert</vt:lpstr>
      <vt:lpstr>Doubly Linked List: Delete</vt:lpstr>
      <vt:lpstr>Doubly Linked List: Delete</vt:lpstr>
      <vt:lpstr>Doubly Linked List: Delete</vt:lpstr>
      <vt:lpstr>Doubly Linked List: Delete</vt:lpstr>
      <vt:lpstr>Circular Doubly Linked List</vt:lpstr>
      <vt:lpstr>Header Linked List</vt:lpstr>
      <vt:lpstr>Programming Examples (Double Linked list)</vt:lpstr>
      <vt:lpstr>Programming Examples (Double Linked list)</vt:lpstr>
      <vt:lpstr>Programming Examples (Double Linked list)</vt:lpstr>
      <vt:lpstr>Programming Examples (Double Linked list)</vt:lpstr>
      <vt:lpstr>References</vt:lpstr>
    </vt:vector>
  </TitlesOfParts>
  <Company>Bina Nusantara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DS_4</dc:title>
  <dc:creator>rwongso@binus.edu</dc:creator>
  <cp:lastModifiedBy>Anang Prasetyo</cp:lastModifiedBy>
  <cp:revision>10</cp:revision>
  <dcterms:created xsi:type="dcterms:W3CDTF">2014-12-19T03:07:01Z</dcterms:created>
  <dcterms:modified xsi:type="dcterms:W3CDTF">2023-01-24T07:54:52Z</dcterms:modified>
</cp:coreProperties>
</file>