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2" r:id="rId3"/>
    <p:sldId id="263" r:id="rId4"/>
    <p:sldId id="28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94" r:id="rId14"/>
    <p:sldId id="295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63" r:id="rId29"/>
    <p:sldId id="358" r:id="rId30"/>
    <p:sldId id="359" r:id="rId31"/>
    <p:sldId id="360" r:id="rId32"/>
    <p:sldId id="361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298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10" r:id="rId5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94"/>
            <p14:sldId id="295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63"/>
            <p14:sldId id="358"/>
            <p14:sldId id="359"/>
            <p14:sldId id="360"/>
            <p14:sldId id="36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FE1EE-DF08-4CDE-BDF0-665E2FF1F699}" v="44" dt="2018-11-23T10:17:4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8"/>
  </p:normalViewPr>
  <p:slideViewPr>
    <p:cSldViewPr>
      <p:cViewPr varScale="1">
        <p:scale>
          <a:sx n="112" d="100"/>
          <a:sy n="112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4.794" v="170" actId="122"/>
        <pc:sldMkLst>
          <pc:docMk/>
          <pc:sldMk cId="0" sldId="296"/>
        </pc:sldMkLst>
        <pc:spChg chg="mod">
          <ac:chgData name="Rini Wongso" userId="63eaad76-91a1-4ce2-80f5-744d53874659" providerId="ADAL" clId="{CB00E02A-8881-470A-BB2E-44F1DCA0EC6D}" dt="2018-11-14T09:51:14.794" v="170" actId="122"/>
          <ac:spMkLst>
            <pc:docMk/>
            <pc:sldMk cId="0" sldId="296"/>
            <ac:spMk id="16386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23T10:17:45.497" v="478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06:40:39.140" v="463" actId="20577"/>
        <pc:sldMkLst>
          <pc:docMk/>
          <pc:sldMk cId="0" sldId="263"/>
        </pc:sldMkLst>
        <pc:spChg chg="mod">
          <ac:chgData name="Rini Wongso" userId="63eaad76-91a1-4ce2-80f5-744d53874659" providerId="ADAL" clId="{CF1FE1EE-DF08-4CDE-BDF0-665E2FF1F699}" dt="2018-11-23T06:40:39.140" v="463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">
        <pc:chgData name="Rini Wongso" userId="63eaad76-91a1-4ce2-80f5-744d53874659" providerId="ADAL" clId="{CF1FE1EE-DF08-4CDE-BDF0-665E2FF1F699}" dt="2018-11-14T10:05:18.370" v="57" actId="20577"/>
        <pc:sldMkLst>
          <pc:docMk/>
          <pc:sldMk cId="0" sldId="285"/>
        </pc:sldMkLst>
        <pc:spChg chg="mod">
          <ac:chgData name="Rini Wongso" userId="63eaad76-91a1-4ce2-80f5-744d53874659" providerId="ADAL" clId="{CF1FE1EE-DF08-4CDE-BDF0-665E2FF1F699}" dt="2018-11-14T10:05:18.370" v="57" actId="20577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4:26.619" v="32" actId="20577"/>
          <ac:spMkLst>
            <pc:docMk/>
            <pc:sldMk cId="0" sldId="285"/>
            <ac:spMk id="7170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4:58.679" v="42" actId="1076"/>
          <ac:picMkLst>
            <pc:docMk/>
            <pc:sldMk cId="0" sldId="285"/>
            <ac:picMk id="5" creationId="{3113D0CC-913A-4C8B-B121-7A287AF6A45B}"/>
          </ac:picMkLst>
        </pc:picChg>
        <pc:picChg chg="del">
          <ac:chgData name="Rini Wongso" userId="63eaad76-91a1-4ce2-80f5-744d53874659" providerId="ADAL" clId="{CF1FE1EE-DF08-4CDE-BDF0-665E2FF1F699}" dt="2018-11-14T10:04:20.628" v="19" actId="478"/>
          <ac:picMkLst>
            <pc:docMk/>
            <pc:sldMk cId="0" sldId="285"/>
            <ac:picMk id="7172" creationId="{00000000-0000-0000-0000-000000000000}"/>
          </ac:picMkLst>
        </pc:picChg>
      </pc:sldChg>
      <pc:sldChg chg="modSp add del">
        <pc:chgData name="Rini Wongso" userId="63eaad76-91a1-4ce2-80f5-744d53874659" providerId="ADAL" clId="{CF1FE1EE-DF08-4CDE-BDF0-665E2FF1F699}" dt="2018-11-14T10:11:28.338" v="194" actId="20577"/>
        <pc:sldMkLst>
          <pc:docMk/>
          <pc:sldMk cId="0" sldId="294"/>
        </pc:sldMkLst>
        <pc:spChg chg="mod">
          <ac:chgData name="Rini Wongso" userId="63eaad76-91a1-4ce2-80f5-744d53874659" providerId="ADAL" clId="{CF1FE1EE-DF08-4CDE-BDF0-665E2FF1F699}" dt="2018-11-14T10:11:24.154" v="193" actId="122"/>
          <ac:spMkLst>
            <pc:docMk/>
            <pc:sldMk cId="0" sldId="294"/>
            <ac:spMk id="1433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1:28.338" v="194" actId="20577"/>
          <ac:spMkLst>
            <pc:docMk/>
            <pc:sldMk cId="0" sldId="294"/>
            <ac:spMk id="14339" creationId="{00000000-0000-0000-0000-000000000000}"/>
          </ac:spMkLst>
        </pc:spChg>
      </pc:sldChg>
      <pc:sldChg chg="modSp add del">
        <pc:chgData name="Rini Wongso" userId="63eaad76-91a1-4ce2-80f5-744d53874659" providerId="ADAL" clId="{CF1FE1EE-DF08-4CDE-BDF0-665E2FF1F699}" dt="2018-11-14T10:11:46.063" v="196" actId="122"/>
        <pc:sldMkLst>
          <pc:docMk/>
          <pc:sldMk cId="0" sldId="295"/>
        </pc:sldMkLst>
        <pc:spChg chg="mod">
          <ac:chgData name="Rini Wongso" userId="63eaad76-91a1-4ce2-80f5-744d53874659" providerId="ADAL" clId="{CF1FE1EE-DF08-4CDE-BDF0-665E2FF1F699}" dt="2018-11-14T10:11:46.063" v="196" actId="122"/>
          <ac:spMkLst>
            <pc:docMk/>
            <pc:sldMk cId="0" sldId="295"/>
            <ac:spMk id="1536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11:42.217" v="195"/>
        <pc:sldMkLst>
          <pc:docMk/>
          <pc:sldMk cId="0" sldId="296"/>
        </pc:sldMkLst>
      </pc:sldChg>
      <pc:sldChg chg="modSp add">
        <pc:chgData name="Rini Wongso" userId="63eaad76-91a1-4ce2-80f5-744d53874659" providerId="ADAL" clId="{CF1FE1EE-DF08-4CDE-BDF0-665E2FF1F699}" dt="2018-11-14T10:12:47.085" v="208" actId="1076"/>
        <pc:sldMkLst>
          <pc:docMk/>
          <pc:sldMk cId="0" sldId="297"/>
        </pc:sldMkLst>
        <pc:spChg chg="mod">
          <ac:chgData name="Rini Wongso" userId="63eaad76-91a1-4ce2-80f5-744d53874659" providerId="ADAL" clId="{CF1FE1EE-DF08-4CDE-BDF0-665E2FF1F699}" dt="2018-11-14T10:12:21.592" v="205" actId="1076"/>
          <ac:spMkLst>
            <pc:docMk/>
            <pc:sldMk cId="0" sldId="297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47.085" v="208" actId="1076"/>
          <ac:spMkLst>
            <pc:docMk/>
            <pc:sldMk cId="0" sldId="297"/>
            <ac:spMk id="1741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26.059" v="206" actId="1076"/>
          <ac:spMkLst>
            <pc:docMk/>
            <pc:sldMk cId="0" sldId="297"/>
            <ac:spMk id="1741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569051804" sldId="298"/>
        </pc:sldMkLst>
      </pc:sldChg>
      <pc:sldChg chg="modSp add">
        <pc:chgData name="Rini Wongso" userId="63eaad76-91a1-4ce2-80f5-744d53874659" providerId="ADAL" clId="{CF1FE1EE-DF08-4CDE-BDF0-665E2FF1F699}" dt="2018-11-14T10:12:59.365" v="209" actId="122"/>
        <pc:sldMkLst>
          <pc:docMk/>
          <pc:sldMk cId="0" sldId="299"/>
        </pc:sldMkLst>
        <pc:spChg chg="mod">
          <ac:chgData name="Rini Wongso" userId="63eaad76-91a1-4ce2-80f5-744d53874659" providerId="ADAL" clId="{CF1FE1EE-DF08-4CDE-BDF0-665E2FF1F699}" dt="2018-11-14T10:12:59.365" v="209" actId="122"/>
          <ac:spMkLst>
            <pc:docMk/>
            <pc:sldMk cId="0" sldId="299"/>
            <ac:spMk id="19459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24.270" v="215" actId="122"/>
        <pc:sldMkLst>
          <pc:docMk/>
          <pc:sldMk cId="0" sldId="300"/>
        </pc:sldMkLst>
        <pc:spChg chg="mod">
          <ac:chgData name="Rini Wongso" userId="63eaad76-91a1-4ce2-80f5-744d53874659" providerId="ADAL" clId="{CF1FE1EE-DF08-4CDE-BDF0-665E2FF1F699}" dt="2018-11-14T10:13:24.270" v="215" actId="122"/>
          <ac:spMkLst>
            <pc:docMk/>
            <pc:sldMk cId="0" sldId="300"/>
            <ac:spMk id="2048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5.419" v="216" actId="122"/>
        <pc:sldMkLst>
          <pc:docMk/>
          <pc:sldMk cId="0" sldId="301"/>
        </pc:sldMkLst>
        <pc:spChg chg="mod">
          <ac:chgData name="Rini Wongso" userId="63eaad76-91a1-4ce2-80f5-744d53874659" providerId="ADAL" clId="{CF1FE1EE-DF08-4CDE-BDF0-665E2FF1F699}" dt="2018-11-14T10:13:35.419" v="216" actId="122"/>
          <ac:spMkLst>
            <pc:docMk/>
            <pc:sldMk cId="0" sldId="301"/>
            <ac:spMk id="2150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8.901" v="217" actId="122"/>
        <pc:sldMkLst>
          <pc:docMk/>
          <pc:sldMk cId="0" sldId="302"/>
        </pc:sldMkLst>
        <pc:spChg chg="mod">
          <ac:chgData name="Rini Wongso" userId="63eaad76-91a1-4ce2-80f5-744d53874659" providerId="ADAL" clId="{CF1FE1EE-DF08-4CDE-BDF0-665E2FF1F699}" dt="2018-11-14T10:13:38.901" v="217" actId="122"/>
          <ac:spMkLst>
            <pc:docMk/>
            <pc:sldMk cId="0" sldId="302"/>
            <ac:spMk id="2253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48.971" v="219" actId="1076"/>
        <pc:sldMkLst>
          <pc:docMk/>
          <pc:sldMk cId="0" sldId="303"/>
        </pc:sldMkLst>
        <pc:spChg chg="mod">
          <ac:chgData name="Rini Wongso" userId="63eaad76-91a1-4ce2-80f5-744d53874659" providerId="ADAL" clId="{CF1FE1EE-DF08-4CDE-BDF0-665E2FF1F699}" dt="2018-11-14T10:13:43.856" v="218" actId="122"/>
          <ac:spMkLst>
            <pc:docMk/>
            <pc:sldMk cId="0" sldId="303"/>
            <ac:spMk id="23555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48.971" v="219" actId="1076"/>
          <ac:spMkLst>
            <pc:docMk/>
            <pc:sldMk cId="0" sldId="303"/>
            <ac:spMk id="2355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35.834" v="235" actId="20577"/>
        <pc:sldMkLst>
          <pc:docMk/>
          <pc:sldMk cId="0" sldId="304"/>
        </pc:sldMkLst>
        <pc:spChg chg="mod">
          <ac:chgData name="Rini Wongso" userId="63eaad76-91a1-4ce2-80f5-744d53874659" providerId="ADAL" clId="{CF1FE1EE-DF08-4CDE-BDF0-665E2FF1F699}" dt="2018-11-14T10:14:05.567" v="224" actId="255"/>
          <ac:spMkLst>
            <pc:docMk/>
            <pc:sldMk cId="0" sldId="304"/>
            <ac:spMk id="2457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4:35.834" v="235" actId="20577"/>
          <ac:spMkLst>
            <pc:docMk/>
            <pc:sldMk cId="0" sldId="304"/>
            <ac:spMk id="2458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43.963" v="236" actId="122"/>
        <pc:sldMkLst>
          <pc:docMk/>
          <pc:sldMk cId="0" sldId="305"/>
        </pc:sldMkLst>
        <pc:spChg chg="mod">
          <ac:chgData name="Rini Wongso" userId="63eaad76-91a1-4ce2-80f5-744d53874659" providerId="ADAL" clId="{CF1FE1EE-DF08-4CDE-BDF0-665E2FF1F699}" dt="2018-11-14T10:14:43.963" v="236" actId="122"/>
          <ac:spMkLst>
            <pc:docMk/>
            <pc:sldMk cId="0" sldId="305"/>
            <ac:spMk id="2560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50.811" v="237" actId="122"/>
        <pc:sldMkLst>
          <pc:docMk/>
          <pc:sldMk cId="0" sldId="306"/>
        </pc:sldMkLst>
        <pc:spChg chg="mod">
          <ac:chgData name="Rini Wongso" userId="63eaad76-91a1-4ce2-80f5-744d53874659" providerId="ADAL" clId="{CF1FE1EE-DF08-4CDE-BDF0-665E2FF1F699}" dt="2018-11-14T10:14:50.811" v="237" actId="122"/>
          <ac:spMkLst>
            <pc:docMk/>
            <pc:sldMk cId="0" sldId="306"/>
            <ac:spMk id="2662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1.491" v="240" actId="20577"/>
        <pc:sldMkLst>
          <pc:docMk/>
          <pc:sldMk cId="0" sldId="307"/>
        </pc:sldMkLst>
        <pc:spChg chg="mod">
          <ac:chgData name="Rini Wongso" userId="63eaad76-91a1-4ce2-80f5-744d53874659" providerId="ADAL" clId="{CF1FE1EE-DF08-4CDE-BDF0-665E2FF1F699}" dt="2018-11-14T10:14:56.784" v="238" actId="122"/>
          <ac:spMkLst>
            <pc:docMk/>
            <pc:sldMk cId="0" sldId="307"/>
            <ac:spMk id="2765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5:01.491" v="240" actId="20577"/>
          <ac:spMkLst>
            <pc:docMk/>
            <pc:sldMk cId="0" sldId="307"/>
            <ac:spMk id="27652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7.387" v="241" actId="122"/>
        <pc:sldMkLst>
          <pc:docMk/>
          <pc:sldMk cId="0" sldId="308"/>
        </pc:sldMkLst>
        <pc:spChg chg="mod">
          <ac:chgData name="Rini Wongso" userId="63eaad76-91a1-4ce2-80f5-744d53874659" providerId="ADAL" clId="{CF1FE1EE-DF08-4CDE-BDF0-665E2FF1F699}" dt="2018-11-14T10:15:07.387" v="241" actId="122"/>
          <ac:spMkLst>
            <pc:docMk/>
            <pc:sldMk cId="0" sldId="308"/>
            <ac:spMk id="2867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35.624" v="248" actId="14100"/>
        <pc:sldMkLst>
          <pc:docMk/>
          <pc:sldMk cId="0" sldId="309"/>
        </pc:sldMkLst>
        <pc:spChg chg="mod">
          <ac:chgData name="Rini Wongso" userId="63eaad76-91a1-4ce2-80f5-744d53874659" providerId="ADAL" clId="{CF1FE1EE-DF08-4CDE-BDF0-665E2FF1F699}" dt="2018-11-14T10:15:11.145" v="242" actId="122"/>
          <ac:spMkLst>
            <pc:docMk/>
            <pc:sldMk cId="0" sldId="309"/>
            <ac:spMk id="2969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0:35.624" v="248" actId="14100"/>
          <ac:spMkLst>
            <pc:docMk/>
            <pc:sldMk cId="0" sldId="309"/>
            <ac:spMk id="29700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10:17:45.497" v="478" actId="20577"/>
        <pc:sldMkLst>
          <pc:docMk/>
          <pc:sldMk cId="0" sldId="310"/>
        </pc:sldMkLst>
        <pc:spChg chg="mod">
          <ac:chgData name="Rini Wongso" userId="63eaad76-91a1-4ce2-80f5-744d53874659" providerId="ADAL" clId="{CF1FE1EE-DF08-4CDE-BDF0-665E2FF1F699}" dt="2018-11-23T10:17:45.497" v="478" actId="20577"/>
          <ac:spMkLst>
            <pc:docMk/>
            <pc:sldMk cId="0" sldId="310"/>
            <ac:spMk id="4" creationId="{00000000-0000-0000-0000-000000000000}"/>
          </ac:spMkLst>
        </pc:spChg>
      </pc:sldChg>
      <pc:sldChg chg="addSp modSp add">
        <pc:chgData name="Rini Wongso" userId="63eaad76-91a1-4ce2-80f5-744d53874659" providerId="ADAL" clId="{CF1FE1EE-DF08-4CDE-BDF0-665E2FF1F699}" dt="2018-11-14T10:06:01.566" v="64" actId="1076"/>
        <pc:sldMkLst>
          <pc:docMk/>
          <pc:sldMk cId="1528185360" sldId="311"/>
        </pc:sldMkLst>
        <pc:spChg chg="mod">
          <ac:chgData name="Rini Wongso" userId="63eaad76-91a1-4ce2-80f5-744d53874659" providerId="ADAL" clId="{CF1FE1EE-DF08-4CDE-BDF0-665E2FF1F699}" dt="2018-11-14T10:05:48.797" v="61"/>
          <ac:spMkLst>
            <pc:docMk/>
            <pc:sldMk cId="1528185360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5:54.408" v="62"/>
          <ac:spMkLst>
            <pc:docMk/>
            <pc:sldMk cId="1528185360" sldId="311"/>
            <ac:spMk id="3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6:01.566" v="64" actId="1076"/>
          <ac:picMkLst>
            <pc:docMk/>
            <pc:sldMk cId="1528185360" sldId="311"/>
            <ac:picMk id="6" creationId="{5829B34F-67FB-4F98-811B-D690786C6DA9}"/>
          </ac:picMkLst>
        </pc:picChg>
      </pc:sldChg>
      <pc:sldChg chg="delSp modSp add">
        <pc:chgData name="Rini Wongso" userId="63eaad76-91a1-4ce2-80f5-744d53874659" providerId="ADAL" clId="{CF1FE1EE-DF08-4CDE-BDF0-665E2FF1F699}" dt="2018-11-14T10:06:18.750" v="78" actId="20577"/>
        <pc:sldMkLst>
          <pc:docMk/>
          <pc:sldMk cId="1551486898" sldId="312"/>
        </pc:sldMkLst>
        <pc:spChg chg="mod">
          <ac:chgData name="Rini Wongso" userId="63eaad76-91a1-4ce2-80f5-744d53874659" providerId="ADAL" clId="{CF1FE1EE-DF08-4CDE-BDF0-665E2FF1F699}" dt="2018-11-14T10:06:18.750" v="78" actId="20577"/>
          <ac:spMkLst>
            <pc:docMk/>
            <pc:sldMk cId="1551486898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13.161" v="66"/>
          <ac:spMkLst>
            <pc:docMk/>
            <pc:sldMk cId="1551486898" sldId="312"/>
            <ac:spMk id="3" creationId="{00000000-0000-0000-0000-000000000000}"/>
          </ac:spMkLst>
        </pc:spChg>
        <pc:picChg chg="del">
          <ac:chgData name="Rini Wongso" userId="63eaad76-91a1-4ce2-80f5-744d53874659" providerId="ADAL" clId="{CF1FE1EE-DF08-4CDE-BDF0-665E2FF1F699}" dt="2018-11-14T10:06:14.515" v="67" actId="478"/>
          <ac:picMkLst>
            <pc:docMk/>
            <pc:sldMk cId="1551486898" sldId="312"/>
            <ac:picMk id="6" creationId="{5829B34F-67FB-4F98-811B-D690786C6DA9}"/>
          </ac:picMkLst>
        </pc:picChg>
      </pc:sldChg>
      <pc:sldChg chg="modSp add">
        <pc:chgData name="Rini Wongso" userId="63eaad76-91a1-4ce2-80f5-744d53874659" providerId="ADAL" clId="{CF1FE1EE-DF08-4CDE-BDF0-665E2FF1F699}" dt="2018-11-14T10:06:38.333" v="96" actId="20577"/>
        <pc:sldMkLst>
          <pc:docMk/>
          <pc:sldMk cId="3461008422" sldId="313"/>
        </pc:sldMkLst>
        <pc:spChg chg="mod">
          <ac:chgData name="Rini Wongso" userId="63eaad76-91a1-4ce2-80f5-744d53874659" providerId="ADAL" clId="{CF1FE1EE-DF08-4CDE-BDF0-665E2FF1F699}" dt="2018-11-14T10:06:38.333" v="96" actId="20577"/>
          <ac:spMkLst>
            <pc:docMk/>
            <pc:sldMk cId="3461008422" sldId="313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31.831" v="80"/>
          <ac:spMkLst>
            <pc:docMk/>
            <pc:sldMk cId="3461008422" sldId="313"/>
            <ac:spMk id="3" creationId="{00000000-0000-0000-0000-000000000000}"/>
          </ac:spMkLst>
        </pc:spChg>
      </pc:sldChg>
      <pc:sldChg chg="addSp delSp modSp add">
        <pc:chgData name="Rini Wongso" userId="63eaad76-91a1-4ce2-80f5-744d53874659" providerId="ADAL" clId="{CF1FE1EE-DF08-4CDE-BDF0-665E2FF1F699}" dt="2018-11-14T10:07:26.387" v="99"/>
        <pc:sldMkLst>
          <pc:docMk/>
          <pc:sldMk cId="29411978" sldId="314"/>
        </pc:sldMkLst>
        <pc:spChg chg="mod">
          <ac:chgData name="Rini Wongso" userId="63eaad76-91a1-4ce2-80f5-744d53874659" providerId="ADAL" clId="{CF1FE1EE-DF08-4CDE-BDF0-665E2FF1F699}" dt="2018-11-14T10:07:26.387" v="99"/>
          <ac:spMkLst>
            <pc:docMk/>
            <pc:sldMk cId="29411978" sldId="314"/>
            <ac:spMk id="2" creationId="{3D6FE028-9586-451D-9B98-36CA8BEFA98A}"/>
          </ac:spMkLst>
        </pc:spChg>
        <pc:spChg chg="del">
          <ac:chgData name="Rini Wongso" userId="63eaad76-91a1-4ce2-80f5-744d53874659" providerId="ADAL" clId="{CF1FE1EE-DF08-4CDE-BDF0-665E2FF1F699}" dt="2018-11-14T10:07:22.251" v="98"/>
          <ac:spMkLst>
            <pc:docMk/>
            <pc:sldMk cId="29411978" sldId="314"/>
            <ac:spMk id="4" creationId="{3F98CA06-E59D-4B65-8515-FD65C5F84D59}"/>
          </ac:spMkLst>
        </pc:spChg>
        <pc:picChg chg="add">
          <ac:chgData name="Rini Wongso" userId="63eaad76-91a1-4ce2-80f5-744d53874659" providerId="ADAL" clId="{CF1FE1EE-DF08-4CDE-BDF0-665E2FF1F699}" dt="2018-11-14T10:07:22.251" v="98"/>
          <ac:picMkLst>
            <pc:docMk/>
            <pc:sldMk cId="29411978" sldId="314"/>
            <ac:picMk id="5" creationId="{EB968564-05AC-44F4-BE45-5840C0532172}"/>
          </ac:picMkLst>
        </pc:picChg>
      </pc:sldChg>
      <pc:sldChg chg="addSp delSp modSp add">
        <pc:chgData name="Rini Wongso" userId="63eaad76-91a1-4ce2-80f5-744d53874659" providerId="ADAL" clId="{CF1FE1EE-DF08-4CDE-BDF0-665E2FF1F699}" dt="2018-11-14T10:09:00.915" v="143" actId="5793"/>
        <pc:sldMkLst>
          <pc:docMk/>
          <pc:sldMk cId="4241479150" sldId="315"/>
        </pc:sldMkLst>
        <pc:spChg chg="mod">
          <ac:chgData name="Rini Wongso" userId="63eaad76-91a1-4ce2-80f5-744d53874659" providerId="ADAL" clId="{CF1FE1EE-DF08-4CDE-BDF0-665E2FF1F699}" dt="2018-11-14T10:09:00.915" v="143" actId="5793"/>
          <ac:spMkLst>
            <pc:docMk/>
            <pc:sldMk cId="4241479150" sldId="315"/>
            <ac:spMk id="2" creationId="{8BAD662A-C678-4168-96B3-950424DEFCC8}"/>
          </ac:spMkLst>
        </pc:spChg>
        <pc:spChg chg="del mod">
          <ac:chgData name="Rini Wongso" userId="63eaad76-91a1-4ce2-80f5-744d53874659" providerId="ADAL" clId="{CF1FE1EE-DF08-4CDE-BDF0-665E2FF1F699}" dt="2018-11-14T10:07:50.863" v="102"/>
          <ac:spMkLst>
            <pc:docMk/>
            <pc:sldMk cId="4241479150" sldId="315"/>
            <ac:spMk id="4" creationId="{69763739-E1D5-4468-A0C4-FB3D5E2938AA}"/>
          </ac:spMkLst>
        </pc:spChg>
        <pc:spChg chg="add del mod">
          <ac:chgData name="Rini Wongso" userId="63eaad76-91a1-4ce2-80f5-744d53874659" providerId="ADAL" clId="{CF1FE1EE-DF08-4CDE-BDF0-665E2FF1F699}" dt="2018-11-14T10:08:16.091" v="108" actId="478"/>
          <ac:spMkLst>
            <pc:docMk/>
            <pc:sldMk cId="4241479150" sldId="315"/>
            <ac:spMk id="5" creationId="{37E19DD9-21A3-4C5F-B666-7AC931D50631}"/>
          </ac:spMkLst>
        </pc:spChg>
        <pc:spChg chg="add del mod">
          <ac:chgData name="Rini Wongso" userId="63eaad76-91a1-4ce2-80f5-744d53874659" providerId="ADAL" clId="{CF1FE1EE-DF08-4CDE-BDF0-665E2FF1F699}" dt="2018-11-14T10:08:26.648" v="110"/>
          <ac:spMkLst>
            <pc:docMk/>
            <pc:sldMk cId="4241479150" sldId="315"/>
            <ac:spMk id="6" creationId="{6A933F4A-B453-4631-85B7-B28F826A3029}"/>
          </ac:spMkLst>
        </pc:spChg>
        <pc:spChg chg="add mod">
          <ac:chgData name="Rini Wongso" userId="63eaad76-91a1-4ce2-80f5-744d53874659" providerId="ADAL" clId="{CF1FE1EE-DF08-4CDE-BDF0-665E2FF1F699}" dt="2018-11-14T10:08:47.353" v="117" actId="14100"/>
          <ac:spMkLst>
            <pc:docMk/>
            <pc:sldMk cId="4241479150" sldId="315"/>
            <ac:spMk id="7" creationId="{305EA365-672D-400E-AE68-419259036CB8}"/>
          </ac:spMkLst>
        </pc:spChg>
        <pc:spChg chg="add mod">
          <ac:chgData name="Rini Wongso" userId="63eaad76-91a1-4ce2-80f5-744d53874659" providerId="ADAL" clId="{CF1FE1EE-DF08-4CDE-BDF0-665E2FF1F699}" dt="2018-11-14T10:08:52.631" v="118" actId="1076"/>
          <ac:spMkLst>
            <pc:docMk/>
            <pc:sldMk cId="4241479150" sldId="315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24.170" v="160" actId="20577"/>
        <pc:sldMkLst>
          <pc:docMk/>
          <pc:sldMk cId="968744711" sldId="316"/>
        </pc:sldMkLst>
        <pc:spChg chg="mod">
          <ac:chgData name="Rini Wongso" userId="63eaad76-91a1-4ce2-80f5-744d53874659" providerId="ADAL" clId="{CF1FE1EE-DF08-4CDE-BDF0-665E2FF1F699}" dt="2018-11-14T10:09:24.170" v="160" actId="20577"/>
          <ac:spMkLst>
            <pc:docMk/>
            <pc:sldMk cId="968744711" sldId="316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16.209" v="145"/>
          <ac:spMkLst>
            <pc:docMk/>
            <pc:sldMk cId="968744711" sldId="316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38.627" v="169" actId="20577"/>
        <pc:sldMkLst>
          <pc:docMk/>
          <pc:sldMk cId="2783312268" sldId="317"/>
        </pc:sldMkLst>
        <pc:spChg chg="mod">
          <ac:chgData name="Rini Wongso" userId="63eaad76-91a1-4ce2-80f5-744d53874659" providerId="ADAL" clId="{CF1FE1EE-DF08-4CDE-BDF0-665E2FF1F699}" dt="2018-11-14T10:09:38.627" v="169" actId="20577"/>
          <ac:spMkLst>
            <pc:docMk/>
            <pc:sldMk cId="2783312268" sldId="317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36.001" v="162"/>
          <ac:spMkLst>
            <pc:docMk/>
            <pc:sldMk cId="2783312268" sldId="317"/>
            <ac:spMk id="8" creationId="{6C977D5F-F6DA-4378-9377-1C4C1E2EB8CE}"/>
          </ac:spMkLst>
        </pc:spChg>
      </pc:sldChg>
      <pc:sldChg chg="addSp modSp add">
        <pc:chgData name="Rini Wongso" userId="63eaad76-91a1-4ce2-80f5-744d53874659" providerId="ADAL" clId="{CF1FE1EE-DF08-4CDE-BDF0-665E2FF1F699}" dt="2018-11-14T10:11:14.237" v="191"/>
        <pc:sldMkLst>
          <pc:docMk/>
          <pc:sldMk cId="4285421794" sldId="318"/>
        </pc:sldMkLst>
        <pc:spChg chg="mod">
          <ac:chgData name="Rini Wongso" userId="63eaad76-91a1-4ce2-80f5-744d53874659" providerId="ADAL" clId="{CF1FE1EE-DF08-4CDE-BDF0-665E2FF1F699}" dt="2018-11-14T10:11:14.237" v="191"/>
          <ac:spMkLst>
            <pc:docMk/>
            <pc:sldMk cId="4285421794" sldId="318"/>
            <ac:spMk id="2" creationId="{493BDB3C-DF13-4239-9C46-2B5D42A0BB21}"/>
          </ac:spMkLst>
        </pc:spChg>
        <pc:spChg chg="mod">
          <ac:chgData name="Rini Wongso" userId="63eaad76-91a1-4ce2-80f5-744d53874659" providerId="ADAL" clId="{CF1FE1EE-DF08-4CDE-BDF0-665E2FF1F699}" dt="2018-11-14T10:10:26.799" v="182" actId="20577"/>
          <ac:spMkLst>
            <pc:docMk/>
            <pc:sldMk cId="4285421794" sldId="318"/>
            <ac:spMk id="4" creationId="{0DCBE02E-3A19-4A4E-8C85-644E4AA2DA3C}"/>
          </ac:spMkLst>
        </pc:spChg>
        <pc:spChg chg="add mod">
          <ac:chgData name="Rini Wongso" userId="63eaad76-91a1-4ce2-80f5-744d53874659" providerId="ADAL" clId="{CF1FE1EE-DF08-4CDE-BDF0-665E2FF1F699}" dt="2018-11-14T10:10:31.415" v="183" actId="1076"/>
          <ac:spMkLst>
            <pc:docMk/>
            <pc:sldMk cId="4285421794" sldId="318"/>
            <ac:spMk id="5" creationId="{4D286D31-DCE9-4531-A854-09D9A704DA6E}"/>
          </ac:spMkLst>
        </pc:spChg>
        <pc:spChg chg="add mod">
          <ac:chgData name="Rini Wongso" userId="63eaad76-91a1-4ce2-80f5-744d53874659" providerId="ADAL" clId="{CF1FE1EE-DF08-4CDE-BDF0-665E2FF1F699}" dt="2018-11-14T10:11:07.189" v="190" actId="1076"/>
          <ac:spMkLst>
            <pc:docMk/>
            <pc:sldMk cId="4285421794" sldId="318"/>
            <ac:spMk id="6" creationId="{6CA24856-8287-4889-A962-BCF931ED4197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0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0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0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0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0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0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0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0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0" sldId="322"/>
            <ac:spMk id="3277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11.190" v="253" actId="2711"/>
        <pc:sldMkLst>
          <pc:docMk/>
          <pc:sldMk cId="3112339031" sldId="323"/>
        </pc:sldMkLst>
        <pc:spChg chg="mod">
          <ac:chgData name="Rini Wongso" userId="63eaad76-91a1-4ce2-80f5-744d53874659" providerId="ADAL" clId="{CF1FE1EE-DF08-4CDE-BDF0-665E2FF1F699}" dt="2018-11-14T10:21:07.558" v="252" actId="403"/>
          <ac:spMkLst>
            <pc:docMk/>
            <pc:sldMk cId="3112339031" sldId="323"/>
            <ac:spMk id="3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1:11.190" v="253" actId="2711"/>
          <ac:spMkLst>
            <pc:docMk/>
            <pc:sldMk cId="3112339031" sldId="323"/>
            <ac:spMk id="512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12457449" sldId="32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68803601" sldId="32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193097057" sldId="326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91294553" sldId="327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397280041" sldId="328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117387890" sldId="32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42471397" sldId="33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42654975" sldId="33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835379187" sldId="33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82851731" sldId="33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32432780" sldId="33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08888897" sldId="33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28689385" sldId="336"/>
        </pc:sldMkLst>
      </pc:sldChg>
      <pc:sldChg chg="modSp add">
        <pc:chgData name="Rini Wongso" userId="63eaad76-91a1-4ce2-80f5-744d53874659" providerId="ADAL" clId="{CF1FE1EE-DF08-4CDE-BDF0-665E2FF1F699}" dt="2018-11-14T10:21:49.731" v="257" actId="20577"/>
        <pc:sldMkLst>
          <pc:docMk/>
          <pc:sldMk cId="326937338" sldId="337"/>
        </pc:sldMkLst>
        <pc:spChg chg="mod">
          <ac:chgData name="Rini Wongso" userId="63eaad76-91a1-4ce2-80f5-744d53874659" providerId="ADAL" clId="{CF1FE1EE-DF08-4CDE-BDF0-665E2FF1F699}" dt="2018-11-14T10:21:49.731" v="257" actId="20577"/>
          <ac:spMkLst>
            <pc:docMk/>
            <pc:sldMk cId="326937338" sldId="337"/>
            <ac:spMk id="2048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46.143" v="255" actId="20577"/>
        <pc:sldMkLst>
          <pc:docMk/>
          <pc:sldMk cId="1436286607" sldId="338"/>
        </pc:sldMkLst>
        <pc:spChg chg="mod">
          <ac:chgData name="Rini Wongso" userId="63eaad76-91a1-4ce2-80f5-744d53874659" providerId="ADAL" clId="{CF1FE1EE-DF08-4CDE-BDF0-665E2FF1F699}" dt="2018-11-14T10:21:46.143" v="255" actId="20577"/>
          <ac:spMkLst>
            <pc:docMk/>
            <pc:sldMk cId="1436286607" sldId="338"/>
            <ac:spMk id="21506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323871535" sldId="33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675557581" sldId="34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875963077" sldId="34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56555558" sldId="34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77766629" sldId="34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35761293" sldId="344"/>
        </pc:sldMkLst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6:16.488" v="23" actId="122"/>
        <pc:sldMkLst>
          <pc:docMk/>
          <pc:sldMk cId="0" sldId="285"/>
        </pc:sldMkLst>
        <pc:spChg chg="mod">
          <ac:chgData name="Rini Wongso" userId="63eaad76-91a1-4ce2-80f5-744d53874659" providerId="ADAL" clId="{3130BDEC-A3B2-4BC7-A946-E45DF82FE324}" dt="2018-11-14T09:56:14.019" v="22" actId="14100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6:16.488" v="23" actId="122"/>
          <ac:spMkLst>
            <pc:docMk/>
            <pc:sldMk cId="0" sldId="285"/>
            <ac:spMk id="7170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14.265" v="58" actId="122"/>
        <pc:sldMkLst>
          <pc:docMk/>
          <pc:sldMk cId="0" sldId="294"/>
        </pc:sldMkLst>
        <pc:spChg chg="mod">
          <ac:chgData name="Rini Wongso" userId="63eaad76-91a1-4ce2-80f5-744d53874659" providerId="ADAL" clId="{3130BDEC-A3B2-4BC7-A946-E45DF82FE324}" dt="2018-11-14T09:59:14.265" v="58" actId="122"/>
          <ac:spMkLst>
            <pc:docMk/>
            <pc:sldMk cId="0" sldId="294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26.515" v="59" actId="122"/>
        <pc:sldMkLst>
          <pc:docMk/>
          <pc:sldMk cId="0" sldId="295"/>
        </pc:sldMkLst>
        <pc:spChg chg="mod">
          <ac:chgData name="Rini Wongso" userId="63eaad76-91a1-4ce2-80f5-744d53874659" providerId="ADAL" clId="{3130BDEC-A3B2-4BC7-A946-E45DF82FE324}" dt="2018-11-14T09:59:26.515" v="59" actId="122"/>
          <ac:spMkLst>
            <pc:docMk/>
            <pc:sldMk cId="0" sldId="295"/>
            <ac:spMk id="11266" creationId="{00000000-0000-0000-0000-000000000000}"/>
          </ac:spMkLst>
        </pc:spChg>
      </pc:sldChg>
      <pc:sldChg chg="del">
        <pc:chgData name="Rini Wongso" userId="63eaad76-91a1-4ce2-80f5-744d53874659" providerId="ADAL" clId="{3130BDEC-A3B2-4BC7-A946-E45DF82FE324}" dt="2018-11-14T09:55:57.626" v="15" actId="2696"/>
        <pc:sldMkLst>
          <pc:docMk/>
          <pc:sldMk cId="0" sldId="296"/>
        </pc:sldMkLst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7E5B35-063A-4450-A8C6-E0E1C3F330D5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36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562F-A5F0-45E4-9AF9-72C3AE16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F8E47BD-E167-4411-B605-F60B3850BA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02417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hyperlink" Target="https://visualgo.net/en/list?slide=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</a:t>
            </a:r>
            <a:r>
              <a:rPr lang="en-AU"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Queue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05-06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2023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Deletion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*pop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UNDERFLOW”);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top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printf(“\nThe deleted value: 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free(ptr);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Display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*display(struct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IS EMPTY”);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while(ptr !=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printf(“\n%d”,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ptr = ptr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}			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31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DB3C-DF13-4239-9C46-2B5D42A0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Stack: Code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59B1B-5A41-425F-AE3F-FD1D9E2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E02E-3A19-4A4E-8C85-644E4AA2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Top:</a:t>
            </a: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Can you implement these functions?</a:t>
            </a:r>
          </a:p>
          <a:p>
            <a:pPr marL="236538" indent="-236538">
              <a:buFontTx/>
              <a:buChar char="•"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size()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return the number of data in stack.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is_empty()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there’s no data in stack, otherwise return false.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is_full()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 number of data in stack has reached the maximum limit, otherwise return false.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86D31-DCE9-4531-A854-09D9A704DA6E}"/>
              </a:ext>
            </a:extLst>
          </p:cNvPr>
          <p:cNvSpPr/>
          <p:nvPr/>
        </p:nvSpPr>
        <p:spPr>
          <a:xfrm>
            <a:off x="1295400" y="2438400"/>
            <a:ext cx="4352956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24856-8287-4889-A962-BCF931ED4197}"/>
              </a:ext>
            </a:extLst>
          </p:cNvPr>
          <p:cNvSpPr txBox="1"/>
          <p:nvPr/>
        </p:nvSpPr>
        <p:spPr>
          <a:xfrm>
            <a:off x="990600" y="2505670"/>
            <a:ext cx="477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peek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top-&gt;data;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4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1357298"/>
            <a:ext cx="7700986" cy="734952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Prefix	: operator is written before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Infix		: operator is written between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	: operator is written after operands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900" y="2133600"/>
          <a:ext cx="685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Postfix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 4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*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10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+ 5 *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+ 3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3 4 *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+ 4 /</a:t>
                      </a:r>
                      <a:r>
                        <a:rPr lang="en-US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* 6 – 5 2 3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+ 6 * (5 – 2)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6 5 2 – * 3 / 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Why do we need prefix/postfix notation?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notations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don’t need brackets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prioritize operator precedence.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is much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easier for computer to evaluate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Infix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7773C-9277-4D31-A60D-823FB57BD5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Evaluate a given infix expression: 4 + 6 * (5 – 2) / 3.</a:t>
            </a:r>
          </a:p>
          <a:p>
            <a:pPr algn="l" eaLnBrk="1" hangingPunct="1"/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To evaluate infix notation, we should search the highest precedence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operator in the string.</a:t>
            </a:r>
          </a:p>
          <a:p>
            <a:pPr algn="l" eaLnBrk="1" hangingPunct="1">
              <a:buNone/>
            </a:pP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(5 – 2) / 3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( )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3 / 3	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*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+ 18 / 3	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 /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		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+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10</a:t>
            </a:r>
          </a:p>
          <a:p>
            <a:pPr algn="l" eaLnBrk="1" hangingPunct="1"/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In each search, we should iterate through the string and we do this for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existing operator, so the overall complexity is O(N</a:t>
            </a:r>
            <a:r>
              <a:rPr lang="en-US" altLang="zh-CN" sz="18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) with N is the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string’s length.</a:t>
            </a:r>
          </a:p>
        </p:txBody>
      </p:sp>
    </p:spTree>
    <p:extLst>
      <p:ext uri="{BB962C8B-B14F-4D97-AF65-F5344CB8AC3E}">
        <p14:creationId xmlns:p14="http://schemas.microsoft.com/office/powerpoint/2010/main" val="39660481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E1385-F89E-44CB-9731-30D2589B30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left to right</a:t>
            </a: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6   5   x   3   2   ^   –    +	, scan until reach the first operator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6   5   x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  3   2   ^   –    +	, calculate 6 x 5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3   2   ^   –    +	, scan again until reach next operator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</a:t>
            </a: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   2   ^ 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 –    +	, calculate 3</a:t>
            </a:r>
            <a:r>
              <a:rPr lang="en-US" sz="22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endParaRPr lang="id-ID" sz="2200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9             –    +	, scan again to search next operator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30           9             –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   +	, calculate 30 – 9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	, scan again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	, calculate 7 + 24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28					, finish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429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43424-C167-4372-864C-FBB101D284C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postfix notation can be done in O(N), which is faster than </a:t>
            </a:r>
          </a:p>
          <a:p>
            <a:pPr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O(N</a:t>
            </a:r>
            <a:r>
              <a:rPr lang="en-US" altLang="zh-CN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left to right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 for each character in the string: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push it into stack.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twice (store in variable A and B respectively) and push(B operator A).</a:t>
            </a:r>
          </a:p>
          <a:p>
            <a:pPr algn="l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Pay attention here! It is (B operator A), not (A operator B).</a:t>
            </a:r>
            <a:endParaRPr lang="en-US" altLang="zh-CN" sz="2000" b="1" dirty="0">
              <a:solidFill>
                <a:srgbClr val="FF0000"/>
              </a:solidFill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 result will be stored in the only element in stack.</a:t>
            </a:r>
          </a:p>
        </p:txBody>
      </p:sp>
    </p:spTree>
    <p:extLst>
      <p:ext uri="{BB962C8B-B14F-4D97-AF65-F5344CB8AC3E}">
        <p14:creationId xmlns:p14="http://schemas.microsoft.com/office/powerpoint/2010/main" val="15371902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9A6DE-0F85-458D-B463-4786A5A56C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String	Stack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4 6 5 2 – * 3 / + 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6 5 2 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	push(4)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6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5 2 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	push(6)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5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2 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 5	push(5)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 5 2	push(2)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–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 3	pop 2, pop 5, push(5 – 2)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*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18	pop 3, pop 6, push(6 * 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18 3	push(3)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/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	pop 3, pop 18, push(18 / 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/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10	pop 6, pop 4, push(10) </a:t>
            </a:r>
            <a:r>
              <a:rPr lang="en-US" sz="16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the result</a:t>
            </a: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223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8FED4-39BF-4825-B9FD-E1DD9148406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right to left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^   3   2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^   3   2</a:t>
            </a:r>
            <a:endParaRPr lang="id-ID" sz="2000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  6   5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  9	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28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49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21278-CAEF-46A9-9A99-B3B9ED816AA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prefix notation is similar to postfix notation.</a:t>
            </a: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Hint: the string is scanned from </a:t>
            </a: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right to left.</a:t>
            </a: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You can do it by yourself.</a:t>
            </a:r>
          </a:p>
        </p:txBody>
      </p:sp>
    </p:spTree>
    <p:extLst>
      <p:ext uri="{BB962C8B-B14F-4D97-AF65-F5344CB8AC3E}">
        <p14:creationId xmlns:p14="http://schemas.microsoft.com/office/powerpoint/2010/main" val="27058990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FAA32-68EF-4356-926B-1A7A000966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behind the operands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</p:txBody>
      </p:sp>
    </p:spTree>
    <p:extLst>
      <p:ext uri="{BB962C8B-B14F-4D97-AF65-F5344CB8AC3E}">
        <p14:creationId xmlns:p14="http://schemas.microsoft.com/office/powerpoint/2010/main" val="370125962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DD0D1-D895-44BD-AAEC-DCA30CBDA6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power has the highest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D E ^ / F	, put ^ behind D and 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D E ^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x  and / have same level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/ F	, put x at the end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D E ^ x / F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, continue with the same algorithm till finish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C D E ^ x F / –	, this is the Postfix notation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557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354F5-3070-4697-A5F8-8D4019CF62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63688"/>
            <a:ext cx="7848600" cy="4167336"/>
          </a:xfrm>
        </p:spPr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18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Given an infix expression, convert it into postfix notation. It can be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done in O(N).</a:t>
            </a:r>
          </a:p>
          <a:p>
            <a:pPr algn="l" eaLnBrk="1" hangingPunct="1"/>
            <a:endParaRPr lang="en-US" altLang="zh-CN" sz="6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None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left to right, for each character in the string: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add it to the postfix string.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open bracket, push it into stack.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 close bracket, pop the stack until you found an open bracket. Add each popped element to the postfix string.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while the stack’s top element has higher or equal precedence than the scanned character. Add each popped element to the postfix string. Push the scanned character into stack.</a:t>
            </a:r>
          </a:p>
          <a:p>
            <a:pPr algn="l" eaLnBrk="1" hangingPunct="1">
              <a:buNone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After you have scanned all character, pop all elements in stack and add them to </a:t>
            </a:r>
          </a:p>
          <a:p>
            <a:pPr algn="l" eaLnBrk="1" hangingPunct="1">
              <a:buNone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 string.</a:t>
            </a:r>
          </a:p>
          <a:p>
            <a:pPr marL="693738" lvl="1" indent="-236538" algn="l" eaLnBrk="1" hangingPunct="1">
              <a:buFont typeface="Arial" pitchFamily="34" charset="0"/>
              <a:buChar char="•"/>
            </a:pPr>
            <a:endParaRPr lang="en-US" altLang="zh-CN" sz="1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142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683711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sz="2400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FE199-2FE6-4670-94A6-F1F237B9B0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D3B5-11C5-E74F-A400-C7AD82D9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B277740-F1D1-0C49-AC4B-97C860D08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951659"/>
              </p:ext>
            </p:extLst>
          </p:nvPr>
        </p:nvGraphicFramePr>
        <p:xfrm>
          <a:off x="0" y="1675765"/>
          <a:ext cx="914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755">
                  <a:extLst>
                    <a:ext uri="{9D8B030D-6E8A-4147-A177-3AD203B41FA5}">
                      <a16:colId xmlns:a16="http://schemas.microsoft.com/office/drawing/2014/main" val="437409639"/>
                    </a:ext>
                  </a:extLst>
                </a:gridCol>
                <a:gridCol w="1150893">
                  <a:extLst>
                    <a:ext uri="{9D8B030D-6E8A-4147-A177-3AD203B41FA5}">
                      <a16:colId xmlns:a16="http://schemas.microsoft.com/office/drawing/2014/main" val="4230587587"/>
                    </a:ext>
                  </a:extLst>
                </a:gridCol>
                <a:gridCol w="2367709">
                  <a:extLst>
                    <a:ext uri="{9D8B030D-6E8A-4147-A177-3AD203B41FA5}">
                      <a16:colId xmlns:a16="http://schemas.microsoft.com/office/drawing/2014/main" val="3465062417"/>
                    </a:ext>
                  </a:extLst>
                </a:gridCol>
                <a:gridCol w="2892643">
                  <a:extLst>
                    <a:ext uri="{9D8B030D-6E8A-4147-A177-3AD203B41FA5}">
                      <a16:colId xmlns:a16="http://schemas.microsoft.com/office/drawing/2014/main" val="179444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Postfix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0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 4 + 6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3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+ 6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push(+)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3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add(6)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1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push(*)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4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*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push(()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(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*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(5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* (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push(-)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4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(5 –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* (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4 6 5 2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3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(5 – 2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 5 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pop(-)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(5 – 2)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 5 2 -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pop(*), push(/)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4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(5 – 2) /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+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 5 2 - 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47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 4 + 6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4 6 5 2 - * 3 /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pop(/), pop(+)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3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8248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3CB43-D1E7-411E-AD6F-EB5462B6ADB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before the operands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2606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945B0-2E5B-469F-BD26-3D40BDD741F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^ D E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^ D E 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x C ^ D E  / F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C ^ D E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– + A B / x C ^ D E F	, this is the Prefix notation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240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2BF18-60DD-46F5-A829-57B26465F2F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It is quiet similar with the conversion from Infix to Postfix.</a:t>
            </a:r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Hint: the string is scanned from </a:t>
            </a: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right to left.</a:t>
            </a:r>
          </a:p>
        </p:txBody>
      </p:sp>
    </p:spTree>
    <p:extLst>
      <p:ext uri="{BB962C8B-B14F-4D97-AF65-F5344CB8AC3E}">
        <p14:creationId xmlns:p14="http://schemas.microsoft.com/office/powerpoint/2010/main" val="30910044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683711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sz="2400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FE199-2FE6-4670-94A6-F1F237B9B00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D3B5-11C5-E74F-A400-C7AD82D9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F25A786-16AD-FB47-A0D0-410F87A18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637922"/>
              </p:ext>
            </p:extLst>
          </p:nvPr>
        </p:nvGraphicFramePr>
        <p:xfrm>
          <a:off x="0" y="1675765"/>
          <a:ext cx="9144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755">
                  <a:extLst>
                    <a:ext uri="{9D8B030D-6E8A-4147-A177-3AD203B41FA5}">
                      <a16:colId xmlns:a16="http://schemas.microsoft.com/office/drawing/2014/main" val="437409639"/>
                    </a:ext>
                  </a:extLst>
                </a:gridCol>
                <a:gridCol w="1150893">
                  <a:extLst>
                    <a:ext uri="{9D8B030D-6E8A-4147-A177-3AD203B41FA5}">
                      <a16:colId xmlns:a16="http://schemas.microsoft.com/office/drawing/2014/main" val="4230587587"/>
                    </a:ext>
                  </a:extLst>
                </a:gridCol>
                <a:gridCol w="2367709">
                  <a:extLst>
                    <a:ext uri="{9D8B030D-6E8A-4147-A177-3AD203B41FA5}">
                      <a16:colId xmlns:a16="http://schemas.microsoft.com/office/drawing/2014/main" val="3465062417"/>
                    </a:ext>
                  </a:extLst>
                </a:gridCol>
                <a:gridCol w="2892643">
                  <a:extLst>
                    <a:ext uri="{9D8B030D-6E8A-4147-A177-3AD203B41FA5}">
                      <a16:colId xmlns:a16="http://schemas.microsoft.com/office/drawing/2014/main" val="179444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Prefix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0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 4 + 6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3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(5 – 2) /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(5 – 2)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push(/)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3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(5 – 2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</a:rPr>
                        <a:t>/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push())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1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(5 –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/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4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(5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/ )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push(-)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(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/ )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5 2 3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- 5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pop(-)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4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/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- 5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push(*)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3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/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6 - 5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/ * 6 - 5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pop(*),pop(/),push(+)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4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+ 6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4 / * 6 - 5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add(4)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47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4 + 6 * (5 – 2)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+ 4 / * 6 - 5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pop(+)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3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4135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E7DCC1-AE83-4013-9AA6-8BCE00F9D2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(DFS) is an algorithm for traversing or searching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 a tree or graph. We start at the root of the tree (or some arbitrary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node in graph) and explore as far as possible along each branch before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backtracking.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has many applications, such as: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articulation point and bridge in a graph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connected component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Topological sorting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etc.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can be implemented by a recursive function or an iterative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procedure using stack, their results may have a little differences on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visiting order but both are correct.</a:t>
            </a:r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16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Infix, Prefix, Postfix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Circular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Queue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839EE-B730-4E89-BAE6-1EC47D6114A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Prepare an empty stack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Push source/root into stack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Mark source/root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While stack is not empty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Pop an item from stack into P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For each node X adjacent with P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	If X is not marked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		Mark X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		Push X into stack</a:t>
            </a:r>
          </a:p>
        </p:txBody>
      </p:sp>
    </p:spTree>
    <p:extLst>
      <p:ext uri="{BB962C8B-B14F-4D97-AF65-F5344CB8AC3E}">
        <p14:creationId xmlns:p14="http://schemas.microsoft.com/office/powerpoint/2010/main" val="310776445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74B5E-4F79-42F4-9F43-38991FE21C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108204"/>
            <a:ext cx="7848600" cy="444996"/>
          </a:xfrm>
        </p:spPr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Visit order: A, C, B, E, D</a:t>
            </a:r>
          </a:p>
        </p:txBody>
      </p:sp>
      <p:pic>
        <p:nvPicPr>
          <p:cNvPr id="30726" name="Picture 6" descr="dfs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87563"/>
            <a:ext cx="714851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64014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Other Stack Applications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COMP6048 </a:t>
            </a:r>
            <a:r>
              <a:rPr lang="id-ID" dirty="0"/>
              <a:t>- Data Structure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77650-C47A-4EFC-A971-BE13D7DA025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None/>
              <a:defRPr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Stacks are widely used to: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Reverse the order of data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infix expression into postfix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postfix expression into infix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Backtracking problem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System stack is used in every recursive function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Converting a decimal number into its binary equivalent</a:t>
            </a:r>
          </a:p>
        </p:txBody>
      </p:sp>
    </p:spTree>
    <p:extLst>
      <p:ext uri="{BB962C8B-B14F-4D97-AF65-F5344CB8AC3E}">
        <p14:creationId xmlns:p14="http://schemas.microsoft.com/office/powerpoint/2010/main" val="18833246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608" y="1556792"/>
            <a:ext cx="7869560" cy="69133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8880"/>
            <a:ext cx="7499176" cy="3796804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is a collection data structure which has two fundamental operation: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(similar to stack).</a:t>
            </a:r>
          </a:p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are stored in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In First Out (FIFO)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way, this is the main difference between stack and queue.</a:t>
            </a:r>
          </a:p>
          <a:p>
            <a:pPr marL="236538" indent="-236538" eaLnBrk="1" hangingPunct="1"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65842-50B0-40EA-A556-859669AA793F}" type="slidenum">
              <a:rPr lang="en-US" altLang="en-US" sz="1400">
                <a:latin typeface="Interstate" pitchFamily="50" charset="0"/>
              </a:rPr>
              <a:pPr eaLnBrk="1" hangingPunct="1"/>
              <a:t>33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39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Array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Queue has two variables: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that point to the position where deletions and insertions can be done respectively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For examples: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algn="l" eaLnBrk="1" hangingPunct="1"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Here,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0 and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5. 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524000" y="4191000"/>
          <a:ext cx="5565775" cy="396875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36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1524000" y="4632325"/>
            <a:ext cx="5476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>
                <a:cs typeface="Times New Roman" panose="02020603050405020304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5744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Linked List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Similar with stack, technique of creating a queue using array is easy, but its drawback is that the array must be declared to have some fixed size.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a linked queue, every element has two parts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One that stores the data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Another that stores the address of the next element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START pointer of the linked list is used as the FRONT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All insertions will be done at the REAR, and all the deletions are done at the FRONT end.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FRONT = REAR = NULL, then it indicates that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688036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push(x)	: add an item x to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back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pop()	: remove an item from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front()	: reveal/return the most front item from the</a:t>
            </a: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  queue.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 is also known as peek.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9705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12776"/>
            <a:ext cx="7924800" cy="648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Example of 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7096"/>
            <a:ext cx="787767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9455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416" y="2579712"/>
            <a:ext cx="7837984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/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MAX-1)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8004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2490936"/>
            <a:ext cx="7239000" cy="396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6538" indent="-236538" algn="l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||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front&gt;rear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[front]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878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Stack Concept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is a collection data structure which has two fundamental operation: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push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pop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data are stored in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Last In First Out (LIFO)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way. 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can be implemented using array or </a:t>
            </a:r>
            <a:r>
              <a:rPr lang="en-US" altLang="zh-CN" i="1" dirty="0">
                <a:latin typeface="Tahoma" pitchFamily="34" charset="0"/>
                <a:ea typeface="Tahoma" pitchFamily="34" charset="0"/>
                <a:cs typeface="Tahoma" pitchFamily="34" charset="0"/>
              </a:rPr>
              <a:t>linked list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*. </a:t>
            </a: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Implementing stack using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array is much “easier” than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using linked list.</a:t>
            </a:r>
          </a:p>
        </p:txBody>
      </p:sp>
      <p:pic>
        <p:nvPicPr>
          <p:cNvPr id="5" name="Picture 2" descr="http://sir.unl.edu/portal/bios/Stack-m6c5da6f8.png">
            <a:extLst>
              <a:ext uri="{FF2B5EF4-FFF2-40B4-BE49-F238E27FC236}">
                <a16:creationId xmlns:a16="http://schemas.microsoft.com/office/drawing/2014/main" id="{3113D0CC-913A-4C8B-B121-7A287AF6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79912"/>
            <a:ext cx="328605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5013176"/>
            <a:ext cx="72390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3440" y="2595736"/>
            <a:ext cx="72390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924800" cy="4038600"/>
          </a:xfrm>
        </p:spPr>
        <p:txBody>
          <a:bodyPr>
            <a:normAutofit fontScale="92500"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for (i=front;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Top: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peek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[front];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marL="236538" indent="-236538" algn="l" eaLnBrk="1" hangingPunct="1"/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7139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Using the previous implementation, what will happen if we push MAXN times and pop MAXN times, and we try to push another data into the queue?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Yes, we can not do that. The R index will overflow (exceeding MAXN), which means the new data will be stored outside the array range.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seems very inefficient, how to deal with this?</a:t>
            </a:r>
          </a:p>
        </p:txBody>
      </p:sp>
    </p:spTree>
    <p:extLst>
      <p:ext uri="{BB962C8B-B14F-4D97-AF65-F5344CB8AC3E}">
        <p14:creationId xmlns:p14="http://schemas.microsoft.com/office/powerpoint/2010/main" val="324265497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can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wrap-around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index L and R.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R reach MAXN then set R as zero, do the same to L.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is also known as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438103"/>
            <a:ext cx="3495675" cy="2943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791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4" y="2204864"/>
            <a:ext cx="8028161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173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2060848"/>
            <a:ext cx="72390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222776" cy="68924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fontScale="70000" lnSpcReduction="2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id-ID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 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 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 &amp;&amp; rear == MAX-1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if (rear == MAX-1 &amp;&amp; front != 0){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}else{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rear++;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3278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1432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4968552" cy="79208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28800"/>
            <a:ext cx="7848600" cy="4467200"/>
          </a:xfrm>
        </p:spPr>
        <p:txBody>
          <a:bodyPr>
            <a:normAutofit fontScale="85000" lnSpcReduction="20000"/>
          </a:bodyPr>
          <a:lstStyle/>
          <a:p>
            <a:pPr marL="0" indent="0" algn="l" eaLnBrk="1" hangingPunct="1">
              <a:buNone/>
            </a:pP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int val;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(front == -1){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 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return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val = queue[front];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(front == rear)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front = rear =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else{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if (front == MAX-1)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front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else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8888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440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04664"/>
            <a:ext cx="5207496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en-US" altLang="zh-CN" sz="1400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 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!= -1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-1){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i&lt;MAX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(i=0;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05180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Can you implement these functions?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size()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the number of data in queue.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is_empty()</a:t>
            </a:r>
          </a:p>
          <a:p>
            <a:pPr marL="280988" indent="-280988" algn="l" eaLnBrk="1" hangingPunct="1">
              <a:defRPr/>
            </a:pP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there’s no data in queue, otherwise return false.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is_full()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 number of data in queue has reached the maximum limit, otherwise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62868938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Tx/>
              <a:buChar char="•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d-ID" altLang="en-US" b="1">
                <a:latin typeface="Tahoma" panose="020B0604030504040204" pitchFamily="34" charset="0"/>
                <a:cs typeface="Tahoma" panose="020B0604030504040204" pitchFamily="34" charset="0"/>
              </a:rPr>
              <a:t>deque</a:t>
            </a: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(pronounced as ‘deck’ or ‘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dequeue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’) is a list in which elements can be inserted or deleted at either end. It is also known as 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a head-tail linked list, because elements can be added to or removed from the front (head) or back (tail).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6019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2057400" y="3902075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45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54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752600" y="4343400"/>
            <a:ext cx="517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cs typeface="Times New Roman" panose="02020603050405020304" pitchFamily="18" charset="0"/>
              </a:rPr>
              <a:t>           0            1            2     LEFT = 3      4	      5           6     RIGHT = 7   8              9</a:t>
            </a:r>
            <a:endParaRPr lang="en-US" altLang="en-US" sz="1400" b="1"/>
          </a:p>
          <a:p>
            <a:pPr algn="just"/>
            <a:r>
              <a:rPr lang="en-US" altLang="en-US" b="1">
                <a:cs typeface="Times New Roman" panose="02020603050405020304" pitchFamily="18" charset="0"/>
              </a:rPr>
              <a:t>	</a:t>
            </a:r>
            <a:endParaRPr lang="en-US" altLang="en-US" b="1"/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1905000" y="4892675"/>
          <a:ext cx="5029200" cy="365392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42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56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1828800" y="5334000"/>
            <a:ext cx="5149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latin typeface="Tahoma" panose="020B0604030504040204" pitchFamily="34" charset="0"/>
                <a:cs typeface="Times New Roman" panose="02020603050405020304" pitchFamily="18" charset="0"/>
              </a:rPr>
              <a:t>RIGHT = 0</a:t>
            </a:r>
            <a:r>
              <a:rPr lang="en-US" altLang="en-US" sz="1000" b="1">
                <a:cs typeface="Times New Roman" panose="02020603050405020304" pitchFamily="18" charset="0"/>
              </a:rPr>
              <a:t>    1	         2           LEFT = 3      4	  5            6     LEFT = 7      8              9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693733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Two variants of a double-ended queue, include: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Input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insertions can be done only at one of the dequeue while deletions can be done from both the ends.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Output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deletions can be done only at one of the dequeue while insertions can be done on both the ends.</a:t>
            </a:r>
          </a:p>
        </p:txBody>
      </p:sp>
    </p:spTree>
    <p:extLst>
      <p:ext uri="{BB962C8B-B14F-4D97-AF65-F5344CB8AC3E}">
        <p14:creationId xmlns:p14="http://schemas.microsoft.com/office/powerpoint/2010/main" val="14362866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has two variables: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 which is used to store the address of the topmost element of the stack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MAX which is used to store the maximum number of elements that the stack can hold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indicates that the stack is empty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MAX – 1, then the stack is full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TOP=4, insertion and deletion will be done at this position</a:t>
            </a:r>
            <a:endParaRPr lang="en-US" altLang="zh-CN" sz="2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829B34F-67FB-4F98-811B-D690786C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72000"/>
            <a:ext cx="39614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818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 priority queue </a:t>
            </a:r>
            <a:r>
              <a:rPr lang="en-US" dirty="0">
                <a:latin typeface="Tahoma" pitchFamily="34" charset="0"/>
                <a:cs typeface="Tahoma" pitchFamily="34" charset="0"/>
              </a:rPr>
              <a:t>is an abstract data type in which the each element is assigned a priority.</a:t>
            </a:r>
          </a:p>
          <a:p>
            <a:pPr marL="342900" indent="-342900" algn="l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The general rule of processing elements of a priority queue can be given as: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An element with higher priority is processes before an element with lower priority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Two elements with same priority are processed on a first come first served (FCFS) basis </a:t>
            </a:r>
          </a:p>
          <a:p>
            <a:pPr algn="l">
              <a:lnSpc>
                <a:spcPct val="95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153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Priority queue after 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of a new node: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Lower priority number means higher priority.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Deletion: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Deletion is a very simple process in this case. 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 first node of the list will be deleted and the data of that node will be processed first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48934" y="2708919"/>
            <a:ext cx="6247402" cy="384670"/>
            <a:chOff x="1200" y="2352"/>
            <a:chExt cx="2736" cy="144"/>
          </a:xfrm>
          <a:noFill/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4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1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60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77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6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136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9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64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712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92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7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5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1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88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0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6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79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X</a:t>
              </a:r>
              <a:endParaRPr lang="id-ID" sz="2000" dirty="0">
                <a:latin typeface="Arial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03648" y="3284984"/>
            <a:ext cx="7289304" cy="382792"/>
            <a:chOff x="720" y="1812"/>
            <a:chExt cx="3312" cy="144"/>
          </a:xfrm>
          <a:noFill/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2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6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1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0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080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9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44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656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87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01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6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232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4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F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59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4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73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808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02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16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5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31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384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60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		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6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88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X</a:t>
              </a:r>
              <a:endParaRPr lang="en-US" sz="36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55758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Breadth First Search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(BFS) like DFS is also an algorithm for traversing or searching in a tree or graph.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We start at the root of the tree (or some arbitrary node in graph) and explore all neighboring nodes level per level until we find the goal.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BFS has many applications, such as: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connected component in a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shortest path in an </a:t>
            </a: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unweighted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Ford-Fulkerson method for computing maximum flow.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7596307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difference between DFS and BFS iterative implementation is only the data structure being used.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stack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while BFS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55555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8152" y="2590800"/>
            <a:ext cx="4572000" cy="350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Prepare an empty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 source/root into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Mark source/root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While queue is not empty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Pop an item from queue into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For each node X adjacent with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If X is not marked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Mark X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Push X into queue</a:t>
            </a:r>
          </a:p>
        </p:txBody>
      </p:sp>
    </p:spTree>
    <p:extLst>
      <p:ext uri="{BB962C8B-B14F-4D97-AF65-F5344CB8AC3E}">
        <p14:creationId xmlns:p14="http://schemas.microsoft.com/office/powerpoint/2010/main" val="27776662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476672"/>
            <a:ext cx="4373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83926" y="2209800"/>
            <a:ext cx="7531473" cy="4243536"/>
          </a:xfrm>
        </p:spPr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Visit order: A, B, C, D, E</a:t>
            </a:r>
          </a:p>
        </p:txBody>
      </p:sp>
      <p:pic>
        <p:nvPicPr>
          <p:cNvPr id="27652" name="Picture 6" descr="dfs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7" y="1724819"/>
            <a:ext cx="7148513" cy="400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1293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&amp; 8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https://visualgo.net/en/list?slide=5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Linked List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Technique of creating a stack using array is easier, but the drawback is that the array must be declared to have some fixed size. 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a linked stack, every node has two parts: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data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the address of the next node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START pointer of the linked list is used as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All insertions and deletions are done at the node pointed by the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it indicates that the stack is empty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8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Operations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push(x)	: add an item x to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pop()	: remove an item from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top()	: reveal/return the top item from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Note:  top is also known as peek.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0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028-9586-451D-9B98-36CA8BEF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 of Stack (Array)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BA67B-C7CF-413C-BD46-CD984ED4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5" name="Picture 8" descr="stack-1.gif">
            <a:extLst>
              <a:ext uri="{FF2B5EF4-FFF2-40B4-BE49-F238E27FC236}">
                <a16:creationId xmlns:a16="http://schemas.microsoft.com/office/drawing/2014/main" id="{EB968564-05AC-44F4-BE45-5840C053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4194"/>
            <a:ext cx="7605713" cy="37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Insertion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*push (struct stack *top, int val){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(struct stack*) malloc (sizeof(struct stack*));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-&gt; data = val;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-&gt; next = NULL;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ptr -&gt; next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9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2715</TotalTime>
  <Words>4530</Words>
  <Application>Microsoft Macintosh PowerPoint</Application>
  <PresentationFormat>On-screen Show (4:3)</PresentationFormat>
  <Paragraphs>702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Interstate</vt:lpstr>
      <vt:lpstr>Open Sans</vt:lpstr>
      <vt:lpstr>Tahoma</vt:lpstr>
      <vt:lpstr>Wingdings</vt:lpstr>
      <vt:lpstr>TemplateBM_2</vt:lpstr>
      <vt:lpstr>Stack &amp; Queue  Session 05-06</vt:lpstr>
      <vt:lpstr>Learning Outcomes</vt:lpstr>
      <vt:lpstr>Outline</vt:lpstr>
      <vt:lpstr>Stack Concept</vt:lpstr>
      <vt:lpstr>Array Representation</vt:lpstr>
      <vt:lpstr>Linked List Representation</vt:lpstr>
      <vt:lpstr>Stack Operations</vt:lpstr>
      <vt:lpstr>Example of Stack (Array)</vt:lpstr>
      <vt:lpstr>Stack: Code – Insertion </vt:lpstr>
      <vt:lpstr>Stack: Code – Deletion </vt:lpstr>
      <vt:lpstr>Stack: Code – Display </vt:lpstr>
      <vt:lpstr>Stack: Code</vt:lpstr>
      <vt:lpstr>Infix, Postfix, and Prefix Notation</vt:lpstr>
      <vt:lpstr>Infix, Postfix, and Prefix Notation</vt:lpstr>
      <vt:lpstr>Evaluation: Infix Notation</vt:lpstr>
      <vt:lpstr>Evaluation: Postfix Notation</vt:lpstr>
      <vt:lpstr>Evaluation: Postfix Notation</vt:lpstr>
      <vt:lpstr>Evaluation: Postfix Notation</vt:lpstr>
      <vt:lpstr>Evaluation: Prefix Notation</vt:lpstr>
      <vt:lpstr>Evaluation: Prefix Notation</vt:lpstr>
      <vt:lpstr>Conversion: Infix to Postfix Notation</vt:lpstr>
      <vt:lpstr>Conversion: Infix to Postfix Notation</vt:lpstr>
      <vt:lpstr>Conversion: Infix to Postfix Notation</vt:lpstr>
      <vt:lpstr>Conversion: Infix to Postfix Notation</vt:lpstr>
      <vt:lpstr>Conversion: Infix to Prefix Notation</vt:lpstr>
      <vt:lpstr>Conversion: Infix to Prefix Notation</vt:lpstr>
      <vt:lpstr>Conversion: Infix to Prefix Notation</vt:lpstr>
      <vt:lpstr>Conversion: Infix to Prefix Notation</vt:lpstr>
      <vt:lpstr>Depth First Search</vt:lpstr>
      <vt:lpstr>Depth First Search</vt:lpstr>
      <vt:lpstr>Depth First Search</vt:lpstr>
      <vt:lpstr>Other Stack Applications</vt:lpstr>
      <vt:lpstr>Queue Concept</vt:lpstr>
      <vt:lpstr>Array Representation</vt:lpstr>
      <vt:lpstr>Linked List Representation</vt:lpstr>
      <vt:lpstr>Queue Operations</vt:lpstr>
      <vt:lpstr>Example of Queue Operations</vt:lpstr>
      <vt:lpstr>Queue Code</vt:lpstr>
      <vt:lpstr>Queue Code</vt:lpstr>
      <vt:lpstr>Queue Code</vt:lpstr>
      <vt:lpstr>Queue</vt:lpstr>
      <vt:lpstr>Circular Queue</vt:lpstr>
      <vt:lpstr>Circular Queue</vt:lpstr>
      <vt:lpstr>Circular Queue Code</vt:lpstr>
      <vt:lpstr>Circular Queue Code</vt:lpstr>
      <vt:lpstr>Circular Queue Code</vt:lpstr>
      <vt:lpstr>Circular Queue</vt:lpstr>
      <vt:lpstr>Deques</vt:lpstr>
      <vt:lpstr>Deques</vt:lpstr>
      <vt:lpstr>Priority Queue</vt:lpstr>
      <vt:lpstr>Priority Queue</vt:lpstr>
      <vt:lpstr>Breadth First Search</vt:lpstr>
      <vt:lpstr>Breadth First Search</vt:lpstr>
      <vt:lpstr>Breadth First Search</vt:lpstr>
      <vt:lpstr>Breadth First Search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DS_5-6</dc:title>
  <dc:creator>rwongso@binus.edu</dc:creator>
  <cp:lastModifiedBy>Anang Prasetyo</cp:lastModifiedBy>
  <cp:revision>12</cp:revision>
  <dcterms:created xsi:type="dcterms:W3CDTF">2014-12-19T03:07:01Z</dcterms:created>
  <dcterms:modified xsi:type="dcterms:W3CDTF">2023-01-24T07:59:07Z</dcterms:modified>
</cp:coreProperties>
</file>