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7"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AAB3DDA-322F-46AB-A017-16FB25E264E4}">
          <p14:sldIdLst>
            <p14:sldId id="258"/>
          </p14:sldIdLst>
        </p14:section>
        <p14:section name="Course Content" id="{316C2F19-7A9C-4AE3-9596-23DFC9C30B62}">
          <p14:sldIdLst>
            <p14:sldId id="259"/>
            <p14:sldId id="261"/>
            <p14:sldId id="262"/>
            <p14:sldId id="263"/>
            <p14:sldId id="264"/>
            <p14:sldId id="265"/>
            <p14:sldId id="266"/>
            <p14:sldId id="267"/>
            <p14:sldId id="268"/>
            <p14:sldId id="269"/>
            <p14:sldId id="270"/>
            <p14:sldId id="271"/>
            <p14:sldId id="272"/>
            <p14:sldId id="273"/>
            <p14:sldId id="274"/>
          </p14:sldIdLst>
        </p14:section>
        <p14:section name="References" id="{D16AD0A7-8305-4611-A30B-728CC9A8065A}">
          <p14:sldIdLst>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E710F-6CFA-40F5-8FDF-286A34611584}" v="27" dt="2023-01-31T16:29:13.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0" d="100"/>
          <a:sy n="70" d="100"/>
        </p:scale>
        <p:origin x="14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olitta Yesmaya" userId="4132fe74-a9e3-4df6-a260-6f1dbd02419b" providerId="ADAL" clId="{71527516-1CCA-4461-9BD6-95EBA81A674A}"/>
    <pc:docChg chg="custSel modSld">
      <pc:chgData name="Violitta Yesmaya" userId="4132fe74-a9e3-4df6-a260-6f1dbd02419b" providerId="ADAL" clId="{71527516-1CCA-4461-9BD6-95EBA81A674A}" dt="2023-01-24T05:55:50.018" v="2" actId="478"/>
      <pc:docMkLst>
        <pc:docMk/>
      </pc:docMkLst>
      <pc:sldChg chg="addSp delSp modSp mod">
        <pc:chgData name="Violitta Yesmaya" userId="4132fe74-a9e3-4df6-a260-6f1dbd02419b" providerId="ADAL" clId="{71527516-1CCA-4461-9BD6-95EBA81A674A}" dt="2023-01-24T05:55:50.018" v="2" actId="478"/>
        <pc:sldMkLst>
          <pc:docMk/>
          <pc:sldMk cId="3478588695" sldId="258"/>
        </pc:sldMkLst>
        <pc:spChg chg="add del mod">
          <ac:chgData name="Violitta Yesmaya" userId="4132fe74-a9e3-4df6-a260-6f1dbd02419b" providerId="ADAL" clId="{71527516-1CCA-4461-9BD6-95EBA81A674A}" dt="2023-01-24T05:55:50.018" v="2" actId="478"/>
          <ac:spMkLst>
            <pc:docMk/>
            <pc:sldMk cId="3478588695" sldId="258"/>
            <ac:spMk id="2" creationId="{C0560E3A-8B9D-5C4C-E963-F77A0D9BDFA7}"/>
          </ac:spMkLst>
        </pc:spChg>
      </pc:sldChg>
    </pc:docChg>
  </pc:docChgLst>
  <pc:docChgLst>
    <pc:chgData name="Violitta Yesmaya" userId="4132fe74-a9e3-4df6-a260-6f1dbd02419b" providerId="ADAL" clId="{443E710F-6CFA-40F5-8FDF-286A34611584}"/>
    <pc:docChg chg="undo custSel addSld delSld modSld addSection modSection">
      <pc:chgData name="Violitta Yesmaya" userId="4132fe74-a9e3-4df6-a260-6f1dbd02419b" providerId="ADAL" clId="{443E710F-6CFA-40F5-8FDF-286A34611584}" dt="2023-01-31T16:29:17.720" v="113" actId="27636"/>
      <pc:docMkLst>
        <pc:docMk/>
      </pc:docMkLst>
      <pc:sldChg chg="addSp modSp mod">
        <pc:chgData name="Violitta Yesmaya" userId="4132fe74-a9e3-4df6-a260-6f1dbd02419b" providerId="ADAL" clId="{443E710F-6CFA-40F5-8FDF-286A34611584}" dt="2023-01-31T16:24:28.653" v="41" actId="20577"/>
        <pc:sldMkLst>
          <pc:docMk/>
          <pc:sldMk cId="3478588695" sldId="258"/>
        </pc:sldMkLst>
        <pc:spChg chg="add mod">
          <ac:chgData name="Violitta Yesmaya" userId="4132fe74-a9e3-4df6-a260-6f1dbd02419b" providerId="ADAL" clId="{443E710F-6CFA-40F5-8FDF-286A34611584}" dt="2023-01-31T16:24:21.047" v="35" actId="1076"/>
          <ac:spMkLst>
            <pc:docMk/>
            <pc:sldMk cId="3478588695" sldId="258"/>
            <ac:spMk id="2" creationId="{9C552C03-B6CD-27E1-045F-F9378F338A22}"/>
          </ac:spMkLst>
        </pc:spChg>
        <pc:spChg chg="add mod">
          <ac:chgData name="Violitta Yesmaya" userId="4132fe74-a9e3-4df6-a260-6f1dbd02419b" providerId="ADAL" clId="{443E710F-6CFA-40F5-8FDF-286A34611584}" dt="2023-01-31T16:24:28.653" v="41" actId="20577"/>
          <ac:spMkLst>
            <pc:docMk/>
            <pc:sldMk cId="3478588695" sldId="258"/>
            <ac:spMk id="3" creationId="{4B86293A-48BB-BF78-407D-C7641C2F4100}"/>
          </ac:spMkLst>
        </pc:spChg>
      </pc:sldChg>
      <pc:sldChg chg="addSp modSp mod">
        <pc:chgData name="Violitta Yesmaya" userId="4132fe74-a9e3-4df6-a260-6f1dbd02419b" providerId="ADAL" clId="{443E710F-6CFA-40F5-8FDF-286A34611584}" dt="2023-01-31T16:24:41.784" v="43"/>
        <pc:sldMkLst>
          <pc:docMk/>
          <pc:sldMk cId="826664263" sldId="259"/>
        </pc:sldMkLst>
        <pc:spChg chg="mod">
          <ac:chgData name="Violitta Yesmaya" userId="4132fe74-a9e3-4df6-a260-6f1dbd02419b" providerId="ADAL" clId="{443E710F-6CFA-40F5-8FDF-286A34611584}" dt="2023-01-31T16:24:36.317" v="42"/>
          <ac:spMkLst>
            <pc:docMk/>
            <pc:sldMk cId="826664263" sldId="259"/>
            <ac:spMk id="2" creationId="{14C86F3B-F1E9-4258-ACA2-F6ED159DE305}"/>
          </ac:spMkLst>
        </pc:spChg>
        <pc:graphicFrameChg chg="add mod">
          <ac:chgData name="Violitta Yesmaya" userId="4132fe74-a9e3-4df6-a260-6f1dbd02419b" providerId="ADAL" clId="{443E710F-6CFA-40F5-8FDF-286A34611584}" dt="2023-01-31T16:24:41.784" v="43"/>
          <ac:graphicFrameMkLst>
            <pc:docMk/>
            <pc:sldMk cId="826664263" sldId="259"/>
            <ac:graphicFrameMk id="4" creationId="{CC7AB907-9C47-4EA2-BF51-E14CF1C5DAA0}"/>
          </ac:graphicFrameMkLst>
        </pc:graphicFrameChg>
      </pc:sldChg>
      <pc:sldChg chg="del">
        <pc:chgData name="Violitta Yesmaya" userId="4132fe74-a9e3-4df6-a260-6f1dbd02419b" providerId="ADAL" clId="{443E710F-6CFA-40F5-8FDF-286A34611584}" dt="2023-01-31T16:23:57.604" v="31" actId="47"/>
        <pc:sldMkLst>
          <pc:docMk/>
          <pc:sldMk cId="996004270" sldId="260"/>
        </pc:sldMkLst>
      </pc:sldChg>
      <pc:sldChg chg="addSp modSp new mod">
        <pc:chgData name="Violitta Yesmaya" userId="4132fe74-a9e3-4df6-a260-6f1dbd02419b" providerId="ADAL" clId="{443E710F-6CFA-40F5-8FDF-286A34611584}" dt="2023-01-31T16:24:57.034" v="46" actId="14100"/>
        <pc:sldMkLst>
          <pc:docMk/>
          <pc:sldMk cId="3484059181" sldId="261"/>
        </pc:sldMkLst>
        <pc:spChg chg="mod">
          <ac:chgData name="Violitta Yesmaya" userId="4132fe74-a9e3-4df6-a260-6f1dbd02419b" providerId="ADAL" clId="{443E710F-6CFA-40F5-8FDF-286A34611584}" dt="2023-01-31T16:24:47.675" v="44"/>
          <ac:spMkLst>
            <pc:docMk/>
            <pc:sldMk cId="3484059181" sldId="261"/>
            <ac:spMk id="2" creationId="{F5458BED-8832-3F79-C9B0-B77A809FCC6D}"/>
          </ac:spMkLst>
        </pc:spChg>
        <pc:spChg chg="add mod">
          <ac:chgData name="Violitta Yesmaya" userId="4132fe74-a9e3-4df6-a260-6f1dbd02419b" providerId="ADAL" clId="{443E710F-6CFA-40F5-8FDF-286A34611584}" dt="2023-01-31T16:24:57.034" v="46" actId="14100"/>
          <ac:spMkLst>
            <pc:docMk/>
            <pc:sldMk cId="3484059181" sldId="261"/>
            <ac:spMk id="4" creationId="{B4AAD4C6-2680-C0F3-83D4-2120F94E1C4A}"/>
          </ac:spMkLst>
        </pc:spChg>
        <pc:picChg chg="add mod">
          <ac:chgData name="Violitta Yesmaya" userId="4132fe74-a9e3-4df6-a260-6f1dbd02419b" providerId="ADAL" clId="{443E710F-6CFA-40F5-8FDF-286A34611584}" dt="2023-01-31T16:24:57.034" v="46" actId="14100"/>
          <ac:picMkLst>
            <pc:docMk/>
            <pc:sldMk cId="3484059181" sldId="261"/>
            <ac:picMk id="5" creationId="{41ADB9B5-048C-7E94-B45A-59E8E7EAFA6D}"/>
          </ac:picMkLst>
        </pc:picChg>
      </pc:sldChg>
      <pc:sldChg chg="addSp modSp new mod">
        <pc:chgData name="Violitta Yesmaya" userId="4132fe74-a9e3-4df6-a260-6f1dbd02419b" providerId="ADAL" clId="{443E710F-6CFA-40F5-8FDF-286A34611584}" dt="2023-01-31T16:25:19.275" v="51" actId="1076"/>
        <pc:sldMkLst>
          <pc:docMk/>
          <pc:sldMk cId="2796877905" sldId="262"/>
        </pc:sldMkLst>
        <pc:spChg chg="mod">
          <ac:chgData name="Violitta Yesmaya" userId="4132fe74-a9e3-4df6-a260-6f1dbd02419b" providerId="ADAL" clId="{443E710F-6CFA-40F5-8FDF-286A34611584}" dt="2023-01-31T16:25:07.206" v="47"/>
          <ac:spMkLst>
            <pc:docMk/>
            <pc:sldMk cId="2796877905" sldId="262"/>
            <ac:spMk id="2" creationId="{15537922-332F-D395-598E-6EB60AA42ED1}"/>
          </ac:spMkLst>
        </pc:spChg>
        <pc:spChg chg="add mod">
          <ac:chgData name="Violitta Yesmaya" userId="4132fe74-a9e3-4df6-a260-6f1dbd02419b" providerId="ADAL" clId="{443E710F-6CFA-40F5-8FDF-286A34611584}" dt="2023-01-31T16:25:14.221" v="49" actId="14100"/>
          <ac:spMkLst>
            <pc:docMk/>
            <pc:sldMk cId="2796877905" sldId="262"/>
            <ac:spMk id="4" creationId="{0FF9EE24-1205-8F70-C298-6FBE49BC636E}"/>
          </ac:spMkLst>
        </pc:spChg>
        <pc:graphicFrameChg chg="add mod">
          <ac:chgData name="Violitta Yesmaya" userId="4132fe74-a9e3-4df6-a260-6f1dbd02419b" providerId="ADAL" clId="{443E710F-6CFA-40F5-8FDF-286A34611584}" dt="2023-01-31T16:25:17.726" v="50" actId="1076"/>
          <ac:graphicFrameMkLst>
            <pc:docMk/>
            <pc:sldMk cId="2796877905" sldId="262"/>
            <ac:graphicFrameMk id="5" creationId="{6EDE2F55-495E-BFD5-63E9-15169EDAED0D}"/>
          </ac:graphicFrameMkLst>
        </pc:graphicFrameChg>
        <pc:graphicFrameChg chg="add mod">
          <ac:chgData name="Violitta Yesmaya" userId="4132fe74-a9e3-4df6-a260-6f1dbd02419b" providerId="ADAL" clId="{443E710F-6CFA-40F5-8FDF-286A34611584}" dt="2023-01-31T16:25:19.275" v="51" actId="1076"/>
          <ac:graphicFrameMkLst>
            <pc:docMk/>
            <pc:sldMk cId="2796877905" sldId="262"/>
            <ac:graphicFrameMk id="6" creationId="{1AF11E40-9DF3-176C-3E84-8D1E4F62A787}"/>
          </ac:graphicFrameMkLst>
        </pc:graphicFrameChg>
      </pc:sldChg>
      <pc:sldChg chg="addSp delSp modSp new mod">
        <pc:chgData name="Violitta Yesmaya" userId="4132fe74-a9e3-4df6-a260-6f1dbd02419b" providerId="ADAL" clId="{443E710F-6CFA-40F5-8FDF-286A34611584}" dt="2023-01-31T16:25:46.676" v="59" actId="1076"/>
        <pc:sldMkLst>
          <pc:docMk/>
          <pc:sldMk cId="1457062814" sldId="263"/>
        </pc:sldMkLst>
        <pc:spChg chg="mod">
          <ac:chgData name="Violitta Yesmaya" userId="4132fe74-a9e3-4df6-a260-6f1dbd02419b" providerId="ADAL" clId="{443E710F-6CFA-40F5-8FDF-286A34611584}" dt="2023-01-31T16:25:25.439" v="52"/>
          <ac:spMkLst>
            <pc:docMk/>
            <pc:sldMk cId="1457062814" sldId="263"/>
            <ac:spMk id="2" creationId="{28E2D3BC-6B2A-99C9-9C86-49DDAC7CCC27}"/>
          </ac:spMkLst>
        </pc:spChg>
        <pc:spChg chg="add del">
          <ac:chgData name="Violitta Yesmaya" userId="4132fe74-a9e3-4df6-a260-6f1dbd02419b" providerId="ADAL" clId="{443E710F-6CFA-40F5-8FDF-286A34611584}" dt="2023-01-31T16:25:32.102" v="54" actId="22"/>
          <ac:spMkLst>
            <pc:docMk/>
            <pc:sldMk cId="1457062814" sldId="263"/>
            <ac:spMk id="5" creationId="{7BAD404C-5FEE-5B65-E540-4A1FB70D4454}"/>
          </ac:spMkLst>
        </pc:spChg>
        <pc:spChg chg="add del mod">
          <ac:chgData name="Violitta Yesmaya" userId="4132fe74-a9e3-4df6-a260-6f1dbd02419b" providerId="ADAL" clId="{443E710F-6CFA-40F5-8FDF-286A34611584}" dt="2023-01-31T16:25:37.501" v="56"/>
          <ac:spMkLst>
            <pc:docMk/>
            <pc:sldMk cId="1457062814" sldId="263"/>
            <ac:spMk id="6" creationId="{FEB99597-48E3-D1AC-930E-1C7240A3DD62}"/>
          </ac:spMkLst>
        </pc:spChg>
        <pc:spChg chg="add mod">
          <ac:chgData name="Violitta Yesmaya" userId="4132fe74-a9e3-4df6-a260-6f1dbd02419b" providerId="ADAL" clId="{443E710F-6CFA-40F5-8FDF-286A34611584}" dt="2023-01-31T16:25:44.831" v="58" actId="14100"/>
          <ac:spMkLst>
            <pc:docMk/>
            <pc:sldMk cId="1457062814" sldId="263"/>
            <ac:spMk id="7" creationId="{C7B8B097-61DE-B803-03C9-144DF18DC22B}"/>
          </ac:spMkLst>
        </pc:spChg>
        <pc:graphicFrameChg chg="add mod">
          <ac:chgData name="Violitta Yesmaya" userId="4132fe74-a9e3-4df6-a260-6f1dbd02419b" providerId="ADAL" clId="{443E710F-6CFA-40F5-8FDF-286A34611584}" dt="2023-01-31T16:25:46.676" v="59" actId="1076"/>
          <ac:graphicFrameMkLst>
            <pc:docMk/>
            <pc:sldMk cId="1457062814" sldId="263"/>
            <ac:graphicFrameMk id="8" creationId="{86CE9DB7-97CF-14DF-7ACC-4EBEE6DF5C1D}"/>
          </ac:graphicFrameMkLst>
        </pc:graphicFrameChg>
      </pc:sldChg>
      <pc:sldChg chg="addSp delSp modSp new mod setBg">
        <pc:chgData name="Violitta Yesmaya" userId="4132fe74-a9e3-4df6-a260-6f1dbd02419b" providerId="ADAL" clId="{443E710F-6CFA-40F5-8FDF-286A34611584}" dt="2023-01-31T16:26:07.992" v="64" actId="26606"/>
        <pc:sldMkLst>
          <pc:docMk/>
          <pc:sldMk cId="105306628" sldId="264"/>
        </pc:sldMkLst>
        <pc:spChg chg="mod">
          <ac:chgData name="Violitta Yesmaya" userId="4132fe74-a9e3-4df6-a260-6f1dbd02419b" providerId="ADAL" clId="{443E710F-6CFA-40F5-8FDF-286A34611584}" dt="2023-01-31T16:26:07.992" v="64" actId="26606"/>
          <ac:spMkLst>
            <pc:docMk/>
            <pc:sldMk cId="105306628" sldId="264"/>
            <ac:spMk id="2" creationId="{2232D28D-2B29-1BB0-366C-BCC15EE0BDF3}"/>
          </ac:spMkLst>
        </pc:spChg>
        <pc:spChg chg="mod ord">
          <ac:chgData name="Violitta Yesmaya" userId="4132fe74-a9e3-4df6-a260-6f1dbd02419b" providerId="ADAL" clId="{443E710F-6CFA-40F5-8FDF-286A34611584}" dt="2023-01-31T16:26:07.992" v="64" actId="26606"/>
          <ac:spMkLst>
            <pc:docMk/>
            <pc:sldMk cId="105306628" sldId="264"/>
            <ac:spMk id="3" creationId="{CF597036-2328-FE9B-5877-A84A96708EE8}"/>
          </ac:spMkLst>
        </pc:spChg>
        <pc:spChg chg="add del mod">
          <ac:chgData name="Violitta Yesmaya" userId="4132fe74-a9e3-4df6-a260-6f1dbd02419b" providerId="ADAL" clId="{443E710F-6CFA-40F5-8FDF-286A34611584}" dt="2023-01-31T16:26:07.992" v="64" actId="26606"/>
          <ac:spMkLst>
            <pc:docMk/>
            <pc:sldMk cId="105306628" sldId="264"/>
            <ac:spMk id="4" creationId="{FFCD8F64-E4BA-094B-B75D-D79C3A522084}"/>
          </ac:spMkLst>
        </pc:spChg>
        <pc:spChg chg="add del">
          <ac:chgData name="Violitta Yesmaya" userId="4132fe74-a9e3-4df6-a260-6f1dbd02419b" providerId="ADAL" clId="{443E710F-6CFA-40F5-8FDF-286A34611584}" dt="2023-01-31T16:26:07.992" v="64" actId="26606"/>
          <ac:spMkLst>
            <pc:docMk/>
            <pc:sldMk cId="105306628" sldId="264"/>
            <ac:spMk id="10" creationId="{FF9B822F-893E-44C8-963C-64F50ACECBB2}"/>
          </ac:spMkLst>
        </pc:spChg>
        <pc:spChg chg="add del">
          <ac:chgData name="Violitta Yesmaya" userId="4132fe74-a9e3-4df6-a260-6f1dbd02419b" providerId="ADAL" clId="{443E710F-6CFA-40F5-8FDF-286A34611584}" dt="2023-01-31T16:26:07.992" v="64" actId="26606"/>
          <ac:spMkLst>
            <pc:docMk/>
            <pc:sldMk cId="105306628" sldId="264"/>
            <ac:spMk id="12" creationId="{EBF87945-A001-489F-9D9B-7D9435F0B9CA}"/>
          </ac:spMkLst>
        </pc:spChg>
        <pc:picChg chg="add mod">
          <ac:chgData name="Violitta Yesmaya" userId="4132fe74-a9e3-4df6-a260-6f1dbd02419b" providerId="ADAL" clId="{443E710F-6CFA-40F5-8FDF-286A34611584}" dt="2023-01-31T16:26:07.992" v="64" actId="26606"/>
          <ac:picMkLst>
            <pc:docMk/>
            <pc:sldMk cId="105306628" sldId="264"/>
            <ac:picMk id="5" creationId="{CB09DA5B-3384-2AF9-746D-E664B1248A85}"/>
          </ac:picMkLst>
        </pc:picChg>
      </pc:sldChg>
      <pc:sldChg chg="addSp delSp modSp new mod">
        <pc:chgData name="Violitta Yesmaya" userId="4132fe74-a9e3-4df6-a260-6f1dbd02419b" providerId="ADAL" clId="{443E710F-6CFA-40F5-8FDF-286A34611584}" dt="2023-01-31T16:26:23.143" v="66"/>
        <pc:sldMkLst>
          <pc:docMk/>
          <pc:sldMk cId="3005854837" sldId="265"/>
        </pc:sldMkLst>
        <pc:spChg chg="mod">
          <ac:chgData name="Violitta Yesmaya" userId="4132fe74-a9e3-4df6-a260-6f1dbd02419b" providerId="ADAL" clId="{443E710F-6CFA-40F5-8FDF-286A34611584}" dt="2023-01-31T16:26:17.258" v="65"/>
          <ac:spMkLst>
            <pc:docMk/>
            <pc:sldMk cId="3005854837" sldId="265"/>
            <ac:spMk id="2" creationId="{CDB27D5D-1A75-F514-43D5-B5999341D015}"/>
          </ac:spMkLst>
        </pc:spChg>
        <pc:spChg chg="del">
          <ac:chgData name="Violitta Yesmaya" userId="4132fe74-a9e3-4df6-a260-6f1dbd02419b" providerId="ADAL" clId="{443E710F-6CFA-40F5-8FDF-286A34611584}" dt="2023-01-31T16:26:23.143" v="66"/>
          <ac:spMkLst>
            <pc:docMk/>
            <pc:sldMk cId="3005854837" sldId="265"/>
            <ac:spMk id="3" creationId="{76B6175A-07B4-0784-4C3A-1C227D698178}"/>
          </ac:spMkLst>
        </pc:spChg>
        <pc:spChg chg="add mod">
          <ac:chgData name="Violitta Yesmaya" userId="4132fe74-a9e3-4df6-a260-6f1dbd02419b" providerId="ADAL" clId="{443E710F-6CFA-40F5-8FDF-286A34611584}" dt="2023-01-31T16:26:23.143" v="66"/>
          <ac:spMkLst>
            <pc:docMk/>
            <pc:sldMk cId="3005854837" sldId="265"/>
            <ac:spMk id="4" creationId="{21EFC02E-3DE1-69EE-7A31-382E0F372417}"/>
          </ac:spMkLst>
        </pc:spChg>
      </pc:sldChg>
      <pc:sldChg chg="addSp modSp new mod modAnim">
        <pc:chgData name="Violitta Yesmaya" userId="4132fe74-a9e3-4df6-a260-6f1dbd02419b" providerId="ADAL" clId="{443E710F-6CFA-40F5-8FDF-286A34611584}" dt="2023-01-31T16:26:38.527" v="69" actId="14100"/>
        <pc:sldMkLst>
          <pc:docMk/>
          <pc:sldMk cId="3705264599" sldId="266"/>
        </pc:sldMkLst>
        <pc:spChg chg="mod">
          <ac:chgData name="Violitta Yesmaya" userId="4132fe74-a9e3-4df6-a260-6f1dbd02419b" providerId="ADAL" clId="{443E710F-6CFA-40F5-8FDF-286A34611584}" dt="2023-01-31T16:26:31.047" v="67"/>
          <ac:spMkLst>
            <pc:docMk/>
            <pc:sldMk cId="3705264599" sldId="266"/>
            <ac:spMk id="2" creationId="{91437483-6C82-2A4E-F45E-7027AAAA2380}"/>
          </ac:spMkLst>
        </pc:spChg>
        <pc:spChg chg="add mod">
          <ac:chgData name="Violitta Yesmaya" userId="4132fe74-a9e3-4df6-a260-6f1dbd02419b" providerId="ADAL" clId="{443E710F-6CFA-40F5-8FDF-286A34611584}" dt="2023-01-31T16:26:38.527" v="69" actId="14100"/>
          <ac:spMkLst>
            <pc:docMk/>
            <pc:sldMk cId="3705264599" sldId="266"/>
            <ac:spMk id="4" creationId="{20A2929E-52EF-D7CA-C34A-925A2570345F}"/>
          </ac:spMkLst>
        </pc:spChg>
        <pc:graphicFrameChg chg="add mod">
          <ac:chgData name="Violitta Yesmaya" userId="4132fe74-a9e3-4df6-a260-6f1dbd02419b" providerId="ADAL" clId="{443E710F-6CFA-40F5-8FDF-286A34611584}" dt="2023-01-31T16:26:38.527" v="69" actId="14100"/>
          <ac:graphicFrameMkLst>
            <pc:docMk/>
            <pc:sldMk cId="3705264599" sldId="266"/>
            <ac:graphicFrameMk id="5" creationId="{6874F4E8-5DDD-82ED-165B-D03D1F6840D6}"/>
          </ac:graphicFrameMkLst>
        </pc:graphicFrameChg>
        <pc:graphicFrameChg chg="add mod">
          <ac:chgData name="Violitta Yesmaya" userId="4132fe74-a9e3-4df6-a260-6f1dbd02419b" providerId="ADAL" clId="{443E710F-6CFA-40F5-8FDF-286A34611584}" dt="2023-01-31T16:26:38.527" v="69" actId="14100"/>
          <ac:graphicFrameMkLst>
            <pc:docMk/>
            <pc:sldMk cId="3705264599" sldId="266"/>
            <ac:graphicFrameMk id="6" creationId="{96F924A0-68A8-3AF1-D09C-81776C78DC40}"/>
          </ac:graphicFrameMkLst>
        </pc:graphicFrameChg>
        <pc:graphicFrameChg chg="add mod">
          <ac:chgData name="Violitta Yesmaya" userId="4132fe74-a9e3-4df6-a260-6f1dbd02419b" providerId="ADAL" clId="{443E710F-6CFA-40F5-8FDF-286A34611584}" dt="2023-01-31T16:26:38.527" v="69" actId="14100"/>
          <ac:graphicFrameMkLst>
            <pc:docMk/>
            <pc:sldMk cId="3705264599" sldId="266"/>
            <ac:graphicFrameMk id="7" creationId="{E68FECF9-D5F0-C254-600A-AFDF30B94064}"/>
          </ac:graphicFrameMkLst>
        </pc:graphicFrameChg>
        <pc:graphicFrameChg chg="add mod">
          <ac:chgData name="Violitta Yesmaya" userId="4132fe74-a9e3-4df6-a260-6f1dbd02419b" providerId="ADAL" clId="{443E710F-6CFA-40F5-8FDF-286A34611584}" dt="2023-01-31T16:26:38.527" v="69" actId="14100"/>
          <ac:graphicFrameMkLst>
            <pc:docMk/>
            <pc:sldMk cId="3705264599" sldId="266"/>
            <ac:graphicFrameMk id="8" creationId="{567A8BA1-B49A-DE7F-D50F-C5EED090F353}"/>
          </ac:graphicFrameMkLst>
        </pc:graphicFrameChg>
        <pc:graphicFrameChg chg="add mod">
          <ac:chgData name="Violitta Yesmaya" userId="4132fe74-a9e3-4df6-a260-6f1dbd02419b" providerId="ADAL" clId="{443E710F-6CFA-40F5-8FDF-286A34611584}" dt="2023-01-31T16:26:38.527" v="69" actId="14100"/>
          <ac:graphicFrameMkLst>
            <pc:docMk/>
            <pc:sldMk cId="3705264599" sldId="266"/>
            <ac:graphicFrameMk id="9" creationId="{FEE63B4A-A17B-DEF8-BF2A-FF5B778AC032}"/>
          </ac:graphicFrameMkLst>
        </pc:graphicFrameChg>
        <pc:graphicFrameChg chg="add mod">
          <ac:chgData name="Violitta Yesmaya" userId="4132fe74-a9e3-4df6-a260-6f1dbd02419b" providerId="ADAL" clId="{443E710F-6CFA-40F5-8FDF-286A34611584}" dt="2023-01-31T16:26:38.527" v="69" actId="14100"/>
          <ac:graphicFrameMkLst>
            <pc:docMk/>
            <pc:sldMk cId="3705264599" sldId="266"/>
            <ac:graphicFrameMk id="10" creationId="{7F5253C9-A741-886B-4BA9-A5BC527B2662}"/>
          </ac:graphicFrameMkLst>
        </pc:graphicFrameChg>
      </pc:sldChg>
      <pc:sldChg chg="addSp modSp new mod modAnim">
        <pc:chgData name="Violitta Yesmaya" userId="4132fe74-a9e3-4df6-a260-6f1dbd02419b" providerId="ADAL" clId="{443E710F-6CFA-40F5-8FDF-286A34611584}" dt="2023-01-31T16:26:51.409" v="72" actId="14100"/>
        <pc:sldMkLst>
          <pc:docMk/>
          <pc:sldMk cId="2144004725" sldId="267"/>
        </pc:sldMkLst>
        <pc:spChg chg="mod">
          <ac:chgData name="Violitta Yesmaya" userId="4132fe74-a9e3-4df6-a260-6f1dbd02419b" providerId="ADAL" clId="{443E710F-6CFA-40F5-8FDF-286A34611584}" dt="2023-01-31T16:26:44.165" v="70"/>
          <ac:spMkLst>
            <pc:docMk/>
            <pc:sldMk cId="2144004725" sldId="267"/>
            <ac:spMk id="2" creationId="{B61EC9EB-13A2-0D39-6E9C-5B8070941D82}"/>
          </ac:spMkLst>
        </pc:spChg>
        <pc:spChg chg="add mod">
          <ac:chgData name="Violitta Yesmaya" userId="4132fe74-a9e3-4df6-a260-6f1dbd02419b" providerId="ADAL" clId="{443E710F-6CFA-40F5-8FDF-286A34611584}" dt="2023-01-31T16:26:51.409" v="72" actId="14100"/>
          <ac:spMkLst>
            <pc:docMk/>
            <pc:sldMk cId="2144004725" sldId="267"/>
            <ac:spMk id="5" creationId="{5E340D98-4668-41D6-A41E-4851F477E06D}"/>
          </ac:spMkLst>
        </pc:spChg>
        <pc:graphicFrameChg chg="add mod">
          <ac:chgData name="Violitta Yesmaya" userId="4132fe74-a9e3-4df6-a260-6f1dbd02419b" providerId="ADAL" clId="{443E710F-6CFA-40F5-8FDF-286A34611584}" dt="2023-01-31T16:26:51.409" v="72" actId="14100"/>
          <ac:graphicFrameMkLst>
            <pc:docMk/>
            <pc:sldMk cId="2144004725" sldId="267"/>
            <ac:graphicFrameMk id="4" creationId="{1165EB5A-2CB3-C35C-2955-87FE29F8E881}"/>
          </ac:graphicFrameMkLst>
        </pc:graphicFrameChg>
        <pc:graphicFrameChg chg="add mod">
          <ac:chgData name="Violitta Yesmaya" userId="4132fe74-a9e3-4df6-a260-6f1dbd02419b" providerId="ADAL" clId="{443E710F-6CFA-40F5-8FDF-286A34611584}" dt="2023-01-31T16:26:51.409" v="72" actId="14100"/>
          <ac:graphicFrameMkLst>
            <pc:docMk/>
            <pc:sldMk cId="2144004725" sldId="267"/>
            <ac:graphicFrameMk id="6" creationId="{FEF63174-5406-DB54-80CF-EB51B5F457C2}"/>
          </ac:graphicFrameMkLst>
        </pc:graphicFrameChg>
        <pc:graphicFrameChg chg="add mod">
          <ac:chgData name="Violitta Yesmaya" userId="4132fe74-a9e3-4df6-a260-6f1dbd02419b" providerId="ADAL" clId="{443E710F-6CFA-40F5-8FDF-286A34611584}" dt="2023-01-31T16:26:51.409" v="72" actId="14100"/>
          <ac:graphicFrameMkLst>
            <pc:docMk/>
            <pc:sldMk cId="2144004725" sldId="267"/>
            <ac:graphicFrameMk id="7" creationId="{532238B6-317C-CA3C-63F8-F2F4F8FAD1DC}"/>
          </ac:graphicFrameMkLst>
        </pc:graphicFrameChg>
        <pc:graphicFrameChg chg="add mod">
          <ac:chgData name="Violitta Yesmaya" userId="4132fe74-a9e3-4df6-a260-6f1dbd02419b" providerId="ADAL" clId="{443E710F-6CFA-40F5-8FDF-286A34611584}" dt="2023-01-31T16:26:51.409" v="72" actId="14100"/>
          <ac:graphicFrameMkLst>
            <pc:docMk/>
            <pc:sldMk cId="2144004725" sldId="267"/>
            <ac:graphicFrameMk id="8" creationId="{63CEE961-3012-7711-E282-3AECFED99078}"/>
          </ac:graphicFrameMkLst>
        </pc:graphicFrameChg>
      </pc:sldChg>
      <pc:sldChg chg="addSp modSp new mod modAnim">
        <pc:chgData name="Violitta Yesmaya" userId="4132fe74-a9e3-4df6-a260-6f1dbd02419b" providerId="ADAL" clId="{443E710F-6CFA-40F5-8FDF-286A34611584}" dt="2023-01-31T16:27:02.658" v="74"/>
        <pc:sldMkLst>
          <pc:docMk/>
          <pc:sldMk cId="1743389630" sldId="268"/>
        </pc:sldMkLst>
        <pc:spChg chg="mod">
          <ac:chgData name="Violitta Yesmaya" userId="4132fe74-a9e3-4df6-a260-6f1dbd02419b" providerId="ADAL" clId="{443E710F-6CFA-40F5-8FDF-286A34611584}" dt="2023-01-31T16:26:57.808" v="73"/>
          <ac:spMkLst>
            <pc:docMk/>
            <pc:sldMk cId="1743389630" sldId="268"/>
            <ac:spMk id="2" creationId="{E532F864-02D4-7ECA-23F2-7F7F7BDD84FC}"/>
          </ac:spMkLst>
        </pc:spChg>
        <pc:spChg chg="add mod">
          <ac:chgData name="Violitta Yesmaya" userId="4132fe74-a9e3-4df6-a260-6f1dbd02419b" providerId="ADAL" clId="{443E710F-6CFA-40F5-8FDF-286A34611584}" dt="2023-01-31T16:27:02.658" v="74"/>
          <ac:spMkLst>
            <pc:docMk/>
            <pc:sldMk cId="1743389630" sldId="268"/>
            <ac:spMk id="8" creationId="{613F2206-EBE9-A15A-8370-AB5374051F49}"/>
          </ac:spMkLst>
        </pc:spChg>
        <pc:graphicFrameChg chg="add mod">
          <ac:chgData name="Violitta Yesmaya" userId="4132fe74-a9e3-4df6-a260-6f1dbd02419b" providerId="ADAL" clId="{443E710F-6CFA-40F5-8FDF-286A34611584}" dt="2023-01-31T16:27:02.658" v="74"/>
          <ac:graphicFrameMkLst>
            <pc:docMk/>
            <pc:sldMk cId="1743389630" sldId="268"/>
            <ac:graphicFrameMk id="4" creationId="{9DB6145B-5727-7C63-C983-07B8055BA885}"/>
          </ac:graphicFrameMkLst>
        </pc:graphicFrameChg>
        <pc:graphicFrameChg chg="add mod">
          <ac:chgData name="Violitta Yesmaya" userId="4132fe74-a9e3-4df6-a260-6f1dbd02419b" providerId="ADAL" clId="{443E710F-6CFA-40F5-8FDF-286A34611584}" dt="2023-01-31T16:27:02.658" v="74"/>
          <ac:graphicFrameMkLst>
            <pc:docMk/>
            <pc:sldMk cId="1743389630" sldId="268"/>
            <ac:graphicFrameMk id="5" creationId="{05089441-B070-49F2-0AD8-73104E882520}"/>
          </ac:graphicFrameMkLst>
        </pc:graphicFrameChg>
        <pc:graphicFrameChg chg="add mod">
          <ac:chgData name="Violitta Yesmaya" userId="4132fe74-a9e3-4df6-a260-6f1dbd02419b" providerId="ADAL" clId="{443E710F-6CFA-40F5-8FDF-286A34611584}" dt="2023-01-31T16:27:02.658" v="74"/>
          <ac:graphicFrameMkLst>
            <pc:docMk/>
            <pc:sldMk cId="1743389630" sldId="268"/>
            <ac:graphicFrameMk id="6" creationId="{48912CCE-13F1-9DB0-74C2-FF278DC228E9}"/>
          </ac:graphicFrameMkLst>
        </pc:graphicFrameChg>
        <pc:graphicFrameChg chg="add mod">
          <ac:chgData name="Violitta Yesmaya" userId="4132fe74-a9e3-4df6-a260-6f1dbd02419b" providerId="ADAL" clId="{443E710F-6CFA-40F5-8FDF-286A34611584}" dt="2023-01-31T16:27:02.658" v="74"/>
          <ac:graphicFrameMkLst>
            <pc:docMk/>
            <pc:sldMk cId="1743389630" sldId="268"/>
            <ac:graphicFrameMk id="7" creationId="{D1FDC74C-C214-D8FE-5CDA-210968057147}"/>
          </ac:graphicFrameMkLst>
        </pc:graphicFrameChg>
      </pc:sldChg>
      <pc:sldChg chg="addSp modSp new mod modAnim">
        <pc:chgData name="Violitta Yesmaya" userId="4132fe74-a9e3-4df6-a260-6f1dbd02419b" providerId="ADAL" clId="{443E710F-6CFA-40F5-8FDF-286A34611584}" dt="2023-01-31T16:27:17.202" v="77" actId="1076"/>
        <pc:sldMkLst>
          <pc:docMk/>
          <pc:sldMk cId="112050157" sldId="269"/>
        </pc:sldMkLst>
        <pc:spChg chg="mod">
          <ac:chgData name="Violitta Yesmaya" userId="4132fe74-a9e3-4df6-a260-6f1dbd02419b" providerId="ADAL" clId="{443E710F-6CFA-40F5-8FDF-286A34611584}" dt="2023-01-31T16:27:09.718" v="75"/>
          <ac:spMkLst>
            <pc:docMk/>
            <pc:sldMk cId="112050157" sldId="269"/>
            <ac:spMk id="2" creationId="{3B41A81A-E19E-EE7C-0AD9-F68C5F755449}"/>
          </ac:spMkLst>
        </pc:spChg>
        <pc:spChg chg="add mod">
          <ac:chgData name="Violitta Yesmaya" userId="4132fe74-a9e3-4df6-a260-6f1dbd02419b" providerId="ADAL" clId="{443E710F-6CFA-40F5-8FDF-286A34611584}" dt="2023-01-31T16:27:17.202" v="77" actId="1076"/>
          <ac:spMkLst>
            <pc:docMk/>
            <pc:sldMk cId="112050157" sldId="269"/>
            <ac:spMk id="4" creationId="{A4E07D25-831D-4705-F853-C4F03749F9AA}"/>
          </ac:spMkLst>
        </pc:spChg>
        <pc:spChg chg="add mod">
          <ac:chgData name="Violitta Yesmaya" userId="4132fe74-a9e3-4df6-a260-6f1dbd02419b" providerId="ADAL" clId="{443E710F-6CFA-40F5-8FDF-286A34611584}" dt="2023-01-31T16:27:17.202" v="77" actId="1076"/>
          <ac:spMkLst>
            <pc:docMk/>
            <pc:sldMk cId="112050157" sldId="269"/>
            <ac:spMk id="6" creationId="{F76B159A-FB28-A1A1-D099-51239C4725C5}"/>
          </ac:spMkLst>
        </pc:spChg>
        <pc:graphicFrameChg chg="add mod">
          <ac:chgData name="Violitta Yesmaya" userId="4132fe74-a9e3-4df6-a260-6f1dbd02419b" providerId="ADAL" clId="{443E710F-6CFA-40F5-8FDF-286A34611584}" dt="2023-01-31T16:27:17.202" v="77" actId="1076"/>
          <ac:graphicFrameMkLst>
            <pc:docMk/>
            <pc:sldMk cId="112050157" sldId="269"/>
            <ac:graphicFrameMk id="7" creationId="{79B1EF75-214A-8F98-B274-ADF644D7328D}"/>
          </ac:graphicFrameMkLst>
        </pc:graphicFrameChg>
        <pc:picChg chg="add mod">
          <ac:chgData name="Violitta Yesmaya" userId="4132fe74-a9e3-4df6-a260-6f1dbd02419b" providerId="ADAL" clId="{443E710F-6CFA-40F5-8FDF-286A34611584}" dt="2023-01-31T16:27:17.202" v="77" actId="1076"/>
          <ac:picMkLst>
            <pc:docMk/>
            <pc:sldMk cId="112050157" sldId="269"/>
            <ac:picMk id="5" creationId="{32C0A746-6325-E67D-D7F1-5448C7CCF361}"/>
          </ac:picMkLst>
        </pc:picChg>
      </pc:sldChg>
      <pc:sldChg chg="addSp delSp modSp new mod">
        <pc:chgData name="Violitta Yesmaya" userId="4132fe74-a9e3-4df6-a260-6f1dbd02419b" providerId="ADAL" clId="{443E710F-6CFA-40F5-8FDF-286A34611584}" dt="2023-01-31T16:27:52.369" v="86" actId="20577"/>
        <pc:sldMkLst>
          <pc:docMk/>
          <pc:sldMk cId="1050705125" sldId="270"/>
        </pc:sldMkLst>
        <pc:spChg chg="mod">
          <ac:chgData name="Violitta Yesmaya" userId="4132fe74-a9e3-4df6-a260-6f1dbd02419b" providerId="ADAL" clId="{443E710F-6CFA-40F5-8FDF-286A34611584}" dt="2023-01-31T16:27:21.977" v="78"/>
          <ac:spMkLst>
            <pc:docMk/>
            <pc:sldMk cId="1050705125" sldId="270"/>
            <ac:spMk id="2" creationId="{6B9A5A41-80AE-627B-A642-7DFF316B4BEE}"/>
          </ac:spMkLst>
        </pc:spChg>
        <pc:spChg chg="del mod">
          <ac:chgData name="Violitta Yesmaya" userId="4132fe74-a9e3-4df6-a260-6f1dbd02419b" providerId="ADAL" clId="{443E710F-6CFA-40F5-8FDF-286A34611584}" dt="2023-01-31T16:27:32.860" v="81" actId="478"/>
          <ac:spMkLst>
            <pc:docMk/>
            <pc:sldMk cId="1050705125" sldId="270"/>
            <ac:spMk id="3" creationId="{340CED13-0040-1048-E5EC-2F80C1535E05}"/>
          </ac:spMkLst>
        </pc:spChg>
        <pc:spChg chg="add mod">
          <ac:chgData name="Violitta Yesmaya" userId="4132fe74-a9e3-4df6-a260-6f1dbd02419b" providerId="ADAL" clId="{443E710F-6CFA-40F5-8FDF-286A34611584}" dt="2023-01-31T16:27:52.369" v="86" actId="20577"/>
          <ac:spMkLst>
            <pc:docMk/>
            <pc:sldMk cId="1050705125" sldId="270"/>
            <ac:spMk id="5" creationId="{6A3EE6FB-260B-A8AD-8F90-F61B999A0679}"/>
          </ac:spMkLst>
        </pc:spChg>
        <pc:picChg chg="add mod">
          <ac:chgData name="Violitta Yesmaya" userId="4132fe74-a9e3-4df6-a260-6f1dbd02419b" providerId="ADAL" clId="{443E710F-6CFA-40F5-8FDF-286A34611584}" dt="2023-01-31T16:27:39.355" v="83" actId="1076"/>
          <ac:picMkLst>
            <pc:docMk/>
            <pc:sldMk cId="1050705125" sldId="270"/>
            <ac:picMk id="4" creationId="{F9E3E60F-A461-EE6A-8128-1878652B0948}"/>
          </ac:picMkLst>
        </pc:picChg>
      </pc:sldChg>
      <pc:sldChg chg="addSp modSp new mod">
        <pc:chgData name="Violitta Yesmaya" userId="4132fe74-a9e3-4df6-a260-6f1dbd02419b" providerId="ADAL" clId="{443E710F-6CFA-40F5-8FDF-286A34611584}" dt="2023-01-31T16:28:09.376" v="88"/>
        <pc:sldMkLst>
          <pc:docMk/>
          <pc:sldMk cId="2464551289" sldId="271"/>
        </pc:sldMkLst>
        <pc:spChg chg="mod">
          <ac:chgData name="Violitta Yesmaya" userId="4132fe74-a9e3-4df6-a260-6f1dbd02419b" providerId="ADAL" clId="{443E710F-6CFA-40F5-8FDF-286A34611584}" dt="2023-01-31T16:28:01.228" v="87"/>
          <ac:spMkLst>
            <pc:docMk/>
            <pc:sldMk cId="2464551289" sldId="271"/>
            <ac:spMk id="2" creationId="{602F0CF5-2A9E-2FE0-A777-D5E5C562A2B0}"/>
          </ac:spMkLst>
        </pc:spChg>
        <pc:spChg chg="add mod">
          <ac:chgData name="Violitta Yesmaya" userId="4132fe74-a9e3-4df6-a260-6f1dbd02419b" providerId="ADAL" clId="{443E710F-6CFA-40F5-8FDF-286A34611584}" dt="2023-01-31T16:28:09.376" v="88"/>
          <ac:spMkLst>
            <pc:docMk/>
            <pc:sldMk cId="2464551289" sldId="271"/>
            <ac:spMk id="4" creationId="{4096D4A0-7BE9-219D-3841-9265D656551D}"/>
          </ac:spMkLst>
        </pc:spChg>
        <pc:spChg chg="add mod">
          <ac:chgData name="Violitta Yesmaya" userId="4132fe74-a9e3-4df6-a260-6f1dbd02419b" providerId="ADAL" clId="{443E710F-6CFA-40F5-8FDF-286A34611584}" dt="2023-01-31T16:28:09.376" v="88"/>
          <ac:spMkLst>
            <pc:docMk/>
            <pc:sldMk cId="2464551289" sldId="271"/>
            <ac:spMk id="5" creationId="{2512C951-7B60-7525-4DE8-E3B4C53DA7B5}"/>
          </ac:spMkLst>
        </pc:spChg>
        <pc:spChg chg="add mod">
          <ac:chgData name="Violitta Yesmaya" userId="4132fe74-a9e3-4df6-a260-6f1dbd02419b" providerId="ADAL" clId="{443E710F-6CFA-40F5-8FDF-286A34611584}" dt="2023-01-31T16:28:09.376" v="88"/>
          <ac:spMkLst>
            <pc:docMk/>
            <pc:sldMk cId="2464551289" sldId="271"/>
            <ac:spMk id="7" creationId="{089B9D53-F722-4B00-93AF-C06FA2766508}"/>
          </ac:spMkLst>
        </pc:spChg>
        <pc:picChg chg="add mod">
          <ac:chgData name="Violitta Yesmaya" userId="4132fe74-a9e3-4df6-a260-6f1dbd02419b" providerId="ADAL" clId="{443E710F-6CFA-40F5-8FDF-286A34611584}" dt="2023-01-31T16:28:09.376" v="88"/>
          <ac:picMkLst>
            <pc:docMk/>
            <pc:sldMk cId="2464551289" sldId="271"/>
            <ac:picMk id="6" creationId="{8EC774AE-3A28-5D0B-5FA7-087C20CBA6E6}"/>
          </ac:picMkLst>
        </pc:picChg>
      </pc:sldChg>
      <pc:sldChg chg="addSp modSp new mod">
        <pc:chgData name="Violitta Yesmaya" userId="4132fe74-a9e3-4df6-a260-6f1dbd02419b" providerId="ADAL" clId="{443E710F-6CFA-40F5-8FDF-286A34611584}" dt="2023-01-31T16:28:20.856" v="90"/>
        <pc:sldMkLst>
          <pc:docMk/>
          <pc:sldMk cId="1935221011" sldId="272"/>
        </pc:sldMkLst>
        <pc:spChg chg="mod">
          <ac:chgData name="Violitta Yesmaya" userId="4132fe74-a9e3-4df6-a260-6f1dbd02419b" providerId="ADAL" clId="{443E710F-6CFA-40F5-8FDF-286A34611584}" dt="2023-01-31T16:28:15.725" v="89"/>
          <ac:spMkLst>
            <pc:docMk/>
            <pc:sldMk cId="1935221011" sldId="272"/>
            <ac:spMk id="2" creationId="{844104C9-A6BF-F74F-50AE-B300BE777612}"/>
          </ac:spMkLst>
        </pc:spChg>
        <pc:spChg chg="add mod">
          <ac:chgData name="Violitta Yesmaya" userId="4132fe74-a9e3-4df6-a260-6f1dbd02419b" providerId="ADAL" clId="{443E710F-6CFA-40F5-8FDF-286A34611584}" dt="2023-01-31T16:28:20.856" v="90"/>
          <ac:spMkLst>
            <pc:docMk/>
            <pc:sldMk cId="1935221011" sldId="272"/>
            <ac:spMk id="4" creationId="{85995DE0-4996-9715-67D3-62C5AF46E7A2}"/>
          </ac:spMkLst>
        </pc:spChg>
        <pc:spChg chg="add mod">
          <ac:chgData name="Violitta Yesmaya" userId="4132fe74-a9e3-4df6-a260-6f1dbd02419b" providerId="ADAL" clId="{443E710F-6CFA-40F5-8FDF-286A34611584}" dt="2023-01-31T16:28:20.856" v="90"/>
          <ac:spMkLst>
            <pc:docMk/>
            <pc:sldMk cId="1935221011" sldId="272"/>
            <ac:spMk id="8" creationId="{C871224D-EDBE-468C-35C8-A890E81489F8}"/>
          </ac:spMkLst>
        </pc:spChg>
        <pc:spChg chg="add mod">
          <ac:chgData name="Violitta Yesmaya" userId="4132fe74-a9e3-4df6-a260-6f1dbd02419b" providerId="ADAL" clId="{443E710F-6CFA-40F5-8FDF-286A34611584}" dt="2023-01-31T16:28:20.856" v="90"/>
          <ac:spMkLst>
            <pc:docMk/>
            <pc:sldMk cId="1935221011" sldId="272"/>
            <ac:spMk id="9" creationId="{FEACF024-A9AB-5B16-2315-906F3142A402}"/>
          </ac:spMkLst>
        </pc:spChg>
        <pc:spChg chg="add mod">
          <ac:chgData name="Violitta Yesmaya" userId="4132fe74-a9e3-4df6-a260-6f1dbd02419b" providerId="ADAL" clId="{443E710F-6CFA-40F5-8FDF-286A34611584}" dt="2023-01-31T16:28:20.856" v="90"/>
          <ac:spMkLst>
            <pc:docMk/>
            <pc:sldMk cId="1935221011" sldId="272"/>
            <ac:spMk id="10" creationId="{7E49BCD1-14BB-A1C7-F1C5-964AF75D4C8E}"/>
          </ac:spMkLst>
        </pc:spChg>
        <pc:spChg chg="add mod">
          <ac:chgData name="Violitta Yesmaya" userId="4132fe74-a9e3-4df6-a260-6f1dbd02419b" providerId="ADAL" clId="{443E710F-6CFA-40F5-8FDF-286A34611584}" dt="2023-01-31T16:28:20.856" v="90"/>
          <ac:spMkLst>
            <pc:docMk/>
            <pc:sldMk cId="1935221011" sldId="272"/>
            <ac:spMk id="11" creationId="{D62B7E4D-0B04-BCEC-C0C1-A9B44824EF21}"/>
          </ac:spMkLst>
        </pc:spChg>
        <pc:spChg chg="add mod">
          <ac:chgData name="Violitta Yesmaya" userId="4132fe74-a9e3-4df6-a260-6f1dbd02419b" providerId="ADAL" clId="{443E710F-6CFA-40F5-8FDF-286A34611584}" dt="2023-01-31T16:28:20.856" v="90"/>
          <ac:spMkLst>
            <pc:docMk/>
            <pc:sldMk cId="1935221011" sldId="272"/>
            <ac:spMk id="12" creationId="{4F234FB6-F2E2-F084-634D-FDBFAFC3D8C6}"/>
          </ac:spMkLst>
        </pc:spChg>
        <pc:picChg chg="add mod">
          <ac:chgData name="Violitta Yesmaya" userId="4132fe74-a9e3-4df6-a260-6f1dbd02419b" providerId="ADAL" clId="{443E710F-6CFA-40F5-8FDF-286A34611584}" dt="2023-01-31T16:28:20.856" v="90"/>
          <ac:picMkLst>
            <pc:docMk/>
            <pc:sldMk cId="1935221011" sldId="272"/>
            <ac:picMk id="5" creationId="{B6D81EFA-D168-0251-082A-A7FA8A55F2F6}"/>
          </ac:picMkLst>
        </pc:picChg>
        <pc:picChg chg="add mod">
          <ac:chgData name="Violitta Yesmaya" userId="4132fe74-a9e3-4df6-a260-6f1dbd02419b" providerId="ADAL" clId="{443E710F-6CFA-40F5-8FDF-286A34611584}" dt="2023-01-31T16:28:20.856" v="90"/>
          <ac:picMkLst>
            <pc:docMk/>
            <pc:sldMk cId="1935221011" sldId="272"/>
            <ac:picMk id="6" creationId="{349E56E4-0D55-424A-D80E-A1B8A1D17EF1}"/>
          </ac:picMkLst>
        </pc:picChg>
        <pc:picChg chg="add mod">
          <ac:chgData name="Violitta Yesmaya" userId="4132fe74-a9e3-4df6-a260-6f1dbd02419b" providerId="ADAL" clId="{443E710F-6CFA-40F5-8FDF-286A34611584}" dt="2023-01-31T16:28:20.856" v="90"/>
          <ac:picMkLst>
            <pc:docMk/>
            <pc:sldMk cId="1935221011" sldId="272"/>
            <ac:picMk id="7" creationId="{48758958-B539-AD67-A640-5842D294D9A4}"/>
          </ac:picMkLst>
        </pc:picChg>
      </pc:sldChg>
      <pc:sldChg chg="addSp modSp new mod">
        <pc:chgData name="Violitta Yesmaya" userId="4132fe74-a9e3-4df6-a260-6f1dbd02419b" providerId="ADAL" clId="{443E710F-6CFA-40F5-8FDF-286A34611584}" dt="2023-01-31T16:28:32.107" v="92"/>
        <pc:sldMkLst>
          <pc:docMk/>
          <pc:sldMk cId="1527560520" sldId="273"/>
        </pc:sldMkLst>
        <pc:spChg chg="mod">
          <ac:chgData name="Violitta Yesmaya" userId="4132fe74-a9e3-4df6-a260-6f1dbd02419b" providerId="ADAL" clId="{443E710F-6CFA-40F5-8FDF-286A34611584}" dt="2023-01-31T16:28:27.154" v="91"/>
          <ac:spMkLst>
            <pc:docMk/>
            <pc:sldMk cId="1527560520" sldId="273"/>
            <ac:spMk id="2" creationId="{FD6953DA-E4C7-8B52-390A-0EA87571B7DA}"/>
          </ac:spMkLst>
        </pc:spChg>
        <pc:spChg chg="add mod">
          <ac:chgData name="Violitta Yesmaya" userId="4132fe74-a9e3-4df6-a260-6f1dbd02419b" providerId="ADAL" clId="{443E710F-6CFA-40F5-8FDF-286A34611584}" dt="2023-01-31T16:28:32.107" v="92"/>
          <ac:spMkLst>
            <pc:docMk/>
            <pc:sldMk cId="1527560520" sldId="273"/>
            <ac:spMk id="4" creationId="{577729B9-F349-8BA4-812A-7F33D84277DF}"/>
          </ac:spMkLst>
        </pc:spChg>
        <pc:spChg chg="add mod">
          <ac:chgData name="Violitta Yesmaya" userId="4132fe74-a9e3-4df6-a260-6f1dbd02419b" providerId="ADAL" clId="{443E710F-6CFA-40F5-8FDF-286A34611584}" dt="2023-01-31T16:28:32.107" v="92"/>
          <ac:spMkLst>
            <pc:docMk/>
            <pc:sldMk cId="1527560520" sldId="273"/>
            <ac:spMk id="8" creationId="{3A9C56E5-A94B-F85D-2274-5969FC9A039F}"/>
          </ac:spMkLst>
        </pc:spChg>
        <pc:spChg chg="add mod">
          <ac:chgData name="Violitta Yesmaya" userId="4132fe74-a9e3-4df6-a260-6f1dbd02419b" providerId="ADAL" clId="{443E710F-6CFA-40F5-8FDF-286A34611584}" dt="2023-01-31T16:28:32.107" v="92"/>
          <ac:spMkLst>
            <pc:docMk/>
            <pc:sldMk cId="1527560520" sldId="273"/>
            <ac:spMk id="9" creationId="{559EA9FB-BDD8-4BED-0D41-D5E3429FF404}"/>
          </ac:spMkLst>
        </pc:spChg>
        <pc:spChg chg="add mod">
          <ac:chgData name="Violitta Yesmaya" userId="4132fe74-a9e3-4df6-a260-6f1dbd02419b" providerId="ADAL" clId="{443E710F-6CFA-40F5-8FDF-286A34611584}" dt="2023-01-31T16:28:32.107" v="92"/>
          <ac:spMkLst>
            <pc:docMk/>
            <pc:sldMk cId="1527560520" sldId="273"/>
            <ac:spMk id="10" creationId="{1CE967E0-1492-2A0B-AD04-EA4C9C34B3B8}"/>
          </ac:spMkLst>
        </pc:spChg>
        <pc:spChg chg="add mod">
          <ac:chgData name="Violitta Yesmaya" userId="4132fe74-a9e3-4df6-a260-6f1dbd02419b" providerId="ADAL" clId="{443E710F-6CFA-40F5-8FDF-286A34611584}" dt="2023-01-31T16:28:32.107" v="92"/>
          <ac:spMkLst>
            <pc:docMk/>
            <pc:sldMk cId="1527560520" sldId="273"/>
            <ac:spMk id="11" creationId="{57FF1E8E-1EF5-0527-EB3D-26432856C6CC}"/>
          </ac:spMkLst>
        </pc:spChg>
        <pc:spChg chg="add mod">
          <ac:chgData name="Violitta Yesmaya" userId="4132fe74-a9e3-4df6-a260-6f1dbd02419b" providerId="ADAL" clId="{443E710F-6CFA-40F5-8FDF-286A34611584}" dt="2023-01-31T16:28:32.107" v="92"/>
          <ac:spMkLst>
            <pc:docMk/>
            <pc:sldMk cId="1527560520" sldId="273"/>
            <ac:spMk id="12" creationId="{8EEFEFBB-DDC2-FC96-CAF7-4E0932FD95A5}"/>
          </ac:spMkLst>
        </pc:spChg>
        <pc:spChg chg="add mod">
          <ac:chgData name="Violitta Yesmaya" userId="4132fe74-a9e3-4df6-a260-6f1dbd02419b" providerId="ADAL" clId="{443E710F-6CFA-40F5-8FDF-286A34611584}" dt="2023-01-31T16:28:32.107" v="92"/>
          <ac:spMkLst>
            <pc:docMk/>
            <pc:sldMk cId="1527560520" sldId="273"/>
            <ac:spMk id="13" creationId="{F4FB8B56-FA30-1513-B89B-39D96431A310}"/>
          </ac:spMkLst>
        </pc:spChg>
        <pc:picChg chg="add mod">
          <ac:chgData name="Violitta Yesmaya" userId="4132fe74-a9e3-4df6-a260-6f1dbd02419b" providerId="ADAL" clId="{443E710F-6CFA-40F5-8FDF-286A34611584}" dt="2023-01-31T16:28:32.107" v="92"/>
          <ac:picMkLst>
            <pc:docMk/>
            <pc:sldMk cId="1527560520" sldId="273"/>
            <ac:picMk id="5" creationId="{FD48CC9A-8D07-1350-4909-94D4AE84DD14}"/>
          </ac:picMkLst>
        </pc:picChg>
        <pc:picChg chg="add mod">
          <ac:chgData name="Violitta Yesmaya" userId="4132fe74-a9e3-4df6-a260-6f1dbd02419b" providerId="ADAL" clId="{443E710F-6CFA-40F5-8FDF-286A34611584}" dt="2023-01-31T16:28:32.107" v="92"/>
          <ac:picMkLst>
            <pc:docMk/>
            <pc:sldMk cId="1527560520" sldId="273"/>
            <ac:picMk id="6" creationId="{47393BBD-7FE0-06A2-97D4-5ED9370A90D9}"/>
          </ac:picMkLst>
        </pc:picChg>
        <pc:picChg chg="add mod">
          <ac:chgData name="Violitta Yesmaya" userId="4132fe74-a9e3-4df6-a260-6f1dbd02419b" providerId="ADAL" clId="{443E710F-6CFA-40F5-8FDF-286A34611584}" dt="2023-01-31T16:28:32.107" v="92"/>
          <ac:picMkLst>
            <pc:docMk/>
            <pc:sldMk cId="1527560520" sldId="273"/>
            <ac:picMk id="7" creationId="{FDED07E7-F7A4-2414-4EB3-0DF28C20BD0E}"/>
          </ac:picMkLst>
        </pc:picChg>
      </pc:sldChg>
      <pc:sldChg chg="addSp modSp new mod">
        <pc:chgData name="Violitta Yesmaya" userId="4132fe74-a9e3-4df6-a260-6f1dbd02419b" providerId="ADAL" clId="{443E710F-6CFA-40F5-8FDF-286A34611584}" dt="2023-01-31T16:28:50.278" v="95" actId="1076"/>
        <pc:sldMkLst>
          <pc:docMk/>
          <pc:sldMk cId="3241291939" sldId="274"/>
        </pc:sldMkLst>
        <pc:spChg chg="mod">
          <ac:chgData name="Violitta Yesmaya" userId="4132fe74-a9e3-4df6-a260-6f1dbd02419b" providerId="ADAL" clId="{443E710F-6CFA-40F5-8FDF-286A34611584}" dt="2023-01-31T16:28:41.687" v="93"/>
          <ac:spMkLst>
            <pc:docMk/>
            <pc:sldMk cId="3241291939" sldId="274"/>
            <ac:spMk id="2" creationId="{DE8CC2DB-CAD0-7100-5D88-D5C6F9475797}"/>
          </ac:spMkLst>
        </pc:spChg>
        <pc:picChg chg="add mod">
          <ac:chgData name="Violitta Yesmaya" userId="4132fe74-a9e3-4df6-a260-6f1dbd02419b" providerId="ADAL" clId="{443E710F-6CFA-40F5-8FDF-286A34611584}" dt="2023-01-31T16:28:50.278" v="95" actId="1076"/>
          <ac:picMkLst>
            <pc:docMk/>
            <pc:sldMk cId="3241291939" sldId="274"/>
            <ac:picMk id="4" creationId="{507D50CD-E462-0125-9562-BE8290B76D8D}"/>
          </ac:picMkLst>
        </pc:picChg>
      </pc:sldChg>
      <pc:sldChg chg="new del">
        <pc:chgData name="Violitta Yesmaya" userId="4132fe74-a9e3-4df6-a260-6f1dbd02419b" providerId="ADAL" clId="{443E710F-6CFA-40F5-8FDF-286A34611584}" dt="2023-01-31T16:28:52.782" v="96" actId="47"/>
        <pc:sldMkLst>
          <pc:docMk/>
          <pc:sldMk cId="1035334656" sldId="275"/>
        </pc:sldMkLst>
      </pc:sldChg>
      <pc:sldChg chg="new del">
        <pc:chgData name="Violitta Yesmaya" userId="4132fe74-a9e3-4df6-a260-6f1dbd02419b" providerId="ADAL" clId="{443E710F-6CFA-40F5-8FDF-286A34611584}" dt="2023-01-31T16:28:52.987" v="97" actId="47"/>
        <pc:sldMkLst>
          <pc:docMk/>
          <pc:sldMk cId="588669803" sldId="276"/>
        </pc:sldMkLst>
      </pc:sldChg>
      <pc:sldChg chg="new del">
        <pc:chgData name="Violitta Yesmaya" userId="4132fe74-a9e3-4df6-a260-6f1dbd02419b" providerId="ADAL" clId="{443E710F-6CFA-40F5-8FDF-286A34611584}" dt="2023-01-31T16:28:53.176" v="98" actId="47"/>
        <pc:sldMkLst>
          <pc:docMk/>
          <pc:sldMk cId="4196587553" sldId="277"/>
        </pc:sldMkLst>
      </pc:sldChg>
      <pc:sldChg chg="new del">
        <pc:chgData name="Violitta Yesmaya" userId="4132fe74-a9e3-4df6-a260-6f1dbd02419b" providerId="ADAL" clId="{443E710F-6CFA-40F5-8FDF-286A34611584}" dt="2023-01-31T16:28:53.855" v="99" actId="47"/>
        <pc:sldMkLst>
          <pc:docMk/>
          <pc:sldMk cId="4242317882" sldId="278"/>
        </pc:sldMkLst>
      </pc:sldChg>
      <pc:sldChg chg="new del">
        <pc:chgData name="Violitta Yesmaya" userId="4132fe74-a9e3-4df6-a260-6f1dbd02419b" providerId="ADAL" clId="{443E710F-6CFA-40F5-8FDF-286A34611584}" dt="2023-01-31T16:28:54.359" v="100" actId="47"/>
        <pc:sldMkLst>
          <pc:docMk/>
          <pc:sldMk cId="2692381281" sldId="279"/>
        </pc:sldMkLst>
      </pc:sldChg>
      <pc:sldChg chg="new del">
        <pc:chgData name="Violitta Yesmaya" userId="4132fe74-a9e3-4df6-a260-6f1dbd02419b" providerId="ADAL" clId="{443E710F-6CFA-40F5-8FDF-286A34611584}" dt="2023-01-31T16:28:54.627" v="101" actId="47"/>
        <pc:sldMkLst>
          <pc:docMk/>
          <pc:sldMk cId="1060462840" sldId="280"/>
        </pc:sldMkLst>
      </pc:sldChg>
      <pc:sldChg chg="new del">
        <pc:chgData name="Violitta Yesmaya" userId="4132fe74-a9e3-4df6-a260-6f1dbd02419b" providerId="ADAL" clId="{443E710F-6CFA-40F5-8FDF-286A34611584}" dt="2023-01-31T16:28:54.800" v="102" actId="47"/>
        <pc:sldMkLst>
          <pc:docMk/>
          <pc:sldMk cId="3181613589" sldId="281"/>
        </pc:sldMkLst>
      </pc:sldChg>
      <pc:sldChg chg="new del">
        <pc:chgData name="Violitta Yesmaya" userId="4132fe74-a9e3-4df6-a260-6f1dbd02419b" providerId="ADAL" clId="{443E710F-6CFA-40F5-8FDF-286A34611584}" dt="2023-01-31T16:28:54.979" v="103" actId="47"/>
        <pc:sldMkLst>
          <pc:docMk/>
          <pc:sldMk cId="2300537122" sldId="282"/>
        </pc:sldMkLst>
      </pc:sldChg>
      <pc:sldChg chg="new del">
        <pc:chgData name="Violitta Yesmaya" userId="4132fe74-a9e3-4df6-a260-6f1dbd02419b" providerId="ADAL" clId="{443E710F-6CFA-40F5-8FDF-286A34611584}" dt="2023-01-31T16:28:57.021" v="104" actId="47"/>
        <pc:sldMkLst>
          <pc:docMk/>
          <pc:sldMk cId="2581657436" sldId="283"/>
        </pc:sldMkLst>
      </pc:sldChg>
      <pc:sldChg chg="new del">
        <pc:chgData name="Violitta Yesmaya" userId="4132fe74-a9e3-4df6-a260-6f1dbd02419b" providerId="ADAL" clId="{443E710F-6CFA-40F5-8FDF-286A34611584}" dt="2023-01-31T16:28:57.163" v="105" actId="47"/>
        <pc:sldMkLst>
          <pc:docMk/>
          <pc:sldMk cId="1687037991" sldId="284"/>
        </pc:sldMkLst>
      </pc:sldChg>
      <pc:sldChg chg="new del">
        <pc:chgData name="Violitta Yesmaya" userId="4132fe74-a9e3-4df6-a260-6f1dbd02419b" providerId="ADAL" clId="{443E710F-6CFA-40F5-8FDF-286A34611584}" dt="2023-01-31T16:28:57.337" v="106" actId="47"/>
        <pc:sldMkLst>
          <pc:docMk/>
          <pc:sldMk cId="3517659666" sldId="285"/>
        </pc:sldMkLst>
      </pc:sldChg>
      <pc:sldChg chg="new del">
        <pc:chgData name="Violitta Yesmaya" userId="4132fe74-a9e3-4df6-a260-6f1dbd02419b" providerId="ADAL" clId="{443E710F-6CFA-40F5-8FDF-286A34611584}" dt="2023-01-31T16:28:57.495" v="107" actId="47"/>
        <pc:sldMkLst>
          <pc:docMk/>
          <pc:sldMk cId="1516111271" sldId="286"/>
        </pc:sldMkLst>
      </pc:sldChg>
      <pc:sldChg chg="addSp modSp new mod">
        <pc:chgData name="Violitta Yesmaya" userId="4132fe74-a9e3-4df6-a260-6f1dbd02419b" providerId="ADAL" clId="{443E710F-6CFA-40F5-8FDF-286A34611584}" dt="2023-01-31T16:29:17.720" v="113" actId="27636"/>
        <pc:sldMkLst>
          <pc:docMk/>
          <pc:sldMk cId="3795401574" sldId="287"/>
        </pc:sldMkLst>
        <pc:spChg chg="mod">
          <ac:chgData name="Violitta Yesmaya" userId="4132fe74-a9e3-4df6-a260-6f1dbd02419b" providerId="ADAL" clId="{443E710F-6CFA-40F5-8FDF-286A34611584}" dt="2023-01-31T16:29:05.007" v="109" actId="20577"/>
          <ac:spMkLst>
            <pc:docMk/>
            <pc:sldMk cId="3795401574" sldId="287"/>
            <ac:spMk id="2" creationId="{097736E3-B817-B8B9-3F1C-DE380D19E05E}"/>
          </ac:spMkLst>
        </pc:spChg>
        <pc:spChg chg="add mod">
          <ac:chgData name="Violitta Yesmaya" userId="4132fe74-a9e3-4df6-a260-6f1dbd02419b" providerId="ADAL" clId="{443E710F-6CFA-40F5-8FDF-286A34611584}" dt="2023-01-31T16:29:17.720" v="113" actId="27636"/>
          <ac:spMkLst>
            <pc:docMk/>
            <pc:sldMk cId="3795401574" sldId="287"/>
            <ac:spMk id="4" creationId="{798C7620-0864-ED57-890E-8E47117EE7FB}"/>
          </ac:spMkLst>
        </pc:spChg>
        <pc:picChg chg="add mod">
          <ac:chgData name="Violitta Yesmaya" userId="4132fe74-a9e3-4df6-a260-6f1dbd02419b" providerId="ADAL" clId="{443E710F-6CFA-40F5-8FDF-286A34611584}" dt="2023-01-31T16:29:13.073" v="110"/>
          <ac:picMkLst>
            <pc:docMk/>
            <pc:sldMk cId="3795401574" sldId="287"/>
            <ac:picMk id="5" creationId="{76C228E4-147F-A17D-55BE-FD33F8F54D4F}"/>
          </ac:picMkLst>
        </pc:picChg>
        <pc:picChg chg="add mod">
          <ac:chgData name="Violitta Yesmaya" userId="4132fe74-a9e3-4df6-a260-6f1dbd02419b" providerId="ADAL" clId="{443E710F-6CFA-40F5-8FDF-286A34611584}" dt="2023-01-31T16:29:13.073" v="110"/>
          <ac:picMkLst>
            <pc:docMk/>
            <pc:sldMk cId="3795401574" sldId="287"/>
            <ac:picMk id="6" creationId="{8C3D063F-576F-6ED2-B60F-0B4B06FBCDB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8C75-AE9B-4CFC-8F0A-22CF7E6F188E}" type="doc">
      <dgm:prSet loTypeId="urn:microsoft.com/office/officeart/2005/8/layout/target3" loCatId="relationship" qsTypeId="urn:microsoft.com/office/officeart/2005/8/quickstyle/3d3" qsCatId="3D" csTypeId="urn:microsoft.com/office/officeart/2005/8/colors/accent6_4" csCatId="accent6" phldr="1"/>
      <dgm:spPr/>
      <dgm:t>
        <a:bodyPr/>
        <a:lstStyle/>
        <a:p>
          <a:endParaRPr lang="en-US"/>
        </a:p>
      </dgm:t>
    </dgm:pt>
    <dgm:pt modelId="{E8C3D92E-88D8-4EE8-980F-64A08E77C791}">
      <dgm:prSet custT="1"/>
      <dgm:spPr/>
      <dgm:t>
        <a:bodyPr/>
        <a:lstStyle/>
        <a:p>
          <a:pPr rtl="0"/>
          <a:r>
            <a:rPr lang="en-AU" sz="2800" dirty="0"/>
            <a:t>Approximations using Taylor Series</a:t>
          </a:r>
          <a:endParaRPr lang="en-US" sz="2800" dirty="0"/>
        </a:p>
      </dgm:t>
    </dgm:pt>
    <dgm:pt modelId="{F4CCD9A7-4E64-4069-AE3B-9DF6CA978BE4}" type="parTrans" cxnId="{2D3A6682-25F8-4131-BE1C-F4FD0E13FB93}">
      <dgm:prSet/>
      <dgm:spPr/>
      <dgm:t>
        <a:bodyPr/>
        <a:lstStyle/>
        <a:p>
          <a:endParaRPr lang="en-US"/>
        </a:p>
      </dgm:t>
    </dgm:pt>
    <dgm:pt modelId="{8B665B17-05ED-4B38-8EBC-BE7EA33874D3}" type="sibTrans" cxnId="{2D3A6682-25F8-4131-BE1C-F4FD0E13FB93}">
      <dgm:prSet/>
      <dgm:spPr/>
      <dgm:t>
        <a:bodyPr/>
        <a:lstStyle/>
        <a:p>
          <a:endParaRPr lang="en-US"/>
        </a:p>
      </dgm:t>
    </dgm:pt>
    <dgm:pt modelId="{EA418BBB-5F66-4835-A212-D4E4B0CD7AA8}">
      <dgm:prSet custT="1"/>
      <dgm:spPr/>
      <dgm:t>
        <a:bodyPr/>
        <a:lstStyle/>
        <a:p>
          <a:pPr rtl="0"/>
          <a:r>
            <a:rPr lang="en-US" sz="2800" dirty="0"/>
            <a:t>Truncation Error for Taylor Series</a:t>
          </a:r>
        </a:p>
      </dgm:t>
    </dgm:pt>
    <dgm:pt modelId="{30312AA7-D87A-4756-B585-C7C11E577846}" type="parTrans" cxnId="{630D7CF2-1847-4015-A48D-6EC28A4DB407}">
      <dgm:prSet/>
      <dgm:spPr/>
      <dgm:t>
        <a:bodyPr/>
        <a:lstStyle/>
        <a:p>
          <a:endParaRPr lang="en-US"/>
        </a:p>
      </dgm:t>
    </dgm:pt>
    <dgm:pt modelId="{CDB7C3AE-F330-4B10-8B33-5CBE6286EA5A}" type="sibTrans" cxnId="{630D7CF2-1847-4015-A48D-6EC28A4DB407}">
      <dgm:prSet/>
      <dgm:spPr/>
      <dgm:t>
        <a:bodyPr/>
        <a:lstStyle/>
        <a:p>
          <a:endParaRPr lang="en-US"/>
        </a:p>
      </dgm:t>
    </dgm:pt>
    <dgm:pt modelId="{BF8C27E1-651B-4E74-AEF6-935CD70424D0}">
      <dgm:prSet custT="1"/>
      <dgm:spPr/>
      <dgm:t>
        <a:bodyPr/>
        <a:lstStyle/>
        <a:p>
          <a:r>
            <a:rPr lang="en-HK" sz="2800" dirty="0"/>
            <a:t>Estimating Truncation Errors</a:t>
          </a:r>
          <a:endParaRPr lang="en-US" sz="2800" dirty="0"/>
        </a:p>
      </dgm:t>
    </dgm:pt>
    <dgm:pt modelId="{706DD0C5-C20C-4939-96D1-2DE8836713E7}" type="parTrans" cxnId="{3A223EE7-CD2E-4138-BC2A-FA341E0A4B75}">
      <dgm:prSet/>
      <dgm:spPr/>
      <dgm:t>
        <a:bodyPr/>
        <a:lstStyle/>
        <a:p>
          <a:endParaRPr lang="en-US"/>
        </a:p>
      </dgm:t>
    </dgm:pt>
    <dgm:pt modelId="{4F8FEEF6-D111-4C2F-BCF8-6BF77B445FC0}" type="sibTrans" cxnId="{3A223EE7-CD2E-4138-BC2A-FA341E0A4B75}">
      <dgm:prSet/>
      <dgm:spPr/>
      <dgm:t>
        <a:bodyPr/>
        <a:lstStyle/>
        <a:p>
          <a:endParaRPr lang="en-US"/>
        </a:p>
      </dgm:t>
    </dgm:pt>
    <dgm:pt modelId="{FB12CC6F-FFB7-41C7-8BA1-9212A8C68850}" type="pres">
      <dgm:prSet presAssocID="{D2738C75-AE9B-4CFC-8F0A-22CF7E6F188E}" presName="Name0" presStyleCnt="0">
        <dgm:presLayoutVars>
          <dgm:chMax val="7"/>
          <dgm:dir/>
          <dgm:animLvl val="lvl"/>
          <dgm:resizeHandles val="exact"/>
        </dgm:presLayoutVars>
      </dgm:prSet>
      <dgm:spPr/>
    </dgm:pt>
    <dgm:pt modelId="{32B0E6A2-5142-41AA-961D-7A04E265F6EE}" type="pres">
      <dgm:prSet presAssocID="{E8C3D92E-88D8-4EE8-980F-64A08E77C791}" presName="circle1" presStyleLbl="node1" presStyleIdx="0" presStyleCnt="3"/>
      <dgm:spPr/>
    </dgm:pt>
    <dgm:pt modelId="{39774DD3-70D2-4140-A1C7-D5C784B7CF5E}" type="pres">
      <dgm:prSet presAssocID="{E8C3D92E-88D8-4EE8-980F-64A08E77C791}" presName="space" presStyleCnt="0"/>
      <dgm:spPr/>
    </dgm:pt>
    <dgm:pt modelId="{027D4DEA-148C-4201-9740-FAC178809EDE}" type="pres">
      <dgm:prSet presAssocID="{E8C3D92E-88D8-4EE8-980F-64A08E77C791}" presName="rect1" presStyleLbl="alignAcc1" presStyleIdx="0" presStyleCnt="3"/>
      <dgm:spPr/>
    </dgm:pt>
    <dgm:pt modelId="{96A5F754-03BB-4D31-A680-3E3598CB15BB}" type="pres">
      <dgm:prSet presAssocID="{EA418BBB-5F66-4835-A212-D4E4B0CD7AA8}" presName="vertSpace2" presStyleLbl="node1" presStyleIdx="0" presStyleCnt="3"/>
      <dgm:spPr/>
    </dgm:pt>
    <dgm:pt modelId="{1F8BE314-68A4-4476-8AD9-946510DCBBE9}" type="pres">
      <dgm:prSet presAssocID="{EA418BBB-5F66-4835-A212-D4E4B0CD7AA8}" presName="circle2" presStyleLbl="node1" presStyleIdx="1" presStyleCnt="3"/>
      <dgm:spPr/>
    </dgm:pt>
    <dgm:pt modelId="{046868BC-33F3-4B50-BE93-FC1AE5A06423}" type="pres">
      <dgm:prSet presAssocID="{EA418BBB-5F66-4835-A212-D4E4B0CD7AA8}" presName="rect2" presStyleLbl="alignAcc1" presStyleIdx="1" presStyleCnt="3"/>
      <dgm:spPr/>
    </dgm:pt>
    <dgm:pt modelId="{68D6A60C-D840-4F31-A6EC-7F7EA300A56C}" type="pres">
      <dgm:prSet presAssocID="{BF8C27E1-651B-4E74-AEF6-935CD70424D0}" presName="vertSpace3" presStyleLbl="node1" presStyleIdx="1" presStyleCnt="3"/>
      <dgm:spPr/>
    </dgm:pt>
    <dgm:pt modelId="{130BC530-2BEB-49E4-BFBD-F23A9CE377FA}" type="pres">
      <dgm:prSet presAssocID="{BF8C27E1-651B-4E74-AEF6-935CD70424D0}" presName="circle3" presStyleLbl="node1" presStyleIdx="2" presStyleCnt="3"/>
      <dgm:spPr/>
    </dgm:pt>
    <dgm:pt modelId="{1CBB8627-851A-4E16-8DF7-0B7A9ECB461E}" type="pres">
      <dgm:prSet presAssocID="{BF8C27E1-651B-4E74-AEF6-935CD70424D0}" presName="rect3" presStyleLbl="alignAcc1" presStyleIdx="2" presStyleCnt="3"/>
      <dgm:spPr/>
    </dgm:pt>
    <dgm:pt modelId="{6B6ADCC7-6C33-4561-A9FB-EAADFBF42704}" type="pres">
      <dgm:prSet presAssocID="{E8C3D92E-88D8-4EE8-980F-64A08E77C791}" presName="rect1ParTxNoCh" presStyleLbl="alignAcc1" presStyleIdx="2" presStyleCnt="3">
        <dgm:presLayoutVars>
          <dgm:chMax val="1"/>
          <dgm:bulletEnabled val="1"/>
        </dgm:presLayoutVars>
      </dgm:prSet>
      <dgm:spPr/>
    </dgm:pt>
    <dgm:pt modelId="{396B1C99-DDCB-4816-AB4E-4FC4D74ED46D}" type="pres">
      <dgm:prSet presAssocID="{EA418BBB-5F66-4835-A212-D4E4B0CD7AA8}" presName="rect2ParTxNoCh" presStyleLbl="alignAcc1" presStyleIdx="2" presStyleCnt="3">
        <dgm:presLayoutVars>
          <dgm:chMax val="1"/>
          <dgm:bulletEnabled val="1"/>
        </dgm:presLayoutVars>
      </dgm:prSet>
      <dgm:spPr/>
    </dgm:pt>
    <dgm:pt modelId="{5FE87B0A-23C2-44C0-B46B-4E0C4B62BCEC}" type="pres">
      <dgm:prSet presAssocID="{BF8C27E1-651B-4E74-AEF6-935CD70424D0}" presName="rect3ParTxNoCh" presStyleLbl="alignAcc1" presStyleIdx="2" presStyleCnt="3">
        <dgm:presLayoutVars>
          <dgm:chMax val="1"/>
          <dgm:bulletEnabled val="1"/>
        </dgm:presLayoutVars>
      </dgm:prSet>
      <dgm:spPr/>
    </dgm:pt>
  </dgm:ptLst>
  <dgm:cxnLst>
    <dgm:cxn modelId="{3C849404-5D5D-41D6-BB70-39A8B3438A1B}" type="presOf" srcId="{BF8C27E1-651B-4E74-AEF6-935CD70424D0}" destId="{1CBB8627-851A-4E16-8DF7-0B7A9ECB461E}" srcOrd="0" destOrd="0" presId="urn:microsoft.com/office/officeart/2005/8/layout/target3"/>
    <dgm:cxn modelId="{02D2170E-60EA-420E-9F80-91CAABA1F167}" type="presOf" srcId="{E8C3D92E-88D8-4EE8-980F-64A08E77C791}" destId="{6B6ADCC7-6C33-4561-A9FB-EAADFBF42704}" srcOrd="1" destOrd="0" presId="urn:microsoft.com/office/officeart/2005/8/layout/target3"/>
    <dgm:cxn modelId="{BFAC6021-3831-4599-8F08-D609A61715DC}" type="presOf" srcId="{E8C3D92E-88D8-4EE8-980F-64A08E77C791}" destId="{027D4DEA-148C-4201-9740-FAC178809EDE}" srcOrd="0" destOrd="0" presId="urn:microsoft.com/office/officeart/2005/8/layout/target3"/>
    <dgm:cxn modelId="{BBD19769-3B1F-4A97-AAA8-D5B7AC1D711C}" type="presOf" srcId="{BF8C27E1-651B-4E74-AEF6-935CD70424D0}" destId="{5FE87B0A-23C2-44C0-B46B-4E0C4B62BCEC}" srcOrd="1" destOrd="0" presId="urn:microsoft.com/office/officeart/2005/8/layout/target3"/>
    <dgm:cxn modelId="{D72C2255-B3EF-49A4-A1B6-A55392AAE7FB}" type="presOf" srcId="{D2738C75-AE9B-4CFC-8F0A-22CF7E6F188E}" destId="{FB12CC6F-FFB7-41C7-8BA1-9212A8C68850}" srcOrd="0" destOrd="0" presId="urn:microsoft.com/office/officeart/2005/8/layout/target3"/>
    <dgm:cxn modelId="{2D3A6682-25F8-4131-BE1C-F4FD0E13FB93}" srcId="{D2738C75-AE9B-4CFC-8F0A-22CF7E6F188E}" destId="{E8C3D92E-88D8-4EE8-980F-64A08E77C791}" srcOrd="0" destOrd="0" parTransId="{F4CCD9A7-4E64-4069-AE3B-9DF6CA978BE4}" sibTransId="{8B665B17-05ED-4B38-8EBC-BE7EA33874D3}"/>
    <dgm:cxn modelId="{3A223EE7-CD2E-4138-BC2A-FA341E0A4B75}" srcId="{D2738C75-AE9B-4CFC-8F0A-22CF7E6F188E}" destId="{BF8C27E1-651B-4E74-AEF6-935CD70424D0}" srcOrd="2" destOrd="0" parTransId="{706DD0C5-C20C-4939-96D1-2DE8836713E7}" sibTransId="{4F8FEEF6-D111-4C2F-BCF8-6BF77B445FC0}"/>
    <dgm:cxn modelId="{9A68F4F1-69CF-4FB0-A6C4-0B54A45A55EC}" type="presOf" srcId="{EA418BBB-5F66-4835-A212-D4E4B0CD7AA8}" destId="{046868BC-33F3-4B50-BE93-FC1AE5A06423}" srcOrd="0" destOrd="0" presId="urn:microsoft.com/office/officeart/2005/8/layout/target3"/>
    <dgm:cxn modelId="{630D7CF2-1847-4015-A48D-6EC28A4DB407}" srcId="{D2738C75-AE9B-4CFC-8F0A-22CF7E6F188E}" destId="{EA418BBB-5F66-4835-A212-D4E4B0CD7AA8}" srcOrd="1" destOrd="0" parTransId="{30312AA7-D87A-4756-B585-C7C11E577846}" sibTransId="{CDB7C3AE-F330-4B10-8B33-5CBE6286EA5A}"/>
    <dgm:cxn modelId="{864FE1F4-28EC-46D1-9B11-5851DD4DEA12}" type="presOf" srcId="{EA418BBB-5F66-4835-A212-D4E4B0CD7AA8}" destId="{396B1C99-DDCB-4816-AB4E-4FC4D74ED46D}" srcOrd="1" destOrd="0" presId="urn:microsoft.com/office/officeart/2005/8/layout/target3"/>
    <dgm:cxn modelId="{0D6B118E-7E1D-4962-8718-CA34E42641A8}" type="presParOf" srcId="{FB12CC6F-FFB7-41C7-8BA1-9212A8C68850}" destId="{32B0E6A2-5142-41AA-961D-7A04E265F6EE}" srcOrd="0" destOrd="0" presId="urn:microsoft.com/office/officeart/2005/8/layout/target3"/>
    <dgm:cxn modelId="{93A2F7E9-0F0C-4EAE-9B3F-FC1FFBF058AA}" type="presParOf" srcId="{FB12CC6F-FFB7-41C7-8BA1-9212A8C68850}" destId="{39774DD3-70D2-4140-A1C7-D5C784B7CF5E}" srcOrd="1" destOrd="0" presId="urn:microsoft.com/office/officeart/2005/8/layout/target3"/>
    <dgm:cxn modelId="{8C321993-9A50-40E7-A9A1-3E0F47497685}" type="presParOf" srcId="{FB12CC6F-FFB7-41C7-8BA1-9212A8C68850}" destId="{027D4DEA-148C-4201-9740-FAC178809EDE}" srcOrd="2" destOrd="0" presId="urn:microsoft.com/office/officeart/2005/8/layout/target3"/>
    <dgm:cxn modelId="{CECCD959-8C6F-4534-9607-E74882186338}" type="presParOf" srcId="{FB12CC6F-FFB7-41C7-8BA1-9212A8C68850}" destId="{96A5F754-03BB-4D31-A680-3E3598CB15BB}" srcOrd="3" destOrd="0" presId="urn:microsoft.com/office/officeart/2005/8/layout/target3"/>
    <dgm:cxn modelId="{016E3F14-A832-492C-8090-EBC4D1FC47E9}" type="presParOf" srcId="{FB12CC6F-FFB7-41C7-8BA1-9212A8C68850}" destId="{1F8BE314-68A4-4476-8AD9-946510DCBBE9}" srcOrd="4" destOrd="0" presId="urn:microsoft.com/office/officeart/2005/8/layout/target3"/>
    <dgm:cxn modelId="{E49F9FBB-427B-4F3B-B9BE-187553758CEA}" type="presParOf" srcId="{FB12CC6F-FFB7-41C7-8BA1-9212A8C68850}" destId="{046868BC-33F3-4B50-BE93-FC1AE5A06423}" srcOrd="5" destOrd="0" presId="urn:microsoft.com/office/officeart/2005/8/layout/target3"/>
    <dgm:cxn modelId="{A42BCA7D-6B71-4D78-98AE-C72AD7A0C965}" type="presParOf" srcId="{FB12CC6F-FFB7-41C7-8BA1-9212A8C68850}" destId="{68D6A60C-D840-4F31-A6EC-7F7EA300A56C}" srcOrd="6" destOrd="0" presId="urn:microsoft.com/office/officeart/2005/8/layout/target3"/>
    <dgm:cxn modelId="{54FFA803-91AC-46E1-9F44-393DDA8A2939}" type="presParOf" srcId="{FB12CC6F-FFB7-41C7-8BA1-9212A8C68850}" destId="{130BC530-2BEB-49E4-BFBD-F23A9CE377FA}" srcOrd="7" destOrd="0" presId="urn:microsoft.com/office/officeart/2005/8/layout/target3"/>
    <dgm:cxn modelId="{764D8779-6B5A-4377-A3D4-A479D58F4B99}" type="presParOf" srcId="{FB12CC6F-FFB7-41C7-8BA1-9212A8C68850}" destId="{1CBB8627-851A-4E16-8DF7-0B7A9ECB461E}" srcOrd="8" destOrd="0" presId="urn:microsoft.com/office/officeart/2005/8/layout/target3"/>
    <dgm:cxn modelId="{168433C4-4651-4A79-9E20-DD8130701833}" type="presParOf" srcId="{FB12CC6F-FFB7-41C7-8BA1-9212A8C68850}" destId="{6B6ADCC7-6C33-4561-A9FB-EAADFBF42704}" srcOrd="9" destOrd="0" presId="urn:microsoft.com/office/officeart/2005/8/layout/target3"/>
    <dgm:cxn modelId="{0681B639-1F01-4C9D-BDB0-C1905AAAE513}" type="presParOf" srcId="{FB12CC6F-FFB7-41C7-8BA1-9212A8C68850}" destId="{396B1C99-DDCB-4816-AB4E-4FC4D74ED46D}" srcOrd="10" destOrd="0" presId="urn:microsoft.com/office/officeart/2005/8/layout/target3"/>
    <dgm:cxn modelId="{842338F2-3FF4-4E01-A84E-F407429E554C}" type="presParOf" srcId="{FB12CC6F-FFB7-41C7-8BA1-9212A8C68850}" destId="{5FE87B0A-23C2-44C0-B46B-4E0C4B62BCEC}"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E6A2-5142-41AA-961D-7A04E265F6EE}">
      <dsp:nvSpPr>
        <dsp:cNvPr id="0" name=""/>
        <dsp:cNvSpPr/>
      </dsp:nvSpPr>
      <dsp:spPr>
        <a:xfrm>
          <a:off x="0" y="0"/>
          <a:ext cx="2382270" cy="2382270"/>
        </a:xfrm>
        <a:prstGeom prst="pie">
          <a:avLst>
            <a:gd name="adj1" fmla="val 5400000"/>
            <a:gd name="adj2" fmla="val 16200000"/>
          </a:avLst>
        </a:prstGeom>
        <a:solidFill>
          <a:schemeClr val="accent6">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7D4DEA-148C-4201-9740-FAC178809EDE}">
      <dsp:nvSpPr>
        <dsp:cNvPr id="0" name=""/>
        <dsp:cNvSpPr/>
      </dsp:nvSpPr>
      <dsp:spPr>
        <a:xfrm>
          <a:off x="1191135" y="0"/>
          <a:ext cx="6678096" cy="238227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AU" sz="2800" kern="1200" dirty="0"/>
            <a:t>Approximations using Taylor Series</a:t>
          </a:r>
          <a:endParaRPr lang="en-US" sz="2800" kern="1200" dirty="0"/>
        </a:p>
      </dsp:txBody>
      <dsp:txXfrm>
        <a:off x="1191135" y="0"/>
        <a:ext cx="6678096" cy="714682"/>
      </dsp:txXfrm>
    </dsp:sp>
    <dsp:sp modelId="{1F8BE314-68A4-4476-8AD9-946510DCBBE9}">
      <dsp:nvSpPr>
        <dsp:cNvPr id="0" name=""/>
        <dsp:cNvSpPr/>
      </dsp:nvSpPr>
      <dsp:spPr>
        <a:xfrm>
          <a:off x="416898" y="714682"/>
          <a:ext cx="1548473" cy="1548473"/>
        </a:xfrm>
        <a:prstGeom prst="pie">
          <a:avLst>
            <a:gd name="adj1" fmla="val 5400000"/>
            <a:gd name="adj2" fmla="val 16200000"/>
          </a:avLst>
        </a:prstGeom>
        <a:solidFill>
          <a:schemeClr val="accent6">
            <a:shade val="50000"/>
            <a:hueOff val="245616"/>
            <a:satOff val="-10737"/>
            <a:lumOff val="29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6868BC-33F3-4B50-BE93-FC1AE5A06423}">
      <dsp:nvSpPr>
        <dsp:cNvPr id="0" name=""/>
        <dsp:cNvSpPr/>
      </dsp:nvSpPr>
      <dsp:spPr>
        <a:xfrm>
          <a:off x="1191135" y="714682"/>
          <a:ext cx="6678096" cy="154847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Truncation Error for Taylor Series</a:t>
          </a:r>
        </a:p>
      </dsp:txBody>
      <dsp:txXfrm>
        <a:off x="1191135" y="714682"/>
        <a:ext cx="6678096" cy="714680"/>
      </dsp:txXfrm>
    </dsp:sp>
    <dsp:sp modelId="{130BC530-2BEB-49E4-BFBD-F23A9CE377FA}">
      <dsp:nvSpPr>
        <dsp:cNvPr id="0" name=""/>
        <dsp:cNvSpPr/>
      </dsp:nvSpPr>
      <dsp:spPr>
        <a:xfrm>
          <a:off x="833794" y="1429362"/>
          <a:ext cx="714680" cy="714680"/>
        </a:xfrm>
        <a:prstGeom prst="pie">
          <a:avLst>
            <a:gd name="adj1" fmla="val 5400000"/>
            <a:gd name="adj2" fmla="val 16200000"/>
          </a:avLst>
        </a:prstGeom>
        <a:solidFill>
          <a:schemeClr val="accent6">
            <a:shade val="50000"/>
            <a:hueOff val="245616"/>
            <a:satOff val="-10737"/>
            <a:lumOff val="29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BB8627-851A-4E16-8DF7-0B7A9ECB461E}">
      <dsp:nvSpPr>
        <dsp:cNvPr id="0" name=""/>
        <dsp:cNvSpPr/>
      </dsp:nvSpPr>
      <dsp:spPr>
        <a:xfrm>
          <a:off x="1191135" y="1429362"/>
          <a:ext cx="6678096" cy="7146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HK" sz="2800" kern="1200" dirty="0"/>
            <a:t>Estimating Truncation Errors</a:t>
          </a:r>
          <a:endParaRPr lang="en-US" sz="2800" kern="1200" dirty="0"/>
        </a:p>
      </dsp:txBody>
      <dsp:txXfrm>
        <a:off x="1191135" y="1429362"/>
        <a:ext cx="6678096" cy="7146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26/03/2023</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26/03/2023</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26/03/2023</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26/03/2023</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2.wmf"/><Relationship Id="rId4" Type="http://schemas.openxmlformats.org/officeDocument/2006/relationships/oleObject" Target="../embeddings/oleObject15.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6.wmf"/><Relationship Id="rId7" Type="http://schemas.openxmlformats.org/officeDocument/2006/relationships/oleObject" Target="../embeddings/oleObject12.bin"/><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image" Target="../media/image6.jpeg"/><Relationship Id="rId5" Type="http://schemas.openxmlformats.org/officeDocument/2006/relationships/oleObject" Target="../embeddings/oleObject11.bin"/><Relationship Id="rId10" Type="http://schemas.openxmlformats.org/officeDocument/2006/relationships/image" Target="../media/image20.wmf"/><Relationship Id="rId4" Type="http://schemas.openxmlformats.org/officeDocument/2006/relationships/image" Target="../media/image17.jpeg"/><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C552C03-B6CD-27E1-045F-F9378F338A22}"/>
              </a:ext>
            </a:extLst>
          </p:cNvPr>
          <p:cNvSpPr txBox="1">
            <a:spLocks noChangeArrowheads="1"/>
          </p:cNvSpPr>
          <p:nvPr/>
        </p:nvSpPr>
        <p:spPr>
          <a:xfrm>
            <a:off x="2506281" y="273113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sz="4400" b="1" dirty="0">
                <a:solidFill>
                  <a:schemeClr val="bg1"/>
                </a:solidFill>
              </a:rPr>
              <a:t>Review on </a:t>
            </a:r>
          </a:p>
          <a:p>
            <a:pPr algn="ctr" eaLnBrk="1" hangingPunct="1"/>
            <a:r>
              <a:rPr lang="en-US" sz="4400" b="1" dirty="0">
                <a:solidFill>
                  <a:schemeClr val="bg1"/>
                </a:solidFill>
              </a:rPr>
              <a:t>Taylor Series</a:t>
            </a:r>
            <a:endParaRPr lang="en-US" sz="2800" b="1" dirty="0">
              <a:solidFill>
                <a:schemeClr val="bg1"/>
              </a:solidFill>
            </a:endParaRPr>
          </a:p>
        </p:txBody>
      </p:sp>
      <p:sp>
        <p:nvSpPr>
          <p:cNvPr id="3" name="Rectangle 2">
            <a:extLst>
              <a:ext uri="{FF2B5EF4-FFF2-40B4-BE49-F238E27FC236}">
                <a16:creationId xmlns:a16="http://schemas.microsoft.com/office/drawing/2014/main" id="{4B86293A-48BB-BF78-407D-C7641C2F4100}"/>
              </a:ext>
            </a:extLst>
          </p:cNvPr>
          <p:cNvSpPr/>
          <p:nvPr/>
        </p:nvSpPr>
        <p:spPr>
          <a:xfrm>
            <a:off x="4481397" y="545790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Scientific Computing</a:t>
            </a:r>
          </a:p>
          <a:p>
            <a:r>
              <a:rPr lang="en-US" altLang="en-US" sz="1600" dirty="0">
                <a:solidFill>
                  <a:schemeClr val="bg1"/>
                </a:solidFill>
                <a:latin typeface="Arial" panose="020B0604020202020204" pitchFamily="34" charset="0"/>
              </a:rPr>
              <a:t>Year 	: 2023</a:t>
            </a: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F864-02D4-7ECA-23F2-7F7F7BDD84FC}"/>
              </a:ext>
            </a:extLst>
          </p:cNvPr>
          <p:cNvSpPr>
            <a:spLocks noGrp="1"/>
          </p:cNvSpPr>
          <p:nvPr>
            <p:ph type="title"/>
          </p:nvPr>
        </p:nvSpPr>
        <p:spPr/>
        <p:txBody>
          <a:bodyPr/>
          <a:lstStyle/>
          <a:p>
            <a:r>
              <a:rPr lang="en-HK" b="1" dirty="0"/>
              <a:t>Finding Taylor Series by Substitution</a:t>
            </a:r>
            <a:endParaRPr lang="en-ID" dirty="0"/>
          </a:p>
        </p:txBody>
      </p:sp>
      <p:sp>
        <p:nvSpPr>
          <p:cNvPr id="3" name="Content Placeholder 2">
            <a:extLst>
              <a:ext uri="{FF2B5EF4-FFF2-40B4-BE49-F238E27FC236}">
                <a16:creationId xmlns:a16="http://schemas.microsoft.com/office/drawing/2014/main" id="{CEC7A729-BFF8-76BA-C1D9-B38BC36F6350}"/>
              </a:ext>
            </a:extLst>
          </p:cNvPr>
          <p:cNvSpPr>
            <a:spLocks noGrp="1"/>
          </p:cNvSpPr>
          <p:nvPr>
            <p:ph idx="1"/>
          </p:nvPr>
        </p:nvSpPr>
        <p:spPr/>
        <p:txBody>
          <a:bodyPr/>
          <a:lstStyle/>
          <a:p>
            <a:endParaRPr lang="en-ID"/>
          </a:p>
        </p:txBody>
      </p:sp>
      <p:graphicFrame>
        <p:nvGraphicFramePr>
          <p:cNvPr id="4" name="Object 6">
            <a:extLst>
              <a:ext uri="{FF2B5EF4-FFF2-40B4-BE49-F238E27FC236}">
                <a16:creationId xmlns:a16="http://schemas.microsoft.com/office/drawing/2014/main" id="{9DB6145B-5727-7C63-C983-07B8055BA885}"/>
              </a:ext>
            </a:extLst>
          </p:cNvPr>
          <p:cNvGraphicFramePr>
            <a:graphicFrameLocks noChangeAspect="1"/>
          </p:cNvGraphicFramePr>
          <p:nvPr>
            <p:extLst>
              <p:ext uri="{D42A27DB-BD31-4B8C-83A1-F6EECF244321}">
                <p14:modId xmlns:p14="http://schemas.microsoft.com/office/powerpoint/2010/main" val="3966931402"/>
              </p:ext>
            </p:extLst>
          </p:nvPr>
        </p:nvGraphicFramePr>
        <p:xfrm>
          <a:off x="1375307" y="3331368"/>
          <a:ext cx="4111625" cy="1143000"/>
        </p:xfrm>
        <a:graphic>
          <a:graphicData uri="http://schemas.openxmlformats.org/presentationml/2006/ole">
            <mc:AlternateContent xmlns:mc="http://schemas.openxmlformats.org/markup-compatibility/2006">
              <mc:Choice xmlns:v="urn:schemas-microsoft-com:vml" Requires="v">
                <p:oleObj name="Equation" r:id="rId2" imgW="2374900" imgH="660400" progId="">
                  <p:embed/>
                </p:oleObj>
              </mc:Choice>
              <mc:Fallback>
                <p:oleObj name="Equation" r:id="rId2" imgW="2374900" imgH="660400" progId="">
                  <p:embed/>
                  <p:pic>
                    <p:nvPicPr>
                      <p:cNvPr id="4" name="Object 6">
                        <a:extLst>
                          <a:ext uri="{FF2B5EF4-FFF2-40B4-BE49-F238E27FC236}">
                            <a16:creationId xmlns:a16="http://schemas.microsoft.com/office/drawing/2014/main" id="{9DB6145B-5727-7C63-C983-07B8055BA88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07" y="3331368"/>
                        <a:ext cx="4111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a:extLst>
              <a:ext uri="{FF2B5EF4-FFF2-40B4-BE49-F238E27FC236}">
                <a16:creationId xmlns:a16="http://schemas.microsoft.com/office/drawing/2014/main" id="{05089441-B070-49F2-0AD8-73104E882520}"/>
              </a:ext>
            </a:extLst>
          </p:cNvPr>
          <p:cNvGraphicFramePr>
            <a:graphicFrameLocks noChangeAspect="1"/>
          </p:cNvGraphicFramePr>
          <p:nvPr>
            <p:extLst>
              <p:ext uri="{D42A27DB-BD31-4B8C-83A1-F6EECF244321}">
                <p14:modId xmlns:p14="http://schemas.microsoft.com/office/powerpoint/2010/main" val="379023752"/>
              </p:ext>
            </p:extLst>
          </p:nvPr>
        </p:nvGraphicFramePr>
        <p:xfrm>
          <a:off x="1570570" y="5039518"/>
          <a:ext cx="5364162" cy="1111250"/>
        </p:xfrm>
        <a:graphic>
          <a:graphicData uri="http://schemas.openxmlformats.org/presentationml/2006/ole">
            <mc:AlternateContent xmlns:mc="http://schemas.openxmlformats.org/markup-compatibility/2006">
              <mc:Choice xmlns:v="urn:schemas-microsoft-com:vml" Requires="v">
                <p:oleObj name="Equation" r:id="rId4" imgW="3187700" imgH="660400" progId="">
                  <p:embed/>
                </p:oleObj>
              </mc:Choice>
              <mc:Fallback>
                <p:oleObj name="Equation" r:id="rId4" imgW="3187700" imgH="660400" progId="">
                  <p:embed/>
                  <p:pic>
                    <p:nvPicPr>
                      <p:cNvPr id="5" name="Object 7">
                        <a:extLst>
                          <a:ext uri="{FF2B5EF4-FFF2-40B4-BE49-F238E27FC236}">
                            <a16:creationId xmlns:a16="http://schemas.microsoft.com/office/drawing/2014/main" id="{05089441-B070-49F2-0AD8-73104E882520}"/>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570" y="5039518"/>
                        <a:ext cx="53641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a:extLst>
              <a:ext uri="{FF2B5EF4-FFF2-40B4-BE49-F238E27FC236}">
                <a16:creationId xmlns:a16="http://schemas.microsoft.com/office/drawing/2014/main" id="{48912CCE-13F1-9DB0-74C2-FF278DC228E9}"/>
              </a:ext>
            </a:extLst>
          </p:cNvPr>
          <p:cNvGraphicFramePr>
            <a:graphicFrameLocks noChangeAspect="1"/>
          </p:cNvGraphicFramePr>
          <p:nvPr>
            <p:extLst>
              <p:ext uri="{D42A27DB-BD31-4B8C-83A1-F6EECF244321}">
                <p14:modId xmlns:p14="http://schemas.microsoft.com/office/powerpoint/2010/main" val="2859564524"/>
              </p:ext>
            </p:extLst>
          </p:nvPr>
        </p:nvGraphicFramePr>
        <p:xfrm>
          <a:off x="1372132" y="2112168"/>
          <a:ext cx="4191000" cy="500063"/>
        </p:xfrm>
        <a:graphic>
          <a:graphicData uri="http://schemas.openxmlformats.org/presentationml/2006/ole">
            <mc:AlternateContent xmlns:mc="http://schemas.openxmlformats.org/markup-compatibility/2006">
              <mc:Choice xmlns:v="urn:schemas-microsoft-com:vml" Requires="v">
                <p:oleObj name="Equation" r:id="rId6" imgW="2336800" imgH="279400" progId="">
                  <p:embed/>
                </p:oleObj>
              </mc:Choice>
              <mc:Fallback>
                <p:oleObj name="Equation" r:id="rId6" imgW="2336800" imgH="279400" progId="">
                  <p:embed/>
                  <p:pic>
                    <p:nvPicPr>
                      <p:cNvPr id="6" name="Object 8">
                        <a:extLst>
                          <a:ext uri="{FF2B5EF4-FFF2-40B4-BE49-F238E27FC236}">
                            <a16:creationId xmlns:a16="http://schemas.microsoft.com/office/drawing/2014/main" id="{48912CCE-13F1-9DB0-74C2-FF278DC228E9}"/>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2132" y="2112168"/>
                        <a:ext cx="4191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1FDC74C-C214-D8FE-5CDA-210968057147}"/>
              </a:ext>
            </a:extLst>
          </p:cNvPr>
          <p:cNvGraphicFramePr>
            <a:graphicFrameLocks noChangeAspect="1"/>
          </p:cNvGraphicFramePr>
          <p:nvPr>
            <p:extLst>
              <p:ext uri="{D42A27DB-BD31-4B8C-83A1-F6EECF244321}">
                <p14:modId xmlns:p14="http://schemas.microsoft.com/office/powerpoint/2010/main" val="4165772766"/>
              </p:ext>
            </p:extLst>
          </p:nvPr>
        </p:nvGraphicFramePr>
        <p:xfrm>
          <a:off x="1295932" y="4577556"/>
          <a:ext cx="2362200" cy="354012"/>
        </p:xfrm>
        <a:graphic>
          <a:graphicData uri="http://schemas.openxmlformats.org/presentationml/2006/ole">
            <mc:AlternateContent xmlns:mc="http://schemas.openxmlformats.org/markup-compatibility/2006">
              <mc:Choice xmlns:v="urn:schemas-microsoft-com:vml" Requires="v">
                <p:oleObj name="Equation" r:id="rId8" imgW="1358310" imgH="203112" progId="">
                  <p:embed/>
                </p:oleObj>
              </mc:Choice>
              <mc:Fallback>
                <p:oleObj name="Equation" r:id="rId8" imgW="1358310" imgH="203112" progId="">
                  <p:embed/>
                  <p:pic>
                    <p:nvPicPr>
                      <p:cNvPr id="7" name="Object 9">
                        <a:extLst>
                          <a:ext uri="{FF2B5EF4-FFF2-40B4-BE49-F238E27FC236}">
                            <a16:creationId xmlns:a16="http://schemas.microsoft.com/office/drawing/2014/main" id="{D1FDC74C-C214-D8FE-5CDA-210968057147}"/>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932" y="4577556"/>
                        <a:ext cx="2362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613F2206-EBE9-A15A-8370-AB5374051F49}"/>
              </a:ext>
            </a:extLst>
          </p:cNvPr>
          <p:cNvSpPr txBox="1"/>
          <p:nvPr/>
        </p:nvSpPr>
        <p:spPr>
          <a:xfrm>
            <a:off x="1295932" y="2874168"/>
            <a:ext cx="1524000" cy="461963"/>
          </a:xfrm>
          <a:prstGeom prst="rect">
            <a:avLst/>
          </a:prstGeom>
          <a:noFill/>
        </p:spPr>
        <p:txBody>
          <a:bodyPr>
            <a:spAutoFit/>
          </a:bodyPr>
          <a:lstStyle/>
          <a:p>
            <a:pPr>
              <a:defRPr/>
            </a:pPr>
            <a:r>
              <a:rPr lang="en-US" sz="2400" b="1" dirty="0">
                <a:solidFill>
                  <a:srgbClr val="0070C0"/>
                </a:solidFill>
                <a:latin typeface="+mn-lt"/>
                <a:cs typeface="+mn-cs"/>
              </a:rPr>
              <a:t>Solution</a:t>
            </a:r>
          </a:p>
        </p:txBody>
      </p:sp>
    </p:spTree>
    <p:extLst>
      <p:ext uri="{BB962C8B-B14F-4D97-AF65-F5344CB8AC3E}">
        <p14:creationId xmlns:p14="http://schemas.microsoft.com/office/powerpoint/2010/main" val="17433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A81A-E19E-EE7C-0AD9-F68C5F755449}"/>
              </a:ext>
            </a:extLst>
          </p:cNvPr>
          <p:cNvSpPr>
            <a:spLocks noGrp="1"/>
          </p:cNvSpPr>
          <p:nvPr>
            <p:ph type="title"/>
          </p:nvPr>
        </p:nvSpPr>
        <p:spPr/>
        <p:txBody>
          <a:bodyPr/>
          <a:lstStyle/>
          <a:p>
            <a:r>
              <a:rPr lang="en-HK" b="1" dirty="0"/>
              <a:t>Example: Sine Function</a:t>
            </a:r>
            <a:endParaRPr lang="en-ID" dirty="0"/>
          </a:p>
        </p:txBody>
      </p:sp>
      <p:sp>
        <p:nvSpPr>
          <p:cNvPr id="3" name="Content Placeholder 2">
            <a:extLst>
              <a:ext uri="{FF2B5EF4-FFF2-40B4-BE49-F238E27FC236}">
                <a16:creationId xmlns:a16="http://schemas.microsoft.com/office/drawing/2014/main" id="{14584BFD-AEB4-9208-1529-DFEE0C361D2C}"/>
              </a:ext>
            </a:extLst>
          </p:cNvPr>
          <p:cNvSpPr>
            <a:spLocks noGrp="1"/>
          </p:cNvSpPr>
          <p:nvPr>
            <p:ph idx="1"/>
          </p:nvPr>
        </p:nvSpPr>
        <p:spPr/>
        <p:txBody>
          <a:bodyPr/>
          <a:lstStyle/>
          <a:p>
            <a:endParaRPr lang="en-ID"/>
          </a:p>
        </p:txBody>
      </p:sp>
      <p:sp>
        <p:nvSpPr>
          <p:cNvPr id="4" name="Text Box 6">
            <a:extLst>
              <a:ext uri="{FF2B5EF4-FFF2-40B4-BE49-F238E27FC236}">
                <a16:creationId xmlns:a16="http://schemas.microsoft.com/office/drawing/2014/main" id="{A4E07D25-831D-4705-F853-C4F03749F9AA}"/>
              </a:ext>
            </a:extLst>
          </p:cNvPr>
          <p:cNvSpPr txBox="1">
            <a:spLocks noChangeArrowheads="1"/>
          </p:cNvSpPr>
          <p:nvPr/>
        </p:nvSpPr>
        <p:spPr bwMode="auto">
          <a:xfrm>
            <a:off x="1579880" y="2461261"/>
            <a:ext cx="8229600" cy="4154488"/>
          </a:xfrm>
          <a:prstGeom prst="rect">
            <a:avLst/>
          </a:prstGeom>
          <a:noFill/>
          <a:ln w="9525">
            <a:noFill/>
            <a:miter lim="800000"/>
            <a:headEnd/>
            <a:tailEnd/>
          </a:ln>
        </p:spPr>
        <p:txBody>
          <a:bodyPr>
            <a:spAutoFit/>
          </a:bodyPr>
          <a:lstStyle/>
          <a:p>
            <a:pPr algn="just" defTabSz="914400">
              <a:spcBef>
                <a:spcPct val="50000"/>
              </a:spcBef>
              <a:defRPr/>
            </a:pPr>
            <a:r>
              <a:rPr lang="en-US" sz="2200" dirty="0">
                <a:solidFill>
                  <a:srgbClr val="000000"/>
                </a:solidFill>
                <a:latin typeface="Interstate"/>
                <a:ea typeface="+mn-ea"/>
                <a:cs typeface="Arial" panose="020B0604020202020204" pitchFamily="34" charset="0"/>
              </a:rPr>
              <a:t>The following figure illustrates Taylor polynomials of degrees </a:t>
            </a:r>
            <a:r>
              <a:rPr lang="en-US" sz="2200" dirty="0">
                <a:solidFill>
                  <a:srgbClr val="3333CC"/>
                </a:solidFill>
                <a:latin typeface="Interstate"/>
                <a:ea typeface="+mn-ea"/>
                <a:cs typeface="Arial" panose="020B0604020202020204" pitchFamily="34" charset="0"/>
              </a:rPr>
              <a:t>5 (blue),</a:t>
            </a:r>
            <a:r>
              <a:rPr lang="en-US" sz="2200" dirty="0">
                <a:solidFill>
                  <a:srgbClr val="000000"/>
                </a:solidFill>
                <a:latin typeface="Interstate"/>
                <a:ea typeface="+mn-ea"/>
                <a:cs typeface="Arial" panose="020B0604020202020204" pitchFamily="34" charset="0"/>
              </a:rPr>
              <a:t> </a:t>
            </a:r>
            <a:r>
              <a:rPr lang="en-US" sz="2200" dirty="0">
                <a:solidFill>
                  <a:srgbClr val="FF0000"/>
                </a:solidFill>
                <a:latin typeface="Interstate"/>
                <a:ea typeface="+mn-ea"/>
                <a:cs typeface="Arial" panose="020B0604020202020204" pitchFamily="34" charset="0"/>
              </a:rPr>
              <a:t>9 (red)</a:t>
            </a:r>
            <a:r>
              <a:rPr lang="en-US" sz="2200" dirty="0">
                <a:solidFill>
                  <a:srgbClr val="000000"/>
                </a:solidFill>
                <a:latin typeface="Interstate"/>
                <a:ea typeface="+mn-ea"/>
                <a:cs typeface="Arial" panose="020B0604020202020204" pitchFamily="34" charset="0"/>
              </a:rPr>
              <a:t> and </a:t>
            </a:r>
            <a:r>
              <a:rPr lang="en-US" sz="2200" dirty="0">
                <a:solidFill>
                  <a:srgbClr val="00B050"/>
                </a:solidFill>
                <a:latin typeface="Interstate"/>
                <a:ea typeface="+mn-ea"/>
                <a:cs typeface="Arial" panose="020B0604020202020204" pitchFamily="34" charset="0"/>
              </a:rPr>
              <a:t>15 (green) </a:t>
            </a:r>
            <a:r>
              <a:rPr lang="en-US" sz="2200" dirty="0">
                <a:solidFill>
                  <a:srgbClr val="000000"/>
                </a:solidFill>
                <a:latin typeface="Interstate"/>
                <a:ea typeface="+mn-ea"/>
                <a:cs typeface="Arial" panose="020B0604020202020204" pitchFamily="34" charset="0"/>
              </a:rPr>
              <a:t>for the sine function.</a:t>
            </a: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a:p>
            <a:pPr algn="just" defTabSz="914400">
              <a:spcBef>
                <a:spcPct val="50000"/>
              </a:spcBef>
              <a:defRPr/>
            </a:pPr>
            <a:r>
              <a:rPr lang="en-US" sz="2200" dirty="0">
                <a:solidFill>
                  <a:srgbClr val="000000"/>
                </a:solidFill>
                <a:latin typeface="Interstate"/>
                <a:ea typeface="+mn-ea"/>
                <a:cs typeface="Arial" panose="020B0604020202020204" pitchFamily="34" charset="0"/>
              </a:rPr>
              <a:t>One concludes from the picture that all of the above Taylor approximations for the sine function appear to approximate the function well near the origin (center of the above picture).  Higher order Taylor polynomials approximate better away from the origin. </a:t>
            </a:r>
          </a:p>
          <a:p>
            <a:pPr algn="just" defTabSz="914400">
              <a:spcBef>
                <a:spcPct val="50000"/>
              </a:spcBef>
              <a:defRPr/>
            </a:pPr>
            <a:endParaRPr lang="en-US" sz="2200" dirty="0">
              <a:solidFill>
                <a:srgbClr val="000000"/>
              </a:solidFill>
              <a:latin typeface="Interstate"/>
              <a:ea typeface="+mn-ea"/>
              <a:cs typeface="Arial" panose="020B0604020202020204" pitchFamily="34" charset="0"/>
            </a:endParaRPr>
          </a:p>
        </p:txBody>
      </p:sp>
      <p:pic>
        <p:nvPicPr>
          <p:cNvPr id="5" name="Picture 2">
            <a:extLst>
              <a:ext uri="{FF2B5EF4-FFF2-40B4-BE49-F238E27FC236}">
                <a16:creationId xmlns:a16="http://schemas.microsoft.com/office/drawing/2014/main" id="{32C0A746-6325-E67D-D7F1-5448C7CCF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6" t="36601" b="34641"/>
          <a:stretch>
            <a:fillRect/>
          </a:stretch>
        </p:blipFill>
        <p:spPr bwMode="auto">
          <a:xfrm>
            <a:off x="3789680" y="3375661"/>
            <a:ext cx="37830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F76B159A-FB28-A1A1-D099-51239C4725C5}"/>
              </a:ext>
            </a:extLst>
          </p:cNvPr>
          <p:cNvSpPr txBox="1">
            <a:spLocks noChangeArrowheads="1"/>
          </p:cNvSpPr>
          <p:nvPr/>
        </p:nvSpPr>
        <p:spPr bwMode="auto">
          <a:xfrm>
            <a:off x="1656080" y="1775461"/>
            <a:ext cx="1219200" cy="376238"/>
          </a:xfrm>
          <a:prstGeom prst="rect">
            <a:avLst/>
          </a:prstGeom>
          <a:solidFill>
            <a:srgbClr val="99CC00"/>
          </a:solidFill>
          <a:ln w="9525">
            <a:solidFill>
              <a:srgbClr val="000000"/>
            </a:solidFill>
            <a:miter lim="800000"/>
            <a:headEnd/>
            <a:tailEnd/>
          </a:ln>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Formula </a:t>
            </a:r>
          </a:p>
        </p:txBody>
      </p:sp>
      <p:graphicFrame>
        <p:nvGraphicFramePr>
          <p:cNvPr id="7" name="Object 3">
            <a:extLst>
              <a:ext uri="{FF2B5EF4-FFF2-40B4-BE49-F238E27FC236}">
                <a16:creationId xmlns:a16="http://schemas.microsoft.com/office/drawing/2014/main" id="{79B1EF75-214A-8F98-B274-ADF644D7328D}"/>
              </a:ext>
            </a:extLst>
          </p:cNvPr>
          <p:cNvGraphicFramePr>
            <a:graphicFrameLocks noChangeAspect="1"/>
          </p:cNvGraphicFramePr>
          <p:nvPr>
            <p:extLst>
              <p:ext uri="{D42A27DB-BD31-4B8C-83A1-F6EECF244321}">
                <p14:modId xmlns:p14="http://schemas.microsoft.com/office/powerpoint/2010/main" val="4023269157"/>
              </p:ext>
            </p:extLst>
          </p:nvPr>
        </p:nvGraphicFramePr>
        <p:xfrm>
          <a:off x="2951480" y="1613536"/>
          <a:ext cx="6019800" cy="771525"/>
        </p:xfrm>
        <a:graphic>
          <a:graphicData uri="http://schemas.openxmlformats.org/presentationml/2006/ole">
            <mc:AlternateContent xmlns:mc="http://schemas.openxmlformats.org/markup-compatibility/2006">
              <mc:Choice xmlns:v="urn:schemas-microsoft-com:vml" Requires="v">
                <p:oleObj name="Equation" r:id="rId3" imgW="3975100" imgH="508000" progId="">
                  <p:embed/>
                </p:oleObj>
              </mc:Choice>
              <mc:Fallback>
                <p:oleObj name="Equation" r:id="rId3" imgW="3975100" imgH="508000" progId="">
                  <p:embed/>
                  <p:pic>
                    <p:nvPicPr>
                      <p:cNvPr id="7" name="Object 3">
                        <a:extLst>
                          <a:ext uri="{FF2B5EF4-FFF2-40B4-BE49-F238E27FC236}">
                            <a16:creationId xmlns:a16="http://schemas.microsoft.com/office/drawing/2014/main" id="{79B1EF75-214A-8F98-B274-ADF644D7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480" y="1613536"/>
                        <a:ext cx="6019800" cy="771525"/>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05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5A41-80AE-627B-A642-7DFF316B4BEE}"/>
              </a:ext>
            </a:extLst>
          </p:cNvPr>
          <p:cNvSpPr>
            <a:spLocks noGrp="1"/>
          </p:cNvSpPr>
          <p:nvPr>
            <p:ph type="title"/>
          </p:nvPr>
        </p:nvSpPr>
        <p:spPr/>
        <p:txBody>
          <a:bodyPr/>
          <a:lstStyle/>
          <a:p>
            <a:r>
              <a:rPr lang="en-HK" b="1" dirty="0"/>
              <a:t>Example: Sine Function</a:t>
            </a:r>
            <a:endParaRPr lang="en-ID" dirty="0"/>
          </a:p>
        </p:txBody>
      </p:sp>
      <p:pic>
        <p:nvPicPr>
          <p:cNvPr id="4" name="Picture 3" descr="SinApproximation2">
            <a:extLst>
              <a:ext uri="{FF2B5EF4-FFF2-40B4-BE49-F238E27FC236}">
                <a16:creationId xmlns:a16="http://schemas.microsoft.com/office/drawing/2014/main" id="{F9E3E60F-A461-EE6A-8128-1878652B0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58692" y="1512253"/>
            <a:ext cx="4572000" cy="3392487"/>
          </a:xfrm>
          <a:prstGeom prst="rect">
            <a:avLst/>
          </a:prstGeom>
        </p:spPr>
      </p:pic>
      <p:sp>
        <p:nvSpPr>
          <p:cNvPr id="5" name="Text Box 4">
            <a:extLst>
              <a:ext uri="{FF2B5EF4-FFF2-40B4-BE49-F238E27FC236}">
                <a16:creationId xmlns:a16="http://schemas.microsoft.com/office/drawing/2014/main" id="{6A3EE6FB-260B-A8AD-8F90-F61B999A0679}"/>
              </a:ext>
            </a:extLst>
          </p:cNvPr>
          <p:cNvSpPr txBox="1">
            <a:spLocks noChangeArrowheads="1"/>
          </p:cNvSpPr>
          <p:nvPr/>
        </p:nvSpPr>
        <p:spPr bwMode="auto">
          <a:xfrm>
            <a:off x="666012" y="1558330"/>
            <a:ext cx="1085542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dirty="0"/>
              <a:t>The following figure shows the graph of the  sine functions and those of its Taylor polynomials of degree  5   at the points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3333CC"/>
                </a:solidFill>
              </a:rPr>
              <a:t>x</a:t>
            </a:r>
            <a:r>
              <a:rPr lang="en-US" altLang="en-US" sz="2200" dirty="0">
                <a:solidFill>
                  <a:srgbClr val="3333CC"/>
                </a:solidFill>
              </a:rPr>
              <a:t>=0</a:t>
            </a:r>
            <a:r>
              <a:rPr lang="en-US" altLang="en-US" sz="2200" dirty="0">
                <a:latin typeface="Symbol" panose="05050102010706020507" pitchFamily="18" charset="2"/>
              </a:rPr>
              <a: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3333CC"/>
                </a:solidFill>
              </a:rPr>
              <a:t>x</a:t>
            </a:r>
            <a:r>
              <a:rPr lang="en-US" altLang="en-US" sz="2200" dirty="0">
                <a:solidFill>
                  <a:srgbClr val="3333CC"/>
                </a:solidFill>
              </a:rPr>
              <a:t>=2</a:t>
            </a:r>
            <a:r>
              <a:rPr lang="en-US" altLang="en-US" sz="2200" dirty="0">
                <a:solidFill>
                  <a:srgbClr val="3333CC"/>
                </a:solidFill>
                <a:latin typeface="Symbol" panose="05050102010706020507" pitchFamily="18" charset="2"/>
              </a:rPr>
              <a:t>p</a:t>
            </a:r>
            <a:r>
              <a:rPr lang="en-US" altLang="en-US" sz="2200" dirty="0">
                <a:latin typeface="Symbol" panose="05050102010706020507" pitchFamily="18" charset="2"/>
              </a:rPr>
              <a:t>, </a:t>
            </a:r>
            <a:r>
              <a:rPr lang="en-US" altLang="en-US" sz="2200" i="1" dirty="0">
                <a:solidFill>
                  <a:srgbClr val="FF0000"/>
                </a:solidFill>
              </a:rPr>
              <a:t>x</a:t>
            </a:r>
            <a:r>
              <a:rPr lang="en-US" altLang="en-US" sz="2200" dirty="0">
                <a:solidFill>
                  <a:srgbClr val="FF0000"/>
                </a:solidFill>
              </a:rPr>
              <a:t>=3</a:t>
            </a:r>
            <a:r>
              <a:rPr lang="en-US" altLang="en-US" sz="2200" dirty="0">
                <a:solidFill>
                  <a:srgbClr val="FF0000"/>
                </a:solidFill>
                <a:latin typeface="Symbol" panose="05050102010706020507" pitchFamily="18" charset="2"/>
              </a:rPr>
              <a:t>p.</a:t>
            </a: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endParaRPr lang="en-US" altLang="en-US" sz="2200" dirty="0">
              <a:solidFill>
                <a:srgbClr val="FF0000"/>
              </a:solidFill>
              <a:latin typeface="Symbol" panose="05050102010706020507" pitchFamily="18" charset="2"/>
            </a:endParaRPr>
          </a:p>
          <a:p>
            <a:pPr algn="just" eaLnBrk="1" hangingPunct="1"/>
            <a:r>
              <a:rPr lang="en-US" altLang="en-US" sz="2200" dirty="0"/>
              <a:t>The Taylor polynomial of degree  5   at the point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 </a:t>
            </a:r>
            <a:r>
              <a:rPr lang="en-US" altLang="en-US" sz="2200" dirty="0"/>
              <a:t>approximates the sine function so well near the point </a:t>
            </a:r>
            <a:r>
              <a:rPr lang="en-US" altLang="en-US" sz="2200" i="1" dirty="0">
                <a:solidFill>
                  <a:srgbClr val="FF0000"/>
                </a:solidFill>
              </a:rPr>
              <a:t>x</a:t>
            </a:r>
            <a:r>
              <a:rPr lang="en-US" altLang="en-US" sz="2200" dirty="0">
                <a:solidFill>
                  <a:srgbClr val="FF0000"/>
                </a:solidFill>
              </a:rPr>
              <a:t>=-</a:t>
            </a:r>
            <a:r>
              <a:rPr lang="en-US" altLang="en-US" sz="2200" dirty="0">
                <a:solidFill>
                  <a:srgbClr val="FF0000"/>
                </a:solidFill>
                <a:latin typeface="Symbol" panose="05050102010706020507" pitchFamily="18" charset="2"/>
              </a:rPr>
              <a:t>p</a:t>
            </a:r>
            <a:r>
              <a:rPr lang="en-US" altLang="en-US" sz="2200" dirty="0">
                <a:solidFill>
                  <a:srgbClr val="FF0000"/>
                </a:solidFill>
              </a:rPr>
              <a:t> </a:t>
            </a:r>
            <a:r>
              <a:rPr lang="en-US" altLang="en-US" sz="2200" dirty="0"/>
              <a:t>that its graphs is completely covered by the black graph of the sine function near that point.  As x&lt; -3</a:t>
            </a:r>
            <a:r>
              <a:rPr lang="en-US" altLang="en-US" sz="2200" dirty="0">
                <a:latin typeface="Symbol" panose="05050102010706020507" pitchFamily="18" charset="2"/>
              </a:rPr>
              <a:t>p/2 </a:t>
            </a:r>
            <a:r>
              <a:rPr lang="en-US" altLang="en-US" sz="2200" dirty="0"/>
              <a:t>or x&gt; -</a:t>
            </a:r>
            <a:r>
              <a:rPr lang="en-US" altLang="en-US" sz="2200" dirty="0">
                <a:latin typeface="Symbol" panose="05050102010706020507" pitchFamily="18" charset="2"/>
              </a:rPr>
              <a:t>p/2</a:t>
            </a:r>
            <a:r>
              <a:rPr lang="en-US" altLang="en-US" sz="2200" dirty="0"/>
              <a:t> the approximation fails to follow the graph of the sine function.  These portions of the graph of the Taylor polynomial of degree  5  at x=-</a:t>
            </a:r>
            <a:r>
              <a:rPr lang="en-US" altLang="en-US" sz="2200" dirty="0">
                <a:latin typeface="Symbol" panose="05050102010706020507" pitchFamily="18" charset="2"/>
              </a:rPr>
              <a:t>p</a:t>
            </a:r>
            <a:r>
              <a:rPr lang="en-US" altLang="en-US" sz="2200" dirty="0"/>
              <a:t> are shown as the left most red graphs above and under the  </a:t>
            </a:r>
            <a:r>
              <a:rPr lang="en-US" altLang="en-US" sz="2200" i="1" dirty="0"/>
              <a:t>x</a:t>
            </a:r>
            <a:r>
              <a:rPr lang="en-US" altLang="en-US" sz="2200" dirty="0"/>
              <a:t>  -axis.  </a:t>
            </a:r>
          </a:p>
          <a:p>
            <a:pPr algn="just" eaLnBrk="1" hangingPunct="1"/>
            <a:endParaRPr lang="en-US" altLang="en-US" sz="2200" dirty="0">
              <a:solidFill>
                <a:srgbClr val="FF0000"/>
              </a:solidFill>
              <a:latin typeface="Symbol" panose="05050102010706020507" pitchFamily="18" charset="2"/>
            </a:endParaRPr>
          </a:p>
        </p:txBody>
      </p:sp>
    </p:spTree>
    <p:extLst>
      <p:ext uri="{BB962C8B-B14F-4D97-AF65-F5344CB8AC3E}">
        <p14:creationId xmlns:p14="http://schemas.microsoft.com/office/powerpoint/2010/main" val="105070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0CF5-2A9E-2FE0-A777-D5E5C562A2B0}"/>
              </a:ext>
            </a:extLst>
          </p:cNvPr>
          <p:cNvSpPr>
            <a:spLocks noGrp="1"/>
          </p:cNvSpPr>
          <p:nvPr>
            <p:ph type="title"/>
          </p:nvPr>
        </p:nvSpPr>
        <p:spPr/>
        <p:txBody>
          <a:bodyPr/>
          <a:lstStyle/>
          <a:p>
            <a:r>
              <a:rPr lang="en-HK" b="1" dirty="0"/>
              <a:t>Computational Approximation</a:t>
            </a:r>
            <a:endParaRPr lang="en-ID" dirty="0"/>
          </a:p>
        </p:txBody>
      </p:sp>
      <p:sp>
        <p:nvSpPr>
          <p:cNvPr id="3" name="Content Placeholder 2">
            <a:extLst>
              <a:ext uri="{FF2B5EF4-FFF2-40B4-BE49-F238E27FC236}">
                <a16:creationId xmlns:a16="http://schemas.microsoft.com/office/drawing/2014/main" id="{A353C9FB-12F4-E801-0257-8FE980E9ED5F}"/>
              </a:ext>
            </a:extLst>
          </p:cNvPr>
          <p:cNvSpPr>
            <a:spLocks noGrp="1"/>
          </p:cNvSpPr>
          <p:nvPr>
            <p:ph idx="1"/>
          </p:nvPr>
        </p:nvSpPr>
        <p:spPr/>
        <p:txBody>
          <a:bodyPr/>
          <a:lstStyle/>
          <a:p>
            <a:endParaRPr lang="en-ID"/>
          </a:p>
        </p:txBody>
      </p:sp>
      <p:sp>
        <p:nvSpPr>
          <p:cNvPr id="4" name="Rectangle 3">
            <a:extLst>
              <a:ext uri="{FF2B5EF4-FFF2-40B4-BE49-F238E27FC236}">
                <a16:creationId xmlns:a16="http://schemas.microsoft.com/office/drawing/2014/main" id="{4096D4A0-7BE9-219D-3841-9265D656551D}"/>
              </a:ext>
            </a:extLst>
          </p:cNvPr>
          <p:cNvSpPr/>
          <p:nvPr/>
        </p:nvSpPr>
        <p:spPr>
          <a:xfrm>
            <a:off x="1144301" y="1768481"/>
            <a:ext cx="8779018" cy="1200329"/>
          </a:xfrm>
          <a:prstGeom prst="rect">
            <a:avLst/>
          </a:prstGeom>
        </p:spPr>
        <p:txBody>
          <a:bodyPr wrap="square">
            <a:spAutoFit/>
          </a:bodyPr>
          <a:lstStyle/>
          <a:p>
            <a:pPr algn="just"/>
            <a:r>
              <a:rPr lang="en-US" sz="2400" dirty="0">
                <a:latin typeface="Times-Roman"/>
              </a:rPr>
              <a:t>Clearly, it is not useful to express functions as </a:t>
            </a:r>
            <a:r>
              <a:rPr lang="en-US" sz="2400" i="1" dirty="0">
                <a:latin typeface="Times-Roman"/>
              </a:rPr>
              <a:t>infinite sums </a:t>
            </a:r>
            <a:r>
              <a:rPr lang="en-US" sz="2400" dirty="0">
                <a:latin typeface="Times-Roman"/>
              </a:rPr>
              <a:t>because we </a:t>
            </a:r>
            <a:r>
              <a:rPr lang="en-US" sz="2400" u="sng" dirty="0">
                <a:latin typeface="Times-Roman"/>
              </a:rPr>
              <a:t>cannot compute them</a:t>
            </a:r>
            <a:r>
              <a:rPr lang="en-US" sz="2400" dirty="0">
                <a:latin typeface="Times-Roman"/>
              </a:rPr>
              <a:t>. It is useful to approximate functions by using an </a:t>
            </a:r>
            <a:r>
              <a:rPr lang="en-US" sz="2400" b="1" dirty="0">
                <a:latin typeface="MTMI"/>
              </a:rPr>
              <a:t>N</a:t>
            </a:r>
            <a:r>
              <a:rPr lang="en-US" sz="2400" b="1" dirty="0">
                <a:latin typeface="Times-Bold"/>
              </a:rPr>
              <a:t>th order Taylor series approximation </a:t>
            </a:r>
            <a:r>
              <a:rPr lang="en-US" sz="2400" dirty="0">
                <a:latin typeface="Times-Roman"/>
              </a:rPr>
              <a:t>of a function</a:t>
            </a:r>
            <a:endParaRPr lang="en-HK" dirty="0"/>
          </a:p>
        </p:txBody>
      </p:sp>
      <p:sp>
        <p:nvSpPr>
          <p:cNvPr id="5" name="Rectangle 4">
            <a:extLst>
              <a:ext uri="{FF2B5EF4-FFF2-40B4-BE49-F238E27FC236}">
                <a16:creationId xmlns:a16="http://schemas.microsoft.com/office/drawing/2014/main" id="{2512C951-7B60-7525-4DE8-E3B4C53DA7B5}"/>
              </a:ext>
            </a:extLst>
          </p:cNvPr>
          <p:cNvSpPr/>
          <p:nvPr/>
        </p:nvSpPr>
        <p:spPr>
          <a:xfrm>
            <a:off x="1126552" y="3099195"/>
            <a:ext cx="3864117" cy="2677656"/>
          </a:xfrm>
          <a:prstGeom prst="rect">
            <a:avLst/>
          </a:prstGeom>
        </p:spPr>
        <p:txBody>
          <a:bodyPr wrap="square">
            <a:spAutoFit/>
          </a:bodyPr>
          <a:lstStyle/>
          <a:p>
            <a:pPr algn="ctr"/>
            <a:r>
              <a:rPr lang="en-US" sz="2400" dirty="0" err="1">
                <a:latin typeface="Times-Roman"/>
              </a:rPr>
              <a:t>e.g</a:t>
            </a:r>
            <a:r>
              <a:rPr lang="en-US" sz="2400" dirty="0">
                <a:latin typeface="Times-Roman"/>
              </a:rPr>
              <a:t>: calculate the Taylor expansion of </a:t>
            </a:r>
            <a:r>
              <a:rPr lang="en-US" sz="2400" i="1" dirty="0">
                <a:latin typeface="MTMI"/>
              </a:rPr>
              <a:t>e</a:t>
            </a:r>
            <a:r>
              <a:rPr lang="en-US" sz="2400" i="1" baseline="-25000" dirty="0">
                <a:latin typeface="MTMI"/>
              </a:rPr>
              <a:t>x</a:t>
            </a:r>
            <a:r>
              <a:rPr lang="en-US" sz="2400" i="1" dirty="0">
                <a:latin typeface="MTMI"/>
              </a:rPr>
              <a:t> </a:t>
            </a:r>
            <a:r>
              <a:rPr lang="en-US" sz="2400" dirty="0">
                <a:latin typeface="Times-Roman"/>
              </a:rPr>
              <a:t>around </a:t>
            </a:r>
            <a:r>
              <a:rPr lang="en-US" sz="2400" i="1" dirty="0">
                <a:latin typeface="MTMI"/>
              </a:rPr>
              <a:t>a </a:t>
            </a:r>
            <a:r>
              <a:rPr lang="en-US" sz="2400" dirty="0">
                <a:latin typeface="MTSYN"/>
              </a:rPr>
              <a:t>= </a:t>
            </a:r>
            <a:r>
              <a:rPr lang="en-US" sz="2400" dirty="0">
                <a:latin typeface="Times-Roman"/>
              </a:rPr>
              <a:t>0, then </a:t>
            </a:r>
            <a:r>
              <a:rPr lang="en-US" sz="2400" i="1" dirty="0">
                <a:latin typeface="MTMI"/>
              </a:rPr>
              <a:t>f </a:t>
            </a:r>
            <a:r>
              <a:rPr lang="en-US" sz="800" i="1" dirty="0">
                <a:latin typeface="MTMI"/>
              </a:rPr>
              <a:t>(n)</a:t>
            </a:r>
            <a:r>
              <a:rPr lang="en-US" sz="2400" i="1" dirty="0">
                <a:latin typeface="MTMI"/>
              </a:rPr>
              <a:t>(a) </a:t>
            </a:r>
            <a:r>
              <a:rPr lang="en-US" sz="2400" dirty="0">
                <a:latin typeface="MTSYN"/>
              </a:rPr>
              <a:t>= </a:t>
            </a:r>
            <a:r>
              <a:rPr lang="en-US" sz="2400" dirty="0">
                <a:latin typeface="Times-Roman"/>
              </a:rPr>
              <a:t>1 for all </a:t>
            </a:r>
            <a:r>
              <a:rPr lang="en-US" sz="2400" i="1" dirty="0">
                <a:latin typeface="MTMI"/>
              </a:rPr>
              <a:t>n</a:t>
            </a:r>
            <a:r>
              <a:rPr lang="en-US" sz="2400" dirty="0">
                <a:latin typeface="Times-Roman"/>
              </a:rPr>
              <a:t> </a:t>
            </a:r>
          </a:p>
          <a:p>
            <a:pPr algn="ctr"/>
            <a:endParaRPr lang="en-US" sz="2400" dirty="0">
              <a:latin typeface="Times-Roman"/>
            </a:endParaRPr>
          </a:p>
          <a:p>
            <a:pPr algn="ctr"/>
            <a:r>
              <a:rPr lang="en-US" sz="2400" dirty="0">
                <a:latin typeface="Times-Roman"/>
              </a:rPr>
              <a:t>we do not have to compute all the derivatives in the Taylor expansion to approximate </a:t>
            </a:r>
            <a:r>
              <a:rPr lang="en-US" sz="2400" i="1" dirty="0">
                <a:latin typeface="MTMI"/>
              </a:rPr>
              <a:t>e</a:t>
            </a:r>
            <a:r>
              <a:rPr lang="en-US" sz="800" i="1" dirty="0">
                <a:latin typeface="MTMI"/>
              </a:rPr>
              <a:t>x </a:t>
            </a:r>
            <a:r>
              <a:rPr lang="en-US" sz="2400" dirty="0">
                <a:latin typeface="Times-Roman"/>
              </a:rPr>
              <a:t>!</a:t>
            </a:r>
            <a:endParaRPr lang="en-HK" sz="2400" dirty="0"/>
          </a:p>
        </p:txBody>
      </p:sp>
      <p:pic>
        <p:nvPicPr>
          <p:cNvPr id="6" name="Picture 5">
            <a:extLst>
              <a:ext uri="{FF2B5EF4-FFF2-40B4-BE49-F238E27FC236}">
                <a16:creationId xmlns:a16="http://schemas.microsoft.com/office/drawing/2014/main" id="{8EC774AE-3A28-5D0B-5FA7-087C20CBA6E6}"/>
              </a:ext>
            </a:extLst>
          </p:cNvPr>
          <p:cNvPicPr>
            <a:picLocks noChangeAspect="1"/>
          </p:cNvPicPr>
          <p:nvPr/>
        </p:nvPicPr>
        <p:blipFill>
          <a:blip r:embed="rId2"/>
          <a:stretch>
            <a:fillRect/>
          </a:stretch>
        </p:blipFill>
        <p:spPr>
          <a:xfrm>
            <a:off x="5697971" y="3099195"/>
            <a:ext cx="3062623" cy="2677656"/>
          </a:xfrm>
          <a:prstGeom prst="rect">
            <a:avLst/>
          </a:prstGeom>
        </p:spPr>
      </p:pic>
      <p:sp>
        <p:nvSpPr>
          <p:cNvPr id="7" name="Rectangle 6">
            <a:extLst>
              <a:ext uri="{FF2B5EF4-FFF2-40B4-BE49-F238E27FC236}">
                <a16:creationId xmlns:a16="http://schemas.microsoft.com/office/drawing/2014/main" id="{089B9D53-F722-4B00-93AF-C06FA2766508}"/>
              </a:ext>
            </a:extLst>
          </p:cNvPr>
          <p:cNvSpPr/>
          <p:nvPr/>
        </p:nvSpPr>
        <p:spPr>
          <a:xfrm>
            <a:off x="5080517" y="5803630"/>
            <a:ext cx="4297530" cy="1015663"/>
          </a:xfrm>
          <a:prstGeom prst="rect">
            <a:avLst/>
          </a:prstGeom>
        </p:spPr>
        <p:txBody>
          <a:bodyPr wrap="square">
            <a:spAutoFit/>
          </a:bodyPr>
          <a:lstStyle/>
          <a:p>
            <a:pPr algn="ctr"/>
            <a:r>
              <a:rPr lang="en-US" sz="2000" dirty="0">
                <a:latin typeface="Times-Roman"/>
              </a:rPr>
              <a:t>The seventh order Taylor series approximation is already very close to the theoretical value of the function!</a:t>
            </a:r>
            <a:endParaRPr lang="en-HK" sz="2000" dirty="0"/>
          </a:p>
        </p:txBody>
      </p:sp>
    </p:spTree>
    <p:extLst>
      <p:ext uri="{BB962C8B-B14F-4D97-AF65-F5344CB8AC3E}">
        <p14:creationId xmlns:p14="http://schemas.microsoft.com/office/powerpoint/2010/main" val="246455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04C9-A6BF-F74F-50AE-B300BE777612}"/>
              </a:ext>
            </a:extLst>
          </p:cNvPr>
          <p:cNvSpPr>
            <a:spLocks noGrp="1"/>
          </p:cNvSpPr>
          <p:nvPr>
            <p:ph type="title"/>
          </p:nvPr>
        </p:nvSpPr>
        <p:spPr/>
        <p:txBody>
          <a:bodyPr/>
          <a:lstStyle/>
          <a:p>
            <a:r>
              <a:rPr lang="en-HK" b="1" dirty="0"/>
              <a:t>Truncation Error for Taylor Series</a:t>
            </a:r>
            <a:endParaRPr lang="en-ID" dirty="0"/>
          </a:p>
        </p:txBody>
      </p:sp>
      <p:sp>
        <p:nvSpPr>
          <p:cNvPr id="3" name="Content Placeholder 2">
            <a:extLst>
              <a:ext uri="{FF2B5EF4-FFF2-40B4-BE49-F238E27FC236}">
                <a16:creationId xmlns:a16="http://schemas.microsoft.com/office/drawing/2014/main" id="{27B09713-E39A-CB89-3919-AD8D9AF04AE6}"/>
              </a:ext>
            </a:extLst>
          </p:cNvPr>
          <p:cNvSpPr>
            <a:spLocks noGrp="1"/>
          </p:cNvSpPr>
          <p:nvPr>
            <p:ph idx="1"/>
          </p:nvPr>
        </p:nvSpPr>
        <p:spPr/>
        <p:txBody>
          <a:bodyPr/>
          <a:lstStyle/>
          <a:p>
            <a:endParaRPr lang="en-ID"/>
          </a:p>
        </p:txBody>
      </p:sp>
      <p:sp>
        <p:nvSpPr>
          <p:cNvPr id="4" name="Rectangle 3">
            <a:extLst>
              <a:ext uri="{FF2B5EF4-FFF2-40B4-BE49-F238E27FC236}">
                <a16:creationId xmlns:a16="http://schemas.microsoft.com/office/drawing/2014/main" id="{85995DE0-4996-9715-67D3-62C5AF46E7A2}"/>
              </a:ext>
            </a:extLst>
          </p:cNvPr>
          <p:cNvSpPr/>
          <p:nvPr/>
        </p:nvSpPr>
        <p:spPr>
          <a:xfrm>
            <a:off x="1084695" y="1799270"/>
            <a:ext cx="8942533" cy="1846659"/>
          </a:xfrm>
          <a:prstGeom prst="rect">
            <a:avLst/>
          </a:prstGeom>
        </p:spPr>
        <p:txBody>
          <a:bodyPr wrap="square">
            <a:spAutoFit/>
          </a:bodyPr>
          <a:lstStyle/>
          <a:p>
            <a:pPr algn="just"/>
            <a:r>
              <a:rPr lang="en-US" sz="2400" dirty="0">
                <a:latin typeface="Times-Roman"/>
              </a:rPr>
              <a:t>In numerical analysis, there are usually two sources of error, </a:t>
            </a:r>
            <a:r>
              <a:rPr lang="en-US" sz="2400" b="1" dirty="0">
                <a:latin typeface="Times-Bold"/>
              </a:rPr>
              <a:t>round-off </a:t>
            </a:r>
            <a:r>
              <a:rPr lang="en-US" sz="2400" dirty="0">
                <a:latin typeface="Times-Roman"/>
              </a:rPr>
              <a:t>and </a:t>
            </a:r>
            <a:r>
              <a:rPr lang="en-US" sz="2400" b="1" dirty="0">
                <a:latin typeface="Times-Bold"/>
              </a:rPr>
              <a:t>truncation. </a:t>
            </a:r>
            <a:r>
              <a:rPr lang="en-US" sz="2400" dirty="0">
                <a:latin typeface="Times-Bold"/>
              </a:rPr>
              <a:t>The </a:t>
            </a:r>
            <a:r>
              <a:rPr lang="en-US" sz="2400" b="1" dirty="0">
                <a:solidFill>
                  <a:srgbClr val="FF0000"/>
                </a:solidFill>
                <a:latin typeface="Times-Bold"/>
              </a:rPr>
              <a:t>truncation errors </a:t>
            </a:r>
            <a:r>
              <a:rPr lang="en-US" sz="2400" dirty="0">
                <a:latin typeface="Times-Bold"/>
              </a:rPr>
              <a:t>are usually arisen when using an approximation in place of an exact mathematical procedure.</a:t>
            </a:r>
          </a:p>
          <a:p>
            <a:pPr algn="just"/>
            <a:endParaRPr lang="en-US" sz="1400" dirty="0">
              <a:latin typeface="Times-Roman"/>
            </a:endParaRPr>
          </a:p>
          <a:p>
            <a:pPr algn="just"/>
            <a:r>
              <a:rPr lang="en-US" sz="2400" dirty="0">
                <a:latin typeface="Times-Roman"/>
              </a:rPr>
              <a:t>For example, if we use Taylor series to approximate the function </a:t>
            </a:r>
            <a:r>
              <a:rPr lang="en-US" sz="2400" i="1" dirty="0">
                <a:latin typeface="MTMI"/>
              </a:rPr>
              <a:t>e</a:t>
            </a:r>
            <a:r>
              <a:rPr lang="en-US" sz="2400" i="1" baseline="30000" dirty="0">
                <a:latin typeface="MTMI"/>
              </a:rPr>
              <a:t>x</a:t>
            </a:r>
            <a:endParaRPr lang="en-HK" baseline="30000" dirty="0"/>
          </a:p>
        </p:txBody>
      </p:sp>
      <p:pic>
        <p:nvPicPr>
          <p:cNvPr id="5" name="Picture 4">
            <a:extLst>
              <a:ext uri="{FF2B5EF4-FFF2-40B4-BE49-F238E27FC236}">
                <a16:creationId xmlns:a16="http://schemas.microsoft.com/office/drawing/2014/main" id="{B6D81EFA-D168-0251-082A-A7FA8A55F2F6}"/>
              </a:ext>
            </a:extLst>
          </p:cNvPr>
          <p:cNvPicPr>
            <a:picLocks noChangeAspect="1"/>
          </p:cNvPicPr>
          <p:nvPr/>
        </p:nvPicPr>
        <p:blipFill>
          <a:blip r:embed="rId2"/>
          <a:stretch>
            <a:fillRect/>
          </a:stretch>
        </p:blipFill>
        <p:spPr>
          <a:xfrm>
            <a:off x="1231498" y="3615169"/>
            <a:ext cx="3590522" cy="851361"/>
          </a:xfrm>
          <a:prstGeom prst="rect">
            <a:avLst/>
          </a:prstGeom>
        </p:spPr>
      </p:pic>
      <p:pic>
        <p:nvPicPr>
          <p:cNvPr id="6" name="Picture 5">
            <a:extLst>
              <a:ext uri="{FF2B5EF4-FFF2-40B4-BE49-F238E27FC236}">
                <a16:creationId xmlns:a16="http://schemas.microsoft.com/office/drawing/2014/main" id="{349E56E4-0D55-424A-D80E-A1B8A1D17EF1}"/>
              </a:ext>
            </a:extLst>
          </p:cNvPr>
          <p:cNvPicPr>
            <a:picLocks noChangeAspect="1"/>
          </p:cNvPicPr>
          <p:nvPr/>
        </p:nvPicPr>
        <p:blipFill>
          <a:blip r:embed="rId3"/>
          <a:stretch>
            <a:fillRect/>
          </a:stretch>
        </p:blipFill>
        <p:spPr>
          <a:xfrm>
            <a:off x="5866619" y="3615169"/>
            <a:ext cx="3465399" cy="851361"/>
          </a:xfrm>
          <a:prstGeom prst="rect">
            <a:avLst/>
          </a:prstGeom>
        </p:spPr>
      </p:pic>
      <p:pic>
        <p:nvPicPr>
          <p:cNvPr id="7" name="Picture 6">
            <a:extLst>
              <a:ext uri="{FF2B5EF4-FFF2-40B4-BE49-F238E27FC236}">
                <a16:creationId xmlns:a16="http://schemas.microsoft.com/office/drawing/2014/main" id="{48758958-B539-AD67-A640-5842D294D9A4}"/>
              </a:ext>
            </a:extLst>
          </p:cNvPr>
          <p:cNvPicPr>
            <a:picLocks noChangeAspect="1"/>
          </p:cNvPicPr>
          <p:nvPr/>
        </p:nvPicPr>
        <p:blipFill>
          <a:blip r:embed="rId4"/>
          <a:stretch>
            <a:fillRect/>
          </a:stretch>
        </p:blipFill>
        <p:spPr>
          <a:xfrm>
            <a:off x="5555961" y="6193682"/>
            <a:ext cx="2395441" cy="552794"/>
          </a:xfrm>
          <a:prstGeom prst="rect">
            <a:avLst/>
          </a:prstGeom>
        </p:spPr>
      </p:pic>
      <p:sp>
        <p:nvSpPr>
          <p:cNvPr id="8" name="Rectangle 7">
            <a:extLst>
              <a:ext uri="{FF2B5EF4-FFF2-40B4-BE49-F238E27FC236}">
                <a16:creationId xmlns:a16="http://schemas.microsoft.com/office/drawing/2014/main" id="{C871224D-EDBE-468C-35C8-A890E81489F8}"/>
              </a:ext>
            </a:extLst>
          </p:cNvPr>
          <p:cNvSpPr/>
          <p:nvPr/>
        </p:nvSpPr>
        <p:spPr>
          <a:xfrm>
            <a:off x="1399550" y="4509693"/>
            <a:ext cx="3254417" cy="400110"/>
          </a:xfrm>
          <a:prstGeom prst="rect">
            <a:avLst/>
          </a:prstGeom>
        </p:spPr>
        <p:txBody>
          <a:bodyPr wrap="none">
            <a:spAutoFit/>
          </a:bodyPr>
          <a:lstStyle/>
          <a:p>
            <a:r>
              <a:rPr lang="en-US" sz="2000" dirty="0">
                <a:latin typeface="Times-Bold"/>
              </a:rPr>
              <a:t>exact mathematical procedure</a:t>
            </a:r>
            <a:endParaRPr lang="en-HK" dirty="0"/>
          </a:p>
        </p:txBody>
      </p:sp>
      <p:sp>
        <p:nvSpPr>
          <p:cNvPr id="9" name="Rectangle 8">
            <a:extLst>
              <a:ext uri="{FF2B5EF4-FFF2-40B4-BE49-F238E27FC236}">
                <a16:creationId xmlns:a16="http://schemas.microsoft.com/office/drawing/2014/main" id="{FEACF024-A9AB-5B16-2315-906F3142A402}"/>
              </a:ext>
            </a:extLst>
          </p:cNvPr>
          <p:cNvSpPr/>
          <p:nvPr/>
        </p:nvSpPr>
        <p:spPr>
          <a:xfrm>
            <a:off x="6220932" y="4509693"/>
            <a:ext cx="2856872" cy="400110"/>
          </a:xfrm>
          <a:prstGeom prst="rect">
            <a:avLst/>
          </a:prstGeom>
        </p:spPr>
        <p:txBody>
          <a:bodyPr wrap="none">
            <a:spAutoFit/>
          </a:bodyPr>
          <a:lstStyle/>
          <a:p>
            <a:r>
              <a:rPr lang="en-US" sz="2000" dirty="0">
                <a:latin typeface="Times-Bold"/>
              </a:rPr>
              <a:t>Four terms approximation</a:t>
            </a:r>
            <a:endParaRPr lang="en-HK" dirty="0"/>
          </a:p>
        </p:txBody>
      </p:sp>
      <p:sp>
        <p:nvSpPr>
          <p:cNvPr id="10" name="Arrow: Right 9">
            <a:extLst>
              <a:ext uri="{FF2B5EF4-FFF2-40B4-BE49-F238E27FC236}">
                <a16:creationId xmlns:a16="http://schemas.microsoft.com/office/drawing/2014/main" id="{7E49BCD1-14BB-A1C7-F1C5-964AF75D4C8E}"/>
              </a:ext>
            </a:extLst>
          </p:cNvPr>
          <p:cNvSpPr/>
          <p:nvPr/>
        </p:nvSpPr>
        <p:spPr>
          <a:xfrm>
            <a:off x="5127806" y="4024399"/>
            <a:ext cx="433027" cy="2921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1" name="Arrow: Right 10">
            <a:extLst>
              <a:ext uri="{FF2B5EF4-FFF2-40B4-BE49-F238E27FC236}">
                <a16:creationId xmlns:a16="http://schemas.microsoft.com/office/drawing/2014/main" id="{D62B7E4D-0B04-BCEC-C0C1-A9B44824EF21}"/>
              </a:ext>
            </a:extLst>
          </p:cNvPr>
          <p:cNvSpPr/>
          <p:nvPr/>
        </p:nvSpPr>
        <p:spPr>
          <a:xfrm rot="5400000">
            <a:off x="7432854" y="5035695"/>
            <a:ext cx="433027" cy="2921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2" name="Rectangle 11">
            <a:extLst>
              <a:ext uri="{FF2B5EF4-FFF2-40B4-BE49-F238E27FC236}">
                <a16:creationId xmlns:a16="http://schemas.microsoft.com/office/drawing/2014/main" id="{4F234FB6-F2E2-F084-634D-FDBFAFC3D8C6}"/>
              </a:ext>
            </a:extLst>
          </p:cNvPr>
          <p:cNvSpPr/>
          <p:nvPr/>
        </p:nvSpPr>
        <p:spPr>
          <a:xfrm>
            <a:off x="2658268" y="5408679"/>
            <a:ext cx="5372100" cy="1200329"/>
          </a:xfrm>
          <a:prstGeom prst="rect">
            <a:avLst/>
          </a:prstGeom>
        </p:spPr>
        <p:txBody>
          <a:bodyPr wrap="square">
            <a:spAutoFit/>
          </a:bodyPr>
          <a:lstStyle/>
          <a:p>
            <a:r>
              <a:rPr lang="en-US" sz="2400" dirty="0">
                <a:latin typeface="Times-Roman"/>
              </a:rPr>
              <a:t>Therefore, the function </a:t>
            </a:r>
            <a:r>
              <a:rPr lang="en-US" sz="2400" i="1" dirty="0">
                <a:latin typeface="MTMI"/>
              </a:rPr>
              <a:t>f (x) </a:t>
            </a:r>
            <a:r>
              <a:rPr lang="en-US" sz="2400" dirty="0">
                <a:latin typeface="Times-Roman"/>
              </a:rPr>
              <a:t>can be written as the Taylor series approximation plus </a:t>
            </a:r>
            <a:r>
              <a:rPr lang="en-HK" sz="2400" dirty="0">
                <a:latin typeface="Times-Roman"/>
              </a:rPr>
              <a:t>a truncation error term</a:t>
            </a:r>
            <a:endParaRPr lang="en-HK" dirty="0"/>
          </a:p>
        </p:txBody>
      </p:sp>
    </p:spTree>
    <p:extLst>
      <p:ext uri="{BB962C8B-B14F-4D97-AF65-F5344CB8AC3E}">
        <p14:creationId xmlns:p14="http://schemas.microsoft.com/office/powerpoint/2010/main" val="193522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53DA-E4C7-8B52-390A-0EA87571B7DA}"/>
              </a:ext>
            </a:extLst>
          </p:cNvPr>
          <p:cNvSpPr>
            <a:spLocks noGrp="1"/>
          </p:cNvSpPr>
          <p:nvPr>
            <p:ph type="title"/>
          </p:nvPr>
        </p:nvSpPr>
        <p:spPr/>
        <p:txBody>
          <a:bodyPr/>
          <a:lstStyle/>
          <a:p>
            <a:r>
              <a:rPr lang="en-HK" b="1" dirty="0"/>
              <a:t>Estimating Truncation Errors</a:t>
            </a:r>
            <a:endParaRPr lang="en-ID" dirty="0"/>
          </a:p>
        </p:txBody>
      </p:sp>
      <p:sp>
        <p:nvSpPr>
          <p:cNvPr id="3" name="Content Placeholder 2">
            <a:extLst>
              <a:ext uri="{FF2B5EF4-FFF2-40B4-BE49-F238E27FC236}">
                <a16:creationId xmlns:a16="http://schemas.microsoft.com/office/drawing/2014/main" id="{5C47DC9F-4E73-6B69-C232-CC9017EA340E}"/>
              </a:ext>
            </a:extLst>
          </p:cNvPr>
          <p:cNvSpPr>
            <a:spLocks noGrp="1"/>
          </p:cNvSpPr>
          <p:nvPr>
            <p:ph idx="1"/>
          </p:nvPr>
        </p:nvSpPr>
        <p:spPr/>
        <p:txBody>
          <a:bodyPr/>
          <a:lstStyle/>
          <a:p>
            <a:endParaRPr lang="en-ID"/>
          </a:p>
        </p:txBody>
      </p:sp>
      <p:sp>
        <p:nvSpPr>
          <p:cNvPr id="4" name="Rectangle 3">
            <a:extLst>
              <a:ext uri="{FF2B5EF4-FFF2-40B4-BE49-F238E27FC236}">
                <a16:creationId xmlns:a16="http://schemas.microsoft.com/office/drawing/2014/main" id="{577729B9-F349-8BA4-812A-7F33D84277DF}"/>
              </a:ext>
            </a:extLst>
          </p:cNvPr>
          <p:cNvSpPr/>
          <p:nvPr/>
        </p:nvSpPr>
        <p:spPr>
          <a:xfrm>
            <a:off x="1061172" y="1778943"/>
            <a:ext cx="9163482" cy="461665"/>
          </a:xfrm>
          <a:prstGeom prst="rect">
            <a:avLst/>
          </a:prstGeom>
        </p:spPr>
        <p:txBody>
          <a:bodyPr wrap="square">
            <a:spAutoFit/>
          </a:bodyPr>
          <a:lstStyle/>
          <a:p>
            <a:r>
              <a:rPr lang="en-US" sz="2400" dirty="0">
                <a:latin typeface="Times-Roman"/>
              </a:rPr>
              <a:t>Using the Taylor series, if we use only the first </a:t>
            </a:r>
            <a:r>
              <a:rPr lang="en-US" sz="2400" i="1" dirty="0">
                <a:latin typeface="MTMI"/>
              </a:rPr>
              <a:t>n </a:t>
            </a:r>
            <a:r>
              <a:rPr lang="en-US" sz="2400" dirty="0">
                <a:latin typeface="Times-Roman"/>
              </a:rPr>
              <a:t>terms, we can see that</a:t>
            </a:r>
            <a:endParaRPr lang="en-HK" dirty="0"/>
          </a:p>
        </p:txBody>
      </p:sp>
      <p:pic>
        <p:nvPicPr>
          <p:cNvPr id="5" name="Picture 4">
            <a:extLst>
              <a:ext uri="{FF2B5EF4-FFF2-40B4-BE49-F238E27FC236}">
                <a16:creationId xmlns:a16="http://schemas.microsoft.com/office/drawing/2014/main" id="{FD48CC9A-8D07-1350-4909-94D4AE84DD14}"/>
              </a:ext>
            </a:extLst>
          </p:cNvPr>
          <p:cNvPicPr>
            <a:picLocks noChangeAspect="1"/>
          </p:cNvPicPr>
          <p:nvPr/>
        </p:nvPicPr>
        <p:blipFill>
          <a:blip r:embed="rId2"/>
          <a:stretch>
            <a:fillRect/>
          </a:stretch>
        </p:blipFill>
        <p:spPr>
          <a:xfrm>
            <a:off x="2613673" y="2218899"/>
            <a:ext cx="5552220" cy="939797"/>
          </a:xfrm>
          <a:prstGeom prst="rect">
            <a:avLst/>
          </a:prstGeom>
        </p:spPr>
      </p:pic>
      <p:pic>
        <p:nvPicPr>
          <p:cNvPr id="6" name="Picture 5">
            <a:extLst>
              <a:ext uri="{FF2B5EF4-FFF2-40B4-BE49-F238E27FC236}">
                <a16:creationId xmlns:a16="http://schemas.microsoft.com/office/drawing/2014/main" id="{47393BBD-7FE0-06A2-97D4-5ED9370A90D9}"/>
              </a:ext>
            </a:extLst>
          </p:cNvPr>
          <p:cNvPicPr>
            <a:picLocks noChangeAspect="1"/>
          </p:cNvPicPr>
          <p:nvPr/>
        </p:nvPicPr>
        <p:blipFill>
          <a:blip r:embed="rId3"/>
          <a:stretch>
            <a:fillRect/>
          </a:stretch>
        </p:blipFill>
        <p:spPr>
          <a:xfrm>
            <a:off x="7104449" y="5409786"/>
            <a:ext cx="3286459" cy="757426"/>
          </a:xfrm>
          <a:prstGeom prst="rect">
            <a:avLst/>
          </a:prstGeom>
          <a:ln w="28575">
            <a:solidFill>
              <a:srgbClr val="FF0000"/>
            </a:solidFill>
          </a:ln>
        </p:spPr>
      </p:pic>
      <p:pic>
        <p:nvPicPr>
          <p:cNvPr id="7" name="Picture 6">
            <a:extLst>
              <a:ext uri="{FF2B5EF4-FFF2-40B4-BE49-F238E27FC236}">
                <a16:creationId xmlns:a16="http://schemas.microsoft.com/office/drawing/2014/main" id="{FDED07E7-F7A4-2414-4EB3-0DF28C20BD0E}"/>
              </a:ext>
            </a:extLst>
          </p:cNvPr>
          <p:cNvPicPr>
            <a:picLocks noChangeAspect="1"/>
          </p:cNvPicPr>
          <p:nvPr/>
        </p:nvPicPr>
        <p:blipFill>
          <a:blip r:embed="rId4"/>
          <a:stretch>
            <a:fillRect/>
          </a:stretch>
        </p:blipFill>
        <p:spPr>
          <a:xfrm>
            <a:off x="1061172" y="5408552"/>
            <a:ext cx="2425413" cy="758660"/>
          </a:xfrm>
          <a:prstGeom prst="rect">
            <a:avLst/>
          </a:prstGeom>
          <a:ln w="28575">
            <a:solidFill>
              <a:srgbClr val="FF0000"/>
            </a:solidFill>
          </a:ln>
        </p:spPr>
      </p:pic>
      <p:sp>
        <p:nvSpPr>
          <p:cNvPr id="8" name="Rectangle 7">
            <a:extLst>
              <a:ext uri="{FF2B5EF4-FFF2-40B4-BE49-F238E27FC236}">
                <a16:creationId xmlns:a16="http://schemas.microsoft.com/office/drawing/2014/main" id="{3A9C56E5-A94B-F85D-2274-5969FC9A039F}"/>
              </a:ext>
            </a:extLst>
          </p:cNvPr>
          <p:cNvSpPr/>
          <p:nvPr/>
        </p:nvSpPr>
        <p:spPr>
          <a:xfrm>
            <a:off x="1061172" y="3108897"/>
            <a:ext cx="9163482" cy="830997"/>
          </a:xfrm>
          <a:prstGeom prst="rect">
            <a:avLst/>
          </a:prstGeom>
        </p:spPr>
        <p:txBody>
          <a:bodyPr wrap="square">
            <a:spAutoFit/>
          </a:bodyPr>
          <a:lstStyle/>
          <a:p>
            <a:pPr algn="just"/>
            <a:r>
              <a:rPr lang="en-US" sz="2400" dirty="0">
                <a:latin typeface="Times-Roman"/>
              </a:rPr>
              <a:t>We can estimate the truncation error </a:t>
            </a:r>
            <a:r>
              <a:rPr lang="en-US" sz="2400" i="1" dirty="0" err="1">
                <a:latin typeface="Times-Roman"/>
              </a:rPr>
              <a:t>E</a:t>
            </a:r>
            <a:r>
              <a:rPr lang="en-US" sz="2400" i="1" baseline="-25000" dirty="0" err="1">
                <a:latin typeface="Times-Roman"/>
              </a:rPr>
              <a:t>n</a:t>
            </a:r>
            <a:r>
              <a:rPr lang="en-US" sz="2400" i="1" dirty="0">
                <a:latin typeface="Times-Roman"/>
              </a:rPr>
              <a:t>(x)</a:t>
            </a:r>
            <a:r>
              <a:rPr lang="en-US" sz="2400" dirty="0">
                <a:latin typeface="Times-Roman"/>
              </a:rPr>
              <a:t> using the </a:t>
            </a:r>
            <a:r>
              <a:rPr lang="en-US" sz="2400" b="1" dirty="0">
                <a:latin typeface="Times-Bold"/>
              </a:rPr>
              <a:t>Taylor Remainder Estimation </a:t>
            </a:r>
            <a:r>
              <a:rPr lang="en-HK" sz="2400" b="1" dirty="0">
                <a:latin typeface="Times-Bold"/>
              </a:rPr>
              <a:t>Theorem</a:t>
            </a:r>
            <a:r>
              <a:rPr lang="en-HK" sz="2400" dirty="0">
                <a:latin typeface="Times-Roman"/>
              </a:rPr>
              <a:t>, which states:</a:t>
            </a:r>
            <a:endParaRPr lang="en-HK" sz="2400" dirty="0"/>
          </a:p>
        </p:txBody>
      </p:sp>
      <p:sp>
        <p:nvSpPr>
          <p:cNvPr id="9" name="Rectangle 8">
            <a:extLst>
              <a:ext uri="{FF2B5EF4-FFF2-40B4-BE49-F238E27FC236}">
                <a16:creationId xmlns:a16="http://schemas.microsoft.com/office/drawing/2014/main" id="{559EA9FB-BDD8-4BED-0D41-D5E3429FF404}"/>
              </a:ext>
            </a:extLst>
          </p:cNvPr>
          <p:cNvSpPr/>
          <p:nvPr/>
        </p:nvSpPr>
        <p:spPr>
          <a:xfrm>
            <a:off x="1061171" y="4027333"/>
            <a:ext cx="9329737" cy="830997"/>
          </a:xfrm>
          <a:prstGeom prst="rect">
            <a:avLst/>
          </a:prstGeom>
        </p:spPr>
        <p:txBody>
          <a:bodyPr wrap="square">
            <a:spAutoFit/>
          </a:bodyPr>
          <a:lstStyle/>
          <a:p>
            <a:r>
              <a:rPr lang="en-US" sz="2400" dirty="0">
                <a:latin typeface="Times-Roman"/>
              </a:rPr>
              <a:t>If the function </a:t>
            </a:r>
            <a:r>
              <a:rPr lang="en-US" sz="2400" i="1" dirty="0">
                <a:latin typeface="MTMI"/>
              </a:rPr>
              <a:t>f(x)</a:t>
            </a:r>
            <a:r>
              <a:rPr lang="en-US" sz="2400" dirty="0">
                <a:latin typeface="MTMI"/>
              </a:rPr>
              <a:t> </a:t>
            </a:r>
            <a:r>
              <a:rPr lang="en-US" sz="2400" dirty="0">
                <a:latin typeface="Times-Roman"/>
              </a:rPr>
              <a:t>has </a:t>
            </a:r>
            <a:r>
              <a:rPr lang="en-US" sz="2400" dirty="0">
                <a:latin typeface="MTMI"/>
              </a:rPr>
              <a:t>n</a:t>
            </a:r>
            <a:r>
              <a:rPr lang="en-US" sz="2400" dirty="0">
                <a:latin typeface="MTSYN"/>
              </a:rPr>
              <a:t>+</a:t>
            </a:r>
            <a:r>
              <a:rPr lang="en-US" sz="2400" dirty="0">
                <a:latin typeface="Times-Roman"/>
              </a:rPr>
              <a:t>1 derivatives for all </a:t>
            </a:r>
            <a:r>
              <a:rPr lang="en-US" sz="2400" dirty="0">
                <a:latin typeface="MTMI"/>
              </a:rPr>
              <a:t>x </a:t>
            </a:r>
            <a:r>
              <a:rPr lang="en-US" sz="2400" dirty="0">
                <a:latin typeface="Times-Roman"/>
              </a:rPr>
              <a:t>in an interval </a:t>
            </a:r>
            <a:r>
              <a:rPr lang="en-US" sz="2400" i="1" dirty="0">
                <a:latin typeface="MTMI"/>
              </a:rPr>
              <a:t>I</a:t>
            </a:r>
            <a:r>
              <a:rPr lang="en-US" sz="2400" dirty="0">
                <a:latin typeface="MTMI"/>
              </a:rPr>
              <a:t> </a:t>
            </a:r>
            <a:r>
              <a:rPr lang="en-US" sz="2400" dirty="0">
                <a:latin typeface="Times-Roman"/>
              </a:rPr>
              <a:t>containing </a:t>
            </a:r>
            <a:r>
              <a:rPr lang="en-US" sz="2400" i="1" dirty="0">
                <a:latin typeface="MTMI"/>
              </a:rPr>
              <a:t>a</a:t>
            </a:r>
            <a:r>
              <a:rPr lang="en-US" sz="2400" dirty="0">
                <a:latin typeface="Times-Roman"/>
              </a:rPr>
              <a:t>, then for each </a:t>
            </a:r>
            <a:r>
              <a:rPr lang="en-US" sz="2400" i="1" dirty="0">
                <a:latin typeface="MTMI"/>
              </a:rPr>
              <a:t>x</a:t>
            </a:r>
            <a:r>
              <a:rPr lang="en-US" sz="2400" dirty="0">
                <a:latin typeface="MTMI"/>
              </a:rPr>
              <a:t> </a:t>
            </a:r>
            <a:r>
              <a:rPr lang="en-US" sz="2400" dirty="0">
                <a:latin typeface="Times-Roman"/>
              </a:rPr>
              <a:t>in </a:t>
            </a:r>
            <a:r>
              <a:rPr lang="en-US" sz="2400" i="1" dirty="0">
                <a:latin typeface="MTMI"/>
              </a:rPr>
              <a:t>I</a:t>
            </a:r>
            <a:r>
              <a:rPr lang="en-US" sz="2400" dirty="0">
                <a:latin typeface="MTMI"/>
              </a:rPr>
              <a:t> </a:t>
            </a:r>
            <a:r>
              <a:rPr lang="en-US" sz="2400" dirty="0">
                <a:latin typeface="Times-Roman"/>
              </a:rPr>
              <a:t>there exists a </a:t>
            </a:r>
            <a:r>
              <a:rPr lang="en-US" sz="2400" i="1" dirty="0">
                <a:latin typeface="MTMI"/>
              </a:rPr>
              <a:t>z</a:t>
            </a:r>
            <a:r>
              <a:rPr lang="en-US" sz="2400" dirty="0">
                <a:latin typeface="MTMI"/>
              </a:rPr>
              <a:t> </a:t>
            </a:r>
            <a:r>
              <a:rPr lang="en-US" sz="2400" dirty="0">
                <a:latin typeface="Times-Roman"/>
              </a:rPr>
              <a:t>between </a:t>
            </a:r>
            <a:r>
              <a:rPr lang="en-US" sz="2400" i="1" dirty="0">
                <a:latin typeface="MTMI"/>
              </a:rPr>
              <a:t>x</a:t>
            </a:r>
            <a:r>
              <a:rPr lang="en-US" sz="2400" dirty="0">
                <a:latin typeface="MTMI"/>
              </a:rPr>
              <a:t> </a:t>
            </a:r>
            <a:r>
              <a:rPr lang="en-US" sz="2400" dirty="0">
                <a:latin typeface="Times-Roman"/>
              </a:rPr>
              <a:t>and </a:t>
            </a:r>
            <a:r>
              <a:rPr lang="en-US" sz="2400" i="1" dirty="0">
                <a:latin typeface="MTMI"/>
              </a:rPr>
              <a:t>a</a:t>
            </a:r>
            <a:r>
              <a:rPr lang="en-US" sz="2400" dirty="0">
                <a:latin typeface="MTMI"/>
              </a:rPr>
              <a:t> </a:t>
            </a:r>
            <a:r>
              <a:rPr lang="en-US" sz="2400" dirty="0">
                <a:latin typeface="Times-Roman"/>
              </a:rPr>
              <a:t>such that :</a:t>
            </a:r>
            <a:endParaRPr lang="en-HK" sz="2400" dirty="0"/>
          </a:p>
        </p:txBody>
      </p:sp>
      <p:sp>
        <p:nvSpPr>
          <p:cNvPr id="10" name="Rectangle 9">
            <a:extLst>
              <a:ext uri="{FF2B5EF4-FFF2-40B4-BE49-F238E27FC236}">
                <a16:creationId xmlns:a16="http://schemas.microsoft.com/office/drawing/2014/main" id="{1CE967E0-1492-2A0B-AD04-EA4C9C34B3B8}"/>
              </a:ext>
            </a:extLst>
          </p:cNvPr>
          <p:cNvSpPr/>
          <p:nvPr/>
        </p:nvSpPr>
        <p:spPr>
          <a:xfrm>
            <a:off x="4137509" y="5147095"/>
            <a:ext cx="2316016" cy="1631216"/>
          </a:xfrm>
          <a:prstGeom prst="rect">
            <a:avLst/>
          </a:prstGeom>
        </p:spPr>
        <p:txBody>
          <a:bodyPr wrap="square">
            <a:spAutoFit/>
          </a:bodyPr>
          <a:lstStyle/>
          <a:p>
            <a:pPr algn="ctr"/>
            <a:r>
              <a:rPr lang="en-US" sz="2000" dirty="0">
                <a:latin typeface="Times-Roman"/>
              </a:rPr>
              <a:t>If we know that </a:t>
            </a:r>
            <a:r>
              <a:rPr lang="en-US" sz="2000" i="1" dirty="0">
                <a:latin typeface="MTMI"/>
              </a:rPr>
              <a:t>M </a:t>
            </a:r>
            <a:r>
              <a:rPr lang="en-US" sz="2000" dirty="0">
                <a:latin typeface="Times-Roman"/>
              </a:rPr>
              <a:t>is the maximum value of </a:t>
            </a:r>
            <a:r>
              <a:rPr lang="en-US" sz="2000" dirty="0">
                <a:latin typeface="MTSYN"/>
              </a:rPr>
              <a:t>|</a:t>
            </a:r>
            <a:r>
              <a:rPr lang="en-US" sz="2000" i="1" dirty="0">
                <a:latin typeface="MTMI"/>
              </a:rPr>
              <a:t>f </a:t>
            </a:r>
            <a:r>
              <a:rPr lang="en-US" sz="700" i="1" dirty="0">
                <a:latin typeface="MTMI"/>
              </a:rPr>
              <a:t>(n</a:t>
            </a:r>
            <a:r>
              <a:rPr lang="en-US" sz="700" dirty="0">
                <a:latin typeface="MTSYN"/>
              </a:rPr>
              <a:t>+</a:t>
            </a:r>
            <a:r>
              <a:rPr lang="en-US" sz="700" dirty="0">
                <a:latin typeface="Times-Roman"/>
              </a:rPr>
              <a:t>1</a:t>
            </a:r>
            <a:r>
              <a:rPr lang="en-US" sz="700" i="1" dirty="0">
                <a:latin typeface="MTMI"/>
              </a:rPr>
              <a:t>)</a:t>
            </a:r>
            <a:r>
              <a:rPr lang="en-US" sz="2000" dirty="0">
                <a:latin typeface="MTSYN"/>
              </a:rPr>
              <a:t>| </a:t>
            </a:r>
            <a:r>
              <a:rPr lang="en-US" sz="2000" dirty="0">
                <a:latin typeface="Times-Roman"/>
              </a:rPr>
              <a:t>in the interval, then we obtain</a:t>
            </a:r>
            <a:endParaRPr lang="en-HK" sz="2000" dirty="0"/>
          </a:p>
        </p:txBody>
      </p:sp>
      <p:sp>
        <p:nvSpPr>
          <p:cNvPr id="11" name="Arrow: Right 10">
            <a:extLst>
              <a:ext uri="{FF2B5EF4-FFF2-40B4-BE49-F238E27FC236}">
                <a16:creationId xmlns:a16="http://schemas.microsoft.com/office/drawing/2014/main" id="{57FF1E8E-1EF5-0527-EB3D-26432856C6CC}"/>
              </a:ext>
            </a:extLst>
          </p:cNvPr>
          <p:cNvSpPr/>
          <p:nvPr/>
        </p:nvSpPr>
        <p:spPr>
          <a:xfrm rot="10800000">
            <a:off x="6505290" y="5636599"/>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2" name="Arrow: Right 11">
            <a:extLst>
              <a:ext uri="{FF2B5EF4-FFF2-40B4-BE49-F238E27FC236}">
                <a16:creationId xmlns:a16="http://schemas.microsoft.com/office/drawing/2014/main" id="{8EEFEFBB-DDC2-FC96-CAF7-4E0932FD95A5}"/>
              </a:ext>
            </a:extLst>
          </p:cNvPr>
          <p:cNvSpPr/>
          <p:nvPr/>
        </p:nvSpPr>
        <p:spPr>
          <a:xfrm rot="10800000">
            <a:off x="3566779" y="5636599"/>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
        <p:nvSpPr>
          <p:cNvPr id="13" name="Arrow: Right 12">
            <a:extLst>
              <a:ext uri="{FF2B5EF4-FFF2-40B4-BE49-F238E27FC236}">
                <a16:creationId xmlns:a16="http://schemas.microsoft.com/office/drawing/2014/main" id="{F4FB8B56-FA30-1513-B89B-39D96431A310}"/>
              </a:ext>
            </a:extLst>
          </p:cNvPr>
          <p:cNvSpPr/>
          <p:nvPr/>
        </p:nvSpPr>
        <p:spPr>
          <a:xfrm rot="5400000">
            <a:off x="8264805" y="4930122"/>
            <a:ext cx="446150" cy="3025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52756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2DB-CAD0-7100-5D88-D5C6F9475797}"/>
              </a:ext>
            </a:extLst>
          </p:cNvPr>
          <p:cNvSpPr>
            <a:spLocks noGrp="1"/>
          </p:cNvSpPr>
          <p:nvPr>
            <p:ph type="title"/>
          </p:nvPr>
        </p:nvSpPr>
        <p:spPr/>
        <p:txBody>
          <a:bodyPr/>
          <a:lstStyle/>
          <a:p>
            <a:r>
              <a:rPr lang="en-HK" b="1" dirty="0"/>
              <a:t>Example</a:t>
            </a:r>
            <a:endParaRPr lang="en-ID" dirty="0"/>
          </a:p>
        </p:txBody>
      </p:sp>
      <p:sp>
        <p:nvSpPr>
          <p:cNvPr id="3" name="Content Placeholder 2">
            <a:extLst>
              <a:ext uri="{FF2B5EF4-FFF2-40B4-BE49-F238E27FC236}">
                <a16:creationId xmlns:a16="http://schemas.microsoft.com/office/drawing/2014/main" id="{166F4B44-7904-43D8-5434-8921F2E29CDA}"/>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507D50CD-E462-0125-9562-BE8290B76D8D}"/>
              </a:ext>
            </a:extLst>
          </p:cNvPr>
          <p:cNvPicPr>
            <a:picLocks noChangeAspect="1"/>
          </p:cNvPicPr>
          <p:nvPr/>
        </p:nvPicPr>
        <p:blipFill>
          <a:blip r:embed="rId2"/>
          <a:stretch>
            <a:fillRect/>
          </a:stretch>
        </p:blipFill>
        <p:spPr>
          <a:xfrm>
            <a:off x="950354" y="1460730"/>
            <a:ext cx="9528896" cy="5237019"/>
          </a:xfrm>
          <a:prstGeom prst="rect">
            <a:avLst/>
          </a:prstGeom>
        </p:spPr>
      </p:pic>
    </p:spTree>
    <p:extLst>
      <p:ext uri="{BB962C8B-B14F-4D97-AF65-F5344CB8AC3E}">
        <p14:creationId xmlns:p14="http://schemas.microsoft.com/office/powerpoint/2010/main" val="324129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36E3-B817-B8B9-3F1C-DE380D19E05E}"/>
              </a:ext>
            </a:extLst>
          </p:cNvPr>
          <p:cNvSpPr>
            <a:spLocks noGrp="1"/>
          </p:cNvSpPr>
          <p:nvPr>
            <p:ph type="title"/>
          </p:nvPr>
        </p:nvSpPr>
        <p:spPr/>
        <p:txBody>
          <a:bodyPr/>
          <a:lstStyle/>
          <a:p>
            <a:r>
              <a:rPr lang="en-US" sz="4400" b="1" dirty="0"/>
              <a:t>Acknowledgement</a:t>
            </a:r>
            <a:endParaRPr lang="en-ID" dirty="0"/>
          </a:p>
        </p:txBody>
      </p:sp>
      <p:sp>
        <p:nvSpPr>
          <p:cNvPr id="3" name="Content Placeholder 2">
            <a:extLst>
              <a:ext uri="{FF2B5EF4-FFF2-40B4-BE49-F238E27FC236}">
                <a16:creationId xmlns:a16="http://schemas.microsoft.com/office/drawing/2014/main" id="{E4783556-F535-9CA4-B44A-E4CCF974A04C}"/>
              </a:ext>
            </a:extLst>
          </p:cNvPr>
          <p:cNvSpPr>
            <a:spLocks noGrp="1"/>
          </p:cNvSpPr>
          <p:nvPr>
            <p:ph idx="1"/>
          </p:nvPr>
        </p:nvSpPr>
        <p:spPr/>
        <p:txBody>
          <a:bodyPr/>
          <a:lstStyle/>
          <a:p>
            <a:endParaRPr lang="en-ID"/>
          </a:p>
        </p:txBody>
      </p:sp>
      <p:sp>
        <p:nvSpPr>
          <p:cNvPr id="4" name="Title 1">
            <a:extLst>
              <a:ext uri="{FF2B5EF4-FFF2-40B4-BE49-F238E27FC236}">
                <a16:creationId xmlns:a16="http://schemas.microsoft.com/office/drawing/2014/main" id="{798C7620-0864-ED57-890E-8E47117EE7FB}"/>
              </a:ext>
            </a:extLst>
          </p:cNvPr>
          <p:cNvSpPr txBox="1">
            <a:spLocks/>
          </p:cNvSpPr>
          <p:nvPr/>
        </p:nvSpPr>
        <p:spPr>
          <a:xfrm>
            <a:off x="5137390" y="1545293"/>
            <a:ext cx="6130050" cy="52433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1600" dirty="0"/>
            </a:br>
            <a:br>
              <a:rPr lang="en-US" sz="1600" dirty="0"/>
            </a:br>
            <a:r>
              <a:rPr lang="en-US" sz="1600" i="1" dirty="0"/>
              <a:t>Additional materials :</a:t>
            </a:r>
            <a:br>
              <a:rPr lang="en-US" sz="1600" dirty="0"/>
            </a:br>
            <a:r>
              <a:rPr lang="en-US" sz="1600" dirty="0" err="1"/>
              <a:t>Chapra</a:t>
            </a:r>
            <a:r>
              <a:rPr lang="en-US" sz="1600" dirty="0"/>
              <a:t>, S.C (2015). Numerical Methods for Engineers. 6st Edition. McGraw-Hill Companies, Inc . New York. ISBN. 978-981-4670-87</a:t>
            </a:r>
            <a:br>
              <a:rPr lang="en-US" sz="1600" dirty="0"/>
            </a:br>
            <a:endParaRPr lang="id-ID" dirty="0"/>
          </a:p>
        </p:txBody>
      </p:sp>
      <p:pic>
        <p:nvPicPr>
          <p:cNvPr id="5" name="Picture 2">
            <a:extLst>
              <a:ext uri="{FF2B5EF4-FFF2-40B4-BE49-F238E27FC236}">
                <a16:creationId xmlns:a16="http://schemas.microsoft.com/office/drawing/2014/main" id="{76C228E4-147F-A17D-55BE-FD33F8F54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6" name="Picture 5" descr="A close up of a snake&#10;&#10;Description automatically generated">
            <a:extLst>
              <a:ext uri="{FF2B5EF4-FFF2-40B4-BE49-F238E27FC236}">
                <a16:creationId xmlns:a16="http://schemas.microsoft.com/office/drawing/2014/main" id="{8C3D063F-576F-6ED2-B60F-0B4B06FBC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9540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6F3B-F1E9-4258-ACA2-F6ED159DE305}"/>
              </a:ext>
            </a:extLst>
          </p:cNvPr>
          <p:cNvSpPr>
            <a:spLocks noGrp="1"/>
          </p:cNvSpPr>
          <p:nvPr>
            <p:ph type="title"/>
          </p:nvPr>
        </p:nvSpPr>
        <p:spPr/>
        <p:txBody>
          <a:bodyPr/>
          <a:lstStyle/>
          <a:p>
            <a:r>
              <a:rPr lang="en-HK" sz="4400" b="1" dirty="0"/>
              <a:t>Outlines</a:t>
            </a:r>
            <a:endParaRPr lang="id-ID" dirty="0"/>
          </a:p>
        </p:txBody>
      </p:sp>
      <p:sp>
        <p:nvSpPr>
          <p:cNvPr id="3" name="Content Placeholder 2">
            <a:extLst>
              <a:ext uri="{FF2B5EF4-FFF2-40B4-BE49-F238E27FC236}">
                <a16:creationId xmlns:a16="http://schemas.microsoft.com/office/drawing/2014/main" id="{46682349-E362-46DC-A37B-AFFCF281213D}"/>
              </a:ext>
            </a:extLst>
          </p:cNvPr>
          <p:cNvSpPr>
            <a:spLocks noGrp="1"/>
          </p:cNvSpPr>
          <p:nvPr>
            <p:ph idx="1"/>
          </p:nvPr>
        </p:nvSpPr>
        <p:spPr/>
        <p:txBody>
          <a:bodyPr/>
          <a:lstStyle/>
          <a:p>
            <a:endParaRPr lang="id-ID"/>
          </a:p>
        </p:txBody>
      </p:sp>
      <p:graphicFrame>
        <p:nvGraphicFramePr>
          <p:cNvPr id="4" name="Content Placeholder 5">
            <a:extLst>
              <a:ext uri="{FF2B5EF4-FFF2-40B4-BE49-F238E27FC236}">
                <a16:creationId xmlns:a16="http://schemas.microsoft.com/office/drawing/2014/main" id="{CC7AB907-9C47-4EA2-BF51-E14CF1C5DAA0}"/>
              </a:ext>
            </a:extLst>
          </p:cNvPr>
          <p:cNvGraphicFramePr>
            <a:graphicFrameLocks/>
          </p:cNvGraphicFramePr>
          <p:nvPr>
            <p:extLst>
              <p:ext uri="{D42A27DB-BD31-4B8C-83A1-F6EECF244321}">
                <p14:modId xmlns:p14="http://schemas.microsoft.com/office/powerpoint/2010/main" val="3637168229"/>
              </p:ext>
            </p:extLst>
          </p:nvPr>
        </p:nvGraphicFramePr>
        <p:xfrm>
          <a:off x="1409703" y="2590290"/>
          <a:ext cx="7869231" cy="2382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666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8BED-8832-3F79-C9B0-B77A809FCC6D}"/>
              </a:ext>
            </a:extLst>
          </p:cNvPr>
          <p:cNvSpPr>
            <a:spLocks noGrp="1"/>
          </p:cNvSpPr>
          <p:nvPr>
            <p:ph type="title"/>
          </p:nvPr>
        </p:nvSpPr>
        <p:spPr/>
        <p:txBody>
          <a:bodyPr/>
          <a:lstStyle/>
          <a:p>
            <a:r>
              <a:rPr lang="en-HK" b="1" dirty="0"/>
              <a:t>Expressing Functions</a:t>
            </a:r>
            <a:endParaRPr lang="en-ID" dirty="0"/>
          </a:p>
        </p:txBody>
      </p:sp>
      <p:sp>
        <p:nvSpPr>
          <p:cNvPr id="3" name="Content Placeholder 2">
            <a:extLst>
              <a:ext uri="{FF2B5EF4-FFF2-40B4-BE49-F238E27FC236}">
                <a16:creationId xmlns:a16="http://schemas.microsoft.com/office/drawing/2014/main" id="{0DFEC405-5326-D8CE-D787-F39DB9CED7E4}"/>
              </a:ext>
            </a:extLst>
          </p:cNvPr>
          <p:cNvSpPr>
            <a:spLocks noGrp="1"/>
          </p:cNvSpPr>
          <p:nvPr>
            <p:ph idx="1"/>
          </p:nvPr>
        </p:nvSpPr>
        <p:spPr/>
        <p:txBody>
          <a:bodyPr/>
          <a:lstStyle/>
          <a:p>
            <a:endParaRPr lang="en-ID"/>
          </a:p>
        </p:txBody>
      </p:sp>
      <p:sp>
        <p:nvSpPr>
          <p:cNvPr id="4" name="Text Box 4">
            <a:extLst>
              <a:ext uri="{FF2B5EF4-FFF2-40B4-BE49-F238E27FC236}">
                <a16:creationId xmlns:a16="http://schemas.microsoft.com/office/drawing/2014/main" id="{B4AAD4C6-2680-C0F3-83D4-2120F94E1C4A}"/>
              </a:ext>
            </a:extLst>
          </p:cNvPr>
          <p:cNvSpPr txBox="1">
            <a:spLocks noChangeArrowheads="1"/>
          </p:cNvSpPr>
          <p:nvPr/>
        </p:nvSpPr>
        <p:spPr bwMode="auto">
          <a:xfrm>
            <a:off x="1119287" y="1878158"/>
            <a:ext cx="10097353" cy="3416320"/>
          </a:xfrm>
          <a:prstGeom prst="rect">
            <a:avLst/>
          </a:prstGeom>
          <a:noFill/>
          <a:ln w="9525">
            <a:noFill/>
            <a:miter lim="800000"/>
            <a:headEnd/>
            <a:tailEnd/>
          </a:ln>
        </p:spPr>
        <p:txBody>
          <a:bodyPr wrap="square">
            <a:spAutoFit/>
          </a:bodyPr>
          <a:lstStyle/>
          <a:p>
            <a:pPr algn="just">
              <a:spcBef>
                <a:spcPct val="50000"/>
              </a:spcBef>
              <a:defRPr/>
            </a:pPr>
            <a:r>
              <a:rPr lang="en-US" sz="2400" b="1" dirty="0">
                <a:solidFill>
                  <a:srgbClr val="FF0000"/>
                </a:solidFill>
                <a:latin typeface="+mn-lt"/>
              </a:rPr>
              <a:t>A sequence </a:t>
            </a:r>
            <a:r>
              <a:rPr lang="en-US" sz="2400" dirty="0">
                <a:latin typeface="+mn-lt"/>
              </a:rPr>
              <a:t>is an ordered set of numbers denoted by the list of numbers inside parentheses. For example, s = (s1, s2, s3, . . . )</a:t>
            </a:r>
          </a:p>
          <a:p>
            <a:pPr algn="just">
              <a:spcBef>
                <a:spcPct val="50000"/>
              </a:spcBef>
              <a:defRPr/>
            </a:pPr>
            <a:r>
              <a:rPr lang="en-US" sz="2400" b="1" dirty="0">
                <a:solidFill>
                  <a:srgbClr val="FF0000"/>
                </a:solidFill>
                <a:latin typeface="+mn-lt"/>
              </a:rPr>
              <a:t>A series </a:t>
            </a:r>
            <a:r>
              <a:rPr lang="en-US" sz="2400" dirty="0">
                <a:latin typeface="+mn-lt"/>
              </a:rPr>
              <a:t>is the sum of a sequence up to a certain element. An infinite sequence is a sequence with an infinite number of terms, and an infinite series is the sum of an infinite sequence.</a:t>
            </a:r>
          </a:p>
          <a:p>
            <a:pPr algn="just">
              <a:spcBef>
                <a:spcPct val="50000"/>
              </a:spcBef>
              <a:defRPr/>
            </a:pPr>
            <a:r>
              <a:rPr lang="en-US" sz="2400" b="1" dirty="0">
                <a:solidFill>
                  <a:srgbClr val="FF0000"/>
                </a:solidFill>
                <a:latin typeface="+mn-lt"/>
              </a:rPr>
              <a:t>A Taylor series</a:t>
            </a:r>
            <a:r>
              <a:rPr lang="en-US" sz="2400" b="1" dirty="0">
                <a:latin typeface="+mn-lt"/>
              </a:rPr>
              <a:t> </a:t>
            </a:r>
            <a:r>
              <a:rPr lang="en-US" sz="2400" dirty="0">
                <a:latin typeface="+mn-lt"/>
              </a:rPr>
              <a:t>expansion is a representation of a function by an infinite series of polynomials around a point. Mathematically, the Taylor series of a function, f (x), is defined as</a:t>
            </a:r>
            <a:endParaRPr lang="en-US" sz="2400" dirty="0">
              <a:latin typeface="+mn-lt"/>
              <a:cs typeface="+mn-cs"/>
            </a:endParaRPr>
          </a:p>
        </p:txBody>
      </p:sp>
      <p:pic>
        <p:nvPicPr>
          <p:cNvPr id="5" name="Picture 4">
            <a:extLst>
              <a:ext uri="{FF2B5EF4-FFF2-40B4-BE49-F238E27FC236}">
                <a16:creationId xmlns:a16="http://schemas.microsoft.com/office/drawing/2014/main" id="{41ADB9B5-048C-7E94-B45A-59E8E7EAFA6D}"/>
              </a:ext>
            </a:extLst>
          </p:cNvPr>
          <p:cNvPicPr>
            <a:picLocks noChangeAspect="1"/>
          </p:cNvPicPr>
          <p:nvPr/>
        </p:nvPicPr>
        <p:blipFill>
          <a:blip r:embed="rId2"/>
          <a:stretch>
            <a:fillRect/>
          </a:stretch>
        </p:blipFill>
        <p:spPr>
          <a:xfrm>
            <a:off x="1119287" y="5387129"/>
            <a:ext cx="6751797" cy="1332901"/>
          </a:xfrm>
          <a:prstGeom prst="rect">
            <a:avLst/>
          </a:prstGeom>
        </p:spPr>
      </p:pic>
    </p:spTree>
    <p:extLst>
      <p:ext uri="{BB962C8B-B14F-4D97-AF65-F5344CB8AC3E}">
        <p14:creationId xmlns:p14="http://schemas.microsoft.com/office/powerpoint/2010/main" val="348405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7922-332F-D395-598E-6EB60AA42ED1}"/>
              </a:ext>
            </a:extLst>
          </p:cNvPr>
          <p:cNvSpPr>
            <a:spLocks noGrp="1"/>
          </p:cNvSpPr>
          <p:nvPr>
            <p:ph type="title"/>
          </p:nvPr>
        </p:nvSpPr>
        <p:spPr/>
        <p:txBody>
          <a:bodyPr/>
          <a:lstStyle/>
          <a:p>
            <a:r>
              <a:rPr lang="en-HK" b="1" dirty="0"/>
              <a:t>Taylor’s Theorem</a:t>
            </a:r>
            <a:endParaRPr lang="en-ID" dirty="0"/>
          </a:p>
        </p:txBody>
      </p:sp>
      <p:sp>
        <p:nvSpPr>
          <p:cNvPr id="3" name="Content Placeholder 2">
            <a:extLst>
              <a:ext uri="{FF2B5EF4-FFF2-40B4-BE49-F238E27FC236}">
                <a16:creationId xmlns:a16="http://schemas.microsoft.com/office/drawing/2014/main" id="{AD940B29-B7B5-070C-8DE1-4769336CE63F}"/>
              </a:ext>
            </a:extLst>
          </p:cNvPr>
          <p:cNvSpPr>
            <a:spLocks noGrp="1"/>
          </p:cNvSpPr>
          <p:nvPr>
            <p:ph idx="1"/>
          </p:nvPr>
        </p:nvSpPr>
        <p:spPr/>
        <p:txBody>
          <a:bodyPr/>
          <a:lstStyle/>
          <a:p>
            <a:endParaRPr lang="en-ID"/>
          </a:p>
        </p:txBody>
      </p:sp>
      <p:sp>
        <p:nvSpPr>
          <p:cNvPr id="4" name="Text Box 4">
            <a:extLst>
              <a:ext uri="{FF2B5EF4-FFF2-40B4-BE49-F238E27FC236}">
                <a16:creationId xmlns:a16="http://schemas.microsoft.com/office/drawing/2014/main" id="{0FF9EE24-1205-8F70-C298-6FBE49BC636E}"/>
              </a:ext>
            </a:extLst>
          </p:cNvPr>
          <p:cNvSpPr txBox="1">
            <a:spLocks noChangeArrowheads="1"/>
          </p:cNvSpPr>
          <p:nvPr/>
        </p:nvSpPr>
        <p:spPr bwMode="auto">
          <a:xfrm>
            <a:off x="1551708" y="1898940"/>
            <a:ext cx="9421091" cy="4708981"/>
          </a:xfrm>
          <a:prstGeom prst="rect">
            <a:avLst/>
          </a:prstGeom>
          <a:noFill/>
          <a:ln w="9525">
            <a:noFill/>
            <a:miter lim="800000"/>
            <a:headEnd/>
            <a:tailEnd/>
          </a:ln>
        </p:spPr>
        <p:txBody>
          <a:bodyPr wrap="square">
            <a:spAutoFit/>
          </a:bodyPr>
          <a:lstStyle/>
          <a:p>
            <a:pPr>
              <a:spcBef>
                <a:spcPct val="50000"/>
              </a:spcBef>
              <a:defRPr/>
            </a:pPr>
            <a:r>
              <a:rPr lang="en-US" sz="2400" dirty="0">
                <a:latin typeface="+mn-lt"/>
                <a:cs typeface="+mn-cs"/>
              </a:rPr>
              <a:t>If the function </a:t>
            </a:r>
            <a:r>
              <a:rPr lang="en-US" sz="2400" i="1" dirty="0">
                <a:latin typeface="+mn-lt"/>
                <a:cs typeface="Times New Roman" pitchFamily="18" charset="0"/>
              </a:rPr>
              <a:t>f</a:t>
            </a:r>
            <a:r>
              <a:rPr lang="en-US" sz="2400" dirty="0">
                <a:latin typeface="+mn-lt"/>
                <a:cs typeface="+mn-cs"/>
              </a:rPr>
              <a:t> and its first </a:t>
            </a:r>
            <a:r>
              <a:rPr lang="en-US" sz="2400" i="1" dirty="0">
                <a:latin typeface="+mn-lt"/>
                <a:cs typeface="Times New Roman" pitchFamily="18" charset="0"/>
              </a:rPr>
              <a:t>n</a:t>
            </a:r>
            <a:r>
              <a:rPr lang="en-US" sz="2400" dirty="0">
                <a:latin typeface="+mn-lt"/>
                <a:cs typeface="+mn-cs"/>
              </a:rPr>
              <a:t>+1 derivatives are continuous on an interval containing </a:t>
            </a:r>
            <a:r>
              <a:rPr lang="en-US" sz="2400" i="1" dirty="0">
                <a:latin typeface="+mn-lt"/>
                <a:cs typeface="Times New Roman" pitchFamily="18" charset="0"/>
              </a:rPr>
              <a:t>a</a:t>
            </a:r>
            <a:r>
              <a:rPr lang="en-US" sz="2400" dirty="0">
                <a:latin typeface="+mn-lt"/>
                <a:cs typeface="+mn-cs"/>
              </a:rPr>
              <a:t> and </a:t>
            </a:r>
            <a:r>
              <a:rPr lang="en-US" sz="2400" i="1" dirty="0">
                <a:latin typeface="+mn-lt"/>
                <a:cs typeface="Times New Roman" pitchFamily="18" charset="0"/>
              </a:rPr>
              <a:t>x</a:t>
            </a:r>
            <a:r>
              <a:rPr lang="en-US" sz="2400" dirty="0">
                <a:latin typeface="+mn-lt"/>
                <a:cs typeface="+mn-cs"/>
              </a:rPr>
              <a:t>, then the value of the function at </a:t>
            </a:r>
            <a:r>
              <a:rPr lang="en-US" sz="2400" i="1" dirty="0">
                <a:latin typeface="+mn-lt"/>
                <a:cs typeface="Times New Roman" pitchFamily="18" charset="0"/>
              </a:rPr>
              <a:t>x</a:t>
            </a:r>
            <a:r>
              <a:rPr lang="en-US" sz="2400" dirty="0">
                <a:latin typeface="+mn-lt"/>
                <a:cs typeface="+mn-cs"/>
              </a:rPr>
              <a:t> is given by:</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r>
              <a:rPr lang="en-US" sz="2400" dirty="0">
                <a:latin typeface="+mn-lt"/>
                <a:cs typeface="+mn-cs"/>
              </a:rPr>
              <a:t>where the remainder </a:t>
            </a:r>
            <a:r>
              <a:rPr lang="en-US" sz="2400" i="1" dirty="0" err="1">
                <a:latin typeface="+mn-lt"/>
                <a:cs typeface="Times New Roman" pitchFamily="18" charset="0"/>
              </a:rPr>
              <a:t>R</a:t>
            </a:r>
            <a:r>
              <a:rPr lang="en-US" sz="2400" i="1" baseline="-25000" dirty="0" err="1">
                <a:latin typeface="+mn-lt"/>
                <a:cs typeface="Times New Roman" pitchFamily="18" charset="0"/>
              </a:rPr>
              <a:t>n</a:t>
            </a:r>
            <a:r>
              <a:rPr lang="en-US" sz="2400" dirty="0">
                <a:latin typeface="+mn-lt"/>
                <a:cs typeface="+mn-cs"/>
              </a:rPr>
              <a:t> is defined as</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p:txBody>
      </p:sp>
      <p:graphicFrame>
        <p:nvGraphicFramePr>
          <p:cNvPr id="5" name="Object 4">
            <a:extLst>
              <a:ext uri="{FF2B5EF4-FFF2-40B4-BE49-F238E27FC236}">
                <a16:creationId xmlns:a16="http://schemas.microsoft.com/office/drawing/2014/main" id="{6EDE2F55-495E-BFD5-63E9-15169EDAED0D}"/>
              </a:ext>
            </a:extLst>
          </p:cNvPr>
          <p:cNvGraphicFramePr>
            <a:graphicFrameLocks noChangeAspect="1"/>
          </p:cNvGraphicFramePr>
          <p:nvPr>
            <p:extLst>
              <p:ext uri="{D42A27DB-BD31-4B8C-83A1-F6EECF244321}">
                <p14:modId xmlns:p14="http://schemas.microsoft.com/office/powerpoint/2010/main" val="906134819"/>
              </p:ext>
            </p:extLst>
          </p:nvPr>
        </p:nvGraphicFramePr>
        <p:xfrm>
          <a:off x="2910774" y="2995830"/>
          <a:ext cx="6370452" cy="1408113"/>
        </p:xfrm>
        <a:graphic>
          <a:graphicData uri="http://schemas.openxmlformats.org/presentationml/2006/ole">
            <mc:AlternateContent xmlns:mc="http://schemas.openxmlformats.org/markup-compatibility/2006">
              <mc:Choice xmlns:v="urn:schemas-microsoft-com:vml" Requires="v">
                <p:oleObj name="Equation" r:id="rId2" imgW="3086100" imgH="838200" progId="Equation.3">
                  <p:embed/>
                </p:oleObj>
              </mc:Choice>
              <mc:Fallback>
                <p:oleObj name="Equation" r:id="rId2" imgW="3086100" imgH="838200" progId="Equation.3">
                  <p:embed/>
                  <p:pic>
                    <p:nvPicPr>
                      <p:cNvPr id="5" name="Object 4">
                        <a:extLst>
                          <a:ext uri="{FF2B5EF4-FFF2-40B4-BE49-F238E27FC236}">
                            <a16:creationId xmlns:a16="http://schemas.microsoft.com/office/drawing/2014/main" id="{6EDE2F55-495E-BFD5-63E9-15169EDAED0D}"/>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774" y="2995830"/>
                        <a:ext cx="6370452" cy="1408113"/>
                      </a:xfrm>
                      <a:prstGeom prst="rect">
                        <a:avLst/>
                      </a:prstGeom>
                      <a:blipFill dpi="0" rotWithShape="0">
                        <a:blip r:embed="rId4"/>
                        <a:srcRect/>
                        <a:tile tx="0" ty="0" sx="100000" sy="100000" flip="none" algn="tl"/>
                      </a:blip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id="{1AF11E40-9DF3-176C-3E84-8D1E4F62A787}"/>
              </a:ext>
            </a:extLst>
          </p:cNvPr>
          <p:cNvGraphicFramePr>
            <a:graphicFrameLocks noChangeAspect="1"/>
          </p:cNvGraphicFramePr>
          <p:nvPr>
            <p:extLst>
              <p:ext uri="{D42A27DB-BD31-4B8C-83A1-F6EECF244321}">
                <p14:modId xmlns:p14="http://schemas.microsoft.com/office/powerpoint/2010/main" val="2397780631"/>
              </p:ext>
            </p:extLst>
          </p:nvPr>
        </p:nvGraphicFramePr>
        <p:xfrm>
          <a:off x="4020589" y="5121420"/>
          <a:ext cx="3409538" cy="758825"/>
        </p:xfrm>
        <a:graphic>
          <a:graphicData uri="http://schemas.openxmlformats.org/presentationml/2006/ole">
            <mc:AlternateContent xmlns:mc="http://schemas.openxmlformats.org/markup-compatibility/2006">
              <mc:Choice xmlns:v="urn:schemas-microsoft-com:vml" Requires="v">
                <p:oleObj name="Equation" r:id="rId5" imgW="1600200" imgH="419100" progId="Equation.3">
                  <p:embed/>
                </p:oleObj>
              </mc:Choice>
              <mc:Fallback>
                <p:oleObj name="Equation" r:id="rId5" imgW="1600200" imgH="419100" progId="Equation.3">
                  <p:embed/>
                  <p:pic>
                    <p:nvPicPr>
                      <p:cNvPr id="6" name="Object 5">
                        <a:extLst>
                          <a:ext uri="{FF2B5EF4-FFF2-40B4-BE49-F238E27FC236}">
                            <a16:creationId xmlns:a16="http://schemas.microsoft.com/office/drawing/2014/main" id="{1AF11E40-9DF3-176C-3E84-8D1E4F62A78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0589" y="5121420"/>
                        <a:ext cx="3409538" cy="758825"/>
                      </a:xfrm>
                      <a:prstGeom prst="rect">
                        <a:avLst/>
                      </a:prstGeom>
                      <a:blipFill dpi="0" rotWithShape="0">
                        <a:blip r:embed="rId4"/>
                        <a:srcRect/>
                        <a:tile tx="0" ty="0" sx="100000" sy="100000" flip="none" algn="tl"/>
                      </a:blipFill>
                      <a:ln>
                        <a:noFill/>
                      </a:ln>
                      <a:effectLst/>
                    </p:spPr>
                  </p:pic>
                </p:oleObj>
              </mc:Fallback>
            </mc:AlternateContent>
          </a:graphicData>
        </a:graphic>
      </p:graphicFrame>
    </p:spTree>
    <p:extLst>
      <p:ext uri="{BB962C8B-B14F-4D97-AF65-F5344CB8AC3E}">
        <p14:creationId xmlns:p14="http://schemas.microsoft.com/office/powerpoint/2010/main" val="279687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D3BC-6B2A-99C9-9C86-49DDAC7CCC27}"/>
              </a:ext>
            </a:extLst>
          </p:cNvPr>
          <p:cNvSpPr>
            <a:spLocks noGrp="1"/>
          </p:cNvSpPr>
          <p:nvPr>
            <p:ph type="title"/>
          </p:nvPr>
        </p:nvSpPr>
        <p:spPr/>
        <p:txBody>
          <a:bodyPr/>
          <a:lstStyle/>
          <a:p>
            <a:r>
              <a:rPr lang="en-HK" b="1" dirty="0"/>
              <a:t>Maclaurin Series</a:t>
            </a:r>
            <a:endParaRPr lang="en-ID" dirty="0"/>
          </a:p>
        </p:txBody>
      </p:sp>
      <p:sp>
        <p:nvSpPr>
          <p:cNvPr id="3" name="Content Placeholder 2">
            <a:extLst>
              <a:ext uri="{FF2B5EF4-FFF2-40B4-BE49-F238E27FC236}">
                <a16:creationId xmlns:a16="http://schemas.microsoft.com/office/drawing/2014/main" id="{CB4D49E0-B6EB-4558-48FA-8DC4E22CC8BD}"/>
              </a:ext>
            </a:extLst>
          </p:cNvPr>
          <p:cNvSpPr>
            <a:spLocks noGrp="1"/>
          </p:cNvSpPr>
          <p:nvPr>
            <p:ph idx="1"/>
          </p:nvPr>
        </p:nvSpPr>
        <p:spPr/>
        <p:txBody>
          <a:bodyPr/>
          <a:lstStyle/>
          <a:p>
            <a:endParaRPr lang="en-ID"/>
          </a:p>
        </p:txBody>
      </p:sp>
      <p:sp>
        <p:nvSpPr>
          <p:cNvPr id="7" name="Text Box 4">
            <a:extLst>
              <a:ext uri="{FF2B5EF4-FFF2-40B4-BE49-F238E27FC236}">
                <a16:creationId xmlns:a16="http://schemas.microsoft.com/office/drawing/2014/main" id="{C7B8B097-61DE-B803-03C9-144DF18DC22B}"/>
              </a:ext>
            </a:extLst>
          </p:cNvPr>
          <p:cNvSpPr txBox="1">
            <a:spLocks noChangeArrowheads="1"/>
          </p:cNvSpPr>
          <p:nvPr/>
        </p:nvSpPr>
        <p:spPr bwMode="auto">
          <a:xfrm>
            <a:off x="1391704" y="2061442"/>
            <a:ext cx="9550615" cy="3600986"/>
          </a:xfrm>
          <a:prstGeom prst="rect">
            <a:avLst/>
          </a:prstGeom>
          <a:noFill/>
          <a:ln w="9525">
            <a:noFill/>
            <a:miter lim="800000"/>
            <a:headEnd/>
            <a:tailEnd/>
          </a:ln>
        </p:spPr>
        <p:txBody>
          <a:bodyPr wrap="square">
            <a:spAutoFit/>
          </a:bodyPr>
          <a:lstStyle/>
          <a:p>
            <a:pPr>
              <a:spcBef>
                <a:spcPct val="50000"/>
              </a:spcBef>
              <a:defRPr/>
            </a:pPr>
            <a:r>
              <a:rPr lang="en-US" sz="2400" dirty="0">
                <a:latin typeface="+mn-lt"/>
                <a:cs typeface="+mn-cs"/>
              </a:rPr>
              <a:t>Letting  n grow the Taylor polynomials at  x = a define </a:t>
            </a:r>
            <a:r>
              <a:rPr lang="en-US" sz="2400" dirty="0">
                <a:solidFill>
                  <a:srgbClr val="FF0000"/>
                </a:solidFill>
                <a:latin typeface="+mn-lt"/>
                <a:cs typeface="+mn-cs"/>
              </a:rPr>
              <a:t>Taylor series at x = a</a:t>
            </a:r>
            <a:r>
              <a:rPr lang="en-US" sz="2400" dirty="0">
                <a:latin typeface="+mn-lt"/>
                <a:cs typeface="+mn-cs"/>
              </a:rPr>
              <a:t> for the respective functions.  </a:t>
            </a:r>
          </a:p>
          <a:p>
            <a:pPr>
              <a:spcBef>
                <a:spcPct val="50000"/>
              </a:spcBef>
              <a:defRPr/>
            </a:pPr>
            <a:r>
              <a:rPr lang="en-US" sz="2400" dirty="0">
                <a:latin typeface="+mn-lt"/>
                <a:cs typeface="+mn-cs"/>
              </a:rPr>
              <a:t>Basic Taylor Polynomials yield the following Basic Taylor Series at  x = 0.  </a:t>
            </a:r>
          </a:p>
          <a:p>
            <a:pPr>
              <a:spcBef>
                <a:spcPct val="50000"/>
              </a:spcBef>
              <a:defRPr/>
            </a:pPr>
            <a:r>
              <a:rPr lang="en-US" sz="2400" dirty="0">
                <a:latin typeface="+mn-lt"/>
                <a:cs typeface="+mn-cs"/>
              </a:rPr>
              <a:t>The Taylor Series at  x = 0 are also called </a:t>
            </a:r>
            <a:r>
              <a:rPr lang="en-US" sz="2400" b="1" dirty="0" err="1">
                <a:solidFill>
                  <a:srgbClr val="FF0000"/>
                </a:solidFill>
                <a:latin typeface="+mn-lt"/>
                <a:cs typeface="+mn-cs"/>
              </a:rPr>
              <a:t>Maclaurin</a:t>
            </a:r>
            <a:r>
              <a:rPr lang="en-US" sz="2400" b="1" dirty="0">
                <a:solidFill>
                  <a:srgbClr val="FF0000"/>
                </a:solidFill>
                <a:latin typeface="+mn-lt"/>
                <a:cs typeface="+mn-cs"/>
              </a:rPr>
              <a:t> series</a:t>
            </a:r>
            <a:r>
              <a:rPr lang="en-US" sz="2400" dirty="0">
                <a:latin typeface="+mn-lt"/>
                <a:cs typeface="+mn-cs"/>
              </a:rPr>
              <a:t>.</a:t>
            </a: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a:p>
            <a:pPr>
              <a:spcBef>
                <a:spcPct val="50000"/>
              </a:spcBef>
              <a:defRPr/>
            </a:pPr>
            <a:endParaRPr lang="en-US" sz="2400" dirty="0">
              <a:latin typeface="+mn-lt"/>
              <a:cs typeface="+mn-cs"/>
            </a:endParaRPr>
          </a:p>
        </p:txBody>
      </p:sp>
      <p:graphicFrame>
        <p:nvGraphicFramePr>
          <p:cNvPr id="8" name="Object 3">
            <a:extLst>
              <a:ext uri="{FF2B5EF4-FFF2-40B4-BE49-F238E27FC236}">
                <a16:creationId xmlns:a16="http://schemas.microsoft.com/office/drawing/2014/main" id="{86CE9DB7-97CF-14DF-7ACC-4EBEE6DF5C1D}"/>
              </a:ext>
            </a:extLst>
          </p:cNvPr>
          <p:cNvGraphicFramePr>
            <a:graphicFrameLocks noChangeAspect="1"/>
          </p:cNvGraphicFramePr>
          <p:nvPr>
            <p:extLst>
              <p:ext uri="{D42A27DB-BD31-4B8C-83A1-F6EECF244321}">
                <p14:modId xmlns:p14="http://schemas.microsoft.com/office/powerpoint/2010/main" val="496993070"/>
              </p:ext>
            </p:extLst>
          </p:nvPr>
        </p:nvGraphicFramePr>
        <p:xfrm>
          <a:off x="2047025" y="4298547"/>
          <a:ext cx="7731450" cy="762000"/>
        </p:xfrm>
        <a:graphic>
          <a:graphicData uri="http://schemas.openxmlformats.org/presentationml/2006/ole">
            <mc:AlternateContent xmlns:mc="http://schemas.openxmlformats.org/markup-compatibility/2006">
              <mc:Choice xmlns:v="urn:schemas-microsoft-com:vml" Requires="v">
                <p:oleObj name="Equation" r:id="rId2" imgW="3911600" imgH="444500" progId="">
                  <p:embed/>
                </p:oleObj>
              </mc:Choice>
              <mc:Fallback>
                <p:oleObj name="Equation" r:id="rId2" imgW="3911600" imgH="444500" progId="">
                  <p:embed/>
                  <p:pic>
                    <p:nvPicPr>
                      <p:cNvPr id="8" name="Object 3">
                        <a:extLst>
                          <a:ext uri="{FF2B5EF4-FFF2-40B4-BE49-F238E27FC236}">
                            <a16:creationId xmlns:a16="http://schemas.microsoft.com/office/drawing/2014/main" id="{86CE9DB7-97CF-14DF-7ACC-4EBEE6DF5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25" y="4298547"/>
                        <a:ext cx="7731450" cy="762000"/>
                      </a:xfrm>
                      <a:prstGeom prst="rect">
                        <a:avLst/>
                      </a:prstGeom>
                      <a:blipFill dpi="0" rotWithShape="0">
                        <a:blip r:embed="rId4"/>
                        <a:srcRect/>
                        <a:tile tx="0" ty="0" sx="100000" sy="100000" flip="none" algn="tl"/>
                      </a:blipFill>
                      <a:ln>
                        <a:noFill/>
                      </a:ln>
                    </p:spPr>
                  </p:pic>
                </p:oleObj>
              </mc:Fallback>
            </mc:AlternateContent>
          </a:graphicData>
        </a:graphic>
      </p:graphicFrame>
    </p:spTree>
    <p:extLst>
      <p:ext uri="{BB962C8B-B14F-4D97-AF65-F5344CB8AC3E}">
        <p14:creationId xmlns:p14="http://schemas.microsoft.com/office/powerpoint/2010/main" val="145706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D28D-2B29-1BB0-366C-BCC15EE0BDF3}"/>
              </a:ext>
            </a:extLst>
          </p:cNvPr>
          <p:cNvSpPr>
            <a:spLocks noGrp="1"/>
          </p:cNvSpPr>
          <p:nvPr>
            <p:ph type="title"/>
          </p:nvPr>
        </p:nvSpPr>
        <p:spPr/>
        <p:txBody>
          <a:bodyPr/>
          <a:lstStyle/>
          <a:p>
            <a:r>
              <a:rPr lang="en-HK" b="1"/>
              <a:t>Finding Taylor Series Expansion</a:t>
            </a:r>
            <a:endParaRPr lang="en-ID" dirty="0"/>
          </a:p>
        </p:txBody>
      </p:sp>
      <p:sp>
        <p:nvSpPr>
          <p:cNvPr id="3" name="Content Placeholder 2">
            <a:extLst>
              <a:ext uri="{FF2B5EF4-FFF2-40B4-BE49-F238E27FC236}">
                <a16:creationId xmlns:a16="http://schemas.microsoft.com/office/drawing/2014/main" id="{CF597036-2328-FE9B-5877-A84A96708EE8}"/>
              </a:ext>
            </a:extLst>
          </p:cNvPr>
          <p:cNvSpPr>
            <a:spLocks noGrp="1"/>
          </p:cNvSpPr>
          <p:nvPr>
            <p:ph idx="1"/>
          </p:nvPr>
        </p:nvSpPr>
        <p:spPr/>
        <p:txBody>
          <a:bodyPr/>
          <a:lstStyle/>
          <a:p>
            <a:endParaRPr lang="en-ID"/>
          </a:p>
        </p:txBody>
      </p:sp>
      <p:sp>
        <p:nvSpPr>
          <p:cNvPr id="4" name="Rectangle 3">
            <a:extLst>
              <a:ext uri="{FF2B5EF4-FFF2-40B4-BE49-F238E27FC236}">
                <a16:creationId xmlns:a16="http://schemas.microsoft.com/office/drawing/2014/main" id="{FFCD8F64-E4BA-094B-B75D-D79C3A522084}"/>
              </a:ext>
            </a:extLst>
          </p:cNvPr>
          <p:cNvSpPr/>
          <p:nvPr/>
        </p:nvSpPr>
        <p:spPr>
          <a:xfrm>
            <a:off x="1243638" y="1847534"/>
            <a:ext cx="9800282" cy="830997"/>
          </a:xfrm>
          <a:prstGeom prst="rect">
            <a:avLst/>
          </a:prstGeom>
        </p:spPr>
        <p:txBody>
          <a:bodyPr wrap="square">
            <a:spAutoFit/>
          </a:bodyPr>
          <a:lstStyle/>
          <a:p>
            <a:r>
              <a:rPr lang="en-US" sz="2400" dirty="0">
                <a:latin typeface="Times-Roman"/>
              </a:rPr>
              <a:t>Compute a Taylor series expansion for </a:t>
            </a:r>
            <a:r>
              <a:rPr lang="en-US" sz="2400" i="1" dirty="0">
                <a:latin typeface="MTMI"/>
              </a:rPr>
              <a:t>f (x) </a:t>
            </a:r>
            <a:r>
              <a:rPr lang="en-US" sz="2400" dirty="0">
                <a:latin typeface="MTSYN"/>
              </a:rPr>
              <a:t>= </a:t>
            </a:r>
            <a:r>
              <a:rPr lang="en-US" sz="2400" dirty="0">
                <a:latin typeface="Times-Roman"/>
              </a:rPr>
              <a:t>5</a:t>
            </a:r>
            <a:r>
              <a:rPr lang="en-US" sz="2400" i="1" dirty="0">
                <a:latin typeface="MTMI"/>
              </a:rPr>
              <a:t>x</a:t>
            </a:r>
            <a:r>
              <a:rPr lang="en-US" sz="2400" i="1" baseline="30000" dirty="0">
                <a:latin typeface="MTMI"/>
              </a:rPr>
              <a:t>2</a:t>
            </a:r>
            <a:r>
              <a:rPr lang="en-US" sz="2400" dirty="0">
                <a:latin typeface="MTSYN"/>
              </a:rPr>
              <a:t>+</a:t>
            </a:r>
            <a:r>
              <a:rPr lang="en-US" sz="2400" dirty="0">
                <a:latin typeface="Times-Roman"/>
              </a:rPr>
              <a:t>3</a:t>
            </a:r>
            <a:r>
              <a:rPr lang="en-US" sz="2400" i="1" dirty="0">
                <a:latin typeface="MTMI"/>
              </a:rPr>
              <a:t>x </a:t>
            </a:r>
            <a:r>
              <a:rPr lang="en-US" sz="2400" dirty="0">
                <a:latin typeface="MTSYN"/>
              </a:rPr>
              <a:t>+</a:t>
            </a:r>
            <a:r>
              <a:rPr lang="en-US" sz="2400" dirty="0">
                <a:latin typeface="Times-Roman"/>
              </a:rPr>
              <a:t>5 around </a:t>
            </a:r>
            <a:r>
              <a:rPr lang="en-US" sz="2400" i="1" dirty="0">
                <a:latin typeface="MTMI"/>
              </a:rPr>
              <a:t>a </a:t>
            </a:r>
            <a:r>
              <a:rPr lang="en-US" sz="2400" dirty="0">
                <a:latin typeface="MTSYN"/>
              </a:rPr>
              <a:t>= </a:t>
            </a:r>
            <a:r>
              <a:rPr lang="en-US" sz="2400" dirty="0">
                <a:latin typeface="Times-Roman"/>
              </a:rPr>
              <a:t>0, and </a:t>
            </a:r>
            <a:r>
              <a:rPr lang="en-US" sz="2400" i="1" dirty="0">
                <a:latin typeface="MTMI"/>
              </a:rPr>
              <a:t>a </a:t>
            </a:r>
            <a:r>
              <a:rPr lang="en-US" sz="2400" dirty="0">
                <a:latin typeface="MTSYN"/>
              </a:rPr>
              <a:t>= </a:t>
            </a:r>
            <a:r>
              <a:rPr lang="en-US" sz="2400" dirty="0">
                <a:latin typeface="Times-Roman"/>
              </a:rPr>
              <a:t>1. Verify that </a:t>
            </a:r>
            <a:r>
              <a:rPr lang="en-US" sz="2400" i="1" dirty="0">
                <a:latin typeface="MTMI"/>
              </a:rPr>
              <a:t>f </a:t>
            </a:r>
            <a:r>
              <a:rPr lang="en-US" sz="2400" dirty="0">
                <a:latin typeface="Times-Roman"/>
              </a:rPr>
              <a:t>and its Taylor series expansions are identical.</a:t>
            </a:r>
            <a:endParaRPr lang="en-HK" dirty="0"/>
          </a:p>
        </p:txBody>
      </p:sp>
      <p:pic>
        <p:nvPicPr>
          <p:cNvPr id="5" name="Picture 4">
            <a:extLst>
              <a:ext uri="{FF2B5EF4-FFF2-40B4-BE49-F238E27FC236}">
                <a16:creationId xmlns:a16="http://schemas.microsoft.com/office/drawing/2014/main" id="{CB09DA5B-3384-2AF9-746D-E664B1248A85}"/>
              </a:ext>
            </a:extLst>
          </p:cNvPr>
          <p:cNvPicPr>
            <a:picLocks noChangeAspect="1"/>
          </p:cNvPicPr>
          <p:nvPr/>
        </p:nvPicPr>
        <p:blipFill rotWithShape="1">
          <a:blip r:embed="rId2"/>
          <a:srcRect t="13240"/>
          <a:stretch/>
        </p:blipFill>
        <p:spPr>
          <a:xfrm>
            <a:off x="1530567" y="3047863"/>
            <a:ext cx="7620148" cy="3378535"/>
          </a:xfrm>
          <a:prstGeom prst="rect">
            <a:avLst/>
          </a:prstGeom>
        </p:spPr>
      </p:pic>
    </p:spTree>
    <p:extLst>
      <p:ext uri="{BB962C8B-B14F-4D97-AF65-F5344CB8AC3E}">
        <p14:creationId xmlns:p14="http://schemas.microsoft.com/office/powerpoint/2010/main" val="10530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7D5D-1A75-F514-43D5-B5999341D015}"/>
              </a:ext>
            </a:extLst>
          </p:cNvPr>
          <p:cNvSpPr>
            <a:spLocks noGrp="1"/>
          </p:cNvSpPr>
          <p:nvPr>
            <p:ph type="title"/>
          </p:nvPr>
        </p:nvSpPr>
        <p:spPr/>
        <p:txBody>
          <a:bodyPr/>
          <a:lstStyle/>
          <a:p>
            <a:r>
              <a:rPr lang="en-HK" b="1" dirty="0"/>
              <a:t>Approximating Functions</a:t>
            </a:r>
            <a:endParaRPr lang="en-ID" dirty="0"/>
          </a:p>
        </p:txBody>
      </p:sp>
      <p:sp>
        <p:nvSpPr>
          <p:cNvPr id="4" name="Text Box 4">
            <a:extLst>
              <a:ext uri="{FF2B5EF4-FFF2-40B4-BE49-F238E27FC236}">
                <a16:creationId xmlns:a16="http://schemas.microsoft.com/office/drawing/2014/main" id="{21EFC02E-3DE1-69EE-7A31-382E0F372417}"/>
              </a:ext>
            </a:extLst>
          </p:cNvPr>
          <p:cNvSpPr txBox="1">
            <a:spLocks noGrp="1" noChangeArrowheads="1"/>
          </p:cNvSpPr>
          <p:nvPr>
            <p:ph idx="1"/>
          </p:nvPr>
        </p:nvSpPr>
        <p:spPr bwMode="auto">
          <a:xfrm>
            <a:off x="838200" y="1825625"/>
            <a:ext cx="10515600" cy="4351338"/>
          </a:xfrm>
          <a:prstGeom prst="rect">
            <a:avLst/>
          </a:prstGeom>
          <a:noFill/>
          <a:ln w="9525">
            <a:noFill/>
            <a:miter lim="800000"/>
            <a:headEnd/>
            <a:tailEnd/>
          </a:ln>
        </p:spPr>
        <p:txBody>
          <a:bodyPr wrap="square">
            <a:spAutoFit/>
          </a:bodyPr>
          <a:lstStyle/>
          <a:p>
            <a:pPr>
              <a:spcBef>
                <a:spcPct val="50000"/>
              </a:spcBef>
              <a:defRPr/>
            </a:pPr>
            <a:r>
              <a:rPr lang="en-US" sz="2400" dirty="0">
                <a:latin typeface="+mn-lt"/>
                <a:cs typeface="+mn-cs"/>
              </a:rPr>
              <a:t>Another way to get to Taylor Series is to consider approximations of functions by polynomials. assumed that the function  f  is has derivatives of all orders everywhere in its domain of definition.</a:t>
            </a:r>
          </a:p>
          <a:p>
            <a:pPr>
              <a:spcBef>
                <a:spcPct val="50000"/>
              </a:spcBef>
              <a:defRPr/>
            </a:pPr>
            <a:endParaRPr lang="en-US" sz="2200" dirty="0">
              <a:latin typeface="+mn-lt"/>
              <a:cs typeface="+mn-cs"/>
            </a:endParaRPr>
          </a:p>
          <a:p>
            <a:pPr>
              <a:spcBef>
                <a:spcPts val="0"/>
              </a:spcBef>
              <a:defRPr/>
            </a:pPr>
            <a:r>
              <a:rPr lang="en-US" sz="2200" b="1" dirty="0">
                <a:solidFill>
                  <a:srgbClr val="0070C0"/>
                </a:solidFill>
                <a:latin typeface="+mn-lt"/>
                <a:cs typeface="+mn-cs"/>
              </a:rPr>
              <a:t>Definition</a:t>
            </a:r>
            <a:r>
              <a:rPr lang="en-US" sz="2200" dirty="0">
                <a:latin typeface="+mn-lt"/>
                <a:cs typeface="+mn-cs"/>
              </a:rPr>
              <a:t>  </a:t>
            </a:r>
          </a:p>
          <a:p>
            <a:pPr>
              <a:spcBef>
                <a:spcPts val="0"/>
              </a:spcBef>
              <a:defRPr/>
            </a:pPr>
            <a:r>
              <a:rPr lang="en-US" sz="2200" dirty="0">
                <a:latin typeface="Arial" charset="0"/>
                <a:cs typeface="+mn-cs"/>
              </a:rPr>
              <a:t>The </a:t>
            </a:r>
            <a:r>
              <a:rPr lang="en-US" sz="2200" dirty="0">
                <a:solidFill>
                  <a:srgbClr val="FF0000"/>
                </a:solidFill>
                <a:latin typeface="Arial" charset="0"/>
                <a:cs typeface="+mn-cs"/>
              </a:rPr>
              <a:t>Taylor polynomial of degree  </a:t>
            </a:r>
            <a:r>
              <a:rPr lang="en-US" sz="2200" i="1" dirty="0">
                <a:solidFill>
                  <a:srgbClr val="FF0000"/>
                </a:solidFill>
                <a:latin typeface="Arial" charset="0"/>
                <a:cs typeface="+mn-cs"/>
              </a:rPr>
              <a:t>n</a:t>
            </a:r>
            <a:r>
              <a:rPr lang="en-US" sz="2200" dirty="0">
                <a:latin typeface="Arial" charset="0"/>
                <a:cs typeface="+mn-cs"/>
              </a:rPr>
              <a:t>  for given function  f  at a point  </a:t>
            </a:r>
            <a:r>
              <a:rPr lang="en-US" sz="2200" i="1" dirty="0">
                <a:latin typeface="Arial" charset="0"/>
                <a:cs typeface="+mn-cs"/>
              </a:rPr>
              <a:t>a</a:t>
            </a:r>
            <a:r>
              <a:rPr lang="en-US" sz="2200" dirty="0">
                <a:latin typeface="Arial" charset="0"/>
                <a:cs typeface="+mn-cs"/>
              </a:rPr>
              <a:t>  is a polynomial  P  of degree  </a:t>
            </a:r>
            <a:r>
              <a:rPr lang="en-US" sz="2200" i="1" dirty="0">
                <a:latin typeface="Arial" charset="0"/>
                <a:cs typeface="+mn-cs"/>
              </a:rPr>
              <a:t>n</a:t>
            </a:r>
            <a:r>
              <a:rPr lang="en-US" sz="2200" dirty="0">
                <a:latin typeface="Arial" charset="0"/>
                <a:cs typeface="+mn-cs"/>
              </a:rPr>
              <a:t>  such that  </a:t>
            </a:r>
            <a:br>
              <a:rPr lang="en-US" sz="2200" dirty="0">
                <a:latin typeface="Arial" charset="0"/>
                <a:cs typeface="+mn-cs"/>
              </a:rPr>
            </a:br>
            <a:r>
              <a:rPr lang="en-US" sz="2200" dirty="0">
                <a:latin typeface="Arial" charset="0"/>
                <a:cs typeface="+mn-cs"/>
              </a:rPr>
              <a:t>                              P</a:t>
            </a:r>
            <a:r>
              <a:rPr lang="en-US" sz="2200" baseline="30000" dirty="0">
                <a:latin typeface="Arial" charset="0"/>
                <a:cs typeface="+mn-cs"/>
              </a:rPr>
              <a:t>(</a:t>
            </a:r>
            <a:r>
              <a:rPr lang="en-US" sz="2200" i="1" baseline="30000" dirty="0">
                <a:latin typeface="Arial" charset="0"/>
                <a:cs typeface="+mn-cs"/>
              </a:rPr>
              <a:t>k</a:t>
            </a:r>
            <a:r>
              <a:rPr lang="en-US" sz="2200" baseline="30000" dirty="0">
                <a:latin typeface="Arial" charset="0"/>
                <a:cs typeface="+mn-cs"/>
              </a:rPr>
              <a:t>)</a:t>
            </a:r>
            <a:r>
              <a:rPr lang="en-US" sz="2200" dirty="0">
                <a:latin typeface="Arial" charset="0"/>
                <a:cs typeface="+mn-cs"/>
              </a:rPr>
              <a:t> (</a:t>
            </a:r>
            <a:r>
              <a:rPr lang="en-US" sz="2200" i="1" dirty="0">
                <a:latin typeface="Arial" charset="0"/>
                <a:cs typeface="+mn-cs"/>
              </a:rPr>
              <a:t>a</a:t>
            </a:r>
            <a:r>
              <a:rPr lang="en-US" sz="2200" dirty="0">
                <a:latin typeface="Arial" charset="0"/>
                <a:cs typeface="+mn-cs"/>
              </a:rPr>
              <a:t>) = f </a:t>
            </a:r>
            <a:r>
              <a:rPr lang="en-US" sz="2200" baseline="30000" dirty="0">
                <a:latin typeface="Arial" charset="0"/>
                <a:cs typeface="+mn-cs"/>
              </a:rPr>
              <a:t>(</a:t>
            </a:r>
            <a:r>
              <a:rPr lang="en-US" sz="2200" i="1" baseline="30000" dirty="0">
                <a:latin typeface="Arial" charset="0"/>
                <a:cs typeface="+mn-cs"/>
              </a:rPr>
              <a:t>k</a:t>
            </a:r>
            <a:r>
              <a:rPr lang="en-US" sz="2200" baseline="30000" dirty="0">
                <a:latin typeface="Arial" charset="0"/>
                <a:cs typeface="+mn-cs"/>
              </a:rPr>
              <a:t>)</a:t>
            </a:r>
            <a:r>
              <a:rPr lang="en-US" sz="2200" dirty="0">
                <a:latin typeface="Arial" charset="0"/>
                <a:cs typeface="+mn-cs"/>
              </a:rPr>
              <a:t>(</a:t>
            </a:r>
            <a:r>
              <a:rPr lang="en-US" sz="2200" i="1" dirty="0">
                <a:latin typeface="Arial" charset="0"/>
                <a:cs typeface="+mn-cs"/>
              </a:rPr>
              <a:t>a</a:t>
            </a:r>
            <a:r>
              <a:rPr lang="en-US" sz="2200" dirty="0">
                <a:latin typeface="Arial" charset="0"/>
                <a:cs typeface="+mn-cs"/>
              </a:rPr>
              <a:t>)  for  </a:t>
            </a:r>
            <a:r>
              <a:rPr lang="en-US" sz="2200" i="1" dirty="0">
                <a:latin typeface="Arial" charset="0"/>
                <a:cs typeface="+mn-cs"/>
              </a:rPr>
              <a:t>k</a:t>
            </a:r>
            <a:r>
              <a:rPr lang="en-US" sz="2200" dirty="0">
                <a:latin typeface="Arial" charset="0"/>
                <a:cs typeface="+mn-cs"/>
              </a:rPr>
              <a:t>=0,1,…,</a:t>
            </a:r>
            <a:r>
              <a:rPr lang="en-US" sz="2200" i="1" dirty="0">
                <a:latin typeface="Arial" charset="0"/>
                <a:cs typeface="+mn-cs"/>
              </a:rPr>
              <a:t>n</a:t>
            </a:r>
            <a:r>
              <a:rPr lang="en-US" sz="2200" dirty="0">
                <a:latin typeface="Arial" charset="0"/>
                <a:cs typeface="+mn-cs"/>
              </a:rPr>
              <a:t>.  </a:t>
            </a:r>
            <a:br>
              <a:rPr lang="en-US" sz="2200" dirty="0">
                <a:latin typeface="Arial" charset="0"/>
                <a:cs typeface="+mn-cs"/>
              </a:rPr>
            </a:br>
            <a:r>
              <a:rPr lang="en-US" sz="2200" dirty="0">
                <a:latin typeface="Arial" charset="0"/>
                <a:cs typeface="+mn-cs"/>
              </a:rPr>
              <a:t>This means that the value of the polynomial  P and all of its derivatives up to the order  </a:t>
            </a:r>
            <a:r>
              <a:rPr lang="en-US" sz="2200" i="1" dirty="0">
                <a:latin typeface="Arial" charset="0"/>
                <a:cs typeface="+mn-cs"/>
              </a:rPr>
              <a:t>n</a:t>
            </a:r>
            <a:r>
              <a:rPr lang="en-US" sz="2200" dirty="0">
                <a:latin typeface="Arial" charset="0"/>
                <a:cs typeface="+mn-cs"/>
              </a:rPr>
              <a:t>  agree with those of the function  f  at the point </a:t>
            </a:r>
            <a:r>
              <a:rPr lang="en-US" sz="2200" i="1" dirty="0">
                <a:latin typeface="Arial" charset="0"/>
                <a:cs typeface="+mn-cs"/>
              </a:rPr>
              <a:t>x=a</a:t>
            </a:r>
            <a:r>
              <a:rPr lang="en-US" sz="2200" dirty="0">
                <a:latin typeface="Arial" charset="0"/>
                <a:cs typeface="+mn-cs"/>
              </a:rPr>
              <a:t>. </a:t>
            </a:r>
          </a:p>
          <a:p>
            <a:pPr>
              <a:spcBef>
                <a:spcPct val="50000"/>
              </a:spcBef>
              <a:defRPr/>
            </a:pPr>
            <a:r>
              <a:rPr lang="en-US" sz="2200" dirty="0">
                <a:latin typeface="Arial" charset="0"/>
                <a:cs typeface="+mn-cs"/>
              </a:rPr>
              <a:t>Observe that the defining conditions for the Taylor polynomial have to do with the behavior of the polynomial at one point only. </a:t>
            </a:r>
          </a:p>
          <a:p>
            <a:pPr>
              <a:spcBef>
                <a:spcPct val="50000"/>
              </a:spcBef>
              <a:defRPr/>
            </a:pPr>
            <a:endParaRPr lang="en-US" sz="2200" dirty="0">
              <a:latin typeface="+mn-lt"/>
              <a:cs typeface="+mn-cs"/>
            </a:endParaRPr>
          </a:p>
        </p:txBody>
      </p:sp>
    </p:spTree>
    <p:extLst>
      <p:ext uri="{BB962C8B-B14F-4D97-AF65-F5344CB8AC3E}">
        <p14:creationId xmlns:p14="http://schemas.microsoft.com/office/powerpoint/2010/main" val="300585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7483-6C82-2A4E-F45E-7027AAAA2380}"/>
              </a:ext>
            </a:extLst>
          </p:cNvPr>
          <p:cNvSpPr>
            <a:spLocks noGrp="1"/>
          </p:cNvSpPr>
          <p:nvPr>
            <p:ph type="title"/>
          </p:nvPr>
        </p:nvSpPr>
        <p:spPr/>
        <p:txBody>
          <a:bodyPr/>
          <a:lstStyle/>
          <a:p>
            <a:r>
              <a:rPr lang="en-HK" b="1" dirty="0"/>
              <a:t>Approximating Functions</a:t>
            </a:r>
            <a:endParaRPr lang="en-ID" dirty="0"/>
          </a:p>
        </p:txBody>
      </p:sp>
      <p:sp>
        <p:nvSpPr>
          <p:cNvPr id="3" name="Content Placeholder 2">
            <a:extLst>
              <a:ext uri="{FF2B5EF4-FFF2-40B4-BE49-F238E27FC236}">
                <a16:creationId xmlns:a16="http://schemas.microsoft.com/office/drawing/2014/main" id="{1A29EA5C-4085-3AF5-2A94-D440F4E0598C}"/>
              </a:ext>
            </a:extLst>
          </p:cNvPr>
          <p:cNvSpPr>
            <a:spLocks noGrp="1"/>
          </p:cNvSpPr>
          <p:nvPr>
            <p:ph idx="1"/>
          </p:nvPr>
        </p:nvSpPr>
        <p:spPr/>
        <p:txBody>
          <a:bodyPr/>
          <a:lstStyle/>
          <a:p>
            <a:endParaRPr lang="en-ID"/>
          </a:p>
        </p:txBody>
      </p:sp>
      <p:sp>
        <p:nvSpPr>
          <p:cNvPr id="4" name="Text Box 4">
            <a:extLst>
              <a:ext uri="{FF2B5EF4-FFF2-40B4-BE49-F238E27FC236}">
                <a16:creationId xmlns:a16="http://schemas.microsoft.com/office/drawing/2014/main" id="{20A2929E-52EF-D7CA-C34A-925A2570345F}"/>
              </a:ext>
            </a:extLst>
          </p:cNvPr>
          <p:cNvSpPr txBox="1">
            <a:spLocks noChangeArrowheads="1"/>
          </p:cNvSpPr>
          <p:nvPr/>
        </p:nvSpPr>
        <p:spPr bwMode="auto">
          <a:xfrm>
            <a:off x="1295932" y="1818409"/>
            <a:ext cx="9433028" cy="4154984"/>
          </a:xfrm>
          <a:prstGeom prst="rect">
            <a:avLst/>
          </a:prstGeom>
          <a:noFill/>
          <a:ln w="9525">
            <a:noFill/>
            <a:miter lim="800000"/>
            <a:headEnd/>
            <a:tailEnd/>
          </a:ln>
        </p:spPr>
        <p:txBody>
          <a:bodyPr wrap="square">
            <a:spAutoFit/>
          </a:bodyPr>
          <a:lstStyle/>
          <a:p>
            <a:pPr>
              <a:spcBef>
                <a:spcPct val="50000"/>
              </a:spcBef>
              <a:defRPr/>
            </a:pPr>
            <a:r>
              <a:rPr lang="en-US" sz="2200" dirty="0">
                <a:latin typeface="+mn-lt"/>
                <a:cs typeface="+mn-cs"/>
              </a:rPr>
              <a:t>To find the Taylor polynomials of the function  </a:t>
            </a:r>
            <a:r>
              <a:rPr lang="en-US" sz="2200" dirty="0">
                <a:solidFill>
                  <a:srgbClr val="FF0000"/>
                </a:solidFill>
                <a:latin typeface="+mn-lt"/>
                <a:cs typeface="+mn-cs"/>
              </a:rPr>
              <a:t>f(</a:t>
            </a:r>
            <a:r>
              <a:rPr lang="en-US" sz="2200" i="1" dirty="0">
                <a:solidFill>
                  <a:srgbClr val="FF0000"/>
                </a:solidFill>
                <a:latin typeface="+mn-lt"/>
                <a:cs typeface="+mn-cs"/>
              </a:rPr>
              <a:t>x</a:t>
            </a:r>
            <a:r>
              <a:rPr lang="en-US" sz="2200" dirty="0">
                <a:solidFill>
                  <a:srgbClr val="FF0000"/>
                </a:solidFill>
                <a:latin typeface="+mn-lt"/>
                <a:cs typeface="+mn-cs"/>
              </a:rPr>
              <a:t>) = sin(</a:t>
            </a:r>
            <a:r>
              <a:rPr lang="en-US" sz="2200" i="1" dirty="0">
                <a:solidFill>
                  <a:srgbClr val="FF0000"/>
                </a:solidFill>
                <a:latin typeface="+mn-lt"/>
                <a:cs typeface="+mn-cs"/>
              </a:rPr>
              <a:t>x</a:t>
            </a:r>
            <a:r>
              <a:rPr lang="en-US" sz="2200" dirty="0">
                <a:solidFill>
                  <a:srgbClr val="FF0000"/>
                </a:solidFill>
                <a:latin typeface="+mn-lt"/>
                <a:cs typeface="+mn-cs"/>
              </a:rPr>
              <a:t>) </a:t>
            </a:r>
            <a:r>
              <a:rPr lang="en-US" sz="2200" dirty="0">
                <a:latin typeface="+mn-lt"/>
                <a:cs typeface="+mn-cs"/>
              </a:rPr>
              <a:t>compute derivatives and evaluate them at  </a:t>
            </a:r>
            <a:r>
              <a:rPr lang="en-US" sz="2200" i="1" dirty="0">
                <a:latin typeface="+mn-lt"/>
                <a:cs typeface="+mn-cs"/>
              </a:rPr>
              <a:t>x </a:t>
            </a:r>
            <a:r>
              <a:rPr lang="en-US" sz="2200" dirty="0">
                <a:latin typeface="+mn-lt"/>
                <a:cs typeface="+mn-cs"/>
              </a:rPr>
              <a:t>= 0.  One gets:</a:t>
            </a: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endParaRPr lang="en-US" sz="2200" dirty="0">
              <a:latin typeface="+mn-lt"/>
              <a:cs typeface="+mn-cs"/>
            </a:endParaRPr>
          </a:p>
          <a:p>
            <a:pPr>
              <a:spcBef>
                <a:spcPct val="50000"/>
              </a:spcBef>
              <a:defRPr/>
            </a:pPr>
            <a:r>
              <a:rPr lang="en-US" sz="2200" dirty="0">
                <a:latin typeface="+mn-lt"/>
                <a:cs typeface="+mn-cs"/>
              </a:rPr>
              <a:t>All even order derivatives of sin take the value 0 at </a:t>
            </a:r>
            <a:r>
              <a:rPr lang="en-US" sz="2200" i="1" dirty="0">
                <a:latin typeface="+mn-lt"/>
                <a:cs typeface="+mn-cs"/>
              </a:rPr>
              <a:t>x </a:t>
            </a:r>
            <a:r>
              <a:rPr lang="en-US" sz="2200" dirty="0">
                <a:latin typeface="+mn-lt"/>
                <a:cs typeface="+mn-cs"/>
              </a:rPr>
              <a:t>= 0.  Odd order derivatives take the values 1 and -1.</a:t>
            </a:r>
          </a:p>
        </p:txBody>
      </p:sp>
      <p:graphicFrame>
        <p:nvGraphicFramePr>
          <p:cNvPr id="5" name="Object 8">
            <a:extLst>
              <a:ext uri="{FF2B5EF4-FFF2-40B4-BE49-F238E27FC236}">
                <a16:creationId xmlns:a16="http://schemas.microsoft.com/office/drawing/2014/main" id="{6874F4E8-5DDD-82ED-165B-D03D1F6840D6}"/>
              </a:ext>
            </a:extLst>
          </p:cNvPr>
          <p:cNvGraphicFramePr>
            <a:graphicFrameLocks noChangeAspect="1"/>
          </p:cNvGraphicFramePr>
          <p:nvPr>
            <p:extLst>
              <p:ext uri="{D42A27DB-BD31-4B8C-83A1-F6EECF244321}">
                <p14:modId xmlns:p14="http://schemas.microsoft.com/office/powerpoint/2010/main" val="575483183"/>
              </p:ext>
            </p:extLst>
          </p:nvPr>
        </p:nvGraphicFramePr>
        <p:xfrm>
          <a:off x="3277132" y="4656859"/>
          <a:ext cx="3503696" cy="438150"/>
        </p:xfrm>
        <a:graphic>
          <a:graphicData uri="http://schemas.openxmlformats.org/presentationml/2006/ole">
            <mc:AlternateContent xmlns:mc="http://schemas.openxmlformats.org/markup-compatibility/2006">
              <mc:Choice xmlns:v="urn:schemas-microsoft-com:vml" Requires="v">
                <p:oleObj name="Equation" r:id="rId2" imgW="1892300" imgH="279400" progId="">
                  <p:embed/>
                </p:oleObj>
              </mc:Choice>
              <mc:Fallback>
                <p:oleObj name="Equation" r:id="rId2" imgW="1892300" imgH="279400" progId="">
                  <p:embed/>
                  <p:pic>
                    <p:nvPicPr>
                      <p:cNvPr id="5" name="Object 8">
                        <a:extLst>
                          <a:ext uri="{FF2B5EF4-FFF2-40B4-BE49-F238E27FC236}">
                            <a16:creationId xmlns:a16="http://schemas.microsoft.com/office/drawing/2014/main" id="{6874F4E8-5DDD-82ED-165B-D03D1F684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132" y="4656859"/>
                        <a:ext cx="3503696" cy="438150"/>
                      </a:xfrm>
                      <a:prstGeom prst="rect">
                        <a:avLst/>
                      </a:prstGeom>
                      <a:noFill/>
                      <a:ln>
                        <a:noFill/>
                      </a:ln>
                    </p:spPr>
                  </p:pic>
                </p:oleObj>
              </mc:Fallback>
            </mc:AlternateContent>
          </a:graphicData>
        </a:graphic>
      </p:graphicFrame>
      <p:graphicFrame>
        <p:nvGraphicFramePr>
          <p:cNvPr id="6" name="Object 9">
            <a:extLst>
              <a:ext uri="{FF2B5EF4-FFF2-40B4-BE49-F238E27FC236}">
                <a16:creationId xmlns:a16="http://schemas.microsoft.com/office/drawing/2014/main" id="{96F924A0-68A8-3AF1-D09C-81776C78DC40}"/>
              </a:ext>
            </a:extLst>
          </p:cNvPr>
          <p:cNvGraphicFramePr>
            <a:graphicFrameLocks noChangeAspect="1"/>
          </p:cNvGraphicFramePr>
          <p:nvPr>
            <p:extLst>
              <p:ext uri="{D42A27DB-BD31-4B8C-83A1-F6EECF244321}">
                <p14:modId xmlns:p14="http://schemas.microsoft.com/office/powerpoint/2010/main" val="2846458280"/>
              </p:ext>
            </p:extLst>
          </p:nvPr>
        </p:nvGraphicFramePr>
        <p:xfrm>
          <a:off x="3342220" y="2580409"/>
          <a:ext cx="4181227" cy="457200"/>
        </p:xfrm>
        <a:graphic>
          <a:graphicData uri="http://schemas.openxmlformats.org/presentationml/2006/ole">
            <mc:AlternateContent xmlns:mc="http://schemas.openxmlformats.org/markup-compatibility/2006">
              <mc:Choice xmlns:v="urn:schemas-microsoft-com:vml" Requires="v">
                <p:oleObj name="Equation" r:id="rId4" imgW="2171700" imgH="279400" progId="">
                  <p:embed/>
                </p:oleObj>
              </mc:Choice>
              <mc:Fallback>
                <p:oleObj name="Equation" r:id="rId4" imgW="2171700" imgH="279400" progId="">
                  <p:embed/>
                  <p:pic>
                    <p:nvPicPr>
                      <p:cNvPr id="6" name="Object 9">
                        <a:extLst>
                          <a:ext uri="{FF2B5EF4-FFF2-40B4-BE49-F238E27FC236}">
                            <a16:creationId xmlns:a16="http://schemas.microsoft.com/office/drawing/2014/main" id="{96F924A0-68A8-3AF1-D09C-81776C78D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2220" y="2580409"/>
                        <a:ext cx="4181227" cy="457200"/>
                      </a:xfrm>
                      <a:prstGeom prst="rect">
                        <a:avLst/>
                      </a:prstGeom>
                      <a:noFill/>
                      <a:ln>
                        <a:noFill/>
                      </a:ln>
                    </p:spPr>
                  </p:pic>
                </p:oleObj>
              </mc:Fallback>
            </mc:AlternateContent>
          </a:graphicData>
        </a:graphic>
      </p:graphicFrame>
      <p:graphicFrame>
        <p:nvGraphicFramePr>
          <p:cNvPr id="7" name="Object 10">
            <a:extLst>
              <a:ext uri="{FF2B5EF4-FFF2-40B4-BE49-F238E27FC236}">
                <a16:creationId xmlns:a16="http://schemas.microsoft.com/office/drawing/2014/main" id="{E68FECF9-D5F0-C254-600A-AFDF30B94064}"/>
              </a:ext>
            </a:extLst>
          </p:cNvPr>
          <p:cNvGraphicFramePr>
            <a:graphicFrameLocks noChangeAspect="1"/>
          </p:cNvGraphicFramePr>
          <p:nvPr>
            <p:extLst>
              <p:ext uri="{D42A27DB-BD31-4B8C-83A1-F6EECF244321}">
                <p14:modId xmlns:p14="http://schemas.microsoft.com/office/powerpoint/2010/main" val="1311006561"/>
              </p:ext>
            </p:extLst>
          </p:nvPr>
        </p:nvGraphicFramePr>
        <p:xfrm>
          <a:off x="3266020" y="3099522"/>
          <a:ext cx="4463843" cy="471487"/>
        </p:xfrm>
        <a:graphic>
          <a:graphicData uri="http://schemas.openxmlformats.org/presentationml/2006/ole">
            <mc:AlternateContent xmlns:mc="http://schemas.openxmlformats.org/markup-compatibility/2006">
              <mc:Choice xmlns:v="urn:schemas-microsoft-com:vml" Requires="v">
                <p:oleObj name="Equation" r:id="rId6" imgW="2247900" imgH="279400" progId="">
                  <p:embed/>
                </p:oleObj>
              </mc:Choice>
              <mc:Fallback>
                <p:oleObj name="Equation" r:id="rId6" imgW="2247900" imgH="279400" progId="">
                  <p:embed/>
                  <p:pic>
                    <p:nvPicPr>
                      <p:cNvPr id="7" name="Object 10">
                        <a:extLst>
                          <a:ext uri="{FF2B5EF4-FFF2-40B4-BE49-F238E27FC236}">
                            <a16:creationId xmlns:a16="http://schemas.microsoft.com/office/drawing/2014/main" id="{E68FECF9-D5F0-C254-600A-AFDF30B940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6020" y="3099522"/>
                        <a:ext cx="4463843" cy="471487"/>
                      </a:xfrm>
                      <a:prstGeom prst="rect">
                        <a:avLst/>
                      </a:prstGeom>
                      <a:noFill/>
                      <a:ln>
                        <a:noFill/>
                      </a:ln>
                    </p:spPr>
                  </p:pic>
                </p:oleObj>
              </mc:Fallback>
            </mc:AlternateContent>
          </a:graphicData>
        </a:graphic>
      </p:graphicFrame>
      <p:graphicFrame>
        <p:nvGraphicFramePr>
          <p:cNvPr id="8" name="Object 11">
            <a:extLst>
              <a:ext uri="{FF2B5EF4-FFF2-40B4-BE49-F238E27FC236}">
                <a16:creationId xmlns:a16="http://schemas.microsoft.com/office/drawing/2014/main" id="{567A8BA1-B49A-DE7F-D50F-C5EED090F353}"/>
              </a:ext>
            </a:extLst>
          </p:cNvPr>
          <p:cNvGraphicFramePr>
            <a:graphicFrameLocks noChangeAspect="1"/>
          </p:cNvGraphicFramePr>
          <p:nvPr>
            <p:extLst>
              <p:ext uri="{D42A27DB-BD31-4B8C-83A1-F6EECF244321}">
                <p14:modId xmlns:p14="http://schemas.microsoft.com/office/powerpoint/2010/main" val="255348392"/>
              </p:ext>
            </p:extLst>
          </p:nvPr>
        </p:nvGraphicFramePr>
        <p:xfrm>
          <a:off x="3159657" y="4166322"/>
          <a:ext cx="5169449" cy="471487"/>
        </p:xfrm>
        <a:graphic>
          <a:graphicData uri="http://schemas.openxmlformats.org/presentationml/2006/ole">
            <mc:AlternateContent xmlns:mc="http://schemas.openxmlformats.org/markup-compatibility/2006">
              <mc:Choice xmlns:v="urn:schemas-microsoft-com:vml" Requires="v">
                <p:oleObj name="Equation" r:id="rId8" imgW="2603500" imgH="279400" progId="">
                  <p:embed/>
                </p:oleObj>
              </mc:Choice>
              <mc:Fallback>
                <p:oleObj name="Equation" r:id="rId8" imgW="2603500" imgH="279400" progId="">
                  <p:embed/>
                  <p:pic>
                    <p:nvPicPr>
                      <p:cNvPr id="8" name="Object 11">
                        <a:extLst>
                          <a:ext uri="{FF2B5EF4-FFF2-40B4-BE49-F238E27FC236}">
                            <a16:creationId xmlns:a16="http://schemas.microsoft.com/office/drawing/2014/main" id="{567A8BA1-B49A-DE7F-D50F-C5EED090F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9657" y="4166322"/>
                        <a:ext cx="5169449" cy="471487"/>
                      </a:xfrm>
                      <a:prstGeom prst="rect">
                        <a:avLst/>
                      </a:prstGeom>
                      <a:noFill/>
                      <a:ln>
                        <a:noFill/>
                      </a:ln>
                    </p:spPr>
                  </p:pic>
                </p:oleObj>
              </mc:Fallback>
            </mc:AlternateContent>
          </a:graphicData>
        </a:graphic>
      </p:graphicFrame>
      <p:graphicFrame>
        <p:nvGraphicFramePr>
          <p:cNvPr id="9" name="Object 12">
            <a:extLst>
              <a:ext uri="{FF2B5EF4-FFF2-40B4-BE49-F238E27FC236}">
                <a16:creationId xmlns:a16="http://schemas.microsoft.com/office/drawing/2014/main" id="{FEE63B4A-A17B-DEF8-BF2A-FF5B778AC032}"/>
              </a:ext>
            </a:extLst>
          </p:cNvPr>
          <p:cNvGraphicFramePr>
            <a:graphicFrameLocks noChangeAspect="1"/>
          </p:cNvGraphicFramePr>
          <p:nvPr>
            <p:extLst>
              <p:ext uri="{D42A27DB-BD31-4B8C-83A1-F6EECF244321}">
                <p14:modId xmlns:p14="http://schemas.microsoft.com/office/powerpoint/2010/main" val="3305942972"/>
              </p:ext>
            </p:extLst>
          </p:nvPr>
        </p:nvGraphicFramePr>
        <p:xfrm>
          <a:off x="3210456" y="3632922"/>
          <a:ext cx="4791379" cy="471487"/>
        </p:xfrm>
        <a:graphic>
          <a:graphicData uri="http://schemas.openxmlformats.org/presentationml/2006/ole">
            <mc:AlternateContent xmlns:mc="http://schemas.openxmlformats.org/markup-compatibility/2006">
              <mc:Choice xmlns:v="urn:schemas-microsoft-com:vml" Requires="v">
                <p:oleObj name="Equation" r:id="rId10" imgW="2413000" imgH="279400" progId="">
                  <p:embed/>
                </p:oleObj>
              </mc:Choice>
              <mc:Fallback>
                <p:oleObj name="Equation" r:id="rId10" imgW="2413000" imgH="279400" progId="">
                  <p:embed/>
                  <p:pic>
                    <p:nvPicPr>
                      <p:cNvPr id="9" name="Object 12">
                        <a:extLst>
                          <a:ext uri="{FF2B5EF4-FFF2-40B4-BE49-F238E27FC236}">
                            <a16:creationId xmlns:a16="http://schemas.microsoft.com/office/drawing/2014/main" id="{FEE63B4A-A17B-DEF8-BF2A-FF5B778AC0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0456" y="3632922"/>
                        <a:ext cx="4791379" cy="471487"/>
                      </a:xfrm>
                      <a:prstGeom prst="rect">
                        <a:avLst/>
                      </a:prstGeom>
                      <a:noFill/>
                      <a:ln>
                        <a:noFill/>
                      </a:ln>
                    </p:spPr>
                  </p:pic>
                </p:oleObj>
              </mc:Fallback>
            </mc:AlternateContent>
          </a:graphicData>
        </a:graphic>
      </p:graphicFrame>
      <p:graphicFrame>
        <p:nvGraphicFramePr>
          <p:cNvPr id="10" name="Object 13">
            <a:extLst>
              <a:ext uri="{FF2B5EF4-FFF2-40B4-BE49-F238E27FC236}">
                <a16:creationId xmlns:a16="http://schemas.microsoft.com/office/drawing/2014/main" id="{7F5253C9-A741-886B-4BA9-A5BC527B2662}"/>
              </a:ext>
            </a:extLst>
          </p:cNvPr>
          <p:cNvGraphicFramePr>
            <a:graphicFrameLocks noChangeAspect="1"/>
          </p:cNvGraphicFramePr>
          <p:nvPr>
            <p:extLst>
              <p:ext uri="{D42A27DB-BD31-4B8C-83A1-F6EECF244321}">
                <p14:modId xmlns:p14="http://schemas.microsoft.com/office/powerpoint/2010/main" val="2706776619"/>
              </p:ext>
            </p:extLst>
          </p:nvPr>
        </p:nvGraphicFramePr>
        <p:xfrm>
          <a:off x="2515131" y="5964382"/>
          <a:ext cx="7276907" cy="771525"/>
        </p:xfrm>
        <a:graphic>
          <a:graphicData uri="http://schemas.openxmlformats.org/presentationml/2006/ole">
            <mc:AlternateContent xmlns:mc="http://schemas.openxmlformats.org/markup-compatibility/2006">
              <mc:Choice xmlns:v="urn:schemas-microsoft-com:vml" Requires="v">
                <p:oleObj name="Equation" r:id="rId12" imgW="3975100" imgH="508000" progId="">
                  <p:embed/>
                </p:oleObj>
              </mc:Choice>
              <mc:Fallback>
                <p:oleObj name="Equation" r:id="rId12" imgW="3975100" imgH="508000" progId="">
                  <p:embed/>
                  <p:pic>
                    <p:nvPicPr>
                      <p:cNvPr id="10" name="Object 13">
                        <a:extLst>
                          <a:ext uri="{FF2B5EF4-FFF2-40B4-BE49-F238E27FC236}">
                            <a16:creationId xmlns:a16="http://schemas.microsoft.com/office/drawing/2014/main" id="{7F5253C9-A741-886B-4BA9-A5BC527B26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5131" y="5964382"/>
                        <a:ext cx="7276907" cy="771525"/>
                      </a:xfrm>
                      <a:prstGeom prst="rect">
                        <a:avLst/>
                      </a:prstGeom>
                      <a:noFill/>
                      <a:ln w="28575">
                        <a:solidFill>
                          <a:srgbClr val="3399FF"/>
                        </a:solidFill>
                        <a:miter lim="800000"/>
                        <a:headEnd/>
                        <a:tailEnd/>
                      </a:ln>
                    </p:spPr>
                  </p:pic>
                </p:oleObj>
              </mc:Fallback>
            </mc:AlternateContent>
          </a:graphicData>
        </a:graphic>
      </p:graphicFrame>
    </p:spTree>
    <p:extLst>
      <p:ext uri="{BB962C8B-B14F-4D97-AF65-F5344CB8AC3E}">
        <p14:creationId xmlns:p14="http://schemas.microsoft.com/office/powerpoint/2010/main" val="370526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C9EB-13A2-0D39-6E9C-5B8070941D82}"/>
              </a:ext>
            </a:extLst>
          </p:cNvPr>
          <p:cNvSpPr>
            <a:spLocks noGrp="1"/>
          </p:cNvSpPr>
          <p:nvPr>
            <p:ph type="title"/>
          </p:nvPr>
        </p:nvSpPr>
        <p:spPr/>
        <p:txBody>
          <a:bodyPr/>
          <a:lstStyle/>
          <a:p>
            <a:r>
              <a:rPr lang="en-HK" b="1" dirty="0"/>
              <a:t>Review of Taylor Series</a:t>
            </a:r>
            <a:endParaRPr lang="en-ID" dirty="0"/>
          </a:p>
        </p:txBody>
      </p:sp>
      <p:sp>
        <p:nvSpPr>
          <p:cNvPr id="3" name="Content Placeholder 2">
            <a:extLst>
              <a:ext uri="{FF2B5EF4-FFF2-40B4-BE49-F238E27FC236}">
                <a16:creationId xmlns:a16="http://schemas.microsoft.com/office/drawing/2014/main" id="{DDAEE1F3-F9BE-7021-65C4-0BF674BE5CB6}"/>
              </a:ext>
            </a:extLst>
          </p:cNvPr>
          <p:cNvSpPr>
            <a:spLocks noGrp="1"/>
          </p:cNvSpPr>
          <p:nvPr>
            <p:ph idx="1"/>
          </p:nvPr>
        </p:nvSpPr>
        <p:spPr/>
        <p:txBody>
          <a:bodyPr/>
          <a:lstStyle/>
          <a:p>
            <a:endParaRPr lang="en-ID"/>
          </a:p>
        </p:txBody>
      </p:sp>
      <p:graphicFrame>
        <p:nvGraphicFramePr>
          <p:cNvPr id="4" name="Object 6">
            <a:extLst>
              <a:ext uri="{FF2B5EF4-FFF2-40B4-BE49-F238E27FC236}">
                <a16:creationId xmlns:a16="http://schemas.microsoft.com/office/drawing/2014/main" id="{1165EB5A-2CB3-C35C-2955-87FE29F8E881}"/>
              </a:ext>
            </a:extLst>
          </p:cNvPr>
          <p:cNvGraphicFramePr>
            <a:graphicFrameLocks noChangeAspect="1"/>
          </p:cNvGraphicFramePr>
          <p:nvPr>
            <p:extLst>
              <p:ext uri="{D42A27DB-BD31-4B8C-83A1-F6EECF244321}">
                <p14:modId xmlns:p14="http://schemas.microsoft.com/office/powerpoint/2010/main" val="1747746842"/>
              </p:ext>
            </p:extLst>
          </p:nvPr>
        </p:nvGraphicFramePr>
        <p:xfrm>
          <a:off x="2438399" y="2055813"/>
          <a:ext cx="6422117" cy="630237"/>
        </p:xfrm>
        <a:graphic>
          <a:graphicData uri="http://schemas.openxmlformats.org/presentationml/2006/ole">
            <mc:AlternateContent xmlns:mc="http://schemas.openxmlformats.org/markup-compatibility/2006">
              <mc:Choice xmlns:v="urn:schemas-microsoft-com:vml" Requires="v">
                <p:oleObj name="Equation" r:id="rId2" imgW="3708400" imgH="444500" progId="">
                  <p:embed/>
                </p:oleObj>
              </mc:Choice>
              <mc:Fallback>
                <p:oleObj name="Equation" r:id="rId2" imgW="3708400" imgH="444500" progId="">
                  <p:embed/>
                  <p:pic>
                    <p:nvPicPr>
                      <p:cNvPr id="4" name="Object 6">
                        <a:extLst>
                          <a:ext uri="{FF2B5EF4-FFF2-40B4-BE49-F238E27FC236}">
                            <a16:creationId xmlns:a16="http://schemas.microsoft.com/office/drawing/2014/main" id="{1165EB5A-2CB3-C35C-2955-87FE29F8E881}"/>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055813"/>
                        <a:ext cx="6422117" cy="630237"/>
                      </a:xfrm>
                      <a:prstGeom prst="rect">
                        <a:avLst/>
                      </a:prstGeom>
                      <a:blipFill dpi="0" rotWithShape="0">
                        <a:blip r:embed="rId4"/>
                        <a:srcRect/>
                        <a:tile tx="0" ty="0" sx="100000" sy="100000" flip="none" algn="tl"/>
                      </a:blipFill>
                      <a:ln>
                        <a:noFill/>
                      </a:ln>
                    </p:spPr>
                  </p:pic>
                </p:oleObj>
              </mc:Fallback>
            </mc:AlternateContent>
          </a:graphicData>
        </a:graphic>
      </p:graphicFrame>
      <p:sp>
        <p:nvSpPr>
          <p:cNvPr id="5" name="Text Box 14">
            <a:extLst>
              <a:ext uri="{FF2B5EF4-FFF2-40B4-BE49-F238E27FC236}">
                <a16:creationId xmlns:a16="http://schemas.microsoft.com/office/drawing/2014/main" id="{5E340D98-4668-41D6-A41E-4851F477E06D}"/>
              </a:ext>
            </a:extLst>
          </p:cNvPr>
          <p:cNvSpPr txBox="1">
            <a:spLocks noChangeArrowheads="1"/>
          </p:cNvSpPr>
          <p:nvPr/>
        </p:nvSpPr>
        <p:spPr bwMode="auto">
          <a:xfrm>
            <a:off x="1447800" y="4402138"/>
            <a:ext cx="9413240" cy="769441"/>
          </a:xfrm>
          <a:prstGeom prst="rect">
            <a:avLst/>
          </a:prstGeom>
          <a:noFill/>
          <a:ln w="9525">
            <a:noFill/>
            <a:miter lim="800000"/>
            <a:headEnd/>
            <a:tailEnd/>
          </a:ln>
        </p:spPr>
        <p:txBody>
          <a:bodyPr wrap="square">
            <a:spAutoFit/>
          </a:bodyPr>
          <a:lstStyle/>
          <a:p>
            <a:pPr>
              <a:spcBef>
                <a:spcPct val="50000"/>
              </a:spcBef>
              <a:defRPr/>
            </a:pPr>
            <a:r>
              <a:rPr lang="en-US" sz="2200" dirty="0">
                <a:latin typeface="+mn-lt"/>
                <a:cs typeface="+mn-cs"/>
              </a:rPr>
              <a:t>The Taylor Polynomials of the function  </a:t>
            </a:r>
            <a:r>
              <a:rPr lang="en-US" sz="2200" dirty="0">
                <a:solidFill>
                  <a:srgbClr val="FF0000"/>
                </a:solidFill>
                <a:latin typeface="+mn-lt"/>
                <a:cs typeface="+mn-cs"/>
              </a:rPr>
              <a:t>f(</a:t>
            </a:r>
            <a:r>
              <a:rPr lang="en-US" sz="2200" i="1" dirty="0">
                <a:solidFill>
                  <a:srgbClr val="FF0000"/>
                </a:solidFill>
                <a:latin typeface="+mn-lt"/>
                <a:cs typeface="+mn-cs"/>
              </a:rPr>
              <a:t>x</a:t>
            </a:r>
            <a:r>
              <a:rPr lang="en-US" sz="2200" dirty="0">
                <a:solidFill>
                  <a:srgbClr val="FF0000"/>
                </a:solidFill>
                <a:latin typeface="+mn-lt"/>
                <a:cs typeface="+mn-cs"/>
              </a:rPr>
              <a:t>) = (1+</a:t>
            </a:r>
            <a:r>
              <a:rPr lang="en-US" sz="2200" i="1" dirty="0">
                <a:solidFill>
                  <a:srgbClr val="FF0000"/>
                </a:solidFill>
                <a:latin typeface="+mn-lt"/>
                <a:cs typeface="+mn-cs"/>
              </a:rPr>
              <a:t>x</a:t>
            </a:r>
            <a:r>
              <a:rPr lang="en-US" sz="2200" dirty="0">
                <a:solidFill>
                  <a:srgbClr val="FF0000"/>
                </a:solidFill>
                <a:latin typeface="+mn-lt"/>
                <a:cs typeface="+mn-cs"/>
              </a:rPr>
              <a:t>)</a:t>
            </a:r>
            <a:r>
              <a:rPr lang="en-US" sz="2200" i="1" baseline="30000" dirty="0">
                <a:solidFill>
                  <a:srgbClr val="FF0000"/>
                </a:solidFill>
                <a:latin typeface="+mn-lt"/>
                <a:cs typeface="+mn-cs"/>
              </a:rPr>
              <a:t>p</a:t>
            </a:r>
            <a:r>
              <a:rPr lang="en-US" sz="2200" dirty="0">
                <a:solidFill>
                  <a:srgbClr val="FF0000"/>
                </a:solidFill>
                <a:latin typeface="+mn-lt"/>
                <a:cs typeface="+mn-cs"/>
              </a:rPr>
              <a:t> </a:t>
            </a:r>
            <a:r>
              <a:rPr lang="en-US" sz="2200" dirty="0">
                <a:latin typeface="+mn-lt"/>
                <a:cs typeface="+mn-cs"/>
              </a:rPr>
              <a:t>are given below. They can be used to approximate the values of the function </a:t>
            </a:r>
            <a:r>
              <a:rPr lang="en-US" sz="2200" dirty="0">
                <a:solidFill>
                  <a:srgbClr val="FF0000"/>
                </a:solidFill>
                <a:latin typeface="+mn-lt"/>
                <a:cs typeface="+mn-cs"/>
              </a:rPr>
              <a:t>only for -1&lt;</a:t>
            </a:r>
            <a:r>
              <a:rPr lang="en-US" sz="2200" i="1" dirty="0">
                <a:solidFill>
                  <a:srgbClr val="FF0000"/>
                </a:solidFill>
                <a:latin typeface="+mn-lt"/>
                <a:cs typeface="+mn-cs"/>
              </a:rPr>
              <a:t>x</a:t>
            </a:r>
            <a:r>
              <a:rPr lang="en-US" sz="2200" dirty="0">
                <a:solidFill>
                  <a:srgbClr val="FF0000"/>
                </a:solidFill>
                <a:latin typeface="+mn-lt"/>
                <a:cs typeface="+mn-cs"/>
              </a:rPr>
              <a:t>&lt;1.</a:t>
            </a:r>
          </a:p>
        </p:txBody>
      </p:sp>
      <p:graphicFrame>
        <p:nvGraphicFramePr>
          <p:cNvPr id="6" name="Object 7">
            <a:extLst>
              <a:ext uri="{FF2B5EF4-FFF2-40B4-BE49-F238E27FC236}">
                <a16:creationId xmlns:a16="http://schemas.microsoft.com/office/drawing/2014/main" id="{FEF63174-5406-DB54-80CF-EB51B5F457C2}"/>
              </a:ext>
            </a:extLst>
          </p:cNvPr>
          <p:cNvGraphicFramePr>
            <a:graphicFrameLocks noChangeAspect="1"/>
          </p:cNvGraphicFramePr>
          <p:nvPr>
            <p:extLst>
              <p:ext uri="{D42A27DB-BD31-4B8C-83A1-F6EECF244321}">
                <p14:modId xmlns:p14="http://schemas.microsoft.com/office/powerpoint/2010/main" val="3647650957"/>
              </p:ext>
            </p:extLst>
          </p:nvPr>
        </p:nvGraphicFramePr>
        <p:xfrm>
          <a:off x="2438399" y="2857500"/>
          <a:ext cx="6422117" cy="622300"/>
        </p:xfrm>
        <a:graphic>
          <a:graphicData uri="http://schemas.openxmlformats.org/presentationml/2006/ole">
            <mc:AlternateContent xmlns:mc="http://schemas.openxmlformats.org/markup-compatibility/2006">
              <mc:Choice xmlns:v="urn:schemas-microsoft-com:vml" Requires="v">
                <p:oleObj name="Equation" r:id="rId5" imgW="3975100" imgH="444500" progId="">
                  <p:embed/>
                </p:oleObj>
              </mc:Choice>
              <mc:Fallback>
                <p:oleObj name="Equation" r:id="rId5" imgW="3975100" imgH="444500" progId="">
                  <p:embed/>
                  <p:pic>
                    <p:nvPicPr>
                      <p:cNvPr id="6" name="Object 7">
                        <a:extLst>
                          <a:ext uri="{FF2B5EF4-FFF2-40B4-BE49-F238E27FC236}">
                            <a16:creationId xmlns:a16="http://schemas.microsoft.com/office/drawing/2014/main" id="{FEF63174-5406-DB54-80CF-EB51B5F457C2}"/>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399" y="2857500"/>
                        <a:ext cx="6422117" cy="622300"/>
                      </a:xfrm>
                      <a:prstGeom prst="rect">
                        <a:avLst/>
                      </a:prstGeom>
                      <a:blipFill dpi="0" rotWithShape="0">
                        <a:blip r:embed="rId4"/>
                        <a:srcRect/>
                        <a:tile tx="0" ty="0" sx="100000" sy="100000" flip="none" algn="tl"/>
                      </a:blipFill>
                      <a:ln>
                        <a:noFill/>
                      </a:ln>
                    </p:spPr>
                  </p:pic>
                </p:oleObj>
              </mc:Fallback>
            </mc:AlternateContent>
          </a:graphicData>
        </a:graphic>
      </p:graphicFrame>
      <p:graphicFrame>
        <p:nvGraphicFramePr>
          <p:cNvPr id="7" name="Object 8">
            <a:extLst>
              <a:ext uri="{FF2B5EF4-FFF2-40B4-BE49-F238E27FC236}">
                <a16:creationId xmlns:a16="http://schemas.microsoft.com/office/drawing/2014/main" id="{532238B6-317C-CA3C-63F8-F2F4F8FAD1DC}"/>
              </a:ext>
            </a:extLst>
          </p:cNvPr>
          <p:cNvGraphicFramePr>
            <a:graphicFrameLocks noChangeAspect="1"/>
          </p:cNvGraphicFramePr>
          <p:nvPr>
            <p:extLst>
              <p:ext uri="{D42A27DB-BD31-4B8C-83A1-F6EECF244321}">
                <p14:modId xmlns:p14="http://schemas.microsoft.com/office/powerpoint/2010/main" val="2280582260"/>
              </p:ext>
            </p:extLst>
          </p:nvPr>
        </p:nvGraphicFramePr>
        <p:xfrm>
          <a:off x="2438399" y="3590925"/>
          <a:ext cx="6422117" cy="619125"/>
        </p:xfrm>
        <a:graphic>
          <a:graphicData uri="http://schemas.openxmlformats.org/presentationml/2006/ole">
            <mc:AlternateContent xmlns:mc="http://schemas.openxmlformats.org/markup-compatibility/2006">
              <mc:Choice xmlns:v="urn:schemas-microsoft-com:vml" Requires="v">
                <p:oleObj name="Equation" r:id="rId7" imgW="3403600" imgH="431800" progId="">
                  <p:embed/>
                </p:oleObj>
              </mc:Choice>
              <mc:Fallback>
                <p:oleObj name="Equation" r:id="rId7" imgW="3403600" imgH="431800" progId="">
                  <p:embed/>
                  <p:pic>
                    <p:nvPicPr>
                      <p:cNvPr id="7" name="Object 8">
                        <a:extLst>
                          <a:ext uri="{FF2B5EF4-FFF2-40B4-BE49-F238E27FC236}">
                            <a16:creationId xmlns:a16="http://schemas.microsoft.com/office/drawing/2014/main" id="{532238B6-317C-CA3C-63F8-F2F4F8FAD1DC}"/>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399" y="3590925"/>
                        <a:ext cx="6422117" cy="619125"/>
                      </a:xfrm>
                      <a:prstGeom prst="rect">
                        <a:avLst/>
                      </a:prstGeom>
                      <a:blipFill dpi="0" rotWithShape="0">
                        <a:blip r:embed="rId4"/>
                        <a:srcRect/>
                        <a:tile tx="0" ty="0" sx="100000" sy="100000" flip="none" algn="tl"/>
                      </a:blipFill>
                      <a:ln>
                        <a:noFill/>
                      </a:ln>
                    </p:spPr>
                  </p:pic>
                </p:oleObj>
              </mc:Fallback>
            </mc:AlternateContent>
          </a:graphicData>
        </a:graphic>
      </p:graphicFrame>
      <p:graphicFrame>
        <p:nvGraphicFramePr>
          <p:cNvPr id="8" name="Object 9">
            <a:extLst>
              <a:ext uri="{FF2B5EF4-FFF2-40B4-BE49-F238E27FC236}">
                <a16:creationId xmlns:a16="http://schemas.microsoft.com/office/drawing/2014/main" id="{63CEE961-3012-7711-E282-3AECFED99078}"/>
              </a:ext>
            </a:extLst>
          </p:cNvPr>
          <p:cNvGraphicFramePr>
            <a:graphicFrameLocks noChangeAspect="1"/>
          </p:cNvGraphicFramePr>
          <p:nvPr>
            <p:extLst>
              <p:ext uri="{D42A27DB-BD31-4B8C-83A1-F6EECF244321}">
                <p14:modId xmlns:p14="http://schemas.microsoft.com/office/powerpoint/2010/main" val="2910190572"/>
              </p:ext>
            </p:extLst>
          </p:nvPr>
        </p:nvGraphicFramePr>
        <p:xfrm>
          <a:off x="1500187" y="5648325"/>
          <a:ext cx="9176809" cy="619125"/>
        </p:xfrm>
        <a:graphic>
          <a:graphicData uri="http://schemas.openxmlformats.org/presentationml/2006/ole">
            <mc:AlternateContent xmlns:mc="http://schemas.openxmlformats.org/markup-compatibility/2006">
              <mc:Choice xmlns:v="urn:schemas-microsoft-com:vml" Requires="v">
                <p:oleObj name="Equation" r:id="rId9" imgW="5054600" imgH="393700" progId="">
                  <p:embed/>
                </p:oleObj>
              </mc:Choice>
              <mc:Fallback>
                <p:oleObj name="Equation" r:id="rId9" imgW="5054600" imgH="393700" progId="">
                  <p:embed/>
                  <p:pic>
                    <p:nvPicPr>
                      <p:cNvPr id="8" name="Object 9">
                        <a:extLst>
                          <a:ext uri="{FF2B5EF4-FFF2-40B4-BE49-F238E27FC236}">
                            <a16:creationId xmlns:a16="http://schemas.microsoft.com/office/drawing/2014/main" id="{63CEE961-3012-7711-E282-3AECFED990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87" y="5648325"/>
                        <a:ext cx="9176809" cy="619125"/>
                      </a:xfrm>
                      <a:prstGeom prst="rect">
                        <a:avLst/>
                      </a:prstGeom>
                      <a:blipFill dpi="0" rotWithShape="0">
                        <a:blip r:embed="rId11"/>
                        <a:srcRect/>
                        <a:tile tx="0" ty="0" sx="100000" sy="100000" flip="none" algn="tl"/>
                      </a:blipFill>
                      <a:ln>
                        <a:noFill/>
                      </a:ln>
                    </p:spPr>
                  </p:pic>
                </p:oleObj>
              </mc:Fallback>
            </mc:AlternateContent>
          </a:graphicData>
        </a:graphic>
      </p:graphicFrame>
    </p:spTree>
    <p:extLst>
      <p:ext uri="{BB962C8B-B14F-4D97-AF65-F5344CB8AC3E}">
        <p14:creationId xmlns:p14="http://schemas.microsoft.com/office/powerpoint/2010/main" val="21440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1128</Words>
  <Application>Microsoft Office PowerPoint</Application>
  <PresentationFormat>Widescreen</PresentationFormat>
  <Paragraphs>79</Paragraphs>
  <Slides>17</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9" baseType="lpstr">
      <vt:lpstr>Arial</vt:lpstr>
      <vt:lpstr>Calibri</vt:lpstr>
      <vt:lpstr>Calibri Light</vt:lpstr>
      <vt:lpstr>Interstate</vt:lpstr>
      <vt:lpstr>MTMI</vt:lpstr>
      <vt:lpstr>MTSYN</vt:lpstr>
      <vt:lpstr>Open Sans</vt:lpstr>
      <vt:lpstr>Symbol</vt:lpstr>
      <vt:lpstr>Times-Bold</vt:lpstr>
      <vt:lpstr>Times-Roman</vt:lpstr>
      <vt:lpstr>Office Theme</vt:lpstr>
      <vt:lpstr>Equation</vt:lpstr>
      <vt:lpstr>PowerPoint Presentation</vt:lpstr>
      <vt:lpstr>Outlines</vt:lpstr>
      <vt:lpstr>Expressing Functions</vt:lpstr>
      <vt:lpstr>Taylor’s Theorem</vt:lpstr>
      <vt:lpstr>Maclaurin Series</vt:lpstr>
      <vt:lpstr>Finding Taylor Series Expansion</vt:lpstr>
      <vt:lpstr>Approximating Functions</vt:lpstr>
      <vt:lpstr>Approximating Functions</vt:lpstr>
      <vt:lpstr>Review of Taylor Series</vt:lpstr>
      <vt:lpstr>Finding Taylor Series by Substitution</vt:lpstr>
      <vt:lpstr>Example: Sine Function</vt:lpstr>
      <vt:lpstr>Example: Sine Function</vt:lpstr>
      <vt:lpstr>Computational Approximation</vt:lpstr>
      <vt:lpstr>Truncation Error for Taylor Series</vt:lpstr>
      <vt:lpstr>Estimating Truncation Errors</vt:lpstr>
      <vt:lpstr>Example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Alexander Agung S.G.</cp:lastModifiedBy>
  <cp:revision>9</cp:revision>
  <dcterms:created xsi:type="dcterms:W3CDTF">2020-06-23T04:58:20Z</dcterms:created>
  <dcterms:modified xsi:type="dcterms:W3CDTF">2023-03-26T14:40:51Z</dcterms:modified>
</cp:coreProperties>
</file>