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1A94147E-5690-40E6-BEFE-592DAB6DF920}">
          <p14:sldIdLst>
            <p14:sldId id="258"/>
          </p14:sldIdLst>
        </p14:section>
        <p14:section name="Course Content" id="{4CF62E22-1505-49C8-A171-5AA6C65E9DB2}">
          <p14:sldIdLst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References" id="{B5C7E187-486C-4D3B-BB6A-D9A8989D7A0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2D6C1-BC45-457F-9D0E-ECB124304D25}" v="22" dt="2023-01-31T16:37:28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olitta Yesmaya" userId="4132fe74-a9e3-4df6-a260-6f1dbd02419b" providerId="ADAL" clId="{E092D6C1-BC45-457F-9D0E-ECB124304D25}"/>
    <pc:docChg chg="undo custSel addSld delSld modSld sldOrd addSection delSection modSection">
      <pc:chgData name="Violitta Yesmaya" userId="4132fe74-a9e3-4df6-a260-6f1dbd02419b" providerId="ADAL" clId="{E092D6C1-BC45-457F-9D0E-ECB124304D25}" dt="2023-01-31T16:37:41.624" v="119" actId="20578"/>
      <pc:docMkLst>
        <pc:docMk/>
      </pc:docMkLst>
      <pc:sldChg chg="addSp modSp mod">
        <pc:chgData name="Violitta Yesmaya" userId="4132fe74-a9e3-4df6-a260-6f1dbd02419b" providerId="ADAL" clId="{E092D6C1-BC45-457F-9D0E-ECB124304D25}" dt="2023-01-31T16:31:34.383" v="39" actId="20577"/>
        <pc:sldMkLst>
          <pc:docMk/>
          <pc:sldMk cId="3478588695" sldId="258"/>
        </pc:sldMkLst>
        <pc:spChg chg="add mod">
          <ac:chgData name="Violitta Yesmaya" userId="4132fe74-a9e3-4df6-a260-6f1dbd02419b" providerId="ADAL" clId="{E092D6C1-BC45-457F-9D0E-ECB124304D25}" dt="2023-01-31T16:31:25.367" v="33"/>
          <ac:spMkLst>
            <pc:docMk/>
            <pc:sldMk cId="3478588695" sldId="258"/>
            <ac:spMk id="2" creationId="{71A2142A-1617-1854-F32D-C40B58A0F27B}"/>
          </ac:spMkLst>
        </pc:spChg>
        <pc:spChg chg="add mod">
          <ac:chgData name="Violitta Yesmaya" userId="4132fe74-a9e3-4df6-a260-6f1dbd02419b" providerId="ADAL" clId="{E092D6C1-BC45-457F-9D0E-ECB124304D25}" dt="2023-01-31T16:31:34.383" v="39" actId="20577"/>
          <ac:spMkLst>
            <pc:docMk/>
            <pc:sldMk cId="3478588695" sldId="258"/>
            <ac:spMk id="3" creationId="{D1C3D840-E8EA-3A34-5D46-A9ABD8C6188E}"/>
          </ac:spMkLst>
        </pc:spChg>
      </pc:sldChg>
      <pc:sldChg chg="addSp modSp mod">
        <pc:chgData name="Violitta Yesmaya" userId="4132fe74-a9e3-4df6-a260-6f1dbd02419b" providerId="ADAL" clId="{E092D6C1-BC45-457F-9D0E-ECB124304D25}" dt="2023-01-31T16:31:51.471" v="43"/>
        <pc:sldMkLst>
          <pc:docMk/>
          <pc:sldMk cId="826664263" sldId="259"/>
        </pc:sldMkLst>
        <pc:spChg chg="mod">
          <ac:chgData name="Violitta Yesmaya" userId="4132fe74-a9e3-4df6-a260-6f1dbd02419b" providerId="ADAL" clId="{E092D6C1-BC45-457F-9D0E-ECB124304D25}" dt="2023-01-31T16:31:41.465" v="40"/>
          <ac:spMkLst>
            <pc:docMk/>
            <pc:sldMk cId="826664263" sldId="259"/>
            <ac:spMk id="2" creationId="{14C86F3B-F1E9-4258-ACA2-F6ED159DE305}"/>
          </ac:spMkLst>
        </pc:spChg>
        <pc:spChg chg="add mod">
          <ac:chgData name="Violitta Yesmaya" userId="4132fe74-a9e3-4df6-a260-6f1dbd02419b" providerId="ADAL" clId="{E092D6C1-BC45-457F-9D0E-ECB124304D25}" dt="2023-01-31T16:31:46.129" v="42"/>
          <ac:spMkLst>
            <pc:docMk/>
            <pc:sldMk cId="826664263" sldId="259"/>
            <ac:spMk id="5" creationId="{075C9F85-B993-65E2-970F-C7D66A8FA8B5}"/>
          </ac:spMkLst>
        </pc:spChg>
        <pc:spChg chg="add mod">
          <ac:chgData name="Violitta Yesmaya" userId="4132fe74-a9e3-4df6-a260-6f1dbd02419b" providerId="ADAL" clId="{E092D6C1-BC45-457F-9D0E-ECB124304D25}" dt="2023-01-31T16:31:46.129" v="42"/>
          <ac:spMkLst>
            <pc:docMk/>
            <pc:sldMk cId="826664263" sldId="259"/>
            <ac:spMk id="6" creationId="{CDE3E7C6-66A4-C2DC-80B6-B2DE209717B8}"/>
          </ac:spMkLst>
        </pc:spChg>
        <pc:grpChg chg="add mod">
          <ac:chgData name="Violitta Yesmaya" userId="4132fe74-a9e3-4df6-a260-6f1dbd02419b" providerId="ADAL" clId="{E092D6C1-BC45-457F-9D0E-ECB124304D25}" dt="2023-01-31T16:31:46.129" v="42"/>
          <ac:grpSpMkLst>
            <pc:docMk/>
            <pc:sldMk cId="826664263" sldId="259"/>
            <ac:grpSpMk id="4" creationId="{290A1F91-1AD8-352C-30ED-635F3D7C4F6E}"/>
          </ac:grpSpMkLst>
        </pc:grpChg>
        <pc:graphicFrameChg chg="add mod">
          <ac:chgData name="Violitta Yesmaya" userId="4132fe74-a9e3-4df6-a260-6f1dbd02419b" providerId="ADAL" clId="{E092D6C1-BC45-457F-9D0E-ECB124304D25}" dt="2023-01-31T16:31:51.471" v="43"/>
          <ac:graphicFrameMkLst>
            <pc:docMk/>
            <pc:sldMk cId="826664263" sldId="259"/>
            <ac:graphicFrameMk id="7" creationId="{98D976D7-BE36-C887-AA10-91E771DB9235}"/>
          </ac:graphicFrameMkLst>
        </pc:graphicFrameChg>
      </pc:sldChg>
      <pc:sldChg chg="del">
        <pc:chgData name="Violitta Yesmaya" userId="4132fe74-a9e3-4df6-a260-6f1dbd02419b" providerId="ADAL" clId="{E092D6C1-BC45-457F-9D0E-ECB124304D25}" dt="2023-01-31T16:30:12.330" v="23" actId="47"/>
        <pc:sldMkLst>
          <pc:docMk/>
          <pc:sldMk cId="996004270" sldId="260"/>
        </pc:sldMkLst>
      </pc:sldChg>
      <pc:sldChg chg="addSp modSp new mod">
        <pc:chgData name="Violitta Yesmaya" userId="4132fe74-a9e3-4df6-a260-6f1dbd02419b" providerId="ADAL" clId="{E092D6C1-BC45-457F-9D0E-ECB124304D25}" dt="2023-01-31T16:32:10.549" v="46" actId="14100"/>
        <pc:sldMkLst>
          <pc:docMk/>
          <pc:sldMk cId="3982156310" sldId="261"/>
        </pc:sldMkLst>
        <pc:spChg chg="mod">
          <ac:chgData name="Violitta Yesmaya" userId="4132fe74-a9e3-4df6-a260-6f1dbd02419b" providerId="ADAL" clId="{E092D6C1-BC45-457F-9D0E-ECB124304D25}" dt="2023-01-31T16:32:02.023" v="44"/>
          <ac:spMkLst>
            <pc:docMk/>
            <pc:sldMk cId="3982156310" sldId="261"/>
            <ac:spMk id="2" creationId="{E83A7D3F-E9FD-93B7-D18C-689DD998A7F0}"/>
          </ac:spMkLst>
        </pc:spChg>
        <pc:spChg chg="add mod">
          <ac:chgData name="Violitta Yesmaya" userId="4132fe74-a9e3-4df6-a260-6f1dbd02419b" providerId="ADAL" clId="{E092D6C1-BC45-457F-9D0E-ECB124304D25}" dt="2023-01-31T16:32:10.549" v="46" actId="14100"/>
          <ac:spMkLst>
            <pc:docMk/>
            <pc:sldMk cId="3982156310" sldId="261"/>
            <ac:spMk id="4" creationId="{2BAD617F-A21E-6EAB-E1AD-74C607D37DAD}"/>
          </ac:spMkLst>
        </pc:spChg>
        <pc:picChg chg="add mod">
          <ac:chgData name="Violitta Yesmaya" userId="4132fe74-a9e3-4df6-a260-6f1dbd02419b" providerId="ADAL" clId="{E092D6C1-BC45-457F-9D0E-ECB124304D25}" dt="2023-01-31T16:32:10.549" v="46" actId="14100"/>
          <ac:picMkLst>
            <pc:docMk/>
            <pc:sldMk cId="3982156310" sldId="261"/>
            <ac:picMk id="5" creationId="{15DF2A58-4DDE-4BB9-ADC7-BB99038345E2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2:24.457" v="49" actId="14100"/>
        <pc:sldMkLst>
          <pc:docMk/>
          <pc:sldMk cId="996153106" sldId="262"/>
        </pc:sldMkLst>
        <pc:spChg chg="mod">
          <ac:chgData name="Violitta Yesmaya" userId="4132fe74-a9e3-4df6-a260-6f1dbd02419b" providerId="ADAL" clId="{E092D6C1-BC45-457F-9D0E-ECB124304D25}" dt="2023-01-31T16:32:16.999" v="47"/>
          <ac:spMkLst>
            <pc:docMk/>
            <pc:sldMk cId="996153106" sldId="262"/>
            <ac:spMk id="2" creationId="{F2B383D0-FA0F-0D7C-4C99-9990637914C6}"/>
          </ac:spMkLst>
        </pc:spChg>
        <pc:spChg chg="add mod">
          <ac:chgData name="Violitta Yesmaya" userId="4132fe74-a9e3-4df6-a260-6f1dbd02419b" providerId="ADAL" clId="{E092D6C1-BC45-457F-9D0E-ECB124304D25}" dt="2023-01-31T16:32:24.457" v="49" actId="14100"/>
          <ac:spMkLst>
            <pc:docMk/>
            <pc:sldMk cId="996153106" sldId="262"/>
            <ac:spMk id="4" creationId="{823623DB-6EC9-9F2A-1A4F-C160C0433201}"/>
          </ac:spMkLst>
        </pc:spChg>
      </pc:sldChg>
      <pc:sldChg chg="addSp modSp new mod">
        <pc:chgData name="Violitta Yesmaya" userId="4132fe74-a9e3-4df6-a260-6f1dbd02419b" providerId="ADAL" clId="{E092D6C1-BC45-457F-9D0E-ECB124304D25}" dt="2023-01-31T16:32:39.675" v="52" actId="14100"/>
        <pc:sldMkLst>
          <pc:docMk/>
          <pc:sldMk cId="760078407" sldId="263"/>
        </pc:sldMkLst>
        <pc:spChg chg="mod">
          <ac:chgData name="Violitta Yesmaya" userId="4132fe74-a9e3-4df6-a260-6f1dbd02419b" providerId="ADAL" clId="{E092D6C1-BC45-457F-9D0E-ECB124304D25}" dt="2023-01-31T16:32:31.174" v="50"/>
          <ac:spMkLst>
            <pc:docMk/>
            <pc:sldMk cId="760078407" sldId="263"/>
            <ac:spMk id="2" creationId="{468058EB-E076-D8FA-3C37-B39C36BE33E0}"/>
          </ac:spMkLst>
        </pc:spChg>
        <pc:spChg chg="add mod">
          <ac:chgData name="Violitta Yesmaya" userId="4132fe74-a9e3-4df6-a260-6f1dbd02419b" providerId="ADAL" clId="{E092D6C1-BC45-457F-9D0E-ECB124304D25}" dt="2023-01-31T16:32:39.675" v="52" actId="14100"/>
          <ac:spMkLst>
            <pc:docMk/>
            <pc:sldMk cId="760078407" sldId="263"/>
            <ac:spMk id="4" creationId="{836E38D5-8E8A-64D0-DB95-9E52D2C939AB}"/>
          </ac:spMkLst>
        </pc:spChg>
        <pc:spChg chg="add mod">
          <ac:chgData name="Violitta Yesmaya" userId="4132fe74-a9e3-4df6-a260-6f1dbd02419b" providerId="ADAL" clId="{E092D6C1-BC45-457F-9D0E-ECB124304D25}" dt="2023-01-31T16:32:39.675" v="52" actId="14100"/>
          <ac:spMkLst>
            <pc:docMk/>
            <pc:sldMk cId="760078407" sldId="263"/>
            <ac:spMk id="6" creationId="{B68A9D51-E828-6FEF-CE04-484EF78513ED}"/>
          </ac:spMkLst>
        </pc:spChg>
        <pc:picChg chg="add mod">
          <ac:chgData name="Violitta Yesmaya" userId="4132fe74-a9e3-4df6-a260-6f1dbd02419b" providerId="ADAL" clId="{E092D6C1-BC45-457F-9D0E-ECB124304D25}" dt="2023-01-31T16:32:39.675" v="52" actId="14100"/>
          <ac:picMkLst>
            <pc:docMk/>
            <pc:sldMk cId="760078407" sldId="263"/>
            <ac:picMk id="5" creationId="{C506470A-9FD1-DA5F-24AD-245CE5B4648E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2:56.658" v="55" actId="1076"/>
        <pc:sldMkLst>
          <pc:docMk/>
          <pc:sldMk cId="2145009774" sldId="264"/>
        </pc:sldMkLst>
        <pc:spChg chg="mod">
          <ac:chgData name="Violitta Yesmaya" userId="4132fe74-a9e3-4df6-a260-6f1dbd02419b" providerId="ADAL" clId="{E092D6C1-BC45-457F-9D0E-ECB124304D25}" dt="2023-01-31T16:32:47.289" v="53"/>
          <ac:spMkLst>
            <pc:docMk/>
            <pc:sldMk cId="2145009774" sldId="264"/>
            <ac:spMk id="2" creationId="{67D04836-922E-0555-CB6B-25128FEB92C5}"/>
          </ac:spMkLst>
        </pc:spChg>
        <pc:spChg chg="add mod">
          <ac:chgData name="Violitta Yesmaya" userId="4132fe74-a9e3-4df6-a260-6f1dbd02419b" providerId="ADAL" clId="{E092D6C1-BC45-457F-9D0E-ECB124304D25}" dt="2023-01-31T16:32:56.658" v="55" actId="1076"/>
          <ac:spMkLst>
            <pc:docMk/>
            <pc:sldMk cId="2145009774" sldId="264"/>
            <ac:spMk id="4" creationId="{CE21DC5F-4D4A-7083-DF77-68A63F120219}"/>
          </ac:spMkLst>
        </pc:spChg>
        <pc:picChg chg="add mod">
          <ac:chgData name="Violitta Yesmaya" userId="4132fe74-a9e3-4df6-a260-6f1dbd02419b" providerId="ADAL" clId="{E092D6C1-BC45-457F-9D0E-ECB124304D25}" dt="2023-01-31T16:32:56.658" v="55" actId="1076"/>
          <ac:picMkLst>
            <pc:docMk/>
            <pc:sldMk cId="2145009774" sldId="264"/>
            <ac:picMk id="5" creationId="{B6074BF4-6C25-FCC3-7F80-DE6B1551D994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3:21.089" v="58" actId="1076"/>
        <pc:sldMkLst>
          <pc:docMk/>
          <pc:sldMk cId="1151624975" sldId="265"/>
        </pc:sldMkLst>
        <pc:spChg chg="mod">
          <ac:chgData name="Violitta Yesmaya" userId="4132fe74-a9e3-4df6-a260-6f1dbd02419b" providerId="ADAL" clId="{E092D6C1-BC45-457F-9D0E-ECB124304D25}" dt="2023-01-31T16:33:03.217" v="56"/>
          <ac:spMkLst>
            <pc:docMk/>
            <pc:sldMk cId="1151624975" sldId="265"/>
            <ac:spMk id="2" creationId="{9D9E57B7-D067-F9A1-919D-319F1DD8A03C}"/>
          </ac:spMkLst>
        </pc:spChg>
        <pc:spChg chg="add mod">
          <ac:chgData name="Violitta Yesmaya" userId="4132fe74-a9e3-4df6-a260-6f1dbd02419b" providerId="ADAL" clId="{E092D6C1-BC45-457F-9D0E-ECB124304D25}" dt="2023-01-31T16:33:14.776" v="57"/>
          <ac:spMkLst>
            <pc:docMk/>
            <pc:sldMk cId="1151624975" sldId="265"/>
            <ac:spMk id="4" creationId="{4C01C641-E72B-8F8F-AADD-BEC137B5DE14}"/>
          </ac:spMkLst>
        </pc:spChg>
        <pc:picChg chg="add mod">
          <ac:chgData name="Violitta Yesmaya" userId="4132fe74-a9e3-4df6-a260-6f1dbd02419b" providerId="ADAL" clId="{E092D6C1-BC45-457F-9D0E-ECB124304D25}" dt="2023-01-31T16:33:21.089" v="58" actId="1076"/>
          <ac:picMkLst>
            <pc:docMk/>
            <pc:sldMk cId="1151624975" sldId="265"/>
            <ac:picMk id="5" creationId="{1D3E249A-B8BA-7B88-E5D7-708A5010A46B}"/>
          </ac:picMkLst>
        </pc:picChg>
        <pc:picChg chg="add mod">
          <ac:chgData name="Violitta Yesmaya" userId="4132fe74-a9e3-4df6-a260-6f1dbd02419b" providerId="ADAL" clId="{E092D6C1-BC45-457F-9D0E-ECB124304D25}" dt="2023-01-31T16:33:14.776" v="57"/>
          <ac:picMkLst>
            <pc:docMk/>
            <pc:sldMk cId="1151624975" sldId="265"/>
            <ac:picMk id="6" creationId="{8C493B39-9FD0-1260-B07F-5B1021F458B5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3:39.899" v="62" actId="1076"/>
        <pc:sldMkLst>
          <pc:docMk/>
          <pc:sldMk cId="704098923" sldId="266"/>
        </pc:sldMkLst>
        <pc:spChg chg="mod">
          <ac:chgData name="Violitta Yesmaya" userId="4132fe74-a9e3-4df6-a260-6f1dbd02419b" providerId="ADAL" clId="{E092D6C1-BC45-457F-9D0E-ECB124304D25}" dt="2023-01-31T16:33:29.017" v="60" actId="20577"/>
          <ac:spMkLst>
            <pc:docMk/>
            <pc:sldMk cId="704098923" sldId="266"/>
            <ac:spMk id="2" creationId="{5EC0CED0-DE01-EEF5-6572-59BFBAE06FE9}"/>
          </ac:spMkLst>
        </pc:spChg>
        <pc:spChg chg="add mod">
          <ac:chgData name="Violitta Yesmaya" userId="4132fe74-a9e3-4df6-a260-6f1dbd02419b" providerId="ADAL" clId="{E092D6C1-BC45-457F-9D0E-ECB124304D25}" dt="2023-01-31T16:33:39.899" v="62" actId="1076"/>
          <ac:spMkLst>
            <pc:docMk/>
            <pc:sldMk cId="704098923" sldId="266"/>
            <ac:spMk id="4" creationId="{2277C9CD-E35B-CAA2-5ECE-A5C41A10C8EE}"/>
          </ac:spMkLst>
        </pc:spChg>
        <pc:spChg chg="add mod">
          <ac:chgData name="Violitta Yesmaya" userId="4132fe74-a9e3-4df6-a260-6f1dbd02419b" providerId="ADAL" clId="{E092D6C1-BC45-457F-9D0E-ECB124304D25}" dt="2023-01-31T16:33:39.899" v="62" actId="1076"/>
          <ac:spMkLst>
            <pc:docMk/>
            <pc:sldMk cId="704098923" sldId="266"/>
            <ac:spMk id="6" creationId="{445A7AC1-A1E5-BA00-C8A1-B8D8884C45C1}"/>
          </ac:spMkLst>
        </pc:spChg>
        <pc:graphicFrameChg chg="add mod">
          <ac:chgData name="Violitta Yesmaya" userId="4132fe74-a9e3-4df6-a260-6f1dbd02419b" providerId="ADAL" clId="{E092D6C1-BC45-457F-9D0E-ECB124304D25}" dt="2023-01-31T16:33:39.899" v="62" actId="1076"/>
          <ac:graphicFrameMkLst>
            <pc:docMk/>
            <pc:sldMk cId="704098923" sldId="266"/>
            <ac:graphicFrameMk id="5" creationId="{FD5CDDF2-5C23-CD0D-9EFE-A471AA82F173}"/>
          </ac:graphicFrameMkLst>
        </pc:graphicFrameChg>
      </pc:sldChg>
      <pc:sldChg chg="addSp modSp new mod">
        <pc:chgData name="Violitta Yesmaya" userId="4132fe74-a9e3-4df6-a260-6f1dbd02419b" providerId="ADAL" clId="{E092D6C1-BC45-457F-9D0E-ECB124304D25}" dt="2023-01-31T16:34:21.212" v="70" actId="1076"/>
        <pc:sldMkLst>
          <pc:docMk/>
          <pc:sldMk cId="3443252027" sldId="267"/>
        </pc:sldMkLst>
        <pc:spChg chg="mod">
          <ac:chgData name="Violitta Yesmaya" userId="4132fe74-a9e3-4df6-a260-6f1dbd02419b" providerId="ADAL" clId="{E092D6C1-BC45-457F-9D0E-ECB124304D25}" dt="2023-01-31T16:33:46.338" v="63"/>
          <ac:spMkLst>
            <pc:docMk/>
            <pc:sldMk cId="3443252027" sldId="267"/>
            <ac:spMk id="2" creationId="{99D97EC1-A00B-1208-2C14-14CF0F68B4CA}"/>
          </ac:spMkLst>
        </pc:spChg>
        <pc:spChg chg="add mod">
          <ac:chgData name="Violitta Yesmaya" userId="4132fe74-a9e3-4df6-a260-6f1dbd02419b" providerId="ADAL" clId="{E092D6C1-BC45-457F-9D0E-ECB124304D25}" dt="2023-01-31T16:34:15.094" v="69" actId="20577"/>
          <ac:spMkLst>
            <pc:docMk/>
            <pc:sldMk cId="3443252027" sldId="267"/>
            <ac:spMk id="4" creationId="{B25A58AD-28C5-3127-4D69-E7DDFEC7FE05}"/>
          </ac:spMkLst>
        </pc:spChg>
        <pc:picChg chg="add mod">
          <ac:chgData name="Violitta Yesmaya" userId="4132fe74-a9e3-4df6-a260-6f1dbd02419b" providerId="ADAL" clId="{E092D6C1-BC45-457F-9D0E-ECB124304D25}" dt="2023-01-31T16:34:21.212" v="70" actId="1076"/>
          <ac:picMkLst>
            <pc:docMk/>
            <pc:sldMk cId="3443252027" sldId="267"/>
            <ac:picMk id="5" creationId="{B9320E63-7282-F2B7-DCA0-D48A97F9C114}"/>
          </ac:picMkLst>
        </pc:picChg>
        <pc:picChg chg="add mod">
          <ac:chgData name="Violitta Yesmaya" userId="4132fe74-a9e3-4df6-a260-6f1dbd02419b" providerId="ADAL" clId="{E092D6C1-BC45-457F-9D0E-ECB124304D25}" dt="2023-01-31T16:34:04.528" v="66" actId="14100"/>
          <ac:picMkLst>
            <pc:docMk/>
            <pc:sldMk cId="3443252027" sldId="267"/>
            <ac:picMk id="6" creationId="{D5AD4D1A-F38F-CA99-B0D6-4D3493334CCA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4:34.996" v="72"/>
        <pc:sldMkLst>
          <pc:docMk/>
          <pc:sldMk cId="3225287355" sldId="268"/>
        </pc:sldMkLst>
        <pc:spChg chg="mod">
          <ac:chgData name="Violitta Yesmaya" userId="4132fe74-a9e3-4df6-a260-6f1dbd02419b" providerId="ADAL" clId="{E092D6C1-BC45-457F-9D0E-ECB124304D25}" dt="2023-01-31T16:34:29.948" v="71"/>
          <ac:spMkLst>
            <pc:docMk/>
            <pc:sldMk cId="3225287355" sldId="268"/>
            <ac:spMk id="2" creationId="{BF3443A2-0025-8534-0704-F5682FF85CAC}"/>
          </ac:spMkLst>
        </pc:spChg>
        <pc:spChg chg="add mod">
          <ac:chgData name="Violitta Yesmaya" userId="4132fe74-a9e3-4df6-a260-6f1dbd02419b" providerId="ADAL" clId="{E092D6C1-BC45-457F-9D0E-ECB124304D25}" dt="2023-01-31T16:34:34.996" v="72"/>
          <ac:spMkLst>
            <pc:docMk/>
            <pc:sldMk cId="3225287355" sldId="268"/>
            <ac:spMk id="4" creationId="{D660852A-344B-BDD8-28FD-B4629E1C905E}"/>
          </ac:spMkLst>
        </pc:spChg>
        <pc:spChg chg="add mod">
          <ac:chgData name="Violitta Yesmaya" userId="4132fe74-a9e3-4df6-a260-6f1dbd02419b" providerId="ADAL" clId="{E092D6C1-BC45-457F-9D0E-ECB124304D25}" dt="2023-01-31T16:34:34.996" v="72"/>
          <ac:spMkLst>
            <pc:docMk/>
            <pc:sldMk cId="3225287355" sldId="268"/>
            <ac:spMk id="7" creationId="{42E56E43-958A-F6CA-9A59-6D73A35C030F}"/>
          </ac:spMkLst>
        </pc:spChg>
        <pc:picChg chg="add mod">
          <ac:chgData name="Violitta Yesmaya" userId="4132fe74-a9e3-4df6-a260-6f1dbd02419b" providerId="ADAL" clId="{E092D6C1-BC45-457F-9D0E-ECB124304D25}" dt="2023-01-31T16:34:34.996" v="72"/>
          <ac:picMkLst>
            <pc:docMk/>
            <pc:sldMk cId="3225287355" sldId="268"/>
            <ac:picMk id="5" creationId="{846FCE54-1BB8-73FD-8E17-B0A025AD7A14}"/>
          </ac:picMkLst>
        </pc:picChg>
        <pc:picChg chg="add mod">
          <ac:chgData name="Violitta Yesmaya" userId="4132fe74-a9e3-4df6-a260-6f1dbd02419b" providerId="ADAL" clId="{E092D6C1-BC45-457F-9D0E-ECB124304D25}" dt="2023-01-31T16:34:34.996" v="72"/>
          <ac:picMkLst>
            <pc:docMk/>
            <pc:sldMk cId="3225287355" sldId="268"/>
            <ac:picMk id="6" creationId="{C39C7053-5CE0-990C-6C57-497C6CA30C7D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4:55.402" v="77" actId="14100"/>
        <pc:sldMkLst>
          <pc:docMk/>
          <pc:sldMk cId="2205892969" sldId="269"/>
        </pc:sldMkLst>
        <pc:spChg chg="mod">
          <ac:chgData name="Violitta Yesmaya" userId="4132fe74-a9e3-4df6-a260-6f1dbd02419b" providerId="ADAL" clId="{E092D6C1-BC45-457F-9D0E-ECB124304D25}" dt="2023-01-31T16:34:44.986" v="74" actId="20577"/>
          <ac:spMkLst>
            <pc:docMk/>
            <pc:sldMk cId="2205892969" sldId="269"/>
            <ac:spMk id="2" creationId="{9BD81163-4A28-9F47-2585-271701C0BEAB}"/>
          </ac:spMkLst>
        </pc:spChg>
        <pc:spChg chg="add mod">
          <ac:chgData name="Violitta Yesmaya" userId="4132fe74-a9e3-4df6-a260-6f1dbd02419b" providerId="ADAL" clId="{E092D6C1-BC45-457F-9D0E-ECB124304D25}" dt="2023-01-31T16:34:55.402" v="77" actId="14100"/>
          <ac:spMkLst>
            <pc:docMk/>
            <pc:sldMk cId="2205892969" sldId="269"/>
            <ac:spMk id="4" creationId="{64ACBEC0-47AF-2110-36A3-87494A6BDF60}"/>
          </ac:spMkLst>
        </pc:spChg>
        <pc:spChg chg="add mod">
          <ac:chgData name="Violitta Yesmaya" userId="4132fe74-a9e3-4df6-a260-6f1dbd02419b" providerId="ADAL" clId="{E092D6C1-BC45-457F-9D0E-ECB124304D25}" dt="2023-01-31T16:34:55.402" v="77" actId="14100"/>
          <ac:spMkLst>
            <pc:docMk/>
            <pc:sldMk cId="2205892969" sldId="269"/>
            <ac:spMk id="6" creationId="{69F894B6-A23A-CA9C-2088-E520E2E11E3F}"/>
          </ac:spMkLst>
        </pc:spChg>
        <pc:spChg chg="add mod">
          <ac:chgData name="Violitta Yesmaya" userId="4132fe74-a9e3-4df6-a260-6f1dbd02419b" providerId="ADAL" clId="{E092D6C1-BC45-457F-9D0E-ECB124304D25}" dt="2023-01-31T16:34:55.402" v="77" actId="14100"/>
          <ac:spMkLst>
            <pc:docMk/>
            <pc:sldMk cId="2205892969" sldId="269"/>
            <ac:spMk id="9" creationId="{E43AC3E1-2073-1742-DDDA-65AD1F95EC75}"/>
          </ac:spMkLst>
        </pc:spChg>
        <pc:spChg chg="add mod">
          <ac:chgData name="Violitta Yesmaya" userId="4132fe74-a9e3-4df6-a260-6f1dbd02419b" providerId="ADAL" clId="{E092D6C1-BC45-457F-9D0E-ECB124304D25}" dt="2023-01-31T16:34:55.402" v="77" actId="14100"/>
          <ac:spMkLst>
            <pc:docMk/>
            <pc:sldMk cId="2205892969" sldId="269"/>
            <ac:spMk id="10" creationId="{100B4E68-68E9-B208-1D58-30A35E3A6046}"/>
          </ac:spMkLst>
        </pc:spChg>
        <pc:picChg chg="add mod">
          <ac:chgData name="Violitta Yesmaya" userId="4132fe74-a9e3-4df6-a260-6f1dbd02419b" providerId="ADAL" clId="{E092D6C1-BC45-457F-9D0E-ECB124304D25}" dt="2023-01-31T16:34:55.402" v="77" actId="14100"/>
          <ac:picMkLst>
            <pc:docMk/>
            <pc:sldMk cId="2205892969" sldId="269"/>
            <ac:picMk id="5" creationId="{5EECC27A-3364-47E4-583B-D9299D175C87}"/>
          </ac:picMkLst>
        </pc:picChg>
        <pc:picChg chg="add mod">
          <ac:chgData name="Violitta Yesmaya" userId="4132fe74-a9e3-4df6-a260-6f1dbd02419b" providerId="ADAL" clId="{E092D6C1-BC45-457F-9D0E-ECB124304D25}" dt="2023-01-31T16:34:55.402" v="77" actId="14100"/>
          <ac:picMkLst>
            <pc:docMk/>
            <pc:sldMk cId="2205892969" sldId="269"/>
            <ac:picMk id="7" creationId="{57FC579B-C4B9-BE01-0105-BD67CD13F94A}"/>
          </ac:picMkLst>
        </pc:picChg>
        <pc:picChg chg="add mod">
          <ac:chgData name="Violitta Yesmaya" userId="4132fe74-a9e3-4df6-a260-6f1dbd02419b" providerId="ADAL" clId="{E092D6C1-BC45-457F-9D0E-ECB124304D25}" dt="2023-01-31T16:34:55.402" v="77" actId="14100"/>
          <ac:picMkLst>
            <pc:docMk/>
            <pc:sldMk cId="2205892969" sldId="269"/>
            <ac:picMk id="8" creationId="{F1FDCE4B-3770-0239-7DBA-13649EE397E5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5:34.177" v="86" actId="1076"/>
        <pc:sldMkLst>
          <pc:docMk/>
          <pc:sldMk cId="829139066" sldId="270"/>
        </pc:sldMkLst>
        <pc:spChg chg="mod">
          <ac:chgData name="Violitta Yesmaya" userId="4132fe74-a9e3-4df6-a260-6f1dbd02419b" providerId="ADAL" clId="{E092D6C1-BC45-457F-9D0E-ECB124304D25}" dt="2023-01-31T16:35:02.400" v="78"/>
          <ac:spMkLst>
            <pc:docMk/>
            <pc:sldMk cId="829139066" sldId="270"/>
            <ac:spMk id="2" creationId="{70569EEF-5D50-6C5C-6F23-01AACA5040E8}"/>
          </ac:spMkLst>
        </pc:spChg>
        <pc:spChg chg="add mod">
          <ac:chgData name="Violitta Yesmaya" userId="4132fe74-a9e3-4df6-a260-6f1dbd02419b" providerId="ADAL" clId="{E092D6C1-BC45-457F-9D0E-ECB124304D25}" dt="2023-01-31T16:35:19.433" v="81" actId="14100"/>
          <ac:spMkLst>
            <pc:docMk/>
            <pc:sldMk cId="829139066" sldId="270"/>
            <ac:spMk id="4" creationId="{5FA916EE-618F-3E92-B0B6-CCE787DD4102}"/>
          </ac:spMkLst>
        </pc:spChg>
        <pc:spChg chg="add mod">
          <ac:chgData name="Violitta Yesmaya" userId="4132fe74-a9e3-4df6-a260-6f1dbd02419b" providerId="ADAL" clId="{E092D6C1-BC45-457F-9D0E-ECB124304D25}" dt="2023-01-31T16:35:30.522" v="84" actId="1076"/>
          <ac:spMkLst>
            <pc:docMk/>
            <pc:sldMk cId="829139066" sldId="270"/>
            <ac:spMk id="7" creationId="{D904F752-298E-D9D4-1A35-1207D7DF305A}"/>
          </ac:spMkLst>
        </pc:spChg>
        <pc:spChg chg="add mod">
          <ac:chgData name="Violitta Yesmaya" userId="4132fe74-a9e3-4df6-a260-6f1dbd02419b" providerId="ADAL" clId="{E092D6C1-BC45-457F-9D0E-ECB124304D25}" dt="2023-01-31T16:35:34.177" v="86" actId="1076"/>
          <ac:spMkLst>
            <pc:docMk/>
            <pc:sldMk cId="829139066" sldId="270"/>
            <ac:spMk id="9" creationId="{5A91F7A8-4AD7-B30E-06AC-AA4CB459EA56}"/>
          </ac:spMkLst>
        </pc:spChg>
        <pc:picChg chg="add mod">
          <ac:chgData name="Violitta Yesmaya" userId="4132fe74-a9e3-4df6-a260-6f1dbd02419b" providerId="ADAL" clId="{E092D6C1-BC45-457F-9D0E-ECB124304D25}" dt="2023-01-31T16:35:21.424" v="82" actId="1076"/>
          <ac:picMkLst>
            <pc:docMk/>
            <pc:sldMk cId="829139066" sldId="270"/>
            <ac:picMk id="5" creationId="{CA2E5735-DFB0-8E37-5760-A6F0C772159B}"/>
          </ac:picMkLst>
        </pc:picChg>
        <pc:picChg chg="add mod">
          <ac:chgData name="Violitta Yesmaya" userId="4132fe74-a9e3-4df6-a260-6f1dbd02419b" providerId="ADAL" clId="{E092D6C1-BC45-457F-9D0E-ECB124304D25}" dt="2023-01-31T16:35:13.992" v="80" actId="1076"/>
          <ac:picMkLst>
            <pc:docMk/>
            <pc:sldMk cId="829139066" sldId="270"/>
            <ac:picMk id="6" creationId="{6310F8E4-2D1C-0D8E-804B-B5DA264F3B4B}"/>
          </ac:picMkLst>
        </pc:picChg>
        <pc:picChg chg="add mod">
          <ac:chgData name="Violitta Yesmaya" userId="4132fe74-a9e3-4df6-a260-6f1dbd02419b" providerId="ADAL" clId="{E092D6C1-BC45-457F-9D0E-ECB124304D25}" dt="2023-01-31T16:35:32.338" v="85" actId="1076"/>
          <ac:picMkLst>
            <pc:docMk/>
            <pc:sldMk cId="829139066" sldId="270"/>
            <ac:picMk id="8" creationId="{A7ABD1BB-9516-5247-B4BF-00D25A50A795}"/>
          </ac:picMkLst>
        </pc:picChg>
      </pc:sldChg>
      <pc:sldChg chg="addSp delSp modSp new mod">
        <pc:chgData name="Violitta Yesmaya" userId="4132fe74-a9e3-4df6-a260-6f1dbd02419b" providerId="ADAL" clId="{E092D6C1-BC45-457F-9D0E-ECB124304D25}" dt="2023-01-31T16:36:08.889" v="94" actId="1076"/>
        <pc:sldMkLst>
          <pc:docMk/>
          <pc:sldMk cId="1157522392" sldId="271"/>
        </pc:sldMkLst>
        <pc:spChg chg="mod">
          <ac:chgData name="Violitta Yesmaya" userId="4132fe74-a9e3-4df6-a260-6f1dbd02419b" providerId="ADAL" clId="{E092D6C1-BC45-457F-9D0E-ECB124304D25}" dt="2023-01-31T16:35:42.901" v="87"/>
          <ac:spMkLst>
            <pc:docMk/>
            <pc:sldMk cId="1157522392" sldId="271"/>
            <ac:spMk id="2" creationId="{E9ED5750-DAEB-0D45-A534-CA9DB3A6A2B9}"/>
          </ac:spMkLst>
        </pc:spChg>
        <pc:spChg chg="add del mod">
          <ac:chgData name="Violitta Yesmaya" userId="4132fe74-a9e3-4df6-a260-6f1dbd02419b" providerId="ADAL" clId="{E092D6C1-BC45-457F-9D0E-ECB124304D25}" dt="2023-01-31T16:35:55.104" v="89"/>
          <ac:spMkLst>
            <pc:docMk/>
            <pc:sldMk cId="1157522392" sldId="271"/>
            <ac:spMk id="4" creationId="{2A0646D4-D832-C572-853B-AA6DA331E582}"/>
          </ac:spMkLst>
        </pc:spChg>
        <pc:spChg chg="add mod">
          <ac:chgData name="Violitta Yesmaya" userId="4132fe74-a9e3-4df6-a260-6f1dbd02419b" providerId="ADAL" clId="{E092D6C1-BC45-457F-9D0E-ECB124304D25}" dt="2023-01-31T16:36:03.844" v="92" actId="1076"/>
          <ac:spMkLst>
            <pc:docMk/>
            <pc:sldMk cId="1157522392" sldId="271"/>
            <ac:spMk id="9" creationId="{D3A7931B-FB9C-E6EB-ECE9-EA222F7C7C4C}"/>
          </ac:spMkLst>
        </pc:spChg>
        <pc:grpChg chg="add del mod">
          <ac:chgData name="Violitta Yesmaya" userId="4132fe74-a9e3-4df6-a260-6f1dbd02419b" providerId="ADAL" clId="{E092D6C1-BC45-457F-9D0E-ECB124304D25}" dt="2023-01-31T16:35:55.104" v="89"/>
          <ac:grpSpMkLst>
            <pc:docMk/>
            <pc:sldMk cId="1157522392" sldId="271"/>
            <ac:grpSpMk id="6" creationId="{73922D82-057F-6E85-28B5-7D5F74A29BB2}"/>
          </ac:grpSpMkLst>
        </pc:grpChg>
        <pc:grpChg chg="add mod">
          <ac:chgData name="Violitta Yesmaya" userId="4132fe74-a9e3-4df6-a260-6f1dbd02419b" providerId="ADAL" clId="{E092D6C1-BC45-457F-9D0E-ECB124304D25}" dt="2023-01-31T16:36:08.889" v="94" actId="1076"/>
          <ac:grpSpMkLst>
            <pc:docMk/>
            <pc:sldMk cId="1157522392" sldId="271"/>
            <ac:grpSpMk id="11" creationId="{0A715552-ECE9-9EEC-E1BE-50405F787F48}"/>
          </ac:grpSpMkLst>
        </pc:grpChg>
        <pc:picChg chg="add del mod">
          <ac:chgData name="Violitta Yesmaya" userId="4132fe74-a9e3-4df6-a260-6f1dbd02419b" providerId="ADAL" clId="{E092D6C1-BC45-457F-9D0E-ECB124304D25}" dt="2023-01-31T16:35:55.104" v="89"/>
          <ac:picMkLst>
            <pc:docMk/>
            <pc:sldMk cId="1157522392" sldId="271"/>
            <ac:picMk id="5" creationId="{9C7F8858-AFCF-1DCD-E535-B1C8F338583A}"/>
          </ac:picMkLst>
        </pc:picChg>
        <pc:picChg chg="mod">
          <ac:chgData name="Violitta Yesmaya" userId="4132fe74-a9e3-4df6-a260-6f1dbd02419b" providerId="ADAL" clId="{E092D6C1-BC45-457F-9D0E-ECB124304D25}" dt="2023-01-31T16:35:52.304" v="88"/>
          <ac:picMkLst>
            <pc:docMk/>
            <pc:sldMk cId="1157522392" sldId="271"/>
            <ac:picMk id="7" creationId="{2B0FBEAD-2446-B579-B9EA-766E6ACEC774}"/>
          </ac:picMkLst>
        </pc:picChg>
        <pc:picChg chg="mod">
          <ac:chgData name="Violitta Yesmaya" userId="4132fe74-a9e3-4df6-a260-6f1dbd02419b" providerId="ADAL" clId="{E092D6C1-BC45-457F-9D0E-ECB124304D25}" dt="2023-01-31T16:35:52.304" v="88"/>
          <ac:picMkLst>
            <pc:docMk/>
            <pc:sldMk cId="1157522392" sldId="271"/>
            <ac:picMk id="8" creationId="{F80ED09B-20A9-13D2-2446-E6161DCE7A07}"/>
          </ac:picMkLst>
        </pc:picChg>
        <pc:picChg chg="add mod">
          <ac:chgData name="Violitta Yesmaya" userId="4132fe74-a9e3-4df6-a260-6f1dbd02419b" providerId="ADAL" clId="{E092D6C1-BC45-457F-9D0E-ECB124304D25}" dt="2023-01-31T16:36:06.877" v="93" actId="1076"/>
          <ac:picMkLst>
            <pc:docMk/>
            <pc:sldMk cId="1157522392" sldId="271"/>
            <ac:picMk id="10" creationId="{01A983AB-597F-752C-E2B1-C78D0F7BC0D1}"/>
          </ac:picMkLst>
        </pc:picChg>
        <pc:picChg chg="mod">
          <ac:chgData name="Violitta Yesmaya" userId="4132fe74-a9e3-4df6-a260-6f1dbd02419b" providerId="ADAL" clId="{E092D6C1-BC45-457F-9D0E-ECB124304D25}" dt="2023-01-31T16:35:56.096" v="90"/>
          <ac:picMkLst>
            <pc:docMk/>
            <pc:sldMk cId="1157522392" sldId="271"/>
            <ac:picMk id="12" creationId="{448F2683-62A4-D534-9C7C-6AC918F279FB}"/>
          </ac:picMkLst>
        </pc:picChg>
        <pc:picChg chg="mod">
          <ac:chgData name="Violitta Yesmaya" userId="4132fe74-a9e3-4df6-a260-6f1dbd02419b" providerId="ADAL" clId="{E092D6C1-BC45-457F-9D0E-ECB124304D25}" dt="2023-01-31T16:35:56.096" v="90"/>
          <ac:picMkLst>
            <pc:docMk/>
            <pc:sldMk cId="1157522392" sldId="271"/>
            <ac:picMk id="13" creationId="{8E2FF6BC-C742-13D2-9B75-9C4AABC172B3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6:34.298" v="100" actId="20577"/>
        <pc:sldMkLst>
          <pc:docMk/>
          <pc:sldMk cId="3468541458" sldId="272"/>
        </pc:sldMkLst>
        <pc:spChg chg="mod">
          <ac:chgData name="Violitta Yesmaya" userId="4132fe74-a9e3-4df6-a260-6f1dbd02419b" providerId="ADAL" clId="{E092D6C1-BC45-457F-9D0E-ECB124304D25}" dt="2023-01-31T16:36:15.335" v="95"/>
          <ac:spMkLst>
            <pc:docMk/>
            <pc:sldMk cId="3468541458" sldId="272"/>
            <ac:spMk id="2" creationId="{7B93EB80-89A6-D594-2FE2-5033D92E7CF3}"/>
          </ac:spMkLst>
        </pc:spChg>
        <pc:spChg chg="add mod">
          <ac:chgData name="Violitta Yesmaya" userId="4132fe74-a9e3-4df6-a260-6f1dbd02419b" providerId="ADAL" clId="{E092D6C1-BC45-457F-9D0E-ECB124304D25}" dt="2023-01-31T16:36:34.298" v="100" actId="20577"/>
          <ac:spMkLst>
            <pc:docMk/>
            <pc:sldMk cId="3468541458" sldId="272"/>
            <ac:spMk id="4" creationId="{A9A95C3C-E9DF-4A12-41AB-4A297FADBFB2}"/>
          </ac:spMkLst>
        </pc:spChg>
        <pc:picChg chg="add mod">
          <ac:chgData name="Violitta Yesmaya" userId="4132fe74-a9e3-4df6-a260-6f1dbd02419b" providerId="ADAL" clId="{E092D6C1-BC45-457F-9D0E-ECB124304D25}" dt="2023-01-31T16:36:29.642" v="98" actId="1076"/>
          <ac:picMkLst>
            <pc:docMk/>
            <pc:sldMk cId="3468541458" sldId="272"/>
            <ac:picMk id="5" creationId="{6B63D662-A0A0-9D62-B3C8-B93F09F55CCF}"/>
          </ac:picMkLst>
        </pc:picChg>
        <pc:picChg chg="add mod">
          <ac:chgData name="Violitta Yesmaya" userId="4132fe74-a9e3-4df6-a260-6f1dbd02419b" providerId="ADAL" clId="{E092D6C1-BC45-457F-9D0E-ECB124304D25}" dt="2023-01-31T16:36:29.642" v="98" actId="1076"/>
          <ac:picMkLst>
            <pc:docMk/>
            <pc:sldMk cId="3468541458" sldId="272"/>
            <ac:picMk id="6" creationId="{95ACDD4A-516E-83ED-B385-DF4C5956EBAC}"/>
          </ac:picMkLst>
        </pc:picChg>
        <pc:picChg chg="add mod">
          <ac:chgData name="Violitta Yesmaya" userId="4132fe74-a9e3-4df6-a260-6f1dbd02419b" providerId="ADAL" clId="{E092D6C1-BC45-457F-9D0E-ECB124304D25}" dt="2023-01-31T16:36:29.642" v="98" actId="1076"/>
          <ac:picMkLst>
            <pc:docMk/>
            <pc:sldMk cId="3468541458" sldId="272"/>
            <ac:picMk id="7" creationId="{4594BF7F-F4DF-55FA-0090-EF04AEC0D8C0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6:51.202" v="102"/>
        <pc:sldMkLst>
          <pc:docMk/>
          <pc:sldMk cId="3097367341" sldId="273"/>
        </pc:sldMkLst>
        <pc:spChg chg="mod">
          <ac:chgData name="Violitta Yesmaya" userId="4132fe74-a9e3-4df6-a260-6f1dbd02419b" providerId="ADAL" clId="{E092D6C1-BC45-457F-9D0E-ECB124304D25}" dt="2023-01-31T16:36:46.885" v="101"/>
          <ac:spMkLst>
            <pc:docMk/>
            <pc:sldMk cId="3097367341" sldId="273"/>
            <ac:spMk id="2" creationId="{4B57859C-EDC3-C627-FA97-70A83255D338}"/>
          </ac:spMkLst>
        </pc:spChg>
        <pc:spChg chg="add mod">
          <ac:chgData name="Violitta Yesmaya" userId="4132fe74-a9e3-4df6-a260-6f1dbd02419b" providerId="ADAL" clId="{E092D6C1-BC45-457F-9D0E-ECB124304D25}" dt="2023-01-31T16:36:51.202" v="102"/>
          <ac:spMkLst>
            <pc:docMk/>
            <pc:sldMk cId="3097367341" sldId="273"/>
            <ac:spMk id="4" creationId="{4F6BAB3F-4231-72EE-9045-31CF84E2AF9D}"/>
          </ac:spMkLst>
        </pc:spChg>
        <pc:grpChg chg="add mod">
          <ac:chgData name="Violitta Yesmaya" userId="4132fe74-a9e3-4df6-a260-6f1dbd02419b" providerId="ADAL" clId="{E092D6C1-BC45-457F-9D0E-ECB124304D25}" dt="2023-01-31T16:36:51.202" v="102"/>
          <ac:grpSpMkLst>
            <pc:docMk/>
            <pc:sldMk cId="3097367341" sldId="273"/>
            <ac:grpSpMk id="5" creationId="{B77F6E63-1B21-580B-74E6-2E8D94C2C771}"/>
          </ac:grpSpMkLst>
        </pc:grpChg>
        <pc:picChg chg="mod">
          <ac:chgData name="Violitta Yesmaya" userId="4132fe74-a9e3-4df6-a260-6f1dbd02419b" providerId="ADAL" clId="{E092D6C1-BC45-457F-9D0E-ECB124304D25}" dt="2023-01-31T16:36:51.202" v="102"/>
          <ac:picMkLst>
            <pc:docMk/>
            <pc:sldMk cId="3097367341" sldId="273"/>
            <ac:picMk id="6" creationId="{93641C78-143F-F433-5A77-FD65982CEC4C}"/>
          </ac:picMkLst>
        </pc:picChg>
        <pc:picChg chg="mod">
          <ac:chgData name="Violitta Yesmaya" userId="4132fe74-a9e3-4df6-a260-6f1dbd02419b" providerId="ADAL" clId="{E092D6C1-BC45-457F-9D0E-ECB124304D25}" dt="2023-01-31T16:36:51.202" v="102"/>
          <ac:picMkLst>
            <pc:docMk/>
            <pc:sldMk cId="3097367341" sldId="273"/>
            <ac:picMk id="7" creationId="{515ED67C-50E8-26FE-DD3A-3C4B0BB6D7B4}"/>
          </ac:picMkLst>
        </pc:picChg>
      </pc:sldChg>
      <pc:sldChg chg="addSp modSp new mod">
        <pc:chgData name="Violitta Yesmaya" userId="4132fe74-a9e3-4df6-a260-6f1dbd02419b" providerId="ADAL" clId="{E092D6C1-BC45-457F-9D0E-ECB124304D25}" dt="2023-01-31T16:37:01.931" v="104"/>
        <pc:sldMkLst>
          <pc:docMk/>
          <pc:sldMk cId="2870846175" sldId="274"/>
        </pc:sldMkLst>
        <pc:spChg chg="mod">
          <ac:chgData name="Violitta Yesmaya" userId="4132fe74-a9e3-4df6-a260-6f1dbd02419b" providerId="ADAL" clId="{E092D6C1-BC45-457F-9D0E-ECB124304D25}" dt="2023-01-31T16:36:57.054" v="103"/>
          <ac:spMkLst>
            <pc:docMk/>
            <pc:sldMk cId="2870846175" sldId="274"/>
            <ac:spMk id="2" creationId="{F70858E2-4914-8276-BAC6-50D67B3921DE}"/>
          </ac:spMkLst>
        </pc:spChg>
        <pc:spChg chg="add mod">
          <ac:chgData name="Violitta Yesmaya" userId="4132fe74-a9e3-4df6-a260-6f1dbd02419b" providerId="ADAL" clId="{E092D6C1-BC45-457F-9D0E-ECB124304D25}" dt="2023-01-31T16:37:01.931" v="104"/>
          <ac:spMkLst>
            <pc:docMk/>
            <pc:sldMk cId="2870846175" sldId="274"/>
            <ac:spMk id="4" creationId="{199F4EA9-A6ED-609D-2DE0-A69AC8CF6596}"/>
          </ac:spMkLst>
        </pc:spChg>
        <pc:spChg chg="add mod">
          <ac:chgData name="Violitta Yesmaya" userId="4132fe74-a9e3-4df6-a260-6f1dbd02419b" providerId="ADAL" clId="{E092D6C1-BC45-457F-9D0E-ECB124304D25}" dt="2023-01-31T16:37:01.931" v="104"/>
          <ac:spMkLst>
            <pc:docMk/>
            <pc:sldMk cId="2870846175" sldId="274"/>
            <ac:spMk id="5" creationId="{7AC23467-2FDD-4093-3612-07271B332B59}"/>
          </ac:spMkLst>
        </pc:spChg>
      </pc:sldChg>
      <pc:sldChg chg="addSp modSp new mod">
        <pc:chgData name="Violitta Yesmaya" userId="4132fe74-a9e3-4df6-a260-6f1dbd02419b" providerId="ADAL" clId="{E092D6C1-BC45-457F-9D0E-ECB124304D25}" dt="2023-01-31T16:37:16.083" v="107" actId="14100"/>
        <pc:sldMkLst>
          <pc:docMk/>
          <pc:sldMk cId="26601599" sldId="275"/>
        </pc:sldMkLst>
        <pc:spChg chg="mod">
          <ac:chgData name="Violitta Yesmaya" userId="4132fe74-a9e3-4df6-a260-6f1dbd02419b" providerId="ADAL" clId="{E092D6C1-BC45-457F-9D0E-ECB124304D25}" dt="2023-01-31T16:37:07.942" v="105"/>
          <ac:spMkLst>
            <pc:docMk/>
            <pc:sldMk cId="26601599" sldId="275"/>
            <ac:spMk id="2" creationId="{580A1FD6-A9D6-943E-B9B9-B46F0A65284A}"/>
          </ac:spMkLst>
        </pc:spChg>
        <pc:spChg chg="add mod">
          <ac:chgData name="Violitta Yesmaya" userId="4132fe74-a9e3-4df6-a260-6f1dbd02419b" providerId="ADAL" clId="{E092D6C1-BC45-457F-9D0E-ECB124304D25}" dt="2023-01-31T16:37:16.083" v="107" actId="14100"/>
          <ac:spMkLst>
            <pc:docMk/>
            <pc:sldMk cId="26601599" sldId="275"/>
            <ac:spMk id="4" creationId="{6DC62551-D60E-9848-C3B0-8ECCA936E0D1}"/>
          </ac:spMkLst>
        </pc:spChg>
        <pc:spChg chg="add mod">
          <ac:chgData name="Violitta Yesmaya" userId="4132fe74-a9e3-4df6-a260-6f1dbd02419b" providerId="ADAL" clId="{E092D6C1-BC45-457F-9D0E-ECB124304D25}" dt="2023-01-31T16:37:16.083" v="107" actId="14100"/>
          <ac:spMkLst>
            <pc:docMk/>
            <pc:sldMk cId="26601599" sldId="275"/>
            <ac:spMk id="5" creationId="{AD78979A-9E4B-0440-013B-76D1B1DB0A40}"/>
          </ac:spMkLst>
        </pc:spChg>
      </pc:sldChg>
      <pc:sldChg chg="addSp modSp new mod ord">
        <pc:chgData name="Violitta Yesmaya" userId="4132fe74-a9e3-4df6-a260-6f1dbd02419b" providerId="ADAL" clId="{E092D6C1-BC45-457F-9D0E-ECB124304D25}" dt="2023-01-31T16:37:41.624" v="119" actId="20578"/>
        <pc:sldMkLst>
          <pc:docMk/>
          <pc:sldMk cId="3051746998" sldId="276"/>
        </pc:sldMkLst>
        <pc:spChg chg="mod">
          <ac:chgData name="Violitta Yesmaya" userId="4132fe74-a9e3-4df6-a260-6f1dbd02419b" providerId="ADAL" clId="{E092D6C1-BC45-457F-9D0E-ECB124304D25}" dt="2023-01-31T16:37:22.789" v="109" actId="20577"/>
          <ac:spMkLst>
            <pc:docMk/>
            <pc:sldMk cId="3051746998" sldId="276"/>
            <ac:spMk id="2" creationId="{032EC736-ACBA-679B-2D90-9054943D0BA6}"/>
          </ac:spMkLst>
        </pc:spChg>
        <pc:spChg chg="add mod">
          <ac:chgData name="Violitta Yesmaya" userId="4132fe74-a9e3-4df6-a260-6f1dbd02419b" providerId="ADAL" clId="{E092D6C1-BC45-457F-9D0E-ECB124304D25}" dt="2023-01-31T16:37:32.323" v="111" actId="14100"/>
          <ac:spMkLst>
            <pc:docMk/>
            <pc:sldMk cId="3051746998" sldId="276"/>
            <ac:spMk id="4" creationId="{8DA5C8EA-0C0A-143E-5AB2-7929B08ABB26}"/>
          </ac:spMkLst>
        </pc:spChg>
        <pc:picChg chg="add mod">
          <ac:chgData name="Violitta Yesmaya" userId="4132fe74-a9e3-4df6-a260-6f1dbd02419b" providerId="ADAL" clId="{E092D6C1-BC45-457F-9D0E-ECB124304D25}" dt="2023-01-31T16:37:28.031" v="110"/>
          <ac:picMkLst>
            <pc:docMk/>
            <pc:sldMk cId="3051746998" sldId="276"/>
            <ac:picMk id="5" creationId="{75BDB55C-F7D2-1C7D-EC7E-C0AD99DF89AB}"/>
          </ac:picMkLst>
        </pc:picChg>
        <pc:picChg chg="add mod">
          <ac:chgData name="Violitta Yesmaya" userId="4132fe74-a9e3-4df6-a260-6f1dbd02419b" providerId="ADAL" clId="{E092D6C1-BC45-457F-9D0E-ECB124304D25}" dt="2023-01-31T16:37:28.031" v="110"/>
          <ac:picMkLst>
            <pc:docMk/>
            <pc:sldMk cId="3051746998" sldId="276"/>
            <ac:picMk id="6" creationId="{BE745BC1-D462-E9B3-F243-DB870A5B08CB}"/>
          </ac:picMkLst>
        </pc:picChg>
      </pc:sldChg>
      <pc:sldChg chg="new del">
        <pc:chgData name="Violitta Yesmaya" userId="4132fe74-a9e3-4df6-a260-6f1dbd02419b" providerId="ADAL" clId="{E092D6C1-BC45-457F-9D0E-ECB124304D25}" dt="2023-01-31T16:37:35.645" v="112" actId="47"/>
        <pc:sldMkLst>
          <pc:docMk/>
          <pc:sldMk cId="819670280" sldId="277"/>
        </pc:sldMkLst>
      </pc:sldChg>
      <pc:sldChg chg="new del">
        <pc:chgData name="Violitta Yesmaya" userId="4132fe74-a9e3-4df6-a260-6f1dbd02419b" providerId="ADAL" clId="{E092D6C1-BC45-457F-9D0E-ECB124304D25}" dt="2023-01-31T16:37:35.787" v="113" actId="47"/>
        <pc:sldMkLst>
          <pc:docMk/>
          <pc:sldMk cId="193744464" sldId="278"/>
        </pc:sldMkLst>
      </pc:sldChg>
      <pc:sldChg chg="new del">
        <pc:chgData name="Violitta Yesmaya" userId="4132fe74-a9e3-4df6-a260-6f1dbd02419b" providerId="ADAL" clId="{E092D6C1-BC45-457F-9D0E-ECB124304D25}" dt="2023-01-31T16:37:35.944" v="114" actId="47"/>
        <pc:sldMkLst>
          <pc:docMk/>
          <pc:sldMk cId="652169555" sldId="279"/>
        </pc:sldMkLst>
      </pc:sldChg>
      <pc:sldChg chg="new del">
        <pc:chgData name="Violitta Yesmaya" userId="4132fe74-a9e3-4df6-a260-6f1dbd02419b" providerId="ADAL" clId="{E092D6C1-BC45-457F-9D0E-ECB124304D25}" dt="2023-01-31T16:37:36.337" v="115" actId="47"/>
        <pc:sldMkLst>
          <pc:docMk/>
          <pc:sldMk cId="2128131121" sldId="280"/>
        </pc:sldMkLst>
      </pc:sldChg>
      <pc:sldChg chg="new del">
        <pc:chgData name="Violitta Yesmaya" userId="4132fe74-a9e3-4df6-a260-6f1dbd02419b" providerId="ADAL" clId="{E092D6C1-BC45-457F-9D0E-ECB124304D25}" dt="2023-01-31T16:37:36.509" v="116" actId="47"/>
        <pc:sldMkLst>
          <pc:docMk/>
          <pc:sldMk cId="3068917419" sldId="281"/>
        </pc:sldMkLst>
      </pc:sldChg>
      <pc:sldChg chg="new del">
        <pc:chgData name="Violitta Yesmaya" userId="4132fe74-a9e3-4df6-a260-6f1dbd02419b" providerId="ADAL" clId="{E092D6C1-BC45-457F-9D0E-ECB124304D25}" dt="2023-01-31T16:37:36.950" v="117" actId="47"/>
        <pc:sldMkLst>
          <pc:docMk/>
          <pc:sldMk cId="3244583230" sldId="282"/>
        </pc:sldMkLst>
      </pc:sldChg>
      <pc:sldChg chg="new del">
        <pc:chgData name="Violitta Yesmaya" userId="4132fe74-a9e3-4df6-a260-6f1dbd02419b" providerId="ADAL" clId="{E092D6C1-BC45-457F-9D0E-ECB124304D25}" dt="2023-01-31T16:37:39.529" v="118" actId="47"/>
        <pc:sldMkLst>
          <pc:docMk/>
          <pc:sldMk cId="2987413396" sldId="283"/>
        </pc:sldMkLst>
      </pc:sldChg>
    </pc:docChg>
  </pc:docChgLst>
  <pc:docChgLst>
    <pc:chgData name="Violitta Yesmaya" userId="4132fe74-a9e3-4df6-a260-6f1dbd02419b" providerId="ADAL" clId="{71527516-1CCA-4461-9BD6-95EBA81A674A}"/>
    <pc:docChg chg="custSel modSld">
      <pc:chgData name="Violitta Yesmaya" userId="4132fe74-a9e3-4df6-a260-6f1dbd02419b" providerId="ADAL" clId="{71527516-1CCA-4461-9BD6-95EBA81A674A}" dt="2023-01-24T05:55:50.018" v="2" actId="478"/>
      <pc:docMkLst>
        <pc:docMk/>
      </pc:docMkLst>
      <pc:sldChg chg="addSp delSp modSp mod">
        <pc:chgData name="Violitta Yesmaya" userId="4132fe74-a9e3-4df6-a260-6f1dbd02419b" providerId="ADAL" clId="{71527516-1CCA-4461-9BD6-95EBA81A674A}" dt="2023-01-24T05:55:50.018" v="2" actId="478"/>
        <pc:sldMkLst>
          <pc:docMk/>
          <pc:sldMk cId="3478588695" sldId="258"/>
        </pc:sldMkLst>
        <pc:spChg chg="add del mod">
          <ac:chgData name="Violitta Yesmaya" userId="4132fe74-a9e3-4df6-a260-6f1dbd02419b" providerId="ADAL" clId="{71527516-1CCA-4461-9BD6-95EBA81A674A}" dt="2023-01-24T05:55:50.018" v="2" actId="478"/>
          <ac:spMkLst>
            <pc:docMk/>
            <pc:sldMk cId="3478588695" sldId="258"/>
            <ac:spMk id="2" creationId="{C0560E3A-8B9D-5C4C-E963-F77A0D9BDFA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38C75-AE9B-4CFC-8F0A-22CF7E6F188E}" type="doc">
      <dgm:prSet loTypeId="urn:microsoft.com/office/officeart/2005/8/layout/target3" loCatId="relationship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8C3D92E-88D8-4EE8-980F-64A08E77C791}">
      <dgm:prSet custT="1"/>
      <dgm:spPr/>
      <dgm:t>
        <a:bodyPr/>
        <a:lstStyle/>
        <a:p>
          <a:pPr rtl="0"/>
          <a:r>
            <a:rPr lang="en-AU" sz="2800" dirty="0"/>
            <a:t>Root Findings in Python</a:t>
          </a:r>
          <a:endParaRPr lang="en-US" sz="2800" dirty="0"/>
        </a:p>
      </dgm:t>
    </dgm:pt>
    <dgm:pt modelId="{F4CCD9A7-4E64-4069-AE3B-9DF6CA978BE4}" type="parTrans" cxnId="{2D3A6682-25F8-4131-BE1C-F4FD0E13FB93}">
      <dgm:prSet/>
      <dgm:spPr/>
      <dgm:t>
        <a:bodyPr/>
        <a:lstStyle/>
        <a:p>
          <a:endParaRPr lang="en-US"/>
        </a:p>
      </dgm:t>
    </dgm:pt>
    <dgm:pt modelId="{8B665B17-05ED-4B38-8EBC-BE7EA33874D3}" type="sibTrans" cxnId="{2D3A6682-25F8-4131-BE1C-F4FD0E13FB93}">
      <dgm:prSet/>
      <dgm:spPr/>
      <dgm:t>
        <a:bodyPr/>
        <a:lstStyle/>
        <a:p>
          <a:endParaRPr lang="en-US"/>
        </a:p>
      </dgm:t>
    </dgm:pt>
    <dgm:pt modelId="{EA418BBB-5F66-4835-A212-D4E4B0CD7AA8}">
      <dgm:prSet custT="1"/>
      <dgm:spPr/>
      <dgm:t>
        <a:bodyPr/>
        <a:lstStyle/>
        <a:p>
          <a:pPr rtl="0"/>
          <a:r>
            <a:rPr lang="en-US" sz="2800" dirty="0"/>
            <a:t>Bisection Method</a:t>
          </a:r>
        </a:p>
      </dgm:t>
    </dgm:pt>
    <dgm:pt modelId="{30312AA7-D87A-4756-B585-C7C11E577846}" type="parTrans" cxnId="{630D7CF2-1847-4015-A48D-6EC28A4DB407}">
      <dgm:prSet/>
      <dgm:spPr/>
      <dgm:t>
        <a:bodyPr/>
        <a:lstStyle/>
        <a:p>
          <a:endParaRPr lang="en-US"/>
        </a:p>
      </dgm:t>
    </dgm:pt>
    <dgm:pt modelId="{CDB7C3AE-F330-4B10-8B33-5CBE6286EA5A}" type="sibTrans" cxnId="{630D7CF2-1847-4015-A48D-6EC28A4DB407}">
      <dgm:prSet/>
      <dgm:spPr/>
      <dgm:t>
        <a:bodyPr/>
        <a:lstStyle/>
        <a:p>
          <a:endParaRPr lang="en-US"/>
        </a:p>
      </dgm:t>
    </dgm:pt>
    <dgm:pt modelId="{BF8C27E1-651B-4E74-AEF6-935CD70424D0}">
      <dgm:prSet custT="1"/>
      <dgm:spPr/>
      <dgm:t>
        <a:bodyPr/>
        <a:lstStyle/>
        <a:p>
          <a:r>
            <a:rPr lang="en-US" sz="2800" dirty="0"/>
            <a:t>Newton–Raphson Method</a:t>
          </a:r>
        </a:p>
      </dgm:t>
    </dgm:pt>
    <dgm:pt modelId="{706DD0C5-C20C-4939-96D1-2DE8836713E7}" type="parTrans" cxnId="{3A223EE7-CD2E-4138-BC2A-FA341E0A4B75}">
      <dgm:prSet/>
      <dgm:spPr/>
      <dgm:t>
        <a:bodyPr/>
        <a:lstStyle/>
        <a:p>
          <a:endParaRPr lang="en-US"/>
        </a:p>
      </dgm:t>
    </dgm:pt>
    <dgm:pt modelId="{4F8FEEF6-D111-4C2F-BCF8-6BF77B445FC0}" type="sibTrans" cxnId="{3A223EE7-CD2E-4138-BC2A-FA341E0A4B75}">
      <dgm:prSet/>
      <dgm:spPr/>
      <dgm:t>
        <a:bodyPr/>
        <a:lstStyle/>
        <a:p>
          <a:endParaRPr lang="en-US"/>
        </a:p>
      </dgm:t>
    </dgm:pt>
    <dgm:pt modelId="{FB12CC6F-FFB7-41C7-8BA1-9212A8C68850}" type="pres">
      <dgm:prSet presAssocID="{D2738C75-AE9B-4CFC-8F0A-22CF7E6F188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2B0E6A2-5142-41AA-961D-7A04E265F6EE}" type="pres">
      <dgm:prSet presAssocID="{E8C3D92E-88D8-4EE8-980F-64A08E77C791}" presName="circle1" presStyleLbl="node1" presStyleIdx="0" presStyleCnt="3"/>
      <dgm:spPr/>
    </dgm:pt>
    <dgm:pt modelId="{39774DD3-70D2-4140-A1C7-D5C784B7CF5E}" type="pres">
      <dgm:prSet presAssocID="{E8C3D92E-88D8-4EE8-980F-64A08E77C791}" presName="space" presStyleCnt="0"/>
      <dgm:spPr/>
    </dgm:pt>
    <dgm:pt modelId="{027D4DEA-148C-4201-9740-FAC178809EDE}" type="pres">
      <dgm:prSet presAssocID="{E8C3D92E-88D8-4EE8-980F-64A08E77C791}" presName="rect1" presStyleLbl="alignAcc1" presStyleIdx="0" presStyleCnt="3"/>
      <dgm:spPr/>
    </dgm:pt>
    <dgm:pt modelId="{96A5F754-03BB-4D31-A680-3E3598CB15BB}" type="pres">
      <dgm:prSet presAssocID="{EA418BBB-5F66-4835-A212-D4E4B0CD7AA8}" presName="vertSpace2" presStyleLbl="node1" presStyleIdx="0" presStyleCnt="3"/>
      <dgm:spPr/>
    </dgm:pt>
    <dgm:pt modelId="{1F8BE314-68A4-4476-8AD9-946510DCBBE9}" type="pres">
      <dgm:prSet presAssocID="{EA418BBB-5F66-4835-A212-D4E4B0CD7AA8}" presName="circle2" presStyleLbl="node1" presStyleIdx="1" presStyleCnt="3"/>
      <dgm:spPr/>
    </dgm:pt>
    <dgm:pt modelId="{046868BC-33F3-4B50-BE93-FC1AE5A06423}" type="pres">
      <dgm:prSet presAssocID="{EA418BBB-5F66-4835-A212-D4E4B0CD7AA8}" presName="rect2" presStyleLbl="alignAcc1" presStyleIdx="1" presStyleCnt="3"/>
      <dgm:spPr/>
    </dgm:pt>
    <dgm:pt modelId="{68D6A60C-D840-4F31-A6EC-7F7EA300A56C}" type="pres">
      <dgm:prSet presAssocID="{BF8C27E1-651B-4E74-AEF6-935CD70424D0}" presName="vertSpace3" presStyleLbl="node1" presStyleIdx="1" presStyleCnt="3"/>
      <dgm:spPr/>
    </dgm:pt>
    <dgm:pt modelId="{130BC530-2BEB-49E4-BFBD-F23A9CE377FA}" type="pres">
      <dgm:prSet presAssocID="{BF8C27E1-651B-4E74-AEF6-935CD70424D0}" presName="circle3" presStyleLbl="node1" presStyleIdx="2" presStyleCnt="3"/>
      <dgm:spPr/>
    </dgm:pt>
    <dgm:pt modelId="{1CBB8627-851A-4E16-8DF7-0B7A9ECB461E}" type="pres">
      <dgm:prSet presAssocID="{BF8C27E1-651B-4E74-AEF6-935CD70424D0}" presName="rect3" presStyleLbl="alignAcc1" presStyleIdx="2" presStyleCnt="3"/>
      <dgm:spPr/>
    </dgm:pt>
    <dgm:pt modelId="{6B6ADCC7-6C33-4561-A9FB-EAADFBF42704}" type="pres">
      <dgm:prSet presAssocID="{E8C3D92E-88D8-4EE8-980F-64A08E77C79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96B1C99-DDCB-4816-AB4E-4FC4D74ED46D}" type="pres">
      <dgm:prSet presAssocID="{EA418BBB-5F66-4835-A212-D4E4B0CD7AA8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5FE87B0A-23C2-44C0-B46B-4E0C4B62BCEC}" type="pres">
      <dgm:prSet presAssocID="{BF8C27E1-651B-4E74-AEF6-935CD70424D0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3C849404-5D5D-41D6-BB70-39A8B3438A1B}" type="presOf" srcId="{BF8C27E1-651B-4E74-AEF6-935CD70424D0}" destId="{1CBB8627-851A-4E16-8DF7-0B7A9ECB461E}" srcOrd="0" destOrd="0" presId="urn:microsoft.com/office/officeart/2005/8/layout/target3"/>
    <dgm:cxn modelId="{02D2170E-60EA-420E-9F80-91CAABA1F167}" type="presOf" srcId="{E8C3D92E-88D8-4EE8-980F-64A08E77C791}" destId="{6B6ADCC7-6C33-4561-A9FB-EAADFBF42704}" srcOrd="1" destOrd="0" presId="urn:microsoft.com/office/officeart/2005/8/layout/target3"/>
    <dgm:cxn modelId="{BFAC6021-3831-4599-8F08-D609A61715DC}" type="presOf" srcId="{E8C3D92E-88D8-4EE8-980F-64A08E77C791}" destId="{027D4DEA-148C-4201-9740-FAC178809EDE}" srcOrd="0" destOrd="0" presId="urn:microsoft.com/office/officeart/2005/8/layout/target3"/>
    <dgm:cxn modelId="{BBD19769-3B1F-4A97-AAA8-D5B7AC1D711C}" type="presOf" srcId="{BF8C27E1-651B-4E74-AEF6-935CD70424D0}" destId="{5FE87B0A-23C2-44C0-B46B-4E0C4B62BCEC}" srcOrd="1" destOrd="0" presId="urn:microsoft.com/office/officeart/2005/8/layout/target3"/>
    <dgm:cxn modelId="{D72C2255-B3EF-49A4-A1B6-A55392AAE7FB}" type="presOf" srcId="{D2738C75-AE9B-4CFC-8F0A-22CF7E6F188E}" destId="{FB12CC6F-FFB7-41C7-8BA1-9212A8C68850}" srcOrd="0" destOrd="0" presId="urn:microsoft.com/office/officeart/2005/8/layout/target3"/>
    <dgm:cxn modelId="{2D3A6682-25F8-4131-BE1C-F4FD0E13FB93}" srcId="{D2738C75-AE9B-4CFC-8F0A-22CF7E6F188E}" destId="{E8C3D92E-88D8-4EE8-980F-64A08E77C791}" srcOrd="0" destOrd="0" parTransId="{F4CCD9A7-4E64-4069-AE3B-9DF6CA978BE4}" sibTransId="{8B665B17-05ED-4B38-8EBC-BE7EA33874D3}"/>
    <dgm:cxn modelId="{3A223EE7-CD2E-4138-BC2A-FA341E0A4B75}" srcId="{D2738C75-AE9B-4CFC-8F0A-22CF7E6F188E}" destId="{BF8C27E1-651B-4E74-AEF6-935CD70424D0}" srcOrd="2" destOrd="0" parTransId="{706DD0C5-C20C-4939-96D1-2DE8836713E7}" sibTransId="{4F8FEEF6-D111-4C2F-BCF8-6BF77B445FC0}"/>
    <dgm:cxn modelId="{9A68F4F1-69CF-4FB0-A6C4-0B54A45A55EC}" type="presOf" srcId="{EA418BBB-5F66-4835-A212-D4E4B0CD7AA8}" destId="{046868BC-33F3-4B50-BE93-FC1AE5A06423}" srcOrd="0" destOrd="0" presId="urn:microsoft.com/office/officeart/2005/8/layout/target3"/>
    <dgm:cxn modelId="{630D7CF2-1847-4015-A48D-6EC28A4DB407}" srcId="{D2738C75-AE9B-4CFC-8F0A-22CF7E6F188E}" destId="{EA418BBB-5F66-4835-A212-D4E4B0CD7AA8}" srcOrd="1" destOrd="0" parTransId="{30312AA7-D87A-4756-B585-C7C11E577846}" sibTransId="{CDB7C3AE-F330-4B10-8B33-5CBE6286EA5A}"/>
    <dgm:cxn modelId="{864FE1F4-28EC-46D1-9B11-5851DD4DEA12}" type="presOf" srcId="{EA418BBB-5F66-4835-A212-D4E4B0CD7AA8}" destId="{396B1C99-DDCB-4816-AB4E-4FC4D74ED46D}" srcOrd="1" destOrd="0" presId="urn:microsoft.com/office/officeart/2005/8/layout/target3"/>
    <dgm:cxn modelId="{0D6B118E-7E1D-4962-8718-CA34E42641A8}" type="presParOf" srcId="{FB12CC6F-FFB7-41C7-8BA1-9212A8C68850}" destId="{32B0E6A2-5142-41AA-961D-7A04E265F6EE}" srcOrd="0" destOrd="0" presId="urn:microsoft.com/office/officeart/2005/8/layout/target3"/>
    <dgm:cxn modelId="{93A2F7E9-0F0C-4EAE-9B3F-FC1FFBF058AA}" type="presParOf" srcId="{FB12CC6F-FFB7-41C7-8BA1-9212A8C68850}" destId="{39774DD3-70D2-4140-A1C7-D5C784B7CF5E}" srcOrd="1" destOrd="0" presId="urn:microsoft.com/office/officeart/2005/8/layout/target3"/>
    <dgm:cxn modelId="{8C321993-9A50-40E7-A9A1-3E0F47497685}" type="presParOf" srcId="{FB12CC6F-FFB7-41C7-8BA1-9212A8C68850}" destId="{027D4DEA-148C-4201-9740-FAC178809EDE}" srcOrd="2" destOrd="0" presId="urn:microsoft.com/office/officeart/2005/8/layout/target3"/>
    <dgm:cxn modelId="{CECCD959-8C6F-4534-9607-E74882186338}" type="presParOf" srcId="{FB12CC6F-FFB7-41C7-8BA1-9212A8C68850}" destId="{96A5F754-03BB-4D31-A680-3E3598CB15BB}" srcOrd="3" destOrd="0" presId="urn:microsoft.com/office/officeart/2005/8/layout/target3"/>
    <dgm:cxn modelId="{016E3F14-A832-492C-8090-EBC4D1FC47E9}" type="presParOf" srcId="{FB12CC6F-FFB7-41C7-8BA1-9212A8C68850}" destId="{1F8BE314-68A4-4476-8AD9-946510DCBBE9}" srcOrd="4" destOrd="0" presId="urn:microsoft.com/office/officeart/2005/8/layout/target3"/>
    <dgm:cxn modelId="{E49F9FBB-427B-4F3B-B9BE-187553758CEA}" type="presParOf" srcId="{FB12CC6F-FFB7-41C7-8BA1-9212A8C68850}" destId="{046868BC-33F3-4B50-BE93-FC1AE5A06423}" srcOrd="5" destOrd="0" presId="urn:microsoft.com/office/officeart/2005/8/layout/target3"/>
    <dgm:cxn modelId="{A42BCA7D-6B71-4D78-98AE-C72AD7A0C965}" type="presParOf" srcId="{FB12CC6F-FFB7-41C7-8BA1-9212A8C68850}" destId="{68D6A60C-D840-4F31-A6EC-7F7EA300A56C}" srcOrd="6" destOrd="0" presId="urn:microsoft.com/office/officeart/2005/8/layout/target3"/>
    <dgm:cxn modelId="{54FFA803-91AC-46E1-9F44-393DDA8A2939}" type="presParOf" srcId="{FB12CC6F-FFB7-41C7-8BA1-9212A8C68850}" destId="{130BC530-2BEB-49E4-BFBD-F23A9CE377FA}" srcOrd="7" destOrd="0" presId="urn:microsoft.com/office/officeart/2005/8/layout/target3"/>
    <dgm:cxn modelId="{764D8779-6B5A-4377-A3D4-A479D58F4B99}" type="presParOf" srcId="{FB12CC6F-FFB7-41C7-8BA1-9212A8C68850}" destId="{1CBB8627-851A-4E16-8DF7-0B7A9ECB461E}" srcOrd="8" destOrd="0" presId="urn:microsoft.com/office/officeart/2005/8/layout/target3"/>
    <dgm:cxn modelId="{168433C4-4651-4A79-9E20-DD8130701833}" type="presParOf" srcId="{FB12CC6F-FFB7-41C7-8BA1-9212A8C68850}" destId="{6B6ADCC7-6C33-4561-A9FB-EAADFBF42704}" srcOrd="9" destOrd="0" presId="urn:microsoft.com/office/officeart/2005/8/layout/target3"/>
    <dgm:cxn modelId="{0681B639-1F01-4C9D-BDB0-C1905AAAE513}" type="presParOf" srcId="{FB12CC6F-FFB7-41C7-8BA1-9212A8C68850}" destId="{396B1C99-DDCB-4816-AB4E-4FC4D74ED46D}" srcOrd="10" destOrd="0" presId="urn:microsoft.com/office/officeart/2005/8/layout/target3"/>
    <dgm:cxn modelId="{842338F2-3FF4-4E01-A84E-F407429E554C}" type="presParOf" srcId="{FB12CC6F-FFB7-41C7-8BA1-9212A8C68850}" destId="{5FE87B0A-23C2-44C0-B46B-4E0C4B62BCE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0E6A2-5142-41AA-961D-7A04E265F6EE}">
      <dsp:nvSpPr>
        <dsp:cNvPr id="0" name=""/>
        <dsp:cNvSpPr/>
      </dsp:nvSpPr>
      <dsp:spPr>
        <a:xfrm>
          <a:off x="0" y="0"/>
          <a:ext cx="2382270" cy="238227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D4DEA-148C-4201-9740-FAC178809EDE}">
      <dsp:nvSpPr>
        <dsp:cNvPr id="0" name=""/>
        <dsp:cNvSpPr/>
      </dsp:nvSpPr>
      <dsp:spPr>
        <a:xfrm>
          <a:off x="1191135" y="0"/>
          <a:ext cx="6678096" cy="2382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Root Findings in Python</a:t>
          </a:r>
          <a:endParaRPr lang="en-US" sz="2800" kern="1200" dirty="0"/>
        </a:p>
      </dsp:txBody>
      <dsp:txXfrm>
        <a:off x="1191135" y="0"/>
        <a:ext cx="6678096" cy="714682"/>
      </dsp:txXfrm>
    </dsp:sp>
    <dsp:sp modelId="{1F8BE314-68A4-4476-8AD9-946510DCBBE9}">
      <dsp:nvSpPr>
        <dsp:cNvPr id="0" name=""/>
        <dsp:cNvSpPr/>
      </dsp:nvSpPr>
      <dsp:spPr>
        <a:xfrm>
          <a:off x="416898" y="714682"/>
          <a:ext cx="1548473" cy="1548473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868BC-33F3-4B50-BE93-FC1AE5A06423}">
      <dsp:nvSpPr>
        <dsp:cNvPr id="0" name=""/>
        <dsp:cNvSpPr/>
      </dsp:nvSpPr>
      <dsp:spPr>
        <a:xfrm>
          <a:off x="1191135" y="714682"/>
          <a:ext cx="6678096" cy="1548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Bisection Method</a:t>
          </a:r>
        </a:p>
      </dsp:txBody>
      <dsp:txXfrm>
        <a:off x="1191135" y="714682"/>
        <a:ext cx="6678096" cy="714680"/>
      </dsp:txXfrm>
    </dsp:sp>
    <dsp:sp modelId="{130BC530-2BEB-49E4-BFBD-F23A9CE377FA}">
      <dsp:nvSpPr>
        <dsp:cNvPr id="0" name=""/>
        <dsp:cNvSpPr/>
      </dsp:nvSpPr>
      <dsp:spPr>
        <a:xfrm>
          <a:off x="833794" y="1429362"/>
          <a:ext cx="714680" cy="71468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BB8627-851A-4E16-8DF7-0B7A9ECB461E}">
      <dsp:nvSpPr>
        <dsp:cNvPr id="0" name=""/>
        <dsp:cNvSpPr/>
      </dsp:nvSpPr>
      <dsp:spPr>
        <a:xfrm>
          <a:off x="1191135" y="1429362"/>
          <a:ext cx="6678096" cy="7146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Newton–Raphson Method</a:t>
          </a:r>
        </a:p>
      </dsp:txBody>
      <dsp:txXfrm>
        <a:off x="1191135" y="1429362"/>
        <a:ext cx="6678096" cy="71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964A-5281-40AE-9321-A40C4EB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4F48-3664-4224-A859-9DFA1C30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3DDC-2B51-423E-AAD0-F6DF55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31/01/2023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9DC9-4CD3-4982-A30C-D41F3B7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E24-F9A7-4544-A719-6FD3945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34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2AF3-E5D0-4EB0-B27E-5C3012F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100-9F0E-40D6-9AE6-01ADCE4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7A42-B680-4B0A-B515-02DED3B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31/01/2023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C54-5F1C-41A5-B7AE-6373089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B0A-2D6A-45DD-A9E8-786CDF2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14C6-794A-4784-A05B-4BF6DA9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17F-15A5-419F-802E-6BBBF9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7996-5023-455C-8DB3-78AB2D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31/01/2023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389-A214-4245-B7E8-FD5BCD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B0C5-45B0-43C6-9E54-4CCD995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2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9130-0EC0-47D5-BFFF-3F27EDA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A3D9-480A-439D-81B8-BF696D1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DCE-B707-4508-BDD8-0FCC70C5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31/01/2023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825-BD1E-4165-B9A1-44C66CFA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7B2-6C67-4F10-A31E-0B12BC60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1A2142A-1617-1854-F32D-C40B58A0F27B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2802257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Root of </a:t>
            </a:r>
          </a:p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Equations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3D840-E8EA-3A34-5D46-A9ABD8C6188E}"/>
              </a:ext>
            </a:extLst>
          </p:cNvPr>
          <p:cNvSpPr/>
          <p:nvPr/>
        </p:nvSpPr>
        <p:spPr>
          <a:xfrm>
            <a:off x="4095317" y="5529029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Course	: Scientific Computing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Year 	: 2023</a:t>
            </a:r>
          </a:p>
        </p:txBody>
      </p:sp>
    </p:spTree>
    <p:extLst>
      <p:ext uri="{BB962C8B-B14F-4D97-AF65-F5344CB8AC3E}">
        <p14:creationId xmlns:p14="http://schemas.microsoft.com/office/powerpoint/2010/main" val="34785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43A2-0025-8534-0704-F5682FF8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Bisection Method Example in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D74E-A297-3D39-1162-D1283D30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0852A-344B-BDD8-28FD-B4629E1C905E}"/>
              </a:ext>
            </a:extLst>
          </p:cNvPr>
          <p:cNvSpPr/>
          <p:nvPr/>
        </p:nvSpPr>
        <p:spPr>
          <a:xfrm>
            <a:off x="1212255" y="1861723"/>
            <a:ext cx="8180450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Use bisection to find the root of                             that lies in the interval (0,1) four-digit accuracy. How many function evaluations are involved in the procedure?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FCE54-1BB8-73FD-8E17-B0A025AD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80" y="1896138"/>
            <a:ext cx="2116986" cy="37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C7053-5CE0-990C-6C57-497C6CA3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59" y="3238449"/>
            <a:ext cx="5143308" cy="912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E56E43-958A-F6CA-9A59-6D73A35C030F}"/>
              </a:ext>
            </a:extLst>
          </p:cNvPr>
          <p:cNvSpPr/>
          <p:nvPr/>
        </p:nvSpPr>
        <p:spPr>
          <a:xfrm>
            <a:off x="1212255" y="4416984"/>
            <a:ext cx="8031698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Therefore, the number of function evaluations in the for loop of bisection is [13</a:t>
            </a:r>
            <a:r>
              <a:rPr lang="en-US" sz="2206" i="1" dirty="0">
                <a:latin typeface="Open Sans"/>
              </a:rPr>
              <a:t>.</a:t>
            </a:r>
            <a:r>
              <a:rPr lang="en-US" sz="2206" dirty="0">
                <a:latin typeface="Open Sans"/>
              </a:rPr>
              <a:t>29]=14. There are an additional 2 evaluations at the beginning of the subroutine, making a total of 16 function evaluations.</a:t>
            </a:r>
          </a:p>
        </p:txBody>
      </p:sp>
    </p:spTree>
    <p:extLst>
      <p:ext uri="{BB962C8B-B14F-4D97-AF65-F5344CB8AC3E}">
        <p14:creationId xmlns:p14="http://schemas.microsoft.com/office/powerpoint/2010/main" val="322528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163-4A28-9F47-2585-271701C0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Newton-Raphson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78DB-27C0-CBEA-2151-41BA9E2F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CBEC0-47AF-2110-36A3-87494A6BDF60}"/>
              </a:ext>
            </a:extLst>
          </p:cNvPr>
          <p:cNvSpPr/>
          <p:nvPr/>
        </p:nvSpPr>
        <p:spPr>
          <a:xfrm>
            <a:off x="1442117" y="1467561"/>
            <a:ext cx="9429084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The Newton-Raphson formula can be derived from the Taylor series expansion of </a:t>
            </a:r>
            <a:r>
              <a:rPr lang="en-US" sz="2206" i="1" dirty="0">
                <a:latin typeface="Utopia-Italic"/>
              </a:rPr>
              <a:t>f 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) about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:</a:t>
            </a:r>
            <a:endParaRPr lang="en-US" sz="220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CC27A-3364-47E4-583B-D9299D17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29" y="2226324"/>
            <a:ext cx="5810577" cy="437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894B6-A23A-CA9C-2088-E520E2E11E3F}"/>
              </a:ext>
            </a:extLst>
          </p:cNvPr>
          <p:cNvSpPr/>
          <p:nvPr/>
        </p:nvSpPr>
        <p:spPr>
          <a:xfrm>
            <a:off x="1442116" y="2778357"/>
            <a:ext cx="9429084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where </a:t>
            </a:r>
            <a:r>
              <a:rPr lang="en-US" sz="2206" i="1" dirty="0">
                <a:latin typeface="CMSY10"/>
              </a:rPr>
              <a:t>O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z</a:t>
            </a:r>
            <a:r>
              <a:rPr lang="en-US" sz="2206" dirty="0">
                <a:latin typeface="Utopia-Regular"/>
              </a:rPr>
              <a:t>) is to be read as “of the order of </a:t>
            </a:r>
            <a:r>
              <a:rPr lang="en-US" sz="2206" i="1" dirty="0">
                <a:latin typeface="Utopia-Italic"/>
              </a:rPr>
              <a:t>z</a:t>
            </a:r>
            <a:r>
              <a:rPr lang="en-US" sz="2206" dirty="0">
                <a:latin typeface="Utopia-Regular"/>
              </a:rPr>
              <a:t>”. </a:t>
            </a:r>
            <a:r>
              <a:rPr lang="en-US" sz="2316" dirty="0"/>
              <a:t>If </a:t>
            </a:r>
            <a:r>
              <a:rPr lang="en-US" sz="2316" i="1" dirty="0"/>
              <a:t>xi</a:t>
            </a:r>
            <a:r>
              <a:rPr lang="en-US" sz="2316" dirty="0"/>
              <a:t>+1 is a root of </a:t>
            </a:r>
            <a:r>
              <a:rPr lang="en-US" sz="2316" i="1" dirty="0"/>
              <a:t>f </a:t>
            </a:r>
            <a:r>
              <a:rPr lang="en-US" sz="2316" dirty="0"/>
              <a:t>(</a:t>
            </a:r>
            <a:r>
              <a:rPr lang="en-US" sz="2316" i="1" dirty="0"/>
              <a:t>x</a:t>
            </a:r>
            <a:r>
              <a:rPr lang="en-US" sz="2316" dirty="0"/>
              <a:t>) = 0, Eq. above becomes</a:t>
            </a:r>
            <a:endParaRPr lang="en-US" sz="220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C579B-C4B9-BE01-0105-BD67CD13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59" y="3658713"/>
            <a:ext cx="5382569" cy="411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DCE4B-3770-0239-7DBA-13649EE3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81" y="4991846"/>
            <a:ext cx="2290664" cy="727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3AC3E1-2073-1742-DDDA-65AD1F95EC75}"/>
              </a:ext>
            </a:extLst>
          </p:cNvPr>
          <p:cNvSpPr/>
          <p:nvPr/>
        </p:nvSpPr>
        <p:spPr>
          <a:xfrm>
            <a:off x="1442116" y="4145345"/>
            <a:ext cx="9179374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Assuming that </a:t>
            </a:r>
            <a:r>
              <a:rPr lang="en-US" sz="2206" i="1" dirty="0">
                <a:latin typeface="Utopia-Italic"/>
              </a:rPr>
              <a:t>xi </a:t>
            </a:r>
            <a:r>
              <a:rPr lang="en-US" sz="2206" dirty="0">
                <a:latin typeface="Utopia-Regular"/>
              </a:rPr>
              <a:t>is a close to </a:t>
            </a:r>
            <a:r>
              <a:rPr lang="en-US" sz="2206" i="1" dirty="0">
                <a:latin typeface="Utopia-Italic"/>
              </a:rPr>
              <a:t>xi</a:t>
            </a:r>
            <a:r>
              <a:rPr lang="en-US" sz="2206" dirty="0">
                <a:latin typeface="MTSY"/>
              </a:rPr>
              <a:t>+</a:t>
            </a:r>
            <a:r>
              <a:rPr lang="en-US" sz="2206" dirty="0">
                <a:latin typeface="Utopia-Regular"/>
              </a:rPr>
              <a:t>1, we can drop the last term in Eq.  and solve for </a:t>
            </a:r>
            <a:r>
              <a:rPr lang="en-US" sz="2206" i="1" dirty="0">
                <a:latin typeface="Utopia-Italic"/>
              </a:rPr>
              <a:t>xi</a:t>
            </a:r>
            <a:r>
              <a:rPr lang="en-US" sz="2206" dirty="0">
                <a:latin typeface="MTSY"/>
              </a:rPr>
              <a:t>+</a:t>
            </a:r>
            <a:r>
              <a:rPr lang="en-US" sz="2206" dirty="0">
                <a:latin typeface="Utopia-Regular"/>
              </a:rPr>
              <a:t>1. The result is the Newton-Raphson formula</a:t>
            </a:r>
            <a:endParaRPr lang="en-US" sz="220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B4E68-68E9-B208-1D58-30A35E3A6046}"/>
              </a:ext>
            </a:extLst>
          </p:cNvPr>
          <p:cNvSpPr/>
          <p:nvPr/>
        </p:nvSpPr>
        <p:spPr>
          <a:xfrm>
            <a:off x="1364549" y="5747311"/>
            <a:ext cx="9179374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Utopia-Regular"/>
              </a:rPr>
              <a:t>The formula approximates </a:t>
            </a:r>
            <a:r>
              <a:rPr lang="en-US" sz="2206" i="1" dirty="0">
                <a:latin typeface="Utopia-Italic"/>
              </a:rPr>
              <a:t>f 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) by the straight line that is tangent to the curve at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1544" i="1" dirty="0">
                <a:latin typeface="Utopia-Italic"/>
              </a:rPr>
              <a:t>i</a:t>
            </a:r>
            <a:r>
              <a:rPr lang="en-US" sz="2206" i="1" dirty="0">
                <a:latin typeface="Utopia-Italic"/>
              </a:rPr>
              <a:t> </a:t>
            </a:r>
            <a:r>
              <a:rPr lang="en-US" sz="2206" dirty="0">
                <a:latin typeface="Utopia-Regular"/>
              </a:rPr>
              <a:t>. Thus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1654" i="1" dirty="0">
                <a:latin typeface="Utopia-Italic"/>
              </a:rPr>
              <a:t>i</a:t>
            </a:r>
            <a:r>
              <a:rPr lang="en-US" sz="1544" dirty="0">
                <a:latin typeface="MTSY"/>
              </a:rPr>
              <a:t>+</a:t>
            </a:r>
            <a:r>
              <a:rPr lang="en-US" sz="1544" dirty="0">
                <a:latin typeface="Utopia-Regular"/>
              </a:rPr>
              <a:t>1 </a:t>
            </a:r>
            <a:r>
              <a:rPr lang="en-US" sz="2206" dirty="0">
                <a:latin typeface="Utopia-Regular"/>
              </a:rPr>
              <a:t>is at the intersection of the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-axis and the tangent line.</a:t>
            </a:r>
            <a:endParaRPr lang="en-US" sz="2206" dirty="0"/>
          </a:p>
        </p:txBody>
      </p:sp>
    </p:spTree>
    <p:extLst>
      <p:ext uri="{BB962C8B-B14F-4D97-AF65-F5344CB8AC3E}">
        <p14:creationId xmlns:p14="http://schemas.microsoft.com/office/powerpoint/2010/main" val="22058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9EEF-5D50-6C5C-6F23-01AACA50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Newton-Raphson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FF2F-D8BF-3B3B-3477-C0115F05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5FA916EE-618F-3E92-B0B6-CCE787DD4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880" y="1369236"/>
            <a:ext cx="10292080" cy="382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6" dirty="0"/>
              <a:t>The algorithm for the Newton–</a:t>
            </a:r>
            <a:r>
              <a:rPr lang="en-US" sz="2206" dirty="0" err="1"/>
              <a:t>Raphson</a:t>
            </a:r>
            <a:r>
              <a:rPr lang="en-US" sz="2206" dirty="0"/>
              <a:t> method is simple: </a:t>
            </a:r>
          </a:p>
          <a:p>
            <a:pPr>
              <a:defRPr/>
            </a:pPr>
            <a:r>
              <a:rPr lang="en-US" sz="2206" dirty="0"/>
              <a:t>starting with an initial value x</a:t>
            </a:r>
            <a:r>
              <a:rPr lang="en-US" sz="2206" baseline="-25000" dirty="0"/>
              <a:t>0</a:t>
            </a:r>
            <a:r>
              <a:rPr lang="en-US" sz="2206" dirty="0"/>
              <a:t>, until the convergence criterion.</a:t>
            </a:r>
          </a:p>
          <a:p>
            <a:pPr>
              <a:defRPr/>
            </a:pPr>
            <a:endParaRPr lang="en-US" sz="2206" dirty="0"/>
          </a:p>
          <a:p>
            <a:pPr>
              <a:defRPr/>
            </a:pPr>
            <a:endParaRPr lang="en-US" sz="2206" dirty="0"/>
          </a:p>
          <a:p>
            <a:pPr>
              <a:defRPr/>
            </a:pPr>
            <a:r>
              <a:rPr lang="en-US" sz="2206" dirty="0"/>
              <a:t>is reached, ε being the error tolerance. Only the latest value of x must be stored. Here is the </a:t>
            </a:r>
            <a:r>
              <a:rPr lang="en-US" sz="2206" b="1" u="sng" dirty="0">
                <a:solidFill>
                  <a:srgbClr val="00B050"/>
                </a:solidFill>
              </a:rPr>
              <a:t>algorithm</a:t>
            </a:r>
            <a:r>
              <a:rPr lang="en-US" sz="2206" b="1" dirty="0">
                <a:solidFill>
                  <a:srgbClr val="00B050"/>
                </a:solidFill>
              </a:rPr>
              <a:t>:</a:t>
            </a:r>
          </a:p>
          <a:p>
            <a:pPr marL="309874" indent="-309874">
              <a:buFontTx/>
              <a:buAutoNum type="arabicPeriod"/>
              <a:defRPr/>
            </a:pPr>
            <a:r>
              <a:rPr lang="en-US" sz="2206" dirty="0"/>
              <a:t>Let x be a guess for the root </a:t>
            </a:r>
          </a:p>
          <a:p>
            <a:pPr marL="504200" indent="-504200">
              <a:defRPr/>
            </a:pPr>
            <a:r>
              <a:rPr lang="en-US" sz="2206" dirty="0"/>
              <a:t>    of f (x) = 0.</a:t>
            </a:r>
          </a:p>
          <a:p>
            <a:pPr>
              <a:defRPr/>
            </a:pPr>
            <a:r>
              <a:rPr lang="en-US" sz="2206" dirty="0"/>
              <a:t>2. Compute 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 = −f (x)/f ‘(x).</a:t>
            </a:r>
          </a:p>
          <a:p>
            <a:pPr>
              <a:defRPr/>
            </a:pPr>
            <a:r>
              <a:rPr lang="en-US" sz="2206" dirty="0"/>
              <a:t>3. Let </a:t>
            </a:r>
            <a:r>
              <a:rPr lang="en-US" sz="2206" dirty="0">
                <a:solidFill>
                  <a:srgbClr val="FF0000"/>
                </a:solidFill>
              </a:rPr>
              <a:t>x ← x + 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 </a:t>
            </a:r>
            <a:r>
              <a:rPr lang="en-US" sz="2206" dirty="0"/>
              <a:t>and repeat</a:t>
            </a:r>
          </a:p>
          <a:p>
            <a:pPr>
              <a:defRPr/>
            </a:pPr>
            <a:r>
              <a:rPr lang="en-US" sz="2206" dirty="0"/>
              <a:t>    steps  2–3 until </a:t>
            </a:r>
            <a:r>
              <a:rPr lang="en-US" sz="2206" dirty="0">
                <a:solidFill>
                  <a:srgbClr val="FF0000"/>
                </a:solidFill>
              </a:rPr>
              <a:t>|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x| &lt; ε.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CA2E5735-DFB0-8E37-5760-A6F0C772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1552" y="3216864"/>
            <a:ext cx="3951224" cy="22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310F8E4-2D1C-0D8E-804B-B5DA264F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567" y="2223388"/>
            <a:ext cx="1844552" cy="40632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4F752-298E-D9D4-1A35-1207D7DF305A}"/>
              </a:ext>
            </a:extLst>
          </p:cNvPr>
          <p:cNvSpPr/>
          <p:nvPr/>
        </p:nvSpPr>
        <p:spPr>
          <a:xfrm>
            <a:off x="1061720" y="5566800"/>
            <a:ext cx="10292080" cy="4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The truncation error </a:t>
            </a:r>
            <a:r>
              <a:rPr lang="en-US" sz="2206" i="1" dirty="0">
                <a:latin typeface="Utopia-Italic"/>
              </a:rPr>
              <a:t>E </a:t>
            </a:r>
            <a:r>
              <a:rPr lang="en-US" sz="2206" dirty="0">
                <a:latin typeface="Utopia-Regular"/>
              </a:rPr>
              <a:t>in the Newton-Raphson formula can be shown to behave as</a:t>
            </a:r>
            <a:endParaRPr lang="en-US" sz="220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BD1BB-9516-5247-B4BF-00D25A50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756" y="6076621"/>
            <a:ext cx="2340450" cy="7087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91F7A8-4AD7-B30E-06AC-AA4CB459EA56}"/>
              </a:ext>
            </a:extLst>
          </p:cNvPr>
          <p:cNvSpPr/>
          <p:nvPr/>
        </p:nvSpPr>
        <p:spPr>
          <a:xfrm>
            <a:off x="5549888" y="6346502"/>
            <a:ext cx="2340449" cy="43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6" dirty="0">
                <a:latin typeface="Utopia-Regular"/>
              </a:rPr>
              <a:t>where </a:t>
            </a:r>
            <a:r>
              <a:rPr lang="en-US" sz="2206" i="1" dirty="0">
                <a:latin typeface="Utopia-Italic"/>
              </a:rPr>
              <a:t>x </a:t>
            </a:r>
            <a:r>
              <a:rPr lang="en-US" sz="2206" dirty="0">
                <a:latin typeface="Utopia-Regular"/>
              </a:rPr>
              <a:t>is the root</a:t>
            </a:r>
            <a:endParaRPr lang="en-US" sz="2206" dirty="0"/>
          </a:p>
        </p:txBody>
      </p:sp>
    </p:spTree>
    <p:extLst>
      <p:ext uri="{BB962C8B-B14F-4D97-AF65-F5344CB8AC3E}">
        <p14:creationId xmlns:p14="http://schemas.microsoft.com/office/powerpoint/2010/main" val="82913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750-DAEB-0D45-A534-CA9DB3A6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Newton-Raphson Method Example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4255-E058-D203-EF0D-3C5B1049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3A7931B-FB9C-E6EB-ECE9-EA222F7C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07" y="1526980"/>
            <a:ext cx="10371993" cy="314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6" dirty="0">
                <a:latin typeface="+mn-lt"/>
              </a:rPr>
              <a:t>A root of f (x) = x</a:t>
            </a:r>
            <a:r>
              <a:rPr lang="en-US" sz="2206" baseline="30000" dirty="0">
                <a:latin typeface="+mn-lt"/>
              </a:rPr>
              <a:t>3</a:t>
            </a:r>
            <a:r>
              <a:rPr lang="en-US" sz="2206" dirty="0">
                <a:latin typeface="+mn-lt"/>
              </a:rPr>
              <a:t> − 10x</a:t>
            </a:r>
            <a:r>
              <a:rPr lang="en-US" sz="2206" baseline="30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 + 5 = 0 lies close to x = 7. Compute this root with the Newton–</a:t>
            </a:r>
            <a:r>
              <a:rPr lang="en-US" sz="2206" dirty="0" err="1">
                <a:latin typeface="+mn-lt"/>
              </a:rPr>
              <a:t>Raphson</a:t>
            </a:r>
            <a:r>
              <a:rPr lang="en-US" sz="2206" dirty="0">
                <a:latin typeface="+mn-lt"/>
              </a:rPr>
              <a:t> method.</a:t>
            </a: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r>
              <a:rPr lang="en-US" sz="2206" b="1" dirty="0">
                <a:solidFill>
                  <a:srgbClr val="00B050"/>
                </a:solidFill>
                <a:latin typeface="+mn-lt"/>
              </a:rPr>
              <a:t>Solution </a:t>
            </a:r>
          </a:p>
          <a:p>
            <a:pPr algn="just">
              <a:defRPr/>
            </a:pPr>
            <a:r>
              <a:rPr lang="en-US" sz="2206" dirty="0">
                <a:latin typeface="+mn-lt"/>
              </a:rPr>
              <a:t>The derivative of the function is f (x) = 3x2 − 20x, so that the Newton–Raphson formula is</a:t>
            </a: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r>
              <a:rPr lang="en-US" sz="2206" dirty="0">
                <a:latin typeface="+mn-lt"/>
              </a:rPr>
              <a:t>It takes only two iterations to reach five-decimal-place accuracy</a:t>
            </a:r>
            <a:endParaRPr lang="en-US" sz="2206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01A983AB-597F-752C-E2B1-C78D0F7B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616" y="3429000"/>
            <a:ext cx="7139582" cy="7020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pSp>
        <p:nvGrpSpPr>
          <p:cNvPr id="11" name="Group 17">
            <a:extLst>
              <a:ext uri="{FF2B5EF4-FFF2-40B4-BE49-F238E27FC236}">
                <a16:creationId xmlns:a16="http://schemas.microsoft.com/office/drawing/2014/main" id="{0A715552-ECE9-9EEC-E1BE-50405F787F48}"/>
              </a:ext>
            </a:extLst>
          </p:cNvPr>
          <p:cNvGrpSpPr>
            <a:grpSpLocks/>
          </p:cNvGrpSpPr>
          <p:nvPr/>
        </p:nvGrpSpPr>
        <p:grpSpPr bwMode="auto">
          <a:xfrm>
            <a:off x="2158616" y="4809317"/>
            <a:ext cx="6882273" cy="1491562"/>
            <a:chOff x="2433638" y="5048250"/>
            <a:chExt cx="4276725" cy="120015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448F2683-62A4-D534-9C7C-6AC918F27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2738" y="5048250"/>
              <a:ext cx="3438525" cy="5143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E2FF6BC-C742-13D2-9B75-9C4AABC17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3638" y="5676900"/>
              <a:ext cx="4276725" cy="571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575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EB80-89A6-D594-2FE2-5033D92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Newton-Raphson Method Example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8F9A-9AFF-0D79-C3CB-34FDD5BE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A9A95C3C-E9DF-4A12-41AB-4A297FAD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44921"/>
            <a:ext cx="10728149" cy="540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16" dirty="0">
                <a:latin typeface="+mn-lt"/>
              </a:rPr>
              <a:t>Use the Newton–</a:t>
            </a:r>
            <a:r>
              <a:rPr lang="en-US" sz="2316" dirty="0" err="1">
                <a:latin typeface="+mn-lt"/>
              </a:rPr>
              <a:t>Raphson</a:t>
            </a:r>
            <a:r>
              <a:rPr lang="en-US" sz="2316" dirty="0">
                <a:latin typeface="+mn-lt"/>
              </a:rPr>
              <a:t> method to obtain successive approximations of √2 as the ratio of two integers.</a:t>
            </a:r>
          </a:p>
          <a:p>
            <a:pPr algn="just">
              <a:defRPr/>
            </a:pPr>
            <a:endParaRPr lang="en-US" sz="2316" b="1" dirty="0">
              <a:latin typeface="+mn-lt"/>
            </a:endParaRPr>
          </a:p>
          <a:p>
            <a:pPr algn="just">
              <a:defRPr/>
            </a:pPr>
            <a:r>
              <a:rPr lang="en-US" sz="2316" b="1" dirty="0">
                <a:solidFill>
                  <a:srgbClr val="00B050"/>
                </a:solidFill>
                <a:latin typeface="+mn-lt"/>
              </a:rPr>
              <a:t>Solution</a:t>
            </a:r>
            <a:r>
              <a:rPr lang="en-US" sz="2316" b="1" dirty="0">
                <a:solidFill>
                  <a:srgbClr val="0066CC"/>
                </a:solidFill>
                <a:latin typeface="+mn-lt"/>
              </a:rPr>
              <a:t> </a:t>
            </a:r>
          </a:p>
          <a:p>
            <a:pPr algn="just">
              <a:defRPr/>
            </a:pPr>
            <a:r>
              <a:rPr lang="en-US" sz="2316" dirty="0">
                <a:latin typeface="+mn-lt"/>
              </a:rPr>
              <a:t>The problem is equivalent to finding the root of f (x) = x</a:t>
            </a:r>
            <a:r>
              <a:rPr lang="en-US" sz="2316" baseline="30000" dirty="0">
                <a:latin typeface="+mn-lt"/>
              </a:rPr>
              <a:t>2</a:t>
            </a:r>
            <a:r>
              <a:rPr lang="en-US" sz="2316" dirty="0">
                <a:latin typeface="+mn-lt"/>
              </a:rPr>
              <a:t> − 2 = 0. Here the Newton–</a:t>
            </a:r>
            <a:r>
              <a:rPr lang="en-US" sz="2316" dirty="0" err="1">
                <a:latin typeface="+mn-lt"/>
              </a:rPr>
              <a:t>Raphson</a:t>
            </a:r>
            <a:r>
              <a:rPr lang="en-US" sz="2316" dirty="0">
                <a:latin typeface="+mn-lt"/>
              </a:rPr>
              <a:t> formula is</a:t>
            </a: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r>
              <a:rPr lang="en-US" sz="2316" dirty="0">
                <a:latin typeface="+mn-lt"/>
              </a:rPr>
              <a:t>Starting with x = 1, successive iterations yield</a:t>
            </a: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206" dirty="0">
              <a:latin typeface="+mn-lt"/>
            </a:endParaRPr>
          </a:p>
          <a:p>
            <a:pPr algn="just">
              <a:defRPr/>
            </a:pPr>
            <a:r>
              <a:rPr lang="en-US" sz="2206" dirty="0">
                <a:latin typeface="+mn-lt"/>
              </a:rPr>
              <a:t>Note that x = 577/408 = 1.1414216 is already very close to √2 = 1.1414214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6B63D662-A0A0-9D62-B3C8-B93F09F5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3797" y="3672080"/>
            <a:ext cx="5378898" cy="6512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95ACDD4A-516E-83ED-B385-DF4C5956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080" y="4958452"/>
            <a:ext cx="2594223" cy="126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4594BF7F-F4DF-55FA-0090-EF04AEC0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477" y="4958451"/>
            <a:ext cx="3317627" cy="126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54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859C-EDC3-C627-FA97-70A83255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Root Findings in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8962-9F30-7D52-372E-67900B20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F6BAB3F-4231-72EE-9045-31CF84E2A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2057296"/>
            <a:ext cx="8352606" cy="2354491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100" dirty="0">
                <a:latin typeface="+mj-lt"/>
              </a:rPr>
              <a:t>Unsurprisingly, Python has root-finding functions. The function we will use to find roots is </a:t>
            </a:r>
            <a:r>
              <a:rPr lang="en-US" sz="2100" dirty="0" err="1">
                <a:latin typeface="+mj-lt"/>
              </a:rPr>
              <a:t>f_solve</a:t>
            </a:r>
            <a:r>
              <a:rPr lang="en-US" sz="2100" dirty="0">
                <a:latin typeface="+mj-lt"/>
              </a:rPr>
              <a:t> from the </a:t>
            </a:r>
            <a:r>
              <a:rPr lang="en-US" sz="2100" dirty="0" err="1">
                <a:latin typeface="+mj-lt"/>
              </a:rPr>
              <a:t>scipy.optimize</a:t>
            </a:r>
            <a:r>
              <a:rPr lang="en-US" sz="2100" dirty="0">
                <a:latin typeface="+mj-lt"/>
              </a:rPr>
              <a:t>. The </a:t>
            </a:r>
            <a:r>
              <a:rPr lang="en-US" sz="2100" dirty="0" err="1">
                <a:latin typeface="+mj-lt"/>
              </a:rPr>
              <a:t>f_solve</a:t>
            </a:r>
            <a:r>
              <a:rPr lang="en-US" sz="2100" dirty="0">
                <a:latin typeface="+mj-lt"/>
              </a:rPr>
              <a:t> function takes in many arguments (study the documentation for addition information), but the most important two are: </a:t>
            </a:r>
          </a:p>
          <a:p>
            <a:pPr algn="just">
              <a:defRPr/>
            </a:pPr>
            <a:endParaRPr lang="en-US" sz="2100" dirty="0">
              <a:latin typeface="+mj-lt"/>
            </a:endParaRPr>
          </a:p>
          <a:p>
            <a:pPr marL="457200" indent="-457200" algn="just">
              <a:buAutoNum type="arabicParenBoth"/>
              <a:defRPr/>
            </a:pPr>
            <a:r>
              <a:rPr lang="en-US" sz="2100" dirty="0">
                <a:latin typeface="+mj-lt"/>
              </a:rPr>
              <a:t>The function that you want to find the root </a:t>
            </a:r>
          </a:p>
          <a:p>
            <a:pPr marL="457200" indent="-457200" algn="just">
              <a:buAutoNum type="arabicParenBoth"/>
              <a:defRPr/>
            </a:pPr>
            <a:r>
              <a:rPr lang="en-US" sz="2100" dirty="0">
                <a:latin typeface="+mj-lt"/>
              </a:rPr>
              <a:t>The initial guess.</a:t>
            </a:r>
            <a:endParaRPr lang="en-US" sz="21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F6E63-1B21-580B-74E6-2E8D94C2C771}"/>
              </a:ext>
            </a:extLst>
          </p:cNvPr>
          <p:cNvGrpSpPr/>
          <p:nvPr/>
        </p:nvGrpSpPr>
        <p:grpSpPr>
          <a:xfrm>
            <a:off x="1655972" y="4619238"/>
            <a:ext cx="7105650" cy="1876489"/>
            <a:chOff x="1187624" y="2624137"/>
            <a:chExt cx="7105650" cy="18764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641C78-143F-F433-5A77-FD65982C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0" y="2624137"/>
              <a:ext cx="6667500" cy="16097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5ED67C-50E8-26FE-DD3A-3C4B0BB6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214876"/>
              <a:ext cx="71056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736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8E2-4914-8276-BAC6-50D67B39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Summary &amp; Exercise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BF8A-B9EC-463E-48E1-8C07DD13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99F4EA9-A6ED-609D-2DE0-A69AC8CF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1839035"/>
            <a:ext cx="913405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latin typeface="+mn-lt"/>
              </a:rPr>
              <a:t>Roots are an important property of functions.</a:t>
            </a:r>
          </a:p>
          <a:p>
            <a:pPr marL="457200" indent="-457200">
              <a:buAutoNum type="arabicPeriod"/>
              <a:defRPr/>
            </a:pPr>
            <a:r>
              <a:rPr lang="en-US" sz="2400" b="1" dirty="0">
                <a:latin typeface="+mn-lt"/>
              </a:rPr>
              <a:t>The Bisection </a:t>
            </a:r>
            <a:r>
              <a:rPr lang="en-US" sz="2400" dirty="0">
                <a:latin typeface="+mn-lt"/>
              </a:rPr>
              <a:t>method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a way of finding roots based on </a:t>
            </a:r>
            <a:r>
              <a:rPr lang="en-US" sz="2400" i="1" dirty="0">
                <a:latin typeface="+mn-lt"/>
              </a:rPr>
              <a:t>divide-and-conquer</a:t>
            </a:r>
            <a:r>
              <a:rPr lang="en-US" sz="2400" dirty="0">
                <a:latin typeface="+mn-lt"/>
              </a:rPr>
              <a:t>. Although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stable, it might converge slowly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>
                <a:latin typeface="+mn-lt"/>
              </a:rPr>
              <a:t>The Newton–Raphson </a:t>
            </a:r>
            <a:r>
              <a:rPr lang="en-US" sz="2400" dirty="0">
                <a:latin typeface="+mn-lt"/>
              </a:rPr>
              <a:t>method is a different way of finding roots based on </a:t>
            </a:r>
            <a:r>
              <a:rPr lang="en-US" sz="2400" i="1" dirty="0">
                <a:latin typeface="+mn-lt"/>
              </a:rPr>
              <a:t>an approximation of the function</a:t>
            </a:r>
            <a:r>
              <a:rPr lang="en-US" sz="2400" dirty="0">
                <a:latin typeface="+mn-lt"/>
              </a:rPr>
              <a:t>. Although the Newton–Raphson method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converges quickly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stops near to the actual root, it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can be unstable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AC23467-2FDD-4093-3612-07271B33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4964287"/>
            <a:ext cx="9134055" cy="1785104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Find the smallest positive (real) root of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− 3.23x</a:t>
            </a:r>
            <a:r>
              <a:rPr lang="en-US" sz="2200" baseline="30000" dirty="0">
                <a:latin typeface="+mn-lt"/>
              </a:rPr>
              <a:t>2 </a:t>
            </a:r>
            <a:r>
              <a:rPr lang="en-US" sz="2200" dirty="0">
                <a:latin typeface="+mn-lt"/>
              </a:rPr>
              <a:t>− 5.54x + 9.84 = 0 by the method of bisection.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The equation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− 1.2x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 − 8.19x + 13.23 = 0 has a double root close to x = 2. Determine this root with the Newton–Raphson method within four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287084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1FD6-A9D6-943E-B9B9-B46F0A65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Summary &amp; Exercise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D900-1C9E-A427-1519-8536012D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DC62551-D60E-9848-C3B0-8ECCA936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1839035"/>
            <a:ext cx="101602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latin typeface="+mn-lt"/>
              </a:rPr>
              <a:t>Roots are an important property of functions.</a:t>
            </a:r>
          </a:p>
          <a:p>
            <a:pPr marL="457200" indent="-457200">
              <a:buAutoNum type="arabicPeriod"/>
              <a:defRPr/>
            </a:pPr>
            <a:r>
              <a:rPr lang="en-US" sz="2400" b="1" dirty="0">
                <a:latin typeface="+mn-lt"/>
              </a:rPr>
              <a:t>The Bisection </a:t>
            </a:r>
            <a:r>
              <a:rPr lang="en-US" sz="2400" dirty="0">
                <a:latin typeface="+mn-lt"/>
              </a:rPr>
              <a:t>method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a way of finding roots based on </a:t>
            </a:r>
            <a:r>
              <a:rPr lang="en-US" sz="2400" i="1" dirty="0">
                <a:latin typeface="+mn-lt"/>
              </a:rPr>
              <a:t>divide-and-conquer</a:t>
            </a:r>
            <a:r>
              <a:rPr lang="en-US" sz="2400" dirty="0">
                <a:latin typeface="+mn-lt"/>
              </a:rPr>
              <a:t>. Although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stable, it might converge slowly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>
                <a:latin typeface="+mn-lt"/>
              </a:rPr>
              <a:t>The Newton–Raphson </a:t>
            </a:r>
            <a:r>
              <a:rPr lang="en-US" sz="2400" dirty="0">
                <a:latin typeface="+mn-lt"/>
              </a:rPr>
              <a:t>method is a different way of finding roots based on </a:t>
            </a:r>
            <a:r>
              <a:rPr lang="en-US" sz="2400" i="1" dirty="0">
                <a:latin typeface="+mn-lt"/>
              </a:rPr>
              <a:t>an approximation of the function</a:t>
            </a:r>
            <a:r>
              <a:rPr lang="en-US" sz="2400" dirty="0">
                <a:latin typeface="+mn-lt"/>
              </a:rPr>
              <a:t>. Although the Newton–Raphson method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converges quickly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stops near to the actual root, it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can be unstable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D78979A-9E4B-0440-013B-76D1B1DB0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4964287"/>
            <a:ext cx="10160215" cy="144655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Find the smallest positive (real) root of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− 3.23x</a:t>
            </a:r>
            <a:r>
              <a:rPr lang="en-US" sz="2200" baseline="30000" dirty="0">
                <a:latin typeface="+mn-lt"/>
              </a:rPr>
              <a:t>2 </a:t>
            </a:r>
            <a:r>
              <a:rPr lang="en-US" sz="2200" dirty="0">
                <a:latin typeface="+mn-lt"/>
              </a:rPr>
              <a:t>− 5.54x + 9.84 = 0 by the method of bisection.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The equation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− 1.2x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 − 8.19x + 13.23 = 0 has a double root close to x = 2. Determine this root with the Newton–Raphson method within four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2660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C736-ACBA-679B-2D90-9054943D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Acknowledgement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A815-7C90-B799-1277-1154F8EF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A5C8EA-0C0A-143E-5AB2-7929B08ABB26}"/>
              </a:ext>
            </a:extLst>
          </p:cNvPr>
          <p:cNvSpPr txBox="1">
            <a:spLocks/>
          </p:cNvSpPr>
          <p:nvPr/>
        </p:nvSpPr>
        <p:spPr>
          <a:xfrm>
            <a:off x="5137390" y="1545293"/>
            <a:ext cx="6302770" cy="524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647" b="1" dirty="0"/>
            </a:br>
            <a:r>
              <a:rPr lang="en-US" sz="2647" b="1" dirty="0"/>
              <a:t>These slides have been adapted from:</a:t>
            </a:r>
            <a:br>
              <a:rPr lang="en-US" sz="2647" b="1" dirty="0"/>
            </a:br>
            <a:br>
              <a:rPr lang="en-US" sz="2647" b="1" dirty="0"/>
            </a:br>
            <a:r>
              <a:rPr lang="en-US" sz="2000" dirty="0"/>
              <a:t>Kong, Q., </a:t>
            </a:r>
            <a:r>
              <a:rPr lang="en-US" sz="2000" dirty="0" err="1"/>
              <a:t>Siauw</a:t>
            </a:r>
            <a:r>
              <a:rPr lang="en-US" sz="2000" dirty="0"/>
              <a:t>, T., &amp; </a:t>
            </a:r>
            <a:r>
              <a:rPr lang="en-US" sz="2000" dirty="0" err="1"/>
              <a:t>Bayen</a:t>
            </a:r>
            <a:r>
              <a:rPr lang="en-US" sz="2000" dirty="0"/>
              <a:t>, A. M. (2021). Python Programming and Numerical Methods: A Guide for Engineers and Scientists. Academic Press. ISBN: 978-0-12-819549-9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Kiusalaas</a:t>
            </a:r>
            <a:r>
              <a:rPr lang="en-US" sz="2000" dirty="0"/>
              <a:t>, J. (2013). Numerical Methods in Engineering with Python 3. United Kingdom: Cambridge University Press. ISBN:9781107033856 </a:t>
            </a:r>
            <a:endParaRPr lang="id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5BDB55C-F7D2-1C7D-EC7E-C0AD99DF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1837299"/>
            <a:ext cx="2394760" cy="294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snake&#10;&#10;Description automatically generated">
            <a:extLst>
              <a:ext uri="{FF2B5EF4-FFF2-40B4-BE49-F238E27FC236}">
                <a16:creationId xmlns:a16="http://schemas.microsoft.com/office/drawing/2014/main" id="{BE745BC1-D462-E9B3-F243-DB870A5B0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0" y="3643599"/>
            <a:ext cx="1805989" cy="256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17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F3B-F1E9-4258-ACA2-F6ED159D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4400" b="1" dirty="0"/>
              <a:t>Outlines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2349-E362-46DC-A37B-AFFCF281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8D976D7-BE36-C887-AA10-91E771DB9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71219"/>
              </p:ext>
            </p:extLst>
          </p:nvPr>
        </p:nvGraphicFramePr>
        <p:xfrm>
          <a:off x="1409703" y="2590290"/>
          <a:ext cx="7869231" cy="238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6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7D3F-E9FD-93B7-D18C-689DD99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Root of Equations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B234-AE20-62C2-D096-2723B9BE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D617F-A21E-6EAB-E1AD-74C607D37DAD}"/>
              </a:ext>
            </a:extLst>
          </p:cNvPr>
          <p:cNvSpPr/>
          <p:nvPr/>
        </p:nvSpPr>
        <p:spPr>
          <a:xfrm>
            <a:off x="1122219" y="1827070"/>
            <a:ext cx="994202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</a:t>
            </a:r>
            <a:r>
              <a:rPr lang="en-US" sz="2400" b="1" dirty="0">
                <a:latin typeface="Times-Bold"/>
              </a:rPr>
              <a:t>root </a:t>
            </a:r>
            <a:r>
              <a:rPr lang="en-US" sz="2400" dirty="0">
                <a:latin typeface="Times-Roman"/>
              </a:rPr>
              <a:t>or </a:t>
            </a:r>
            <a:r>
              <a:rPr lang="en-US" sz="2400" b="1" dirty="0">
                <a:latin typeface="Times-Bold"/>
              </a:rPr>
              <a:t>zero </a:t>
            </a:r>
            <a:r>
              <a:rPr lang="en-US" sz="2400" dirty="0">
                <a:latin typeface="Times-Roman"/>
              </a:rPr>
              <a:t>of a function, </a:t>
            </a:r>
            <a:r>
              <a:rPr lang="en-US" sz="2400" i="1" dirty="0">
                <a:latin typeface="MTMI"/>
              </a:rPr>
              <a:t>f (x)</a:t>
            </a:r>
            <a:r>
              <a:rPr lang="en-US" sz="2400" dirty="0">
                <a:latin typeface="Times-Roman"/>
              </a:rPr>
              <a:t>, is an </a:t>
            </a:r>
            <a:r>
              <a:rPr lang="en-US" sz="2400" i="1" dirty="0" err="1">
                <a:latin typeface="MTMI"/>
              </a:rPr>
              <a:t>x</a:t>
            </a:r>
            <a:r>
              <a:rPr lang="en-US" sz="800" i="1" dirty="0" err="1">
                <a:latin typeface="MTMI"/>
              </a:rPr>
              <a:t>r</a:t>
            </a:r>
            <a:r>
              <a:rPr lang="en-US" sz="8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such that </a:t>
            </a:r>
            <a:r>
              <a:rPr lang="en-US" sz="2400" i="1" dirty="0">
                <a:latin typeface="MTMI"/>
              </a:rPr>
              <a:t>f (</a:t>
            </a:r>
            <a:r>
              <a:rPr lang="en-US" sz="2400" i="1" dirty="0" err="1">
                <a:latin typeface="MTMI"/>
              </a:rPr>
              <a:t>x</a:t>
            </a:r>
            <a:r>
              <a:rPr lang="en-US" sz="800" i="1" dirty="0" err="1">
                <a:latin typeface="MTMI"/>
              </a:rPr>
              <a:t>r</a:t>
            </a:r>
            <a:r>
              <a:rPr lang="en-US" sz="800" i="1" dirty="0">
                <a:latin typeface="MTMI"/>
              </a:rPr>
              <a:t> </a:t>
            </a:r>
            <a:r>
              <a:rPr lang="en-US" sz="2400" i="1" dirty="0">
                <a:latin typeface="MTMI"/>
              </a:rPr>
              <a:t>)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0. The roots of equations may be real or complex. For functions such as </a:t>
            </a:r>
            <a:r>
              <a:rPr lang="en-US" sz="2400" i="1" dirty="0">
                <a:latin typeface="MTMI"/>
              </a:rPr>
              <a:t>f (x)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MTMI"/>
              </a:rPr>
              <a:t>x</a:t>
            </a:r>
            <a:r>
              <a:rPr lang="en-US" sz="800" dirty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−</a:t>
            </a:r>
            <a:r>
              <a:rPr lang="en-US" sz="2400" dirty="0">
                <a:latin typeface="Times-Roman"/>
              </a:rPr>
              <a:t>9, the roots are clearly 3 and </a:t>
            </a:r>
            <a:r>
              <a:rPr lang="en-US" sz="2400" dirty="0">
                <a:latin typeface="MTSYN"/>
              </a:rPr>
              <a:t>−</a:t>
            </a:r>
            <a:r>
              <a:rPr lang="en-US" sz="2400" dirty="0">
                <a:latin typeface="Times-Roman"/>
              </a:rPr>
              <a:t>3. However, for other functions, such as </a:t>
            </a:r>
            <a:r>
              <a:rPr lang="en-US" sz="2400" i="1" dirty="0">
                <a:latin typeface="MTMI"/>
              </a:rPr>
              <a:t>f (x)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cos</a:t>
            </a:r>
            <a:r>
              <a:rPr lang="en-US" sz="2400" i="1" dirty="0">
                <a:latin typeface="MTMI"/>
              </a:rPr>
              <a:t>(x)</a:t>
            </a:r>
            <a:r>
              <a:rPr lang="en-US" sz="2400" dirty="0">
                <a:latin typeface="MTSYN"/>
              </a:rPr>
              <a:t>− </a:t>
            </a:r>
            <a:r>
              <a:rPr lang="en-US" sz="2400" i="1" dirty="0">
                <a:latin typeface="MTMI"/>
              </a:rPr>
              <a:t>x</a:t>
            </a:r>
            <a:r>
              <a:rPr lang="en-US" sz="2400" dirty="0">
                <a:latin typeface="Times-Roman"/>
              </a:rPr>
              <a:t>, determining an </a:t>
            </a:r>
            <a:r>
              <a:rPr lang="en-US" sz="2400" b="1" dirty="0">
                <a:latin typeface="Times-Bold"/>
              </a:rPr>
              <a:t>analytic </a:t>
            </a:r>
            <a:r>
              <a:rPr lang="en-US" sz="2400" dirty="0">
                <a:latin typeface="Times-Roman"/>
              </a:rPr>
              <a:t>or exact solution for the roots of functions can be difficult. </a:t>
            </a:r>
          </a:p>
          <a:p>
            <a:endParaRPr lang="en-US" sz="18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The complex roots are seldom computed, because they rarely have physical significance. An exception is the polynomial equation </a:t>
            </a: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where the complex roots may be meaningful (</a:t>
            </a:r>
            <a:r>
              <a:rPr lang="en-US" sz="2400" dirty="0" err="1">
                <a:latin typeface="Times-Roman"/>
              </a:rPr>
              <a:t>e.g</a:t>
            </a:r>
            <a:r>
              <a:rPr lang="en-US" sz="2400" dirty="0">
                <a:latin typeface="Times-Roman"/>
              </a:rPr>
              <a:t>: analysis of damped vibrations). For now, we concentrate on finding the real roots of equations.</a:t>
            </a:r>
            <a:endParaRPr lang="en-US" sz="2400" i="1" dirty="0">
              <a:latin typeface="Times-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DF2A58-4DDE-4BB9-ADC7-BB990383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045" y="4899153"/>
            <a:ext cx="4795731" cy="3692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21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83D0-FA0F-0D7C-4C99-99906379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Root of Equations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B6F4-B222-C561-0F7A-A6529C06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623DB-6EC9-9F2A-1A4F-C160C0433201}"/>
              </a:ext>
            </a:extLst>
          </p:cNvPr>
          <p:cNvSpPr/>
          <p:nvPr/>
        </p:nvSpPr>
        <p:spPr>
          <a:xfrm>
            <a:off x="1122218" y="1903451"/>
            <a:ext cx="10231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All methods of finding real roots are </a:t>
            </a:r>
            <a:r>
              <a:rPr lang="en-US" sz="2400" b="1" u="sng" dirty="0">
                <a:solidFill>
                  <a:srgbClr val="FF0000"/>
                </a:solidFill>
                <a:latin typeface="Times-Roman"/>
              </a:rPr>
              <a:t>iterative procedures that require a starting point</a:t>
            </a:r>
            <a:r>
              <a:rPr lang="en-US" sz="2400" dirty="0">
                <a:latin typeface="Times-Roman"/>
              </a:rPr>
              <a:t>. This estimate is crucial; a bad starting value may fail to converge, or it may converge to the “wrong” root (a root different from the one sought)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For these cases, it is useful to generate numerical approximations of the roots of any function  </a:t>
            </a:r>
            <a:r>
              <a:rPr lang="en-US" sz="2400" i="1" dirty="0">
                <a:latin typeface="Times-Roman"/>
              </a:rPr>
              <a:t>f </a:t>
            </a:r>
            <a:r>
              <a:rPr lang="en-US" sz="2400" dirty="0">
                <a:latin typeface="Times-Roman"/>
              </a:rPr>
              <a:t>and understand their limitations. Methods commonly used are: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-Roman"/>
              </a:rPr>
              <a:t>Incremental Search Method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-Roman"/>
              </a:rPr>
              <a:t>Bisection Method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-Roman"/>
              </a:rPr>
              <a:t>Linear Interpolation Based Method: Secant, False Position Method, and Ridder’s Method; and 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-Roman"/>
              </a:rPr>
              <a:t>Newton-</a:t>
            </a:r>
            <a:r>
              <a:rPr lang="en-US" sz="2400" b="1" dirty="0" err="1">
                <a:latin typeface="Times-Roman"/>
              </a:rPr>
              <a:t>Rhapson</a:t>
            </a:r>
            <a:r>
              <a:rPr lang="en-US" sz="2400" b="1" dirty="0">
                <a:latin typeface="Times-Roman"/>
              </a:rPr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99615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58EB-E076-D8FA-3C37-B39C36BE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Bisection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2CE-A814-73D4-F495-BF12A6A0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36E38D5-8E8A-64D0-DB95-9E52D2C9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48" y="1997712"/>
            <a:ext cx="989949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+mn-lt"/>
              </a:rPr>
              <a:t>In engineering and science, </a:t>
            </a:r>
            <a:r>
              <a:rPr lang="en-US" sz="2100" b="1" dirty="0">
                <a:latin typeface="+mn-lt"/>
              </a:rPr>
              <a:t>error</a:t>
            </a:r>
            <a:r>
              <a:rPr lang="en-US" sz="2100" dirty="0">
                <a:latin typeface="+mn-lt"/>
              </a:rPr>
              <a:t> is a deviation from an expected or computed value. </a:t>
            </a:r>
            <a:r>
              <a:rPr lang="en-US" sz="2100" b="1" dirty="0">
                <a:latin typeface="+mn-lt"/>
              </a:rPr>
              <a:t>Tolerance</a:t>
            </a:r>
            <a:r>
              <a:rPr lang="en-US" sz="2100" dirty="0">
                <a:latin typeface="+mn-lt"/>
              </a:rPr>
              <a:t> is the level of error that is acceptable for an engineering application. A computer program has </a:t>
            </a:r>
            <a:r>
              <a:rPr lang="en-US" sz="2100" b="1" dirty="0">
                <a:latin typeface="+mn-lt"/>
              </a:rPr>
              <a:t>converged to a solution </a:t>
            </a:r>
            <a:r>
              <a:rPr lang="en-US" sz="2100" dirty="0">
                <a:latin typeface="+mn-lt"/>
              </a:rPr>
              <a:t>when it has found a solution with an </a:t>
            </a:r>
            <a:r>
              <a:rPr lang="en-US" sz="2100" b="1" dirty="0">
                <a:latin typeface="+mn-lt"/>
              </a:rPr>
              <a:t>error smaller than the tolerance</a:t>
            </a:r>
            <a:r>
              <a:rPr lang="en-US" sz="2100" dirty="0">
                <a:latin typeface="+mn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6470A-9FD1-DA5F-24AD-245CE5B4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10" y="3756715"/>
            <a:ext cx="9636060" cy="8971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A9D51-E828-6FEF-CE04-484EF78513ED}"/>
              </a:ext>
            </a:extLst>
          </p:cNvPr>
          <p:cNvSpPr/>
          <p:nvPr/>
        </p:nvSpPr>
        <p:spPr>
          <a:xfrm>
            <a:off x="1279210" y="4999754"/>
            <a:ext cx="9636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+mj-lt"/>
                <a:cs typeface="Times New Roman" panose="02020603050405020304" pitchFamily="18" charset="0"/>
              </a:rPr>
              <a:t>bisection method </a:t>
            </a:r>
            <a:r>
              <a:rPr lang="en-US" sz="2100" dirty="0">
                <a:latin typeface="+mj-lt"/>
                <a:cs typeface="Times New Roman" panose="02020603050405020304" pitchFamily="18" charset="0"/>
              </a:rPr>
              <a:t>uses the intermediate value theorem iteratively to find roots until the error is acceptably low</a:t>
            </a:r>
            <a:endParaRPr lang="en-HK" sz="2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7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4836-922E-0555-CB6B-25128FE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Bisection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3FE3-5F57-80FC-937A-A2B31A7E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E21DC5F-4D4A-7083-DF77-68A63F120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424900"/>
            <a:ext cx="5161573" cy="5184111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04200" indent="-504200">
              <a:defRPr/>
            </a:pPr>
            <a:r>
              <a:rPr lang="en-US" sz="2206" dirty="0">
                <a:latin typeface="+mn-lt"/>
              </a:rPr>
              <a:t>Algorithm of Bisection Method :</a:t>
            </a:r>
          </a:p>
          <a:p>
            <a:pPr marL="504200" indent="-504200">
              <a:buFontTx/>
              <a:buAutoNum type="arabicPeriod"/>
              <a:defRPr/>
            </a:pPr>
            <a:r>
              <a:rPr lang="en-US" sz="2206" dirty="0">
                <a:latin typeface="+mn-lt"/>
              </a:rPr>
              <a:t>If there is a root in the interval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), then 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F(a</a:t>
            </a:r>
            <a:r>
              <a:rPr lang="en-US" sz="2206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) · F(b</a:t>
            </a:r>
            <a:r>
              <a:rPr lang="en-US" sz="2206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) &lt; 0. </a:t>
            </a:r>
          </a:p>
          <a:p>
            <a:pPr marL="504200" indent="-504200">
              <a:buFontTx/>
              <a:buAutoNum type="arabicPeriod"/>
              <a:defRPr/>
            </a:pPr>
            <a:r>
              <a:rPr lang="en-US" sz="2206" dirty="0">
                <a:latin typeface="+mn-lt"/>
              </a:rPr>
              <a:t>Compute F(b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where b</a:t>
            </a:r>
            <a:r>
              <a:rPr lang="en-US" sz="2206" baseline="-25000" dirty="0">
                <a:latin typeface="+mn-lt"/>
              </a:rPr>
              <a:t>2 </a:t>
            </a:r>
            <a:r>
              <a:rPr lang="en-US" sz="2206" dirty="0">
                <a:latin typeface="+mn-lt"/>
              </a:rPr>
              <a:t>=(a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+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)/2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is the 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midpoint of the interval</a:t>
            </a:r>
            <a:r>
              <a:rPr lang="en-US" sz="2206" dirty="0">
                <a:latin typeface="+mn-lt"/>
              </a:rPr>
              <a:t>.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3.    If F(b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 · F(b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 &lt;0, then the root must be in (b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and we record this by replacing the original bound 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by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. </a:t>
            </a:r>
          </a:p>
          <a:p>
            <a:pPr marL="504200" indent="-504200">
              <a:buFontTx/>
              <a:buAutoNum type="arabicPeriod" startAt="4"/>
              <a:defRPr/>
            </a:pPr>
            <a:r>
              <a:rPr lang="en-US" sz="2206" dirty="0">
                <a:latin typeface="+mn-lt"/>
              </a:rPr>
              <a:t>The root lies in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in which case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is replaced by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. In either case,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the new interval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), is half the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size of the original interval.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5.    The bisection is repeated until the interval has been reduced to a small value ε, so that |b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-a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| ≤ ɛ</a:t>
            </a:r>
            <a:endParaRPr lang="en-US" sz="2206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B6074BF4-6C25-FCC3-7F80-DE6B1551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5569" y="1862235"/>
            <a:ext cx="3760650" cy="43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00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57B7-D067-F9A1-919D-319F1DD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Bisection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A602-9308-081A-8FE6-BF783B94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1C641-E72B-8F8F-AADD-BEC137B5DE14}"/>
              </a:ext>
            </a:extLst>
          </p:cNvPr>
          <p:cNvSpPr/>
          <p:nvPr/>
        </p:nvSpPr>
        <p:spPr>
          <a:xfrm>
            <a:off x="1195267" y="1920321"/>
            <a:ext cx="4839773" cy="324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6" dirty="0">
                <a:latin typeface="Open Sans"/>
              </a:rPr>
              <a:t>It is easy to compute the number of bisections required to reach a prescribed Tolerance (</a:t>
            </a:r>
            <a:r>
              <a:rPr lang="en-US" sz="2206" i="1" dirty="0">
                <a:latin typeface="Open Sans"/>
              </a:rPr>
              <a:t>ε). </a:t>
            </a:r>
            <a:r>
              <a:rPr lang="en-US" sz="2206" dirty="0">
                <a:latin typeface="Open Sans"/>
              </a:rPr>
              <a:t>The original interval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206" dirty="0">
                <a:latin typeface="Open Sans"/>
              </a:rPr>
              <a:t>is reduced to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 </a:t>
            </a:r>
            <a:r>
              <a:rPr lang="en-US" sz="2206" dirty="0">
                <a:latin typeface="Open Sans"/>
              </a:rPr>
              <a:t>after one bisection,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</a:t>
            </a:r>
            <a:r>
              <a:rPr lang="en-US" sz="2206" baseline="30000" dirty="0">
                <a:latin typeface="Open Sans"/>
                <a:cs typeface="Times New Roman" panose="02020603050405020304" pitchFamily="18" charset="0"/>
              </a:rPr>
              <a:t>2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206" dirty="0">
                <a:latin typeface="Open Sans"/>
              </a:rPr>
              <a:t>after two </a:t>
            </a:r>
            <a:r>
              <a:rPr lang="en-US" sz="2206" dirty="0"/>
              <a:t>bisections, and after </a:t>
            </a:r>
            <a:r>
              <a:rPr lang="en-US" sz="2206" i="1" dirty="0"/>
              <a:t>n </a:t>
            </a:r>
            <a:r>
              <a:rPr lang="en-US" sz="2206" dirty="0"/>
              <a:t>bisections it is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</a:t>
            </a:r>
            <a:r>
              <a:rPr lang="en-US" sz="2206" baseline="30000" dirty="0">
                <a:latin typeface="Open Sans"/>
                <a:cs typeface="Times New Roman" panose="02020603050405020304" pitchFamily="18" charset="0"/>
              </a:rPr>
              <a:t>n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, s</a:t>
            </a:r>
            <a:r>
              <a:rPr lang="en-US" sz="2206" dirty="0"/>
              <a:t>etting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 =</a:t>
            </a:r>
            <a:r>
              <a:rPr lang="en-US" sz="2206" i="1" dirty="0">
                <a:latin typeface="Open Sans"/>
              </a:rPr>
              <a:t> ε </a:t>
            </a:r>
            <a:r>
              <a:rPr lang="en-US" sz="2206" dirty="0"/>
              <a:t>and solving for </a:t>
            </a:r>
            <a:r>
              <a:rPr lang="en-US" sz="2206" i="1" dirty="0"/>
              <a:t>n</a:t>
            </a:r>
            <a:r>
              <a:rPr lang="en-US" sz="2206" dirty="0"/>
              <a:t>, we get </a:t>
            </a:r>
            <a:endParaRPr lang="en-US" sz="2206" dirty="0">
              <a:latin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E249A-B8BA-7B88-E5D7-708A5010A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7"/>
          <a:stretch/>
        </p:blipFill>
        <p:spPr>
          <a:xfrm>
            <a:off x="2663019" y="5260777"/>
            <a:ext cx="1904268" cy="7993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8C493B39-9FD0-1260-B07F-5B1021F4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569" y="2329595"/>
            <a:ext cx="3760650" cy="43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6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CED0-DE01-EEF5-6572-59BFBAE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Bisection Method Example in Paper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5CCA-9CD9-A499-27A7-A55FE9F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277C9CD-E35B-CAA2-5ECE-A5C41A10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652" y="1498056"/>
            <a:ext cx="8838192" cy="77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6" dirty="0"/>
              <a:t>Use bisection to find the root of f (x) = x</a:t>
            </a:r>
            <a:r>
              <a:rPr lang="en-US" sz="2206" baseline="30000" dirty="0"/>
              <a:t>3 </a:t>
            </a:r>
            <a:r>
              <a:rPr lang="en-US" sz="2206" dirty="0"/>
              <a:t>− 10x</a:t>
            </a:r>
            <a:r>
              <a:rPr lang="en-US" sz="2206" baseline="30000" dirty="0"/>
              <a:t>2</a:t>
            </a:r>
            <a:r>
              <a:rPr lang="en-US" sz="2206" dirty="0"/>
              <a:t> + 5 = 0 that lies in the interval (0.6, 0.8).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5CDDF2-5C23-CD0D-9EFE-A471AA82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15252"/>
              </p:ext>
            </p:extLst>
          </p:nvPr>
        </p:nvGraphicFramePr>
        <p:xfrm>
          <a:off x="1295932" y="2397532"/>
          <a:ext cx="6273296" cy="43696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x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baseline="0" dirty="0"/>
                        <a:t>F(x)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baseline="0" dirty="0"/>
                        <a:t>interval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/>
                        <a:t>0.6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/>
                        <a:t>1.616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-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/>
                        <a:t>0.8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.888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.6, 0.8)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(0.6 + 0.8)/2 = 0.7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.7, 0.8)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 + 0.7)/2 = 0.75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203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.7, 0.75)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 + 0.75)/2 = 0.725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.725, 0.75)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 + 0.725)/2 = 0.7375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.725, 0.7375)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 + 0.7375)/2 = 0.73125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.044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.7375, 0.73125)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 + 0.73125)/2 = 0.73438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.7375, 0.73438)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 + 0.73438)/2 = 0.73594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0.73594)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+ 0.73594)/2 = 0.73516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0.73516)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+ 0.73516)/2 = 0.73477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.002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0.73477)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+ 0.73477)/2 = 0.73458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.000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latin typeface="+mn-lt"/>
                        </a:rPr>
                        <a:t>-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45A7AC1-A1E5-BA00-C8A1-B8D8884C45C1}"/>
              </a:ext>
            </a:extLst>
          </p:cNvPr>
          <p:cNvSpPr/>
          <p:nvPr/>
        </p:nvSpPr>
        <p:spPr>
          <a:xfrm>
            <a:off x="8003021" y="3517835"/>
            <a:ext cx="2010496" cy="24684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6" dirty="0"/>
              <a:t>The final result </a:t>
            </a:r>
          </a:p>
          <a:p>
            <a:pPr algn="ctr"/>
            <a:r>
              <a:rPr lang="en-US" sz="2206" dirty="0">
                <a:solidFill>
                  <a:srgbClr val="FF0000"/>
                </a:solidFill>
              </a:rPr>
              <a:t>x = 0.7346 </a:t>
            </a:r>
          </a:p>
          <a:p>
            <a:pPr algn="ctr"/>
            <a:r>
              <a:rPr lang="en-US" sz="2206" dirty="0"/>
              <a:t>is correct within four decimal </a:t>
            </a:r>
          </a:p>
          <a:p>
            <a:pPr algn="ctr"/>
            <a:r>
              <a:rPr lang="en-US" sz="2206" dirty="0"/>
              <a:t>Places, through 12 iterations</a:t>
            </a:r>
          </a:p>
        </p:txBody>
      </p:sp>
    </p:spTree>
    <p:extLst>
      <p:ext uri="{BB962C8B-B14F-4D97-AF65-F5344CB8AC3E}">
        <p14:creationId xmlns:p14="http://schemas.microsoft.com/office/powerpoint/2010/main" val="70409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7EC1-A00B-1208-2C14-14CF0F6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Bisection Method Example in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ABD4-F0AD-8140-14AC-1B5ADC8D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A58AD-28C5-3127-4D69-E7DDFEC7FE05}"/>
              </a:ext>
            </a:extLst>
          </p:cNvPr>
          <p:cNvSpPr/>
          <p:nvPr/>
        </p:nvSpPr>
        <p:spPr>
          <a:xfrm>
            <a:off x="1212254" y="1861723"/>
            <a:ext cx="9476065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Use bisection to find the root of                       	      that lies in the interval (0,1) four-digit accuracy. How many function evaluations are involved in the procedure?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20E63-7282-F2B7-DCA0-D48A97F9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00" y="1861723"/>
            <a:ext cx="2116986" cy="37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D4D1A-F38F-CA99-B0D6-4D349333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15" y="3122198"/>
            <a:ext cx="7591154" cy="3422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4325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1683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CMSY10</vt:lpstr>
      <vt:lpstr>MTMI</vt:lpstr>
      <vt:lpstr>MTSY</vt:lpstr>
      <vt:lpstr>MTSYN</vt:lpstr>
      <vt:lpstr>Times-Bold</vt:lpstr>
      <vt:lpstr>Times-Roman</vt:lpstr>
      <vt:lpstr>Utopia-Italic</vt:lpstr>
      <vt:lpstr>Utopia-Regular</vt:lpstr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Outlines</vt:lpstr>
      <vt:lpstr>Root of Equations</vt:lpstr>
      <vt:lpstr>Root of Equations</vt:lpstr>
      <vt:lpstr>Bisection Method</vt:lpstr>
      <vt:lpstr>Bisection Method</vt:lpstr>
      <vt:lpstr>Bisection Method</vt:lpstr>
      <vt:lpstr>Bisection Method Example in Paper</vt:lpstr>
      <vt:lpstr>Bisection Method Example in Python</vt:lpstr>
      <vt:lpstr>Bisection Method Example in Python</vt:lpstr>
      <vt:lpstr>Newton-Raphson Method</vt:lpstr>
      <vt:lpstr>Newton-Raphson Method</vt:lpstr>
      <vt:lpstr>Newton-Raphson Method Example 1</vt:lpstr>
      <vt:lpstr>Newton-Raphson Method Example 2</vt:lpstr>
      <vt:lpstr>Root Findings in Python</vt:lpstr>
      <vt:lpstr>Summary &amp; Exercise</vt:lpstr>
      <vt:lpstr>Summary &amp; Exercise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Kezia Elkharissa</dc:creator>
  <cp:lastModifiedBy>Violitta Yesmaya</cp:lastModifiedBy>
  <cp:revision>9</cp:revision>
  <dcterms:created xsi:type="dcterms:W3CDTF">2020-06-23T04:58:20Z</dcterms:created>
  <dcterms:modified xsi:type="dcterms:W3CDTF">2023-01-31T16:37:42Z</dcterms:modified>
</cp:coreProperties>
</file>