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EC8E9-07F8-0094-72BE-85B11D317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6D5F6D-AA5A-12C3-9C73-079EBEF04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74772C-CB5A-C675-64FF-3D82EF8C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E94FD1-C7FD-33C5-7D6C-90490B61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084B2E-02B2-908B-3987-6F9453D2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85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062C1C-A306-F694-3B60-72BD65D94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4BC4EE-9E2D-36B0-6C52-DFACB68C1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E32F7E-5C67-A2EF-788F-4B413A94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59C542-1C36-703A-0FEB-3198143A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B900C1-63D7-5B49-718B-45908504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395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1992CC-E79F-D005-B754-3FBC29F5F2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0ABA11-E51A-6677-5C47-6D5BA96DB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C93D54-6FA7-E7BB-F6D3-CD80DE8B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0BC02D-B16E-0971-B650-074FE5B2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3C38FE-2BE8-F175-7545-E4D3FD47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52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E0C85A-1D65-A782-0017-5FFC916A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F5A018-E24C-651D-934F-C8F1ADFCC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8A2847-28B6-DB70-B03C-64989190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15C4AB-26C8-27FD-4393-7776BCF4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AD0F43-7ADB-B7A8-C707-09A239E2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3445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8ED20B-879A-4A4B-641D-90052DAE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22C6D62-4CA0-6983-13AF-B2F65CA4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25AF39-B1AB-343F-F6CA-6CBC610E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5FF660-FB54-60BB-9B7B-B61B661A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02C0D9-54DE-4FD5-7FED-379A9BCE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830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F2290F-C3F5-5A37-9042-1C68BC5D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3E7413-0A99-0080-3A69-59E3D1615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36AAAA-FE61-5569-AB3D-5F4E64F6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87D291-0C1B-98C6-8E12-AC02A61D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A0D492-364B-9A0F-35EE-961E4C60A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F3908D-78B6-BC9E-7F57-9B63BBBA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55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65121-360A-69B6-3092-C2FC67F1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0D78D6-04B3-C223-36DD-CEA3AEB8E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8D66E5-7FC9-AE3F-C147-C611BB8FF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829EFA-50EA-376F-2ED8-C0B32B821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A6FE711-87E1-8884-ACFA-B6BF3398D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D4F08-975B-56E9-4659-0347310B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12255E-F640-03CA-8BC5-0C1CCBC4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2C88279-C8A9-B251-4A9A-FC412DE9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837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C3993C-722A-95C0-A941-FA7F76F4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CAC64E1-4FD7-D0C6-3298-0C9F0CFA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D4DBD0E-0862-1FDD-2B94-9A1A0DFF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673EC6-A0CC-08AB-D26C-2F3E0279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96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F07515-40D2-20F7-26DA-D284F3AF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B3487F7-97A2-9139-31FE-A357B822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B0979C0-D3FB-7232-47DB-CBA07018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94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A18A7-644D-4387-E137-26A519B5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D2C383-45FF-C9B5-4E15-C4DD1F2F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8A74A9C-01CD-208F-68E9-6AED65F03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B53567D-12D8-5E4A-097F-8B9DA672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7F35F2-D470-3939-B280-B7E7BF8B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72BB29-FB77-217D-1B69-6024C743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604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51648E-C422-F768-66D9-BF6F1579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FDF0510-B9C3-79F7-7B86-A8A07E638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1B6CBD-CD7E-4796-1B90-EC9F55637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EEB7E6-5D4C-B687-5ED6-C04BF2A4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FD52CD2-EE08-F683-1EBE-26753AA18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E26AD6-8D20-406E-0E50-CCEC4E4B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801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D7A1CB-FBFC-37AA-2432-ECFFC651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268673-AAAE-924B-243C-5DF28BCAB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0BC6B3-50AA-686B-FF74-63ADA2124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9CDB3-8C8C-C646-9B77-1154FEF91740}" type="datetimeFigureOut">
              <a:rPr lang="it-IT" smtClean="0"/>
              <a:t>27/03/25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D9CEE4-85BB-D706-50CA-73D408D8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7067D6-954E-408E-6572-43B147FD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620A-42C0-FC40-99F6-5426FFA2875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608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E78802EB-EBA2-CF2D-95E5-67A8AF83F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66580"/>
            <a:ext cx="9144000" cy="1655762"/>
          </a:xfrm>
        </p:spPr>
        <p:txBody>
          <a:bodyPr/>
          <a:lstStyle/>
          <a:p>
            <a:r>
              <a:rPr lang="it-IT" dirty="0">
                <a:hlinkClick r:id="rId2"/>
              </a:rPr>
              <a:t>https://</a:t>
            </a:r>
            <a:r>
              <a:rPr lang="it-IT" dirty="0" err="1">
                <a:hlinkClick r:id="rId2"/>
              </a:rPr>
              <a:t>ww</a:t>
            </a:r>
            <a:r>
              <a:rPr lang="it-IT" dirty="0" err="1"/>
              <a:t>w.inter.it</a:t>
            </a:r>
            <a:r>
              <a:rPr lang="it-IT" dirty="0"/>
              <a:t>/</a:t>
            </a:r>
            <a:r>
              <a:rPr lang="it-IT" dirty="0" err="1"/>
              <a:t>it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A81F1E1-0D12-883C-2A6A-A4F486968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222342"/>
            <a:ext cx="7772400" cy="44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96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Salafrica</dc:creator>
  <cp:lastModifiedBy>Matteo Salafrica</cp:lastModifiedBy>
  <cp:revision>1</cp:revision>
  <dcterms:created xsi:type="dcterms:W3CDTF">2025-03-27T15:18:17Z</dcterms:created>
  <dcterms:modified xsi:type="dcterms:W3CDTF">2025-03-27T15:44:51Z</dcterms:modified>
</cp:coreProperties>
</file>