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5E2"/>
    <a:srgbClr val="6F1C73"/>
    <a:srgbClr val="FF9F6F"/>
    <a:srgbClr val="EE1D23"/>
    <a:srgbClr val="F5C832"/>
    <a:srgbClr val="9CD19C"/>
    <a:srgbClr val="FFFFFF"/>
    <a:srgbClr val="4473C5"/>
    <a:srgbClr val="4C82C1"/>
    <a:srgbClr val="03A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1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3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8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0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8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8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6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空心弧 91">
            <a:extLst>
              <a:ext uri="{FF2B5EF4-FFF2-40B4-BE49-F238E27FC236}">
                <a16:creationId xmlns:a16="http://schemas.microsoft.com/office/drawing/2014/main" id="{2F744C6F-7A90-48A6-B84A-06E22D221BBF}"/>
              </a:ext>
            </a:extLst>
          </p:cNvPr>
          <p:cNvSpPr>
            <a:spLocks/>
          </p:cNvSpPr>
          <p:nvPr/>
        </p:nvSpPr>
        <p:spPr>
          <a:xfrm rot="16200000">
            <a:off x="10379155" y="7110813"/>
            <a:ext cx="576072" cy="576072"/>
          </a:xfrm>
          <a:prstGeom prst="blockArc">
            <a:avLst>
              <a:gd name="adj1" fmla="val 5400000"/>
              <a:gd name="adj2" fmla="val 10850868"/>
              <a:gd name="adj3" fmla="val 12751"/>
            </a:avLst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6" name="矩形 9">
            <a:extLst>
              <a:ext uri="{FF2B5EF4-FFF2-40B4-BE49-F238E27FC236}">
                <a16:creationId xmlns:a16="http://schemas.microsoft.com/office/drawing/2014/main" id="{77F95E87-1441-9AE1-DE24-55F040002915}"/>
              </a:ext>
            </a:extLst>
          </p:cNvPr>
          <p:cNvSpPr/>
          <p:nvPr/>
        </p:nvSpPr>
        <p:spPr>
          <a:xfrm>
            <a:off x="10882463" y="7007130"/>
            <a:ext cx="72000" cy="393192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4223F10A-8426-6AE9-811C-DBBC0805DA14}"/>
              </a:ext>
            </a:extLst>
          </p:cNvPr>
          <p:cNvSpPr/>
          <p:nvPr/>
        </p:nvSpPr>
        <p:spPr>
          <a:xfrm>
            <a:off x="87683" y="5666291"/>
            <a:ext cx="1930030" cy="3899715"/>
          </a:xfrm>
          <a:prstGeom prst="roundRect">
            <a:avLst>
              <a:gd name="adj" fmla="val 1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矩形: 圆角 668">
            <a:extLst>
              <a:ext uri="{FF2B5EF4-FFF2-40B4-BE49-F238E27FC236}">
                <a16:creationId xmlns:a16="http://schemas.microsoft.com/office/drawing/2014/main" id="{B7FC56E7-6A04-678C-1017-E252AC8B4334}"/>
              </a:ext>
            </a:extLst>
          </p:cNvPr>
          <p:cNvSpPr/>
          <p:nvPr/>
        </p:nvSpPr>
        <p:spPr>
          <a:xfrm>
            <a:off x="2289540" y="5756539"/>
            <a:ext cx="9351263" cy="2990866"/>
          </a:xfrm>
          <a:prstGeom prst="roundRect">
            <a:avLst/>
          </a:prstGeom>
          <a:noFill/>
          <a:ln>
            <a:solidFill>
              <a:srgbClr val="E6E6E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9" name="直接连接符 418">
            <a:extLst>
              <a:ext uri="{FF2B5EF4-FFF2-40B4-BE49-F238E27FC236}">
                <a16:creationId xmlns:a16="http://schemas.microsoft.com/office/drawing/2014/main" id="{A42C032F-003C-63AF-FC76-21E6AB1B1411}"/>
              </a:ext>
            </a:extLst>
          </p:cNvPr>
          <p:cNvCxnSpPr/>
          <p:nvPr/>
        </p:nvCxnSpPr>
        <p:spPr>
          <a:xfrm flipV="1">
            <a:off x="10337834" y="8099452"/>
            <a:ext cx="0" cy="900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弧形 421">
            <a:extLst>
              <a:ext uri="{FF2B5EF4-FFF2-40B4-BE49-F238E27FC236}">
                <a16:creationId xmlns:a16="http://schemas.microsoft.com/office/drawing/2014/main" id="{2231E02E-F848-65BF-EF9A-51AB5603A1DA}"/>
              </a:ext>
            </a:extLst>
          </p:cNvPr>
          <p:cNvSpPr/>
          <p:nvPr/>
        </p:nvSpPr>
        <p:spPr>
          <a:xfrm>
            <a:off x="9438254" y="8305591"/>
            <a:ext cx="900000" cy="900000"/>
          </a:xfrm>
          <a:prstGeom prst="arc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任意多边形: 形状 535">
            <a:extLst>
              <a:ext uri="{FF2B5EF4-FFF2-40B4-BE49-F238E27FC236}">
                <a16:creationId xmlns:a16="http://schemas.microsoft.com/office/drawing/2014/main" id="{779FF98B-52FA-84DF-D3FA-BE2166273C05}"/>
              </a:ext>
            </a:extLst>
          </p:cNvPr>
          <p:cNvSpPr/>
          <p:nvPr/>
        </p:nvSpPr>
        <p:spPr>
          <a:xfrm rot="16200000">
            <a:off x="309056" y="8190379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2" name="矩形: 圆角 671">
            <a:extLst>
              <a:ext uri="{FF2B5EF4-FFF2-40B4-BE49-F238E27FC236}">
                <a16:creationId xmlns:a16="http://schemas.microsoft.com/office/drawing/2014/main" id="{B5D60B31-83F4-2028-61E6-EC3B6E4517EB}"/>
              </a:ext>
            </a:extLst>
          </p:cNvPr>
          <p:cNvSpPr/>
          <p:nvPr/>
        </p:nvSpPr>
        <p:spPr>
          <a:xfrm>
            <a:off x="9637434" y="932767"/>
            <a:ext cx="958419" cy="1079924"/>
          </a:xfrm>
          <a:prstGeom prst="roundRect">
            <a:avLst/>
          </a:prstGeom>
          <a:noFill/>
          <a:ln>
            <a:solidFill>
              <a:srgbClr val="E6E6E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矩形: 圆角 670">
            <a:extLst>
              <a:ext uri="{FF2B5EF4-FFF2-40B4-BE49-F238E27FC236}">
                <a16:creationId xmlns:a16="http://schemas.microsoft.com/office/drawing/2014/main" id="{CC25440A-FF7A-8B34-9378-C3A4573B894D}"/>
              </a:ext>
            </a:extLst>
          </p:cNvPr>
          <p:cNvSpPr/>
          <p:nvPr/>
        </p:nvSpPr>
        <p:spPr>
          <a:xfrm>
            <a:off x="3721930" y="4566773"/>
            <a:ext cx="2096522" cy="1034188"/>
          </a:xfrm>
          <a:prstGeom prst="roundRect">
            <a:avLst/>
          </a:prstGeom>
          <a:noFill/>
          <a:ln>
            <a:solidFill>
              <a:srgbClr val="E6E6E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46010BB3-7751-3FA1-2EA1-EEE484854011}"/>
              </a:ext>
            </a:extLst>
          </p:cNvPr>
          <p:cNvSpPr/>
          <p:nvPr/>
        </p:nvSpPr>
        <p:spPr>
          <a:xfrm>
            <a:off x="7822500" y="2122076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A565AAFF-D132-1F64-DD0F-FA77C5DB36FE}"/>
              </a:ext>
            </a:extLst>
          </p:cNvPr>
          <p:cNvSpPr/>
          <p:nvPr/>
        </p:nvSpPr>
        <p:spPr>
          <a:xfrm>
            <a:off x="6728538" y="2121284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5" name="任意多边形: 形状 354">
            <a:extLst>
              <a:ext uri="{FF2B5EF4-FFF2-40B4-BE49-F238E27FC236}">
                <a16:creationId xmlns:a16="http://schemas.microsoft.com/office/drawing/2014/main" id="{C212C025-6916-8BB2-89B5-45DEEB2BD2B8}"/>
              </a:ext>
            </a:extLst>
          </p:cNvPr>
          <p:cNvSpPr/>
          <p:nvPr/>
        </p:nvSpPr>
        <p:spPr>
          <a:xfrm>
            <a:off x="5299608" y="2122964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B742BFA5-8350-1528-7813-1465FE995D29}"/>
              </a:ext>
            </a:extLst>
          </p:cNvPr>
          <p:cNvSpPr txBox="1"/>
          <p:nvPr/>
        </p:nvSpPr>
        <p:spPr>
          <a:xfrm>
            <a:off x="5216350" y="2179553"/>
            <a:ext cx="27287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54D0C76B-FF77-592D-6B3C-47FA264DD2D8}"/>
              </a:ext>
            </a:extLst>
          </p:cNvPr>
          <p:cNvSpPr/>
          <p:nvPr/>
        </p:nvSpPr>
        <p:spPr>
          <a:xfrm>
            <a:off x="5297113" y="4058637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12ED6C9F-00FE-BFF7-2387-083A66653906}"/>
              </a:ext>
            </a:extLst>
          </p:cNvPr>
          <p:cNvSpPr/>
          <p:nvPr/>
        </p:nvSpPr>
        <p:spPr>
          <a:xfrm rot="18900000">
            <a:off x="9040790" y="2064287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EA9099F4-98E2-DC6A-3D51-2E51930DFFCC}"/>
              </a:ext>
            </a:extLst>
          </p:cNvPr>
          <p:cNvSpPr/>
          <p:nvPr/>
        </p:nvSpPr>
        <p:spPr>
          <a:xfrm rot="16200000">
            <a:off x="9007004" y="3456766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1" name="任意多边形: 形状 260">
            <a:extLst>
              <a:ext uri="{FF2B5EF4-FFF2-40B4-BE49-F238E27FC236}">
                <a16:creationId xmlns:a16="http://schemas.microsoft.com/office/drawing/2014/main" id="{A1D75729-A483-E207-FA46-30AA43C47C0D}"/>
              </a:ext>
            </a:extLst>
          </p:cNvPr>
          <p:cNvSpPr/>
          <p:nvPr/>
        </p:nvSpPr>
        <p:spPr>
          <a:xfrm rot="18900000">
            <a:off x="9043822" y="4222886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空心弧 182">
            <a:extLst>
              <a:ext uri="{FF2B5EF4-FFF2-40B4-BE49-F238E27FC236}">
                <a16:creationId xmlns:a16="http://schemas.microsoft.com/office/drawing/2014/main" id="{48A6B3D3-26F7-4944-9E0B-A6CDE946D59E}"/>
              </a:ext>
            </a:extLst>
          </p:cNvPr>
          <p:cNvSpPr/>
          <p:nvPr/>
        </p:nvSpPr>
        <p:spPr>
          <a:xfrm rot="16200000">
            <a:off x="3744804" y="7832841"/>
            <a:ext cx="864000" cy="864000"/>
          </a:xfrm>
          <a:prstGeom prst="blockArc">
            <a:avLst>
              <a:gd name="adj1" fmla="val 5400000"/>
              <a:gd name="adj2" fmla="val 10800000"/>
              <a:gd name="adj3" fmla="val 8333"/>
            </a:avLst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空心弧 144">
            <a:extLst>
              <a:ext uri="{FF2B5EF4-FFF2-40B4-BE49-F238E27FC236}">
                <a16:creationId xmlns:a16="http://schemas.microsoft.com/office/drawing/2014/main" id="{75138CD1-A28A-E044-7C41-7E6A084AA936}"/>
              </a:ext>
            </a:extLst>
          </p:cNvPr>
          <p:cNvSpPr/>
          <p:nvPr/>
        </p:nvSpPr>
        <p:spPr>
          <a:xfrm rot="16200000">
            <a:off x="3814978" y="7905978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9061DFD-5220-FDD9-18B1-8A63A7CF9EE6}"/>
              </a:ext>
            </a:extLst>
          </p:cNvPr>
          <p:cNvSpPr/>
          <p:nvPr/>
        </p:nvSpPr>
        <p:spPr>
          <a:xfrm rot="10800000">
            <a:off x="4394770" y="6181975"/>
            <a:ext cx="72000" cy="25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空心弧 255">
            <a:extLst>
              <a:ext uri="{FF2B5EF4-FFF2-40B4-BE49-F238E27FC236}">
                <a16:creationId xmlns:a16="http://schemas.microsoft.com/office/drawing/2014/main" id="{868DCC93-9230-F8CA-D23C-D5057A40FFA9}"/>
              </a:ext>
            </a:extLst>
          </p:cNvPr>
          <p:cNvSpPr/>
          <p:nvPr/>
        </p:nvSpPr>
        <p:spPr>
          <a:xfrm>
            <a:off x="3746733" y="5837800"/>
            <a:ext cx="720000" cy="720000"/>
          </a:xfrm>
          <a:prstGeom prst="blockArc">
            <a:avLst>
              <a:gd name="adj1" fmla="val 18900000"/>
              <a:gd name="adj2" fmla="val 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A19BE222-0188-978C-619B-EB32CB10A54C}"/>
              </a:ext>
            </a:extLst>
          </p:cNvPr>
          <p:cNvSpPr/>
          <p:nvPr/>
        </p:nvSpPr>
        <p:spPr>
          <a:xfrm rot="8100000">
            <a:off x="3926335" y="5062486"/>
            <a:ext cx="72000" cy="10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DE64D64-4EC8-1706-C8B0-1BD286019A26}"/>
              </a:ext>
            </a:extLst>
          </p:cNvPr>
          <p:cNvSpPr/>
          <p:nvPr/>
        </p:nvSpPr>
        <p:spPr>
          <a:xfrm rot="5400000">
            <a:off x="7973117" y="-1116121"/>
            <a:ext cx="72000" cy="6480000"/>
          </a:xfrm>
          <a:prstGeom prst="rect">
            <a:avLst/>
          </a:prstGeom>
          <a:solidFill>
            <a:srgbClr val="00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5B9F54BA-2FD0-0EE9-9BF3-7017DCB2BC9A}"/>
              </a:ext>
            </a:extLst>
          </p:cNvPr>
          <p:cNvSpPr/>
          <p:nvPr/>
        </p:nvSpPr>
        <p:spPr>
          <a:xfrm rot="5400000">
            <a:off x="7958066" y="1040951"/>
            <a:ext cx="72000" cy="6480000"/>
          </a:xfrm>
          <a:prstGeom prst="rect">
            <a:avLst/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957FA636-7B51-1F9F-7B94-B7CA910E2938}"/>
              </a:ext>
            </a:extLst>
          </p:cNvPr>
          <p:cNvSpPr/>
          <p:nvPr/>
        </p:nvSpPr>
        <p:spPr>
          <a:xfrm>
            <a:off x="9614636" y="572117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FA2557-0839-F152-9C5F-1B8AEC4ABB7E}"/>
              </a:ext>
            </a:extLst>
          </p:cNvPr>
          <p:cNvSpPr/>
          <p:nvPr/>
        </p:nvSpPr>
        <p:spPr>
          <a:xfrm rot="5400000">
            <a:off x="10342064" y="4605485"/>
            <a:ext cx="72000" cy="2232000"/>
          </a:xfrm>
          <a:prstGeom prst="rect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9AA41C5-68EE-2449-4892-DF80E69E7C65}"/>
              </a:ext>
            </a:extLst>
          </p:cNvPr>
          <p:cNvSpPr/>
          <p:nvPr/>
        </p:nvSpPr>
        <p:spPr>
          <a:xfrm rot="5400000">
            <a:off x="5075396" y="8663462"/>
            <a:ext cx="72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E72BE6F-F29D-BAFD-B89C-F56A7585B675}"/>
              </a:ext>
            </a:extLst>
          </p:cNvPr>
          <p:cNvSpPr/>
          <p:nvPr/>
        </p:nvSpPr>
        <p:spPr>
          <a:xfrm rot="5400000">
            <a:off x="3846553" y="8799730"/>
            <a:ext cx="72000" cy="45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06089A3-7349-864B-2976-38506533998F}"/>
              </a:ext>
            </a:extLst>
          </p:cNvPr>
          <p:cNvSpPr/>
          <p:nvPr/>
        </p:nvSpPr>
        <p:spPr>
          <a:xfrm rot="5400000">
            <a:off x="3862529" y="8284728"/>
            <a:ext cx="72000" cy="612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9173689-12CC-477E-2DD7-7E9EB8CD1910}"/>
              </a:ext>
            </a:extLst>
          </p:cNvPr>
          <p:cNvSpPr/>
          <p:nvPr/>
        </p:nvSpPr>
        <p:spPr>
          <a:xfrm>
            <a:off x="4466213" y="7105412"/>
            <a:ext cx="72000" cy="118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空心弧 257">
            <a:extLst>
              <a:ext uri="{FF2B5EF4-FFF2-40B4-BE49-F238E27FC236}">
                <a16:creationId xmlns:a16="http://schemas.microsoft.com/office/drawing/2014/main" id="{AFEB98FA-50B9-9182-ABF1-036175F2EDEE}"/>
              </a:ext>
            </a:extLst>
          </p:cNvPr>
          <p:cNvSpPr/>
          <p:nvPr/>
        </p:nvSpPr>
        <p:spPr>
          <a:xfrm rot="16200000">
            <a:off x="9415546" y="5496329"/>
            <a:ext cx="1080000" cy="1080000"/>
          </a:xfrm>
          <a:prstGeom prst="blockArc">
            <a:avLst>
              <a:gd name="adj1" fmla="val 5400000"/>
              <a:gd name="adj2" fmla="val 10800000"/>
              <a:gd name="adj3" fmla="val 667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FDC1C072-B50B-92CB-C098-B9DB352CB430}"/>
              </a:ext>
            </a:extLst>
          </p:cNvPr>
          <p:cNvSpPr/>
          <p:nvPr/>
        </p:nvSpPr>
        <p:spPr>
          <a:xfrm rot="16200000">
            <a:off x="8164501" y="4767782"/>
            <a:ext cx="72000" cy="3546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空心弧 246">
            <a:extLst>
              <a:ext uri="{FF2B5EF4-FFF2-40B4-BE49-F238E27FC236}">
                <a16:creationId xmlns:a16="http://schemas.microsoft.com/office/drawing/2014/main" id="{49EAEEF5-EDFF-2FA1-EC51-64DBA03E2B12}"/>
              </a:ext>
            </a:extLst>
          </p:cNvPr>
          <p:cNvSpPr/>
          <p:nvPr/>
        </p:nvSpPr>
        <p:spPr>
          <a:xfrm rot="5400000">
            <a:off x="4605948" y="4646690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227834D5-7102-71A7-04D9-46DB49390B59}"/>
              </a:ext>
            </a:extLst>
          </p:cNvPr>
          <p:cNvSpPr/>
          <p:nvPr/>
        </p:nvSpPr>
        <p:spPr>
          <a:xfrm rot="16200000">
            <a:off x="7549671" y="6110497"/>
            <a:ext cx="72000" cy="51048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E2D9EEB8-EE55-F652-33BA-FA8CD39188C0}"/>
              </a:ext>
            </a:extLst>
          </p:cNvPr>
          <p:cNvSpPr/>
          <p:nvPr/>
        </p:nvSpPr>
        <p:spPr>
          <a:xfrm rot="10800000">
            <a:off x="10424149" y="4278223"/>
            <a:ext cx="72000" cy="40608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空心弧 230">
            <a:extLst>
              <a:ext uri="{FF2B5EF4-FFF2-40B4-BE49-F238E27FC236}">
                <a16:creationId xmlns:a16="http://schemas.microsoft.com/office/drawing/2014/main" id="{9A7B7D41-3788-C2EE-8850-E55B6BE7714F}"/>
              </a:ext>
            </a:extLst>
          </p:cNvPr>
          <p:cNvSpPr/>
          <p:nvPr/>
        </p:nvSpPr>
        <p:spPr>
          <a:xfrm rot="16200000">
            <a:off x="3959115" y="5748095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EA898855-9ECE-62B0-EDED-129490F66686}"/>
              </a:ext>
            </a:extLst>
          </p:cNvPr>
          <p:cNvSpPr/>
          <p:nvPr/>
        </p:nvSpPr>
        <p:spPr>
          <a:xfrm rot="10800000">
            <a:off x="4607016" y="4993259"/>
            <a:ext cx="72000" cy="1116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54C0953E-6167-0D91-A885-6EDDE2E1AF57}"/>
              </a:ext>
            </a:extLst>
          </p:cNvPr>
          <p:cNvSpPr/>
          <p:nvPr/>
        </p:nvSpPr>
        <p:spPr>
          <a:xfrm rot="10800000">
            <a:off x="4535250" y="5004643"/>
            <a:ext cx="72000" cy="3276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9D095376-1598-302A-F1B6-05CC9F8E641D}"/>
              </a:ext>
            </a:extLst>
          </p:cNvPr>
          <p:cNvSpPr/>
          <p:nvPr/>
        </p:nvSpPr>
        <p:spPr>
          <a:xfrm rot="10800000">
            <a:off x="4608946" y="6817366"/>
            <a:ext cx="72000" cy="145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空心弧 93">
            <a:extLst>
              <a:ext uri="{FF2B5EF4-FFF2-40B4-BE49-F238E27FC236}">
                <a16:creationId xmlns:a16="http://schemas.microsoft.com/office/drawing/2014/main" id="{64BE663C-4649-13DA-A25A-62192BEBF0C4}"/>
              </a:ext>
            </a:extLst>
          </p:cNvPr>
          <p:cNvSpPr/>
          <p:nvPr/>
        </p:nvSpPr>
        <p:spPr>
          <a:xfrm rot="5400000">
            <a:off x="4749846" y="6003100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827963D-35CF-AE48-3E23-C2E80A7E8041}"/>
              </a:ext>
            </a:extLst>
          </p:cNvPr>
          <p:cNvSpPr/>
          <p:nvPr/>
        </p:nvSpPr>
        <p:spPr>
          <a:xfrm>
            <a:off x="4749722" y="6332580"/>
            <a:ext cx="72000" cy="2304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994AAC-E4F6-86CE-F075-5D25CA2EABDD}"/>
              </a:ext>
            </a:extLst>
          </p:cNvPr>
          <p:cNvSpPr/>
          <p:nvPr/>
        </p:nvSpPr>
        <p:spPr>
          <a:xfrm>
            <a:off x="4678141" y="4999366"/>
            <a:ext cx="72000" cy="3276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空心弧 170">
            <a:extLst>
              <a:ext uri="{FF2B5EF4-FFF2-40B4-BE49-F238E27FC236}">
                <a16:creationId xmlns:a16="http://schemas.microsoft.com/office/drawing/2014/main" id="{D63C9BBB-E816-9F92-F931-87D26EEA0B9B}"/>
              </a:ext>
            </a:extLst>
          </p:cNvPr>
          <p:cNvSpPr/>
          <p:nvPr/>
        </p:nvSpPr>
        <p:spPr>
          <a:xfrm rot="5400000">
            <a:off x="3163885" y="6505115"/>
            <a:ext cx="864000" cy="864000"/>
          </a:xfrm>
          <a:prstGeom prst="blockArc">
            <a:avLst>
              <a:gd name="adj1" fmla="val 5400000"/>
              <a:gd name="adj2" fmla="val 10800000"/>
              <a:gd name="adj3" fmla="val 8333"/>
            </a:avLst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857DC24-0675-024F-E308-276812E01721}"/>
              </a:ext>
            </a:extLst>
          </p:cNvPr>
          <p:cNvSpPr/>
          <p:nvPr/>
        </p:nvSpPr>
        <p:spPr>
          <a:xfrm rot="5400000">
            <a:off x="3833965" y="6262344"/>
            <a:ext cx="72000" cy="55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89BF716-CEB8-105A-C6C0-66100880B803}"/>
              </a:ext>
            </a:extLst>
          </p:cNvPr>
          <p:cNvSpPr/>
          <p:nvPr/>
        </p:nvSpPr>
        <p:spPr>
          <a:xfrm>
            <a:off x="3235313" y="6928916"/>
            <a:ext cx="72000" cy="13392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8DB5F8C9-E5B0-11E4-4DB1-B7C2AEE3B89A}"/>
              </a:ext>
            </a:extLst>
          </p:cNvPr>
          <p:cNvSpPr/>
          <p:nvPr/>
        </p:nvSpPr>
        <p:spPr>
          <a:xfrm>
            <a:off x="3163622" y="6928541"/>
            <a:ext cx="72000" cy="13392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空心弧 104">
            <a:extLst>
              <a:ext uri="{FF2B5EF4-FFF2-40B4-BE49-F238E27FC236}">
                <a16:creationId xmlns:a16="http://schemas.microsoft.com/office/drawing/2014/main" id="{C4996CD9-BBC7-56E8-CE11-5212A60CDEC5}"/>
              </a:ext>
            </a:extLst>
          </p:cNvPr>
          <p:cNvSpPr/>
          <p:nvPr/>
        </p:nvSpPr>
        <p:spPr>
          <a:xfrm>
            <a:off x="4744717" y="6065173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9468589-AD91-4F1C-611E-54C06F171F77}"/>
              </a:ext>
            </a:extLst>
          </p:cNvPr>
          <p:cNvSpPr/>
          <p:nvPr/>
        </p:nvSpPr>
        <p:spPr>
          <a:xfrm rot="5400000">
            <a:off x="6988888" y="3172859"/>
            <a:ext cx="72000" cy="6876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B8A67A4-E842-8DAE-4B8E-EDBF5721B5B9}"/>
              </a:ext>
            </a:extLst>
          </p:cNvPr>
          <p:cNvSpPr/>
          <p:nvPr/>
        </p:nvSpPr>
        <p:spPr>
          <a:xfrm rot="5400000">
            <a:off x="7843173" y="3960348"/>
            <a:ext cx="72000" cy="557784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0BDC694-1788-2CE2-4B25-330B0B197AEF}"/>
              </a:ext>
            </a:extLst>
          </p:cNvPr>
          <p:cNvSpPr/>
          <p:nvPr/>
        </p:nvSpPr>
        <p:spPr>
          <a:xfrm>
            <a:off x="4748335" y="4993394"/>
            <a:ext cx="72000" cy="1440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7242A17-34B4-A1FE-D3CC-256185809232}"/>
              </a:ext>
            </a:extLst>
          </p:cNvPr>
          <p:cNvCxnSpPr/>
          <p:nvPr/>
        </p:nvCxnSpPr>
        <p:spPr>
          <a:xfrm flipV="1">
            <a:off x="9686494" y="8054375"/>
            <a:ext cx="0" cy="20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935146D-707A-1811-ED3A-CD41405B34AB}"/>
              </a:ext>
            </a:extLst>
          </p:cNvPr>
          <p:cNvSpPr/>
          <p:nvPr/>
        </p:nvSpPr>
        <p:spPr>
          <a:xfrm rot="5400000">
            <a:off x="9930820" y="7435077"/>
            <a:ext cx="72000" cy="576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FED125-FB52-16F6-48A3-86B6BBBF8384}"/>
              </a:ext>
            </a:extLst>
          </p:cNvPr>
          <p:cNvSpPr/>
          <p:nvPr/>
        </p:nvSpPr>
        <p:spPr>
          <a:xfrm rot="5400000">
            <a:off x="6881213" y="6700728"/>
            <a:ext cx="72000" cy="3780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空心弧 36">
            <a:extLst>
              <a:ext uri="{FF2B5EF4-FFF2-40B4-BE49-F238E27FC236}">
                <a16:creationId xmlns:a16="http://schemas.microsoft.com/office/drawing/2014/main" id="{F6DDC752-9BB5-EBBC-6843-E18B830AF58D}"/>
              </a:ext>
            </a:extLst>
          </p:cNvPr>
          <p:cNvSpPr/>
          <p:nvPr/>
        </p:nvSpPr>
        <p:spPr>
          <a:xfrm>
            <a:off x="4749846" y="8268359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974E88E-FD18-B785-B632-DF1B29D50FB6}"/>
              </a:ext>
            </a:extLst>
          </p:cNvPr>
          <p:cNvSpPr/>
          <p:nvPr/>
        </p:nvSpPr>
        <p:spPr>
          <a:xfrm rot="5400000">
            <a:off x="5433846" y="8592359"/>
            <a:ext cx="72000" cy="720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0C38BE8-9EFA-276B-C894-BC1ED8F8B032}"/>
              </a:ext>
            </a:extLst>
          </p:cNvPr>
          <p:cNvSpPr/>
          <p:nvPr/>
        </p:nvSpPr>
        <p:spPr>
          <a:xfrm>
            <a:off x="5415652" y="8880359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空心弧 41">
            <a:extLst>
              <a:ext uri="{FF2B5EF4-FFF2-40B4-BE49-F238E27FC236}">
                <a16:creationId xmlns:a16="http://schemas.microsoft.com/office/drawing/2014/main" id="{8BA2A9CF-C2FC-5F0F-BBE4-716EBD53723D}"/>
              </a:ext>
            </a:extLst>
          </p:cNvPr>
          <p:cNvSpPr/>
          <p:nvPr/>
        </p:nvSpPr>
        <p:spPr>
          <a:xfrm rot="16200000">
            <a:off x="5450796" y="8268359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BD67B9A-A6E3-5186-A9C1-ED53B8FA86A2}"/>
              </a:ext>
            </a:extLst>
          </p:cNvPr>
          <p:cNvSpPr/>
          <p:nvPr/>
        </p:nvSpPr>
        <p:spPr>
          <a:xfrm rot="2700000">
            <a:off x="6122066" y="8540346"/>
            <a:ext cx="72000" cy="396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空心弧 43">
            <a:extLst>
              <a:ext uri="{FF2B5EF4-FFF2-40B4-BE49-F238E27FC236}">
                <a16:creationId xmlns:a16="http://schemas.microsoft.com/office/drawing/2014/main" id="{1C4ADA57-33A0-07B7-55BF-699A28431D15}"/>
              </a:ext>
            </a:extLst>
          </p:cNvPr>
          <p:cNvSpPr/>
          <p:nvPr/>
        </p:nvSpPr>
        <p:spPr>
          <a:xfrm rot="5400000">
            <a:off x="6151047" y="8483624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BEDAB1F-77A3-C887-AB03-993431FBF3F1}"/>
              </a:ext>
            </a:extLst>
          </p:cNvPr>
          <p:cNvSpPr/>
          <p:nvPr/>
        </p:nvSpPr>
        <p:spPr>
          <a:xfrm rot="5400000">
            <a:off x="7148934" y="7835625"/>
            <a:ext cx="72000" cy="136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空心弧 54">
            <a:extLst>
              <a:ext uri="{FF2B5EF4-FFF2-40B4-BE49-F238E27FC236}">
                <a16:creationId xmlns:a16="http://schemas.microsoft.com/office/drawing/2014/main" id="{320F5A22-2F36-7700-F4FB-353182F9F4DA}"/>
              </a:ext>
            </a:extLst>
          </p:cNvPr>
          <p:cNvSpPr/>
          <p:nvPr/>
        </p:nvSpPr>
        <p:spPr>
          <a:xfrm rot="16200000">
            <a:off x="7510102" y="7835623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1AD3D1D-9E9C-E6D1-CE6D-A03B884BAB19}"/>
              </a:ext>
            </a:extLst>
          </p:cNvPr>
          <p:cNvSpPr/>
          <p:nvPr/>
        </p:nvSpPr>
        <p:spPr>
          <a:xfrm rot="2700000">
            <a:off x="8204592" y="8079402"/>
            <a:ext cx="72000" cy="4068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空心弧 56">
            <a:extLst>
              <a:ext uri="{FF2B5EF4-FFF2-40B4-BE49-F238E27FC236}">
                <a16:creationId xmlns:a16="http://schemas.microsoft.com/office/drawing/2014/main" id="{CE7B3012-4A21-40F2-D404-687EACCF001F}"/>
              </a:ext>
            </a:extLst>
          </p:cNvPr>
          <p:cNvSpPr/>
          <p:nvPr/>
        </p:nvSpPr>
        <p:spPr>
          <a:xfrm rot="5400000">
            <a:off x="8242562" y="8018346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E50FC6B-921F-0A8D-AF0D-E08C99FEB5CF}"/>
              </a:ext>
            </a:extLst>
          </p:cNvPr>
          <p:cNvSpPr/>
          <p:nvPr/>
        </p:nvSpPr>
        <p:spPr>
          <a:xfrm rot="5400000">
            <a:off x="9593117" y="7010346"/>
            <a:ext cx="72000" cy="208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空心弧 61">
            <a:extLst>
              <a:ext uri="{FF2B5EF4-FFF2-40B4-BE49-F238E27FC236}">
                <a16:creationId xmlns:a16="http://schemas.microsoft.com/office/drawing/2014/main" id="{026991B0-00F9-C68D-A737-6EE0ECC80AD1}"/>
              </a:ext>
            </a:extLst>
          </p:cNvPr>
          <p:cNvSpPr/>
          <p:nvPr/>
        </p:nvSpPr>
        <p:spPr>
          <a:xfrm rot="16200000">
            <a:off x="10308318" y="7370346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4F47C0-D2EE-CA76-CA51-AC081D3320A9}"/>
              </a:ext>
            </a:extLst>
          </p:cNvPr>
          <p:cNvSpPr txBox="1"/>
          <p:nvPr/>
        </p:nvSpPr>
        <p:spPr>
          <a:xfrm>
            <a:off x="4816963" y="7214359"/>
            <a:ext cx="39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YIH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236E751-35A1-F0AA-E3E8-420821D5A9F9}"/>
              </a:ext>
            </a:extLst>
          </p:cNvPr>
          <p:cNvSpPr txBox="1"/>
          <p:nvPr/>
        </p:nvSpPr>
        <p:spPr>
          <a:xfrm>
            <a:off x="4816731" y="7937470"/>
            <a:ext cx="719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CLB / IT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B910E31-4F14-12F6-196C-4B27F53D5C21}"/>
              </a:ext>
            </a:extLst>
          </p:cNvPr>
          <p:cNvSpPr txBox="1"/>
          <p:nvPr/>
        </p:nvSpPr>
        <p:spPr>
          <a:xfrm>
            <a:off x="4926598" y="9096359"/>
            <a:ext cx="104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Kent Ridge Bus Terminal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515C321-190A-4073-99F2-679BACA5FCDE}"/>
              </a:ext>
            </a:extLst>
          </p:cNvPr>
          <p:cNvSpPr txBox="1"/>
          <p:nvPr/>
        </p:nvSpPr>
        <p:spPr>
          <a:xfrm>
            <a:off x="6255614" y="8207498"/>
            <a:ext cx="1084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13 / Ventus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EF4658-B46F-1C08-BA26-697892A8C2FD}"/>
              </a:ext>
            </a:extLst>
          </p:cNvPr>
          <p:cNvSpPr txBox="1"/>
          <p:nvPr/>
        </p:nvSpPr>
        <p:spPr>
          <a:xfrm>
            <a:off x="7296286" y="8207499"/>
            <a:ext cx="483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5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866C86-96D5-AF02-FD3F-DB7EA637248F}"/>
              </a:ext>
            </a:extLst>
          </p:cNvPr>
          <p:cNvSpPr/>
          <p:nvPr/>
        </p:nvSpPr>
        <p:spPr>
          <a:xfrm>
            <a:off x="10955990" y="6981171"/>
            <a:ext cx="72000" cy="756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5CEB09-648C-31D6-C100-CBB976757327}"/>
              </a:ext>
            </a:extLst>
          </p:cNvPr>
          <p:cNvSpPr txBox="1"/>
          <p:nvPr/>
        </p:nvSpPr>
        <p:spPr>
          <a:xfrm>
            <a:off x="9259952" y="8315499"/>
            <a:ext cx="84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Opp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NUSS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11A6D0-F7E5-F0B4-FD6D-3B45B6B6EC26}"/>
              </a:ext>
            </a:extLst>
          </p:cNvPr>
          <p:cNvSpPr txBox="1"/>
          <p:nvPr/>
        </p:nvSpPr>
        <p:spPr>
          <a:xfrm>
            <a:off x="10461024" y="8086950"/>
            <a:ext cx="95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BIZ 2 /</a:t>
            </a:r>
            <a:b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Opp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HSSML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113DA1C6-0DE1-235D-FF0D-830B880FE966}"/>
              </a:ext>
            </a:extLst>
          </p:cNvPr>
          <p:cNvSpPr/>
          <p:nvPr/>
        </p:nvSpPr>
        <p:spPr>
          <a:xfrm rot="5400000">
            <a:off x="7424411" y="8479448"/>
            <a:ext cx="216000" cy="216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5" name="矩形 52">
            <a:extLst>
              <a:ext uri="{FF2B5EF4-FFF2-40B4-BE49-F238E27FC236}">
                <a16:creationId xmlns:a16="http://schemas.microsoft.com/office/drawing/2014/main" id="{7C8FA8B2-8302-01BA-DC0A-104B63F270DA}"/>
              </a:ext>
            </a:extLst>
          </p:cNvPr>
          <p:cNvSpPr/>
          <p:nvPr/>
        </p:nvSpPr>
        <p:spPr>
          <a:xfrm rot="5400000">
            <a:off x="10134158" y="7155364"/>
            <a:ext cx="72000" cy="987552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42F2F57-B845-9601-0179-0EAA61E3C39E}"/>
              </a:ext>
            </a:extLst>
          </p:cNvPr>
          <p:cNvSpPr/>
          <p:nvPr/>
        </p:nvSpPr>
        <p:spPr>
          <a:xfrm rot="5400000">
            <a:off x="9795820" y="7831698"/>
            <a:ext cx="72000" cy="846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33F1299D-2153-73C1-DADB-D2620C2C842E}"/>
              </a:ext>
            </a:extLst>
          </p:cNvPr>
          <p:cNvSpPr/>
          <p:nvPr/>
        </p:nvSpPr>
        <p:spPr>
          <a:xfrm rot="16200000">
            <a:off x="9615024" y="8002022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FE0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79BEE893-E6B0-FC57-8F40-5272E39C8528}"/>
              </a:ext>
            </a:extLst>
          </p:cNvPr>
          <p:cNvSpPr/>
          <p:nvPr/>
        </p:nvSpPr>
        <p:spPr>
          <a:xfrm rot="16200000">
            <a:off x="9615024" y="8204519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C175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空心弧 73">
            <a:extLst>
              <a:ext uri="{FF2B5EF4-FFF2-40B4-BE49-F238E27FC236}">
                <a16:creationId xmlns:a16="http://schemas.microsoft.com/office/drawing/2014/main" id="{02E9C3B2-0273-2205-9423-2B9F025838C9}"/>
              </a:ext>
            </a:extLst>
          </p:cNvPr>
          <p:cNvSpPr/>
          <p:nvPr/>
        </p:nvSpPr>
        <p:spPr>
          <a:xfrm rot="5400000">
            <a:off x="9048296" y="8218698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空心弧 80">
            <a:extLst>
              <a:ext uri="{FF2B5EF4-FFF2-40B4-BE49-F238E27FC236}">
                <a16:creationId xmlns:a16="http://schemas.microsoft.com/office/drawing/2014/main" id="{8269C5C5-BE4E-68E2-B028-E03D6C2A9B42}"/>
              </a:ext>
            </a:extLst>
          </p:cNvPr>
          <p:cNvSpPr/>
          <p:nvPr/>
        </p:nvSpPr>
        <p:spPr>
          <a:xfrm rot="16200000">
            <a:off x="8445326" y="7906728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24F342E-A96B-9351-68B6-F40388564324}"/>
              </a:ext>
            </a:extLst>
          </p:cNvPr>
          <p:cNvSpPr/>
          <p:nvPr/>
        </p:nvSpPr>
        <p:spPr>
          <a:xfrm rot="2700000">
            <a:off x="9071307" y="8316234"/>
            <a:ext cx="72000" cy="2124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空心弧 82">
            <a:extLst>
              <a:ext uri="{FF2B5EF4-FFF2-40B4-BE49-F238E27FC236}">
                <a16:creationId xmlns:a16="http://schemas.microsoft.com/office/drawing/2014/main" id="{7C585C6D-2410-0A24-C18C-F2BD7F27E10D}"/>
              </a:ext>
            </a:extLst>
          </p:cNvPr>
          <p:cNvSpPr/>
          <p:nvPr/>
        </p:nvSpPr>
        <p:spPr>
          <a:xfrm rot="16200000">
            <a:off x="10066804" y="7930022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1B92BD96-08F9-F0E0-E299-50C4BF2FEB69}"/>
              </a:ext>
            </a:extLst>
          </p:cNvPr>
          <p:cNvSpPr/>
          <p:nvPr/>
        </p:nvSpPr>
        <p:spPr>
          <a:xfrm rot="16200000">
            <a:off x="11683371" y="2012313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A71D9E4-FDCA-D719-92AC-0E60FD1CEA06}"/>
              </a:ext>
            </a:extLst>
          </p:cNvPr>
          <p:cNvSpPr txBox="1"/>
          <p:nvPr/>
        </p:nvSpPr>
        <p:spPr>
          <a:xfrm>
            <a:off x="9037853" y="7559432"/>
            <a:ext cx="634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 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9E48ED7-18DE-4B64-3C2B-C22515391290}"/>
              </a:ext>
            </a:extLst>
          </p:cNvPr>
          <p:cNvSpPr txBox="1"/>
          <p:nvPr/>
        </p:nvSpPr>
        <p:spPr>
          <a:xfrm>
            <a:off x="11027359" y="7128231"/>
            <a:ext cx="6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Opp TCOMS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8370162-322E-7232-3C1A-C656CDCBBD3E}"/>
              </a:ext>
            </a:extLst>
          </p:cNvPr>
          <p:cNvSpPr txBox="1"/>
          <p:nvPr/>
        </p:nvSpPr>
        <p:spPr>
          <a:xfrm>
            <a:off x="10462721" y="6204450"/>
            <a:ext cx="85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PGP /</a:t>
            </a:r>
            <a:b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PGP Foyer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2D1FE6B-D2BB-6F1C-94F8-16B467A201B0}"/>
              </a:ext>
            </a:extLst>
          </p:cNvPr>
          <p:cNvSpPr txBox="1"/>
          <p:nvPr/>
        </p:nvSpPr>
        <p:spPr>
          <a:xfrm>
            <a:off x="9310904" y="6899878"/>
            <a:ext cx="706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KR MRT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空心弧 91">
            <a:extLst>
              <a:ext uri="{FF2B5EF4-FFF2-40B4-BE49-F238E27FC236}">
                <a16:creationId xmlns:a16="http://schemas.microsoft.com/office/drawing/2014/main" id="{5854B506-02B9-652A-1681-09D636825B31}"/>
              </a:ext>
            </a:extLst>
          </p:cNvPr>
          <p:cNvSpPr/>
          <p:nvPr/>
        </p:nvSpPr>
        <p:spPr>
          <a:xfrm rot="10800000">
            <a:off x="10307359" y="6641076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8136366-5939-F908-F3C3-3B2E5BE9C15B}"/>
              </a:ext>
            </a:extLst>
          </p:cNvPr>
          <p:cNvSpPr/>
          <p:nvPr/>
        </p:nvSpPr>
        <p:spPr>
          <a:xfrm rot="5400000">
            <a:off x="8526185" y="4570272"/>
            <a:ext cx="72000" cy="4212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空心弧 98">
            <a:extLst>
              <a:ext uri="{FF2B5EF4-FFF2-40B4-BE49-F238E27FC236}">
                <a16:creationId xmlns:a16="http://schemas.microsoft.com/office/drawing/2014/main" id="{758EA905-C53C-98C4-9296-035DEED1BB2A}"/>
              </a:ext>
            </a:extLst>
          </p:cNvPr>
          <p:cNvSpPr/>
          <p:nvPr/>
        </p:nvSpPr>
        <p:spPr>
          <a:xfrm rot="16200000">
            <a:off x="6108660" y="5992282"/>
            <a:ext cx="720000" cy="720000"/>
          </a:xfrm>
          <a:prstGeom prst="blockArc">
            <a:avLst>
              <a:gd name="adj1" fmla="val 10800000"/>
              <a:gd name="adj2" fmla="val 135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空心弧 99">
            <a:extLst>
              <a:ext uri="{FF2B5EF4-FFF2-40B4-BE49-F238E27FC236}">
                <a16:creationId xmlns:a16="http://schemas.microsoft.com/office/drawing/2014/main" id="{6BF863F2-2D4E-5CC4-887F-F307A5415502}"/>
              </a:ext>
            </a:extLst>
          </p:cNvPr>
          <p:cNvSpPr/>
          <p:nvPr/>
        </p:nvSpPr>
        <p:spPr>
          <a:xfrm rot="5400000">
            <a:off x="5203278" y="6003324"/>
            <a:ext cx="720000" cy="720000"/>
          </a:xfrm>
          <a:prstGeom prst="blockArc">
            <a:avLst>
              <a:gd name="adj1" fmla="val 10800000"/>
              <a:gd name="adj2" fmla="val 135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143418A-F131-46A8-82D9-48CB7D112BAA}"/>
              </a:ext>
            </a:extLst>
          </p:cNvPr>
          <p:cNvSpPr/>
          <p:nvPr/>
        </p:nvSpPr>
        <p:spPr>
          <a:xfrm rot="8100000">
            <a:off x="5979145" y="6035023"/>
            <a:ext cx="72000" cy="64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1391E0E-C95F-5F37-0337-B06E769DC181}"/>
              </a:ext>
            </a:extLst>
          </p:cNvPr>
          <p:cNvSpPr/>
          <p:nvPr/>
        </p:nvSpPr>
        <p:spPr>
          <a:xfrm rot="5400000">
            <a:off x="5293278" y="5804876"/>
            <a:ext cx="72000" cy="46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4955D63-5BCB-1A3F-E3D1-8946017755DA}"/>
              </a:ext>
            </a:extLst>
          </p:cNvPr>
          <p:cNvSpPr txBox="1"/>
          <p:nvPr/>
        </p:nvSpPr>
        <p:spPr>
          <a:xfrm>
            <a:off x="7785833" y="6896827"/>
            <a:ext cx="907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27 / S 17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DAF57D4-C827-B8A8-D53D-CB0F9B0151B9}"/>
              </a:ext>
            </a:extLst>
          </p:cNvPr>
          <p:cNvSpPr txBox="1"/>
          <p:nvPr/>
        </p:nvSpPr>
        <p:spPr>
          <a:xfrm>
            <a:off x="7232271" y="6897107"/>
            <a:ext cx="537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UHall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C940F3E-BF4B-2DE0-D1C4-A6FF44157807}"/>
              </a:ext>
            </a:extLst>
          </p:cNvPr>
          <p:cNvSpPr txBox="1"/>
          <p:nvPr/>
        </p:nvSpPr>
        <p:spPr>
          <a:xfrm>
            <a:off x="6393293" y="6899880"/>
            <a:ext cx="78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Opp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UHC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8F35CA3-33F5-3C49-3A09-5CE589834630}"/>
              </a:ext>
            </a:extLst>
          </p:cNvPr>
          <p:cNvSpPr txBox="1"/>
          <p:nvPr/>
        </p:nvSpPr>
        <p:spPr>
          <a:xfrm>
            <a:off x="4820481" y="6304401"/>
            <a:ext cx="782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Museum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07EE4CE-B3C8-3A40-31B1-17B43FABC9BA}"/>
              </a:ext>
            </a:extLst>
          </p:cNvPr>
          <p:cNvSpPr txBox="1"/>
          <p:nvPr/>
        </p:nvSpPr>
        <p:spPr>
          <a:xfrm>
            <a:off x="3707331" y="4808634"/>
            <a:ext cx="83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University</a:t>
            </a:r>
            <a:b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Town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空心弧 118">
            <a:extLst>
              <a:ext uri="{FF2B5EF4-FFF2-40B4-BE49-F238E27FC236}">
                <a16:creationId xmlns:a16="http://schemas.microsoft.com/office/drawing/2014/main" id="{BFD398DC-D87E-1102-6580-833615469B60}"/>
              </a:ext>
            </a:extLst>
          </p:cNvPr>
          <p:cNvSpPr/>
          <p:nvPr/>
        </p:nvSpPr>
        <p:spPr>
          <a:xfrm rot="10800000">
            <a:off x="10066804" y="7687077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A80C798-597D-F7E7-656E-CDE255D1A1E7}"/>
              </a:ext>
            </a:extLst>
          </p:cNvPr>
          <p:cNvSpPr/>
          <p:nvPr/>
        </p:nvSpPr>
        <p:spPr>
          <a:xfrm rot="10800000">
            <a:off x="10353788" y="7857653"/>
            <a:ext cx="72000" cy="18288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6522EAF-2177-26A7-E071-5BB90244625F}"/>
              </a:ext>
            </a:extLst>
          </p:cNvPr>
          <p:cNvSpPr/>
          <p:nvPr/>
        </p:nvSpPr>
        <p:spPr>
          <a:xfrm>
            <a:off x="10404059" y="6539762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EDB03D85-EFFD-D08C-E4E2-42BA2DDEF08E}"/>
              </a:ext>
            </a:extLst>
          </p:cNvPr>
          <p:cNvSpPr/>
          <p:nvPr/>
        </p:nvSpPr>
        <p:spPr>
          <a:xfrm>
            <a:off x="4670288" y="6341435"/>
            <a:ext cx="162000" cy="1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空心弧 157">
            <a:extLst>
              <a:ext uri="{FF2B5EF4-FFF2-40B4-BE49-F238E27FC236}">
                <a16:creationId xmlns:a16="http://schemas.microsoft.com/office/drawing/2014/main" id="{2904C123-CCD9-0A22-B72E-5821C7CFD0C1}"/>
              </a:ext>
            </a:extLst>
          </p:cNvPr>
          <p:cNvSpPr/>
          <p:nvPr/>
        </p:nvSpPr>
        <p:spPr>
          <a:xfrm rot="5400000">
            <a:off x="3234781" y="6573927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9" name="空心弧 158">
            <a:extLst>
              <a:ext uri="{FF2B5EF4-FFF2-40B4-BE49-F238E27FC236}">
                <a16:creationId xmlns:a16="http://schemas.microsoft.com/office/drawing/2014/main" id="{BCBA3816-FDC9-1811-6C7F-1FCDD212C816}"/>
              </a:ext>
            </a:extLst>
          </p:cNvPr>
          <p:cNvSpPr/>
          <p:nvPr/>
        </p:nvSpPr>
        <p:spPr>
          <a:xfrm>
            <a:off x="3234359" y="7905978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B287D5-7BCF-0988-FB15-D057BDDA7609}"/>
              </a:ext>
            </a:extLst>
          </p:cNvPr>
          <p:cNvSpPr txBox="1"/>
          <p:nvPr/>
        </p:nvSpPr>
        <p:spPr>
          <a:xfrm>
            <a:off x="3319205" y="6763754"/>
            <a:ext cx="803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Kent Vale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7D63958-0C89-40C4-D2D1-86EE63F4AFC3}"/>
              </a:ext>
            </a:extLst>
          </p:cNvPr>
          <p:cNvSpPr txBox="1"/>
          <p:nvPr/>
        </p:nvSpPr>
        <p:spPr>
          <a:xfrm>
            <a:off x="2211190" y="7051570"/>
            <a:ext cx="91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 / The Japanese Primary Sch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0E51FB7-E23B-F603-F5A6-D7F5D2BD2F23}"/>
              </a:ext>
            </a:extLst>
          </p:cNvPr>
          <p:cNvSpPr txBox="1"/>
          <p:nvPr/>
        </p:nvSpPr>
        <p:spPr>
          <a:xfrm>
            <a:off x="2554315" y="7930964"/>
            <a:ext cx="560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SDE 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空心弧 168">
            <a:extLst>
              <a:ext uri="{FF2B5EF4-FFF2-40B4-BE49-F238E27FC236}">
                <a16:creationId xmlns:a16="http://schemas.microsoft.com/office/drawing/2014/main" id="{CAF7EFA1-064C-D819-B2BC-E18C5DD78989}"/>
              </a:ext>
            </a:extLst>
          </p:cNvPr>
          <p:cNvSpPr/>
          <p:nvPr/>
        </p:nvSpPr>
        <p:spPr>
          <a:xfrm>
            <a:off x="3163466" y="7833978"/>
            <a:ext cx="864000" cy="864000"/>
          </a:xfrm>
          <a:prstGeom prst="blockArc">
            <a:avLst>
              <a:gd name="adj1" fmla="val 5400000"/>
              <a:gd name="adj2" fmla="val 10800000"/>
              <a:gd name="adj3" fmla="val 8333"/>
            </a:avLst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DF4845F-CD39-DD80-675C-CFFCD5BCD6EE}"/>
              </a:ext>
            </a:extLst>
          </p:cNvPr>
          <p:cNvSpPr/>
          <p:nvPr/>
        </p:nvSpPr>
        <p:spPr>
          <a:xfrm rot="5400000">
            <a:off x="3859298" y="8356166"/>
            <a:ext cx="72000" cy="612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E80A1BEC-2AE7-6184-260D-7523B98D2C7C}"/>
              </a:ext>
            </a:extLst>
          </p:cNvPr>
          <p:cNvCxnSpPr>
            <a:stCxn id="113" idx="2"/>
            <a:endCxn id="190" idx="1"/>
          </p:cNvCxnSpPr>
          <p:nvPr/>
        </p:nvCxnSpPr>
        <p:spPr>
          <a:xfrm flipH="1">
            <a:off x="4483655" y="6503435"/>
            <a:ext cx="186633" cy="91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B5F6FE9D-5447-2813-BB96-733E4094C407}"/>
              </a:ext>
            </a:extLst>
          </p:cNvPr>
          <p:cNvSpPr/>
          <p:nvPr/>
        </p:nvSpPr>
        <p:spPr>
          <a:xfrm>
            <a:off x="4545243" y="634143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F4C33151-4E9C-B73D-466B-CC55B9FD43F8}"/>
              </a:ext>
            </a:extLst>
          </p:cNvPr>
          <p:cNvSpPr/>
          <p:nvPr/>
        </p:nvSpPr>
        <p:spPr>
          <a:xfrm rot="5400000">
            <a:off x="4621969" y="6528060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04091B81-662D-A54E-C3CE-15DCBF8B8CC3}"/>
              </a:ext>
            </a:extLst>
          </p:cNvPr>
          <p:cNvSpPr/>
          <p:nvPr/>
        </p:nvSpPr>
        <p:spPr>
          <a:xfrm rot="5400000">
            <a:off x="4620659" y="4819306"/>
            <a:ext cx="109030" cy="360118"/>
          </a:xfrm>
          <a:custGeom>
            <a:avLst/>
            <a:gdLst>
              <a:gd name="connsiteX0" fmla="*/ 55030 w 109030"/>
              <a:gd name="connsiteY0" fmla="*/ 0 h 360118"/>
              <a:gd name="connsiteX1" fmla="*/ 109030 w 109030"/>
              <a:gd name="connsiteY1" fmla="*/ 54000 h 360118"/>
              <a:gd name="connsiteX2" fmla="*/ 109030 w 109030"/>
              <a:gd name="connsiteY2" fmla="*/ 306000 h 360118"/>
              <a:gd name="connsiteX3" fmla="*/ 107976 w 109030"/>
              <a:gd name="connsiteY3" fmla="*/ 306000 h 360118"/>
              <a:gd name="connsiteX4" fmla="*/ 108000 w 109030"/>
              <a:gd name="connsiteY4" fmla="*/ 306118 h 360118"/>
              <a:gd name="connsiteX5" fmla="*/ 54000 w 109030"/>
              <a:gd name="connsiteY5" fmla="*/ 360118 h 360118"/>
              <a:gd name="connsiteX6" fmla="*/ 0 w 109030"/>
              <a:gd name="connsiteY6" fmla="*/ 306118 h 360118"/>
              <a:gd name="connsiteX7" fmla="*/ 1030 w 109030"/>
              <a:gd name="connsiteY7" fmla="*/ 301016 h 360118"/>
              <a:gd name="connsiteX8" fmla="*/ 1030 w 109030"/>
              <a:gd name="connsiteY8" fmla="*/ 54000 h 360118"/>
              <a:gd name="connsiteX9" fmla="*/ 55030 w 109030"/>
              <a:gd name="connsiteY9" fmla="*/ 0 h 3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030" h="360118">
                <a:moveTo>
                  <a:pt x="55030" y="0"/>
                </a:moveTo>
                <a:cubicBezTo>
                  <a:pt x="84853" y="0"/>
                  <a:pt x="109030" y="24177"/>
                  <a:pt x="109030" y="54000"/>
                </a:cubicBezTo>
                <a:lnTo>
                  <a:pt x="109030" y="306000"/>
                </a:lnTo>
                <a:lnTo>
                  <a:pt x="107976" y="306000"/>
                </a:lnTo>
                <a:lnTo>
                  <a:pt x="108000" y="306118"/>
                </a:lnTo>
                <a:cubicBezTo>
                  <a:pt x="108000" y="335941"/>
                  <a:pt x="83823" y="360118"/>
                  <a:pt x="54000" y="360118"/>
                </a:cubicBezTo>
                <a:cubicBezTo>
                  <a:pt x="24177" y="360118"/>
                  <a:pt x="0" y="335941"/>
                  <a:pt x="0" y="306118"/>
                </a:cubicBezTo>
                <a:lnTo>
                  <a:pt x="1030" y="301016"/>
                </a:lnTo>
                <a:lnTo>
                  <a:pt x="1030" y="54000"/>
                </a:lnTo>
                <a:cubicBezTo>
                  <a:pt x="1030" y="24177"/>
                  <a:pt x="25207" y="0"/>
                  <a:pt x="5503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3C7F96F8-AE16-75F4-B4B6-FAC97AE77BBA}"/>
              </a:ext>
            </a:extLst>
          </p:cNvPr>
          <p:cNvSpPr/>
          <p:nvPr/>
        </p:nvSpPr>
        <p:spPr>
          <a:xfrm rot="16200000">
            <a:off x="4008880" y="6220070"/>
            <a:ext cx="72000" cy="91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181C4719-FEB6-AECE-4D0E-94013C23B013}"/>
              </a:ext>
            </a:extLst>
          </p:cNvPr>
          <p:cNvSpPr/>
          <p:nvPr/>
        </p:nvSpPr>
        <p:spPr>
          <a:xfrm>
            <a:off x="3667141" y="6469626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9" name="空心弧 198">
            <a:extLst>
              <a:ext uri="{FF2B5EF4-FFF2-40B4-BE49-F238E27FC236}">
                <a16:creationId xmlns:a16="http://schemas.microsoft.com/office/drawing/2014/main" id="{836378B9-9E6A-D36B-5990-F2D678AFEC8E}"/>
              </a:ext>
            </a:extLst>
          </p:cNvPr>
          <p:cNvSpPr/>
          <p:nvPr/>
        </p:nvSpPr>
        <p:spPr>
          <a:xfrm rot="10800000">
            <a:off x="4317598" y="6643336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3" name="空心弧 242">
            <a:extLst>
              <a:ext uri="{FF2B5EF4-FFF2-40B4-BE49-F238E27FC236}">
                <a16:creationId xmlns:a16="http://schemas.microsoft.com/office/drawing/2014/main" id="{F0B3D76E-9A1D-B3BA-DA21-5575D558ACAC}"/>
              </a:ext>
            </a:extLst>
          </p:cNvPr>
          <p:cNvSpPr/>
          <p:nvPr/>
        </p:nvSpPr>
        <p:spPr>
          <a:xfrm>
            <a:off x="4608945" y="7833633"/>
            <a:ext cx="864000" cy="864000"/>
          </a:xfrm>
          <a:prstGeom prst="blockArc">
            <a:avLst>
              <a:gd name="adj1" fmla="val 5400000"/>
              <a:gd name="adj2" fmla="val 10800000"/>
              <a:gd name="adj3" fmla="val 8333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5" name="空心弧 244">
            <a:extLst>
              <a:ext uri="{FF2B5EF4-FFF2-40B4-BE49-F238E27FC236}">
                <a16:creationId xmlns:a16="http://schemas.microsoft.com/office/drawing/2014/main" id="{9355B876-07A8-3E3F-E6DD-1544CDB14460}"/>
              </a:ext>
            </a:extLst>
          </p:cNvPr>
          <p:cNvSpPr/>
          <p:nvPr/>
        </p:nvSpPr>
        <p:spPr>
          <a:xfrm rot="16200000">
            <a:off x="9777219" y="7978213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E9D6029B-1650-22ED-E665-4F4666C88DAC}"/>
              </a:ext>
            </a:extLst>
          </p:cNvPr>
          <p:cNvSpPr/>
          <p:nvPr/>
        </p:nvSpPr>
        <p:spPr>
          <a:xfrm>
            <a:off x="6736443" y="8450346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306EBAC2-7D47-F7A5-33BE-5C9E8196CFEF}"/>
              </a:ext>
            </a:extLst>
          </p:cNvPr>
          <p:cNvSpPr/>
          <p:nvPr/>
        </p:nvSpPr>
        <p:spPr>
          <a:xfrm rot="8100000">
            <a:off x="5757527" y="5453335"/>
            <a:ext cx="72000" cy="1170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空心弧 248">
            <a:extLst>
              <a:ext uri="{FF2B5EF4-FFF2-40B4-BE49-F238E27FC236}">
                <a16:creationId xmlns:a16="http://schemas.microsoft.com/office/drawing/2014/main" id="{2868B790-AD9C-95C6-401C-6F424A1AFA9B}"/>
              </a:ext>
            </a:extLst>
          </p:cNvPr>
          <p:cNvSpPr/>
          <p:nvPr/>
        </p:nvSpPr>
        <p:spPr>
          <a:xfrm rot="16200000">
            <a:off x="6068958" y="5855730"/>
            <a:ext cx="720000" cy="720000"/>
          </a:xfrm>
          <a:prstGeom prst="blockArc">
            <a:avLst>
              <a:gd name="adj1" fmla="val 10800000"/>
              <a:gd name="adj2" fmla="val 135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0" name="空心弧 249">
            <a:extLst>
              <a:ext uri="{FF2B5EF4-FFF2-40B4-BE49-F238E27FC236}">
                <a16:creationId xmlns:a16="http://schemas.microsoft.com/office/drawing/2014/main" id="{90A3AB7D-1BBB-F417-5E84-5D1772AB32B2}"/>
              </a:ext>
            </a:extLst>
          </p:cNvPr>
          <p:cNvSpPr/>
          <p:nvPr/>
        </p:nvSpPr>
        <p:spPr>
          <a:xfrm rot="10800000">
            <a:off x="4604229" y="4646690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B13B6CC-EC55-1887-5228-81EBB861FDBB}"/>
              </a:ext>
            </a:extLst>
          </p:cNvPr>
          <p:cNvSpPr/>
          <p:nvPr/>
        </p:nvSpPr>
        <p:spPr>
          <a:xfrm>
            <a:off x="5252146" y="4991066"/>
            <a:ext cx="72000" cy="414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空心弧 251">
            <a:extLst>
              <a:ext uri="{FF2B5EF4-FFF2-40B4-BE49-F238E27FC236}">
                <a16:creationId xmlns:a16="http://schemas.microsoft.com/office/drawing/2014/main" id="{B42D1BEA-5296-A6FB-BFC2-DAAD504038C6}"/>
              </a:ext>
            </a:extLst>
          </p:cNvPr>
          <p:cNvSpPr/>
          <p:nvPr/>
        </p:nvSpPr>
        <p:spPr>
          <a:xfrm rot="16200000">
            <a:off x="5252146" y="5038859"/>
            <a:ext cx="720000" cy="720000"/>
          </a:xfrm>
          <a:prstGeom prst="blockArc">
            <a:avLst>
              <a:gd name="adj1" fmla="val 13500000"/>
              <a:gd name="adj2" fmla="val 162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9" name="任意多边形: 形状 258">
            <a:extLst>
              <a:ext uri="{FF2B5EF4-FFF2-40B4-BE49-F238E27FC236}">
                <a16:creationId xmlns:a16="http://schemas.microsoft.com/office/drawing/2014/main" id="{3BC033FC-E966-74A7-BC6A-0B3DF0978E8F}"/>
              </a:ext>
            </a:extLst>
          </p:cNvPr>
          <p:cNvSpPr/>
          <p:nvPr/>
        </p:nvSpPr>
        <p:spPr>
          <a:xfrm>
            <a:off x="10434024" y="632030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61E2BB84-73E4-2473-B14B-05D313BE36F4}"/>
              </a:ext>
            </a:extLst>
          </p:cNvPr>
          <p:cNvSpPr/>
          <p:nvPr/>
        </p:nvSpPr>
        <p:spPr>
          <a:xfrm rot="13500000">
            <a:off x="10260145" y="633186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空心弧 125">
            <a:extLst>
              <a:ext uri="{FF2B5EF4-FFF2-40B4-BE49-F238E27FC236}">
                <a16:creationId xmlns:a16="http://schemas.microsoft.com/office/drawing/2014/main" id="{0A09D64D-6978-E7A6-BECB-0941AB8F001F}"/>
              </a:ext>
            </a:extLst>
          </p:cNvPr>
          <p:cNvSpPr/>
          <p:nvPr/>
        </p:nvSpPr>
        <p:spPr>
          <a:xfrm rot="5400000">
            <a:off x="4395248" y="6785287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2F5EFC9-02A0-A068-58D3-933DA2E95FE0}"/>
              </a:ext>
            </a:extLst>
          </p:cNvPr>
          <p:cNvSpPr/>
          <p:nvPr/>
        </p:nvSpPr>
        <p:spPr>
          <a:xfrm rot="16200000">
            <a:off x="7147884" y="4198358"/>
            <a:ext cx="72000" cy="52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空心弧 142">
            <a:extLst>
              <a:ext uri="{FF2B5EF4-FFF2-40B4-BE49-F238E27FC236}">
                <a16:creationId xmlns:a16="http://schemas.microsoft.com/office/drawing/2014/main" id="{C4266DF8-C2A5-68C4-0AC7-60E08BCB52F1}"/>
              </a:ext>
            </a:extLst>
          </p:cNvPr>
          <p:cNvSpPr/>
          <p:nvPr/>
        </p:nvSpPr>
        <p:spPr>
          <a:xfrm rot="5400000">
            <a:off x="4464495" y="6575382"/>
            <a:ext cx="1080000" cy="1080000"/>
          </a:xfrm>
          <a:prstGeom prst="blockArc">
            <a:avLst>
              <a:gd name="adj1" fmla="val 5400000"/>
              <a:gd name="adj2" fmla="val 10800000"/>
              <a:gd name="adj3" fmla="val 6670"/>
            </a:avLst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07BD22B7-CBDE-22B8-34F9-AAE4B8E9A99B}"/>
              </a:ext>
            </a:extLst>
          </p:cNvPr>
          <p:cNvSpPr/>
          <p:nvPr/>
        </p:nvSpPr>
        <p:spPr>
          <a:xfrm rot="13500000">
            <a:off x="4604347" y="6694030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空心弧 128">
            <a:extLst>
              <a:ext uri="{FF2B5EF4-FFF2-40B4-BE49-F238E27FC236}">
                <a16:creationId xmlns:a16="http://schemas.microsoft.com/office/drawing/2014/main" id="{50A3E5DA-8DAD-6D32-8451-49D5B35404AC}"/>
              </a:ext>
            </a:extLst>
          </p:cNvPr>
          <p:cNvSpPr/>
          <p:nvPr/>
        </p:nvSpPr>
        <p:spPr>
          <a:xfrm rot="10800000">
            <a:off x="3746190" y="6628484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272D53D-7BF2-1136-4114-78342341847F}"/>
              </a:ext>
            </a:extLst>
          </p:cNvPr>
          <p:cNvSpPr/>
          <p:nvPr/>
        </p:nvSpPr>
        <p:spPr>
          <a:xfrm rot="8100000">
            <a:off x="3874208" y="5732082"/>
            <a:ext cx="72000" cy="12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01F2717-1E45-4ADA-4D95-F99618F8008E}"/>
              </a:ext>
            </a:extLst>
          </p:cNvPr>
          <p:cNvSpPr/>
          <p:nvPr/>
        </p:nvSpPr>
        <p:spPr>
          <a:xfrm rot="5400000">
            <a:off x="3552995" y="6206015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空心弧 236">
            <a:extLst>
              <a:ext uri="{FF2B5EF4-FFF2-40B4-BE49-F238E27FC236}">
                <a16:creationId xmlns:a16="http://schemas.microsoft.com/office/drawing/2014/main" id="{B039B567-AC28-434E-F6AB-3058DE6B39B1}"/>
              </a:ext>
            </a:extLst>
          </p:cNvPr>
          <p:cNvSpPr/>
          <p:nvPr/>
        </p:nvSpPr>
        <p:spPr>
          <a:xfrm rot="16200000">
            <a:off x="3736825" y="5928217"/>
            <a:ext cx="540000" cy="540000"/>
          </a:xfrm>
          <a:prstGeom prst="blockArc">
            <a:avLst>
              <a:gd name="adj1" fmla="val 10800000"/>
              <a:gd name="adj2" fmla="val 13500000"/>
              <a:gd name="adj3" fmla="val 133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E4740C7B-98BC-6928-8724-BC36F77DF02E}"/>
              </a:ext>
            </a:extLst>
          </p:cNvPr>
          <p:cNvSpPr/>
          <p:nvPr/>
        </p:nvSpPr>
        <p:spPr>
          <a:xfrm rot="5400000">
            <a:off x="4126300" y="6264596"/>
            <a:ext cx="72000" cy="3348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08D36CD5-0607-CFC8-D507-8D2F29F00DF7}"/>
              </a:ext>
            </a:extLst>
          </p:cNvPr>
          <p:cNvSpPr/>
          <p:nvPr/>
        </p:nvSpPr>
        <p:spPr>
          <a:xfrm>
            <a:off x="6735648" y="6467762"/>
            <a:ext cx="108826" cy="432000"/>
          </a:xfrm>
          <a:custGeom>
            <a:avLst/>
            <a:gdLst>
              <a:gd name="connsiteX0" fmla="*/ 54000 w 108826"/>
              <a:gd name="connsiteY0" fmla="*/ 0 h 432000"/>
              <a:gd name="connsiteX1" fmla="*/ 108000 w 108826"/>
              <a:gd name="connsiteY1" fmla="*/ 54000 h 432000"/>
              <a:gd name="connsiteX2" fmla="*/ 108000 w 108826"/>
              <a:gd name="connsiteY2" fmla="*/ 373909 h 432000"/>
              <a:gd name="connsiteX3" fmla="*/ 108826 w 108826"/>
              <a:gd name="connsiteY3" fmla="*/ 378000 h 432000"/>
              <a:gd name="connsiteX4" fmla="*/ 54826 w 108826"/>
              <a:gd name="connsiteY4" fmla="*/ 432000 h 432000"/>
              <a:gd name="connsiteX5" fmla="*/ 826 w 108826"/>
              <a:gd name="connsiteY5" fmla="*/ 378000 h 432000"/>
              <a:gd name="connsiteX6" fmla="*/ 0 w 108826"/>
              <a:gd name="connsiteY6" fmla="*/ 378000 h 432000"/>
              <a:gd name="connsiteX7" fmla="*/ 0 w 108826"/>
              <a:gd name="connsiteY7" fmla="*/ 54000 h 432000"/>
              <a:gd name="connsiteX8" fmla="*/ 54000 w 108826"/>
              <a:gd name="connsiteY8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26" h="432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373909"/>
                </a:lnTo>
                <a:lnTo>
                  <a:pt x="108826" y="378000"/>
                </a:lnTo>
                <a:cubicBezTo>
                  <a:pt x="108826" y="407823"/>
                  <a:pt x="84649" y="432000"/>
                  <a:pt x="54826" y="432000"/>
                </a:cubicBezTo>
                <a:cubicBezTo>
                  <a:pt x="25003" y="432000"/>
                  <a:pt x="826" y="407823"/>
                  <a:pt x="826" y="378000"/>
                </a:cubicBezTo>
                <a:lnTo>
                  <a:pt x="0" y="378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3EA50128-5799-C138-B4E2-41CC2C90F83E}"/>
              </a:ext>
            </a:extLst>
          </p:cNvPr>
          <p:cNvSpPr/>
          <p:nvPr/>
        </p:nvSpPr>
        <p:spPr>
          <a:xfrm>
            <a:off x="7454639" y="6467196"/>
            <a:ext cx="108826" cy="432000"/>
          </a:xfrm>
          <a:custGeom>
            <a:avLst/>
            <a:gdLst>
              <a:gd name="connsiteX0" fmla="*/ 54000 w 108826"/>
              <a:gd name="connsiteY0" fmla="*/ 0 h 432000"/>
              <a:gd name="connsiteX1" fmla="*/ 108000 w 108826"/>
              <a:gd name="connsiteY1" fmla="*/ 54000 h 432000"/>
              <a:gd name="connsiteX2" fmla="*/ 108000 w 108826"/>
              <a:gd name="connsiteY2" fmla="*/ 373909 h 432000"/>
              <a:gd name="connsiteX3" fmla="*/ 108826 w 108826"/>
              <a:gd name="connsiteY3" fmla="*/ 378000 h 432000"/>
              <a:gd name="connsiteX4" fmla="*/ 54826 w 108826"/>
              <a:gd name="connsiteY4" fmla="*/ 432000 h 432000"/>
              <a:gd name="connsiteX5" fmla="*/ 826 w 108826"/>
              <a:gd name="connsiteY5" fmla="*/ 378000 h 432000"/>
              <a:gd name="connsiteX6" fmla="*/ 0 w 108826"/>
              <a:gd name="connsiteY6" fmla="*/ 378000 h 432000"/>
              <a:gd name="connsiteX7" fmla="*/ 0 w 108826"/>
              <a:gd name="connsiteY7" fmla="*/ 54000 h 432000"/>
              <a:gd name="connsiteX8" fmla="*/ 54000 w 108826"/>
              <a:gd name="connsiteY8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26" h="432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373909"/>
                </a:lnTo>
                <a:lnTo>
                  <a:pt x="108826" y="378000"/>
                </a:lnTo>
                <a:cubicBezTo>
                  <a:pt x="108826" y="407823"/>
                  <a:pt x="84649" y="432000"/>
                  <a:pt x="54826" y="432000"/>
                </a:cubicBezTo>
                <a:cubicBezTo>
                  <a:pt x="25003" y="432000"/>
                  <a:pt x="826" y="407823"/>
                  <a:pt x="826" y="378000"/>
                </a:cubicBezTo>
                <a:lnTo>
                  <a:pt x="0" y="378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5193D57C-BA9C-CA2B-5155-E70BC0E641DC}"/>
              </a:ext>
            </a:extLst>
          </p:cNvPr>
          <p:cNvSpPr/>
          <p:nvPr/>
        </p:nvSpPr>
        <p:spPr>
          <a:xfrm>
            <a:off x="8179101" y="6464678"/>
            <a:ext cx="108826" cy="432000"/>
          </a:xfrm>
          <a:custGeom>
            <a:avLst/>
            <a:gdLst>
              <a:gd name="connsiteX0" fmla="*/ 54000 w 108826"/>
              <a:gd name="connsiteY0" fmla="*/ 0 h 432000"/>
              <a:gd name="connsiteX1" fmla="*/ 108000 w 108826"/>
              <a:gd name="connsiteY1" fmla="*/ 54000 h 432000"/>
              <a:gd name="connsiteX2" fmla="*/ 108000 w 108826"/>
              <a:gd name="connsiteY2" fmla="*/ 373909 h 432000"/>
              <a:gd name="connsiteX3" fmla="*/ 108826 w 108826"/>
              <a:gd name="connsiteY3" fmla="*/ 378000 h 432000"/>
              <a:gd name="connsiteX4" fmla="*/ 54826 w 108826"/>
              <a:gd name="connsiteY4" fmla="*/ 432000 h 432000"/>
              <a:gd name="connsiteX5" fmla="*/ 826 w 108826"/>
              <a:gd name="connsiteY5" fmla="*/ 378000 h 432000"/>
              <a:gd name="connsiteX6" fmla="*/ 0 w 108826"/>
              <a:gd name="connsiteY6" fmla="*/ 378000 h 432000"/>
              <a:gd name="connsiteX7" fmla="*/ 0 w 108826"/>
              <a:gd name="connsiteY7" fmla="*/ 54000 h 432000"/>
              <a:gd name="connsiteX8" fmla="*/ 54000 w 108826"/>
              <a:gd name="connsiteY8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26" h="432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373909"/>
                </a:lnTo>
                <a:lnTo>
                  <a:pt x="108826" y="378000"/>
                </a:lnTo>
                <a:cubicBezTo>
                  <a:pt x="108826" y="407823"/>
                  <a:pt x="84649" y="432000"/>
                  <a:pt x="54826" y="432000"/>
                </a:cubicBezTo>
                <a:cubicBezTo>
                  <a:pt x="25003" y="432000"/>
                  <a:pt x="826" y="407823"/>
                  <a:pt x="826" y="378000"/>
                </a:cubicBezTo>
                <a:lnTo>
                  <a:pt x="0" y="378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22315DFF-92BE-3149-7BF7-59A45FD7B89E}"/>
              </a:ext>
            </a:extLst>
          </p:cNvPr>
          <p:cNvSpPr/>
          <p:nvPr/>
        </p:nvSpPr>
        <p:spPr>
          <a:xfrm>
            <a:off x="9614861" y="6468931"/>
            <a:ext cx="108826" cy="432000"/>
          </a:xfrm>
          <a:custGeom>
            <a:avLst/>
            <a:gdLst>
              <a:gd name="connsiteX0" fmla="*/ 54000 w 108826"/>
              <a:gd name="connsiteY0" fmla="*/ 0 h 432000"/>
              <a:gd name="connsiteX1" fmla="*/ 108000 w 108826"/>
              <a:gd name="connsiteY1" fmla="*/ 54000 h 432000"/>
              <a:gd name="connsiteX2" fmla="*/ 108000 w 108826"/>
              <a:gd name="connsiteY2" fmla="*/ 373909 h 432000"/>
              <a:gd name="connsiteX3" fmla="*/ 108826 w 108826"/>
              <a:gd name="connsiteY3" fmla="*/ 378000 h 432000"/>
              <a:gd name="connsiteX4" fmla="*/ 54826 w 108826"/>
              <a:gd name="connsiteY4" fmla="*/ 432000 h 432000"/>
              <a:gd name="connsiteX5" fmla="*/ 826 w 108826"/>
              <a:gd name="connsiteY5" fmla="*/ 378000 h 432000"/>
              <a:gd name="connsiteX6" fmla="*/ 0 w 108826"/>
              <a:gd name="connsiteY6" fmla="*/ 378000 h 432000"/>
              <a:gd name="connsiteX7" fmla="*/ 0 w 108826"/>
              <a:gd name="connsiteY7" fmla="*/ 54000 h 432000"/>
              <a:gd name="connsiteX8" fmla="*/ 54000 w 108826"/>
              <a:gd name="connsiteY8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26" h="432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373909"/>
                </a:lnTo>
                <a:lnTo>
                  <a:pt x="108826" y="378000"/>
                </a:lnTo>
                <a:cubicBezTo>
                  <a:pt x="108826" y="407823"/>
                  <a:pt x="84649" y="432000"/>
                  <a:pt x="54826" y="432000"/>
                </a:cubicBezTo>
                <a:cubicBezTo>
                  <a:pt x="25003" y="432000"/>
                  <a:pt x="826" y="407823"/>
                  <a:pt x="826" y="378000"/>
                </a:cubicBezTo>
                <a:lnTo>
                  <a:pt x="0" y="378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E1CD229D-4366-622E-8E33-B54A607FF6E0}"/>
              </a:ext>
            </a:extLst>
          </p:cNvPr>
          <p:cNvSpPr/>
          <p:nvPr/>
        </p:nvSpPr>
        <p:spPr>
          <a:xfrm rot="5400000">
            <a:off x="4549832" y="7076763"/>
            <a:ext cx="108000" cy="504000"/>
          </a:xfrm>
          <a:custGeom>
            <a:avLst/>
            <a:gdLst>
              <a:gd name="connsiteX0" fmla="*/ 54000 w 108000"/>
              <a:gd name="connsiteY0" fmla="*/ 0 h 504000"/>
              <a:gd name="connsiteX1" fmla="*/ 108000 w 108000"/>
              <a:gd name="connsiteY1" fmla="*/ 54000 h 504000"/>
              <a:gd name="connsiteX2" fmla="*/ 108000 w 108000"/>
              <a:gd name="connsiteY2" fmla="*/ 450000 h 504000"/>
              <a:gd name="connsiteX3" fmla="*/ 54000 w 108000"/>
              <a:gd name="connsiteY3" fmla="*/ 504000 h 504000"/>
              <a:gd name="connsiteX4" fmla="*/ 0 w 108000"/>
              <a:gd name="connsiteY4" fmla="*/ 450000 h 504000"/>
              <a:gd name="connsiteX5" fmla="*/ 0 w 108000"/>
              <a:gd name="connsiteY5" fmla="*/ 54000 h 504000"/>
              <a:gd name="connsiteX6" fmla="*/ 54000 w 108000"/>
              <a:gd name="connsiteY6" fmla="*/ 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504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450000"/>
                </a:lnTo>
                <a:cubicBezTo>
                  <a:pt x="108000" y="479823"/>
                  <a:pt x="83823" y="504000"/>
                  <a:pt x="54000" y="504000"/>
                </a:cubicBezTo>
                <a:cubicBezTo>
                  <a:pt x="24177" y="504000"/>
                  <a:pt x="0" y="479823"/>
                  <a:pt x="0" y="450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BE3DAED9-8D1E-E4FB-0072-68EC40812D73}"/>
              </a:ext>
            </a:extLst>
          </p:cNvPr>
          <p:cNvSpPr/>
          <p:nvPr/>
        </p:nvSpPr>
        <p:spPr>
          <a:xfrm rot="5400000">
            <a:off x="4553301" y="7798837"/>
            <a:ext cx="108000" cy="504000"/>
          </a:xfrm>
          <a:custGeom>
            <a:avLst/>
            <a:gdLst>
              <a:gd name="connsiteX0" fmla="*/ 54000 w 108000"/>
              <a:gd name="connsiteY0" fmla="*/ 0 h 504000"/>
              <a:gd name="connsiteX1" fmla="*/ 108000 w 108000"/>
              <a:gd name="connsiteY1" fmla="*/ 54000 h 504000"/>
              <a:gd name="connsiteX2" fmla="*/ 108000 w 108000"/>
              <a:gd name="connsiteY2" fmla="*/ 450000 h 504000"/>
              <a:gd name="connsiteX3" fmla="*/ 54000 w 108000"/>
              <a:gd name="connsiteY3" fmla="*/ 504000 h 504000"/>
              <a:gd name="connsiteX4" fmla="*/ 0 w 108000"/>
              <a:gd name="connsiteY4" fmla="*/ 450000 h 504000"/>
              <a:gd name="connsiteX5" fmla="*/ 0 w 108000"/>
              <a:gd name="connsiteY5" fmla="*/ 54000 h 504000"/>
              <a:gd name="connsiteX6" fmla="*/ 54000 w 108000"/>
              <a:gd name="connsiteY6" fmla="*/ 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504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450000"/>
                </a:lnTo>
                <a:cubicBezTo>
                  <a:pt x="108000" y="479823"/>
                  <a:pt x="83823" y="504000"/>
                  <a:pt x="54000" y="504000"/>
                </a:cubicBezTo>
                <a:cubicBezTo>
                  <a:pt x="24177" y="504000"/>
                  <a:pt x="0" y="479823"/>
                  <a:pt x="0" y="450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E49788B8-D799-81E6-66EE-1406764B1ED6}"/>
              </a:ext>
            </a:extLst>
          </p:cNvPr>
          <p:cNvSpPr/>
          <p:nvPr/>
        </p:nvSpPr>
        <p:spPr>
          <a:xfrm rot="8100000">
            <a:off x="3765155" y="6259085"/>
            <a:ext cx="72000" cy="126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空心弧 235">
            <a:extLst>
              <a:ext uri="{FF2B5EF4-FFF2-40B4-BE49-F238E27FC236}">
                <a16:creationId xmlns:a16="http://schemas.microsoft.com/office/drawing/2014/main" id="{632DA8B7-0A6D-7E90-0CB9-AC426BDE9500}"/>
              </a:ext>
            </a:extLst>
          </p:cNvPr>
          <p:cNvSpPr/>
          <p:nvPr/>
        </p:nvSpPr>
        <p:spPr>
          <a:xfrm rot="5400000">
            <a:off x="3322024" y="6173434"/>
            <a:ext cx="540000" cy="540000"/>
          </a:xfrm>
          <a:prstGeom prst="blockArc">
            <a:avLst>
              <a:gd name="adj1" fmla="val 10800000"/>
              <a:gd name="adj2" fmla="val 13500000"/>
              <a:gd name="adj3" fmla="val 133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4B9570B-840E-D178-31C7-5CC66877866A}"/>
              </a:ext>
            </a:extLst>
          </p:cNvPr>
          <p:cNvSpPr/>
          <p:nvPr/>
        </p:nvSpPr>
        <p:spPr>
          <a:xfrm>
            <a:off x="3307695" y="4205774"/>
            <a:ext cx="72000" cy="45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空心弧 233">
            <a:extLst>
              <a:ext uri="{FF2B5EF4-FFF2-40B4-BE49-F238E27FC236}">
                <a16:creationId xmlns:a16="http://schemas.microsoft.com/office/drawing/2014/main" id="{E085F7A1-C664-9E45-087D-5EE1A5A8FE43}"/>
              </a:ext>
            </a:extLst>
          </p:cNvPr>
          <p:cNvSpPr/>
          <p:nvPr/>
        </p:nvSpPr>
        <p:spPr>
          <a:xfrm rot="5400000">
            <a:off x="3319166" y="6174177"/>
            <a:ext cx="540000" cy="540000"/>
          </a:xfrm>
          <a:prstGeom prst="blockArc">
            <a:avLst>
              <a:gd name="adj1" fmla="val 5400000"/>
              <a:gd name="adj2" fmla="val 10800000"/>
              <a:gd name="adj3" fmla="val 133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0" name="空心弧 229">
            <a:extLst>
              <a:ext uri="{FF2B5EF4-FFF2-40B4-BE49-F238E27FC236}">
                <a16:creationId xmlns:a16="http://schemas.microsoft.com/office/drawing/2014/main" id="{18A26B63-CA3E-BEF6-DAC6-275A51FDA49E}"/>
              </a:ext>
            </a:extLst>
          </p:cNvPr>
          <p:cNvSpPr/>
          <p:nvPr/>
        </p:nvSpPr>
        <p:spPr>
          <a:xfrm>
            <a:off x="3318995" y="6175476"/>
            <a:ext cx="540000" cy="540000"/>
          </a:xfrm>
          <a:prstGeom prst="blockArc">
            <a:avLst>
              <a:gd name="adj1" fmla="val 5400000"/>
              <a:gd name="adj2" fmla="val 10800000"/>
              <a:gd name="adj3" fmla="val 133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B1CFFD4-0B86-DCEF-B220-C06EAEF34B8A}"/>
              </a:ext>
            </a:extLst>
          </p:cNvPr>
          <p:cNvSpPr/>
          <p:nvPr/>
        </p:nvSpPr>
        <p:spPr>
          <a:xfrm>
            <a:off x="3318169" y="6443434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4E78CFCD-C264-A866-F2D2-9684CC7BFBA6}"/>
              </a:ext>
            </a:extLst>
          </p:cNvPr>
          <p:cNvSpPr/>
          <p:nvPr/>
        </p:nvSpPr>
        <p:spPr>
          <a:xfrm rot="5400000">
            <a:off x="3209078" y="7902527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E5B78FE0-D080-9D92-875D-2567D363DDAE}"/>
              </a:ext>
            </a:extLst>
          </p:cNvPr>
          <p:cNvSpPr/>
          <p:nvPr/>
        </p:nvSpPr>
        <p:spPr>
          <a:xfrm rot="5400000">
            <a:off x="3209078" y="7184375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162024C3-A734-CD0B-8D39-2E91635861DA}"/>
              </a:ext>
            </a:extLst>
          </p:cNvPr>
          <p:cNvSpPr/>
          <p:nvPr/>
        </p:nvSpPr>
        <p:spPr>
          <a:xfrm rot="10800000">
            <a:off x="3315886" y="5837232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D9FD4718-0DB0-A7CB-712C-8EF6BED1402B}"/>
              </a:ext>
            </a:extLst>
          </p:cNvPr>
          <p:cNvSpPr/>
          <p:nvPr/>
        </p:nvSpPr>
        <p:spPr>
          <a:xfrm rot="18900000" flipH="1">
            <a:off x="4255726" y="6625227"/>
            <a:ext cx="55058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5" name="空心弧 174">
            <a:extLst>
              <a:ext uri="{FF2B5EF4-FFF2-40B4-BE49-F238E27FC236}">
                <a16:creationId xmlns:a16="http://schemas.microsoft.com/office/drawing/2014/main" id="{4DE34963-E231-0500-C003-EBFEDBE0F4CE}"/>
              </a:ext>
            </a:extLst>
          </p:cNvPr>
          <p:cNvSpPr/>
          <p:nvPr/>
        </p:nvSpPr>
        <p:spPr>
          <a:xfrm>
            <a:off x="4394514" y="8340721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0BB7E678-6FD2-9E31-EB50-D8A27C2C130D}"/>
              </a:ext>
            </a:extLst>
          </p:cNvPr>
          <p:cNvSpPr/>
          <p:nvPr/>
        </p:nvSpPr>
        <p:spPr>
          <a:xfrm>
            <a:off x="8894628" y="676782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77F962C4-2F03-13D6-D7FC-B8BA123942B7}"/>
              </a:ext>
            </a:extLst>
          </p:cNvPr>
          <p:cNvSpPr txBox="1"/>
          <p:nvPr/>
        </p:nvSpPr>
        <p:spPr>
          <a:xfrm>
            <a:off x="8699560" y="6895142"/>
            <a:ext cx="49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NUH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63FF32CF-2DFC-4CA8-0D86-6F5B0A33F33B}"/>
              </a:ext>
            </a:extLst>
          </p:cNvPr>
          <p:cNvSpPr txBox="1"/>
          <p:nvPr/>
        </p:nvSpPr>
        <p:spPr>
          <a:xfrm>
            <a:off x="3068443" y="9094032"/>
            <a:ext cx="136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Aft Kent Ridge Dr /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Bef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Architecture Dr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空心弧 31">
            <a:extLst>
              <a:ext uri="{FF2B5EF4-FFF2-40B4-BE49-F238E27FC236}">
                <a16:creationId xmlns:a16="http://schemas.microsoft.com/office/drawing/2014/main" id="{AE0C23C0-A50C-85E9-56BC-526FC40BE046}"/>
              </a:ext>
            </a:extLst>
          </p:cNvPr>
          <p:cNvSpPr/>
          <p:nvPr/>
        </p:nvSpPr>
        <p:spPr>
          <a:xfrm>
            <a:off x="4678163" y="7906728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9443EC1-4535-6E7E-DD22-E9A5B463728C}"/>
              </a:ext>
            </a:extLst>
          </p:cNvPr>
          <p:cNvSpPr/>
          <p:nvPr/>
        </p:nvSpPr>
        <p:spPr>
          <a:xfrm rot="5400000">
            <a:off x="9612901" y="561248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6E44E4-AC9F-3995-BD99-4413F5FED1F4}"/>
              </a:ext>
            </a:extLst>
          </p:cNvPr>
          <p:cNvSpPr txBox="1"/>
          <p:nvPr/>
        </p:nvSpPr>
        <p:spPr>
          <a:xfrm>
            <a:off x="9493034" y="5647268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24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195740-B6F8-6EF2-6B9F-700743546DB0}"/>
              </a:ext>
            </a:extLst>
          </p:cNvPr>
          <p:cNvSpPr txBox="1"/>
          <p:nvPr/>
        </p:nvSpPr>
        <p:spPr>
          <a:xfrm>
            <a:off x="9228954" y="5424276"/>
            <a:ext cx="89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Kent Ridge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D8E4830-15B6-1DBA-604B-8E165A14C2CD}"/>
              </a:ext>
            </a:extLst>
          </p:cNvPr>
          <p:cNvSpPr txBox="1"/>
          <p:nvPr/>
        </p:nvSpPr>
        <p:spPr>
          <a:xfrm>
            <a:off x="9633440" y="5774387"/>
            <a:ext cx="720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A2F66AA-8D24-8DFC-EE54-862AD000EA63}"/>
              </a:ext>
            </a:extLst>
          </p:cNvPr>
          <p:cNvCxnSpPr>
            <a:stCxn id="41" idx="2"/>
            <a:endCxn id="138" idx="0"/>
          </p:cNvCxnSpPr>
          <p:nvPr/>
        </p:nvCxnSpPr>
        <p:spPr>
          <a:xfrm flipH="1">
            <a:off x="9668861" y="5935970"/>
            <a:ext cx="580" cy="5329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空心弧 48">
            <a:extLst>
              <a:ext uri="{FF2B5EF4-FFF2-40B4-BE49-F238E27FC236}">
                <a16:creationId xmlns:a16="http://schemas.microsoft.com/office/drawing/2014/main" id="{54C370D0-99AD-71F6-1945-895BFCFC870C}"/>
              </a:ext>
            </a:extLst>
          </p:cNvPr>
          <p:cNvSpPr/>
          <p:nvPr/>
        </p:nvSpPr>
        <p:spPr>
          <a:xfrm>
            <a:off x="8917435" y="5037839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7E761B2-79F4-454A-E4D6-6CC992A6496A}"/>
              </a:ext>
            </a:extLst>
          </p:cNvPr>
          <p:cNvSpPr/>
          <p:nvPr/>
        </p:nvSpPr>
        <p:spPr>
          <a:xfrm rot="10800000">
            <a:off x="8917435" y="1804117"/>
            <a:ext cx="72000" cy="3600000"/>
          </a:xfrm>
          <a:prstGeom prst="rect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A9597F0-E855-FFC5-3631-EECEB2287864}"/>
              </a:ext>
            </a:extLst>
          </p:cNvPr>
          <p:cNvSpPr/>
          <p:nvPr/>
        </p:nvSpPr>
        <p:spPr>
          <a:xfrm rot="5400000">
            <a:off x="8899241" y="4891044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6CBA8EB-5E53-234C-ACF5-6D6D285E29C3}"/>
              </a:ext>
            </a:extLst>
          </p:cNvPr>
          <p:cNvSpPr txBox="1"/>
          <p:nvPr/>
        </p:nvSpPr>
        <p:spPr>
          <a:xfrm>
            <a:off x="8782493" y="4923343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23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80254C1-AB6D-2B36-32D3-89BD682C41AD}"/>
              </a:ext>
            </a:extLst>
          </p:cNvPr>
          <p:cNvSpPr txBox="1"/>
          <p:nvPr/>
        </p:nvSpPr>
        <p:spPr>
          <a:xfrm>
            <a:off x="8023166" y="4875919"/>
            <a:ext cx="89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one-north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6C48BFD9-6AE0-9F93-BE8C-8A0CFD165E02}"/>
              </a:ext>
            </a:extLst>
          </p:cNvPr>
          <p:cNvGrpSpPr/>
          <p:nvPr/>
        </p:nvGrpSpPr>
        <p:grpSpPr>
          <a:xfrm>
            <a:off x="8849072" y="4228110"/>
            <a:ext cx="431526" cy="108000"/>
            <a:chOff x="9829610" y="4081465"/>
            <a:chExt cx="431526" cy="108000"/>
          </a:xfrm>
        </p:grpSpPr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2FD14463-E556-16C4-C568-3A393911FC02}"/>
                </a:ext>
              </a:extLst>
            </p:cNvPr>
            <p:cNvSpPr/>
            <p:nvPr/>
          </p:nvSpPr>
          <p:spPr>
            <a:xfrm rot="16200000">
              <a:off x="9883610" y="4027465"/>
              <a:ext cx="108000" cy="216000"/>
            </a:xfrm>
            <a:custGeom>
              <a:avLst/>
              <a:gdLst>
                <a:gd name="connsiteX0" fmla="*/ 108000 w 108000"/>
                <a:gd name="connsiteY0" fmla="*/ 54000 h 216000"/>
                <a:gd name="connsiteX1" fmla="*/ 108000 w 108000"/>
                <a:gd name="connsiteY1" fmla="*/ 216000 h 216000"/>
                <a:gd name="connsiteX2" fmla="*/ 0 w 108000"/>
                <a:gd name="connsiteY2" fmla="*/ 216000 h 216000"/>
                <a:gd name="connsiteX3" fmla="*/ 0 w 108000"/>
                <a:gd name="connsiteY3" fmla="*/ 54000 h 216000"/>
                <a:gd name="connsiteX4" fmla="*/ 54000 w 108000"/>
                <a:gd name="connsiteY4" fmla="*/ 0 h 216000"/>
                <a:gd name="connsiteX5" fmla="*/ 108000 w 108000"/>
                <a:gd name="connsiteY5" fmla="*/ 5400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" h="216000">
                  <a:moveTo>
                    <a:pt x="108000" y="54000"/>
                  </a:moveTo>
                  <a:lnTo>
                    <a:pt x="108000" y="216000"/>
                  </a:lnTo>
                  <a:lnTo>
                    <a:pt x="0" y="216000"/>
                  </a:lnTo>
                  <a:lnTo>
                    <a:pt x="0" y="54000"/>
                  </a:lnTo>
                  <a:cubicBezTo>
                    <a:pt x="0" y="24177"/>
                    <a:pt x="24177" y="0"/>
                    <a:pt x="54000" y="0"/>
                  </a:cubicBezTo>
                  <a:cubicBezTo>
                    <a:pt x="83823" y="0"/>
                    <a:pt x="108000" y="24177"/>
                    <a:pt x="108000" y="54000"/>
                  </a:cubicBezTo>
                  <a:close/>
                </a:path>
              </a:pathLst>
            </a:custGeom>
            <a:solidFill>
              <a:srgbClr val="FF9D1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9FCC4C74-B39A-9B48-29DD-A9C296EC7485}"/>
                </a:ext>
              </a:extLst>
            </p:cNvPr>
            <p:cNvSpPr/>
            <p:nvPr/>
          </p:nvSpPr>
          <p:spPr>
            <a:xfrm rot="16200000">
              <a:off x="10099136" y="4027465"/>
              <a:ext cx="108000" cy="216000"/>
            </a:xfrm>
            <a:custGeom>
              <a:avLst/>
              <a:gdLst>
                <a:gd name="connsiteX0" fmla="*/ 108000 w 108000"/>
                <a:gd name="connsiteY0" fmla="*/ 0 h 216000"/>
                <a:gd name="connsiteX1" fmla="*/ 108000 w 108000"/>
                <a:gd name="connsiteY1" fmla="*/ 162000 h 216000"/>
                <a:gd name="connsiteX2" fmla="*/ 54000 w 108000"/>
                <a:gd name="connsiteY2" fmla="*/ 216000 h 216000"/>
                <a:gd name="connsiteX3" fmla="*/ 0 w 108000"/>
                <a:gd name="connsiteY3" fmla="*/ 162000 h 216000"/>
                <a:gd name="connsiteX4" fmla="*/ 0 w 108000"/>
                <a:gd name="connsiteY4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" h="216000">
                  <a:moveTo>
                    <a:pt x="108000" y="0"/>
                  </a:moveTo>
                  <a:lnTo>
                    <a:pt x="108000" y="162000"/>
                  </a:lnTo>
                  <a:cubicBezTo>
                    <a:pt x="108000" y="191823"/>
                    <a:pt x="83823" y="216000"/>
                    <a:pt x="54000" y="216000"/>
                  </a:cubicBezTo>
                  <a:cubicBezTo>
                    <a:pt x="24177" y="216000"/>
                    <a:pt x="0" y="191823"/>
                    <a:pt x="0" y="162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4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1" name="文本框 190">
            <a:extLst>
              <a:ext uri="{FF2B5EF4-FFF2-40B4-BE49-F238E27FC236}">
                <a16:creationId xmlns:a16="http://schemas.microsoft.com/office/drawing/2014/main" id="{BA82BA39-05A2-0CE0-5F7C-60C154F9750D}"/>
              </a:ext>
            </a:extLst>
          </p:cNvPr>
          <p:cNvSpPr txBox="1"/>
          <p:nvPr/>
        </p:nvSpPr>
        <p:spPr>
          <a:xfrm>
            <a:off x="8789384" y="4204007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26D47DA-CA13-7C0A-5933-7E4C5AC37D67}"/>
              </a:ext>
            </a:extLst>
          </p:cNvPr>
          <p:cNvSpPr txBox="1"/>
          <p:nvPr/>
        </p:nvSpPr>
        <p:spPr>
          <a:xfrm>
            <a:off x="8996778" y="420293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 21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BFC9F33D-E907-3B85-0B0A-4F65BEFA569B}"/>
              </a:ext>
            </a:extLst>
          </p:cNvPr>
          <p:cNvSpPr/>
          <p:nvPr/>
        </p:nvSpPr>
        <p:spPr>
          <a:xfrm rot="5400000">
            <a:off x="8899241" y="3455733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13AF582-4F7A-EE70-63EB-0096BE4CBF14}"/>
              </a:ext>
            </a:extLst>
          </p:cNvPr>
          <p:cNvSpPr txBox="1"/>
          <p:nvPr/>
        </p:nvSpPr>
        <p:spPr>
          <a:xfrm>
            <a:off x="8781811" y="3488066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21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6F9BF046-5298-3747-EA2F-29F297F9DC00}"/>
              </a:ext>
            </a:extLst>
          </p:cNvPr>
          <p:cNvSpPr/>
          <p:nvPr/>
        </p:nvSpPr>
        <p:spPr>
          <a:xfrm rot="5400000">
            <a:off x="8899241" y="2737698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FA17AE8-1BB3-E95D-C154-22DDDAC5F730}"/>
              </a:ext>
            </a:extLst>
          </p:cNvPr>
          <p:cNvSpPr txBox="1"/>
          <p:nvPr/>
        </p:nvSpPr>
        <p:spPr>
          <a:xfrm>
            <a:off x="8783841" y="2770428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20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03062DEB-2620-3A12-21F8-7CB3B2FE7148}"/>
              </a:ext>
            </a:extLst>
          </p:cNvPr>
          <p:cNvGrpSpPr/>
          <p:nvPr/>
        </p:nvGrpSpPr>
        <p:grpSpPr>
          <a:xfrm>
            <a:off x="8845672" y="2069037"/>
            <a:ext cx="431526" cy="108000"/>
            <a:chOff x="9186412" y="2063537"/>
            <a:chExt cx="431526" cy="108000"/>
          </a:xfrm>
        </p:grpSpPr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C25BCB32-01C1-02D8-A18F-486A9091C15B}"/>
                </a:ext>
              </a:extLst>
            </p:cNvPr>
            <p:cNvSpPr/>
            <p:nvPr/>
          </p:nvSpPr>
          <p:spPr>
            <a:xfrm rot="16200000">
              <a:off x="9240412" y="2009537"/>
              <a:ext cx="108000" cy="216000"/>
            </a:xfrm>
            <a:custGeom>
              <a:avLst/>
              <a:gdLst>
                <a:gd name="connsiteX0" fmla="*/ 108000 w 108000"/>
                <a:gd name="connsiteY0" fmla="*/ 54000 h 216000"/>
                <a:gd name="connsiteX1" fmla="*/ 108000 w 108000"/>
                <a:gd name="connsiteY1" fmla="*/ 216000 h 216000"/>
                <a:gd name="connsiteX2" fmla="*/ 0 w 108000"/>
                <a:gd name="connsiteY2" fmla="*/ 216000 h 216000"/>
                <a:gd name="connsiteX3" fmla="*/ 0 w 108000"/>
                <a:gd name="connsiteY3" fmla="*/ 54000 h 216000"/>
                <a:gd name="connsiteX4" fmla="*/ 54000 w 108000"/>
                <a:gd name="connsiteY4" fmla="*/ 0 h 216000"/>
                <a:gd name="connsiteX5" fmla="*/ 108000 w 108000"/>
                <a:gd name="connsiteY5" fmla="*/ 5400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" h="216000">
                  <a:moveTo>
                    <a:pt x="108000" y="54000"/>
                  </a:moveTo>
                  <a:lnTo>
                    <a:pt x="108000" y="216000"/>
                  </a:lnTo>
                  <a:lnTo>
                    <a:pt x="0" y="216000"/>
                  </a:lnTo>
                  <a:lnTo>
                    <a:pt x="0" y="54000"/>
                  </a:lnTo>
                  <a:cubicBezTo>
                    <a:pt x="0" y="24177"/>
                    <a:pt x="24177" y="0"/>
                    <a:pt x="54000" y="0"/>
                  </a:cubicBezTo>
                  <a:cubicBezTo>
                    <a:pt x="83823" y="0"/>
                    <a:pt x="108000" y="24177"/>
                    <a:pt x="108000" y="54000"/>
                  </a:cubicBezTo>
                  <a:close/>
                </a:path>
              </a:pathLst>
            </a:custGeom>
            <a:solidFill>
              <a:srgbClr val="FF9D1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28095709-1076-61E8-E306-E1E83ECA4AFE}"/>
                </a:ext>
              </a:extLst>
            </p:cNvPr>
            <p:cNvSpPr/>
            <p:nvPr/>
          </p:nvSpPr>
          <p:spPr>
            <a:xfrm rot="16200000">
              <a:off x="9455938" y="2009537"/>
              <a:ext cx="108000" cy="216000"/>
            </a:xfrm>
            <a:custGeom>
              <a:avLst/>
              <a:gdLst>
                <a:gd name="connsiteX0" fmla="*/ 108000 w 108000"/>
                <a:gd name="connsiteY0" fmla="*/ 0 h 216000"/>
                <a:gd name="connsiteX1" fmla="*/ 108000 w 108000"/>
                <a:gd name="connsiteY1" fmla="*/ 162000 h 216000"/>
                <a:gd name="connsiteX2" fmla="*/ 54000 w 108000"/>
                <a:gd name="connsiteY2" fmla="*/ 216000 h 216000"/>
                <a:gd name="connsiteX3" fmla="*/ 0 w 108000"/>
                <a:gd name="connsiteY3" fmla="*/ 162000 h 216000"/>
                <a:gd name="connsiteX4" fmla="*/ 0 w 108000"/>
                <a:gd name="connsiteY4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" h="216000">
                  <a:moveTo>
                    <a:pt x="108000" y="0"/>
                  </a:moveTo>
                  <a:lnTo>
                    <a:pt x="108000" y="162000"/>
                  </a:lnTo>
                  <a:cubicBezTo>
                    <a:pt x="108000" y="191823"/>
                    <a:pt x="83823" y="216000"/>
                    <a:pt x="54000" y="216000"/>
                  </a:cubicBezTo>
                  <a:cubicBezTo>
                    <a:pt x="24177" y="216000"/>
                    <a:pt x="0" y="191823"/>
                    <a:pt x="0" y="162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58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F9E8A5A-B284-E38E-A21E-0ACBA2F4EA87}"/>
              </a:ext>
            </a:extLst>
          </p:cNvPr>
          <p:cNvSpPr txBox="1"/>
          <p:nvPr/>
        </p:nvSpPr>
        <p:spPr>
          <a:xfrm>
            <a:off x="8781811" y="204775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19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5C0B1491-386F-0998-B1DC-88A7A576BB5F}"/>
              </a:ext>
            </a:extLst>
          </p:cNvPr>
          <p:cNvSpPr txBox="1"/>
          <p:nvPr/>
        </p:nvSpPr>
        <p:spPr>
          <a:xfrm>
            <a:off x="8993332" y="204775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 9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箭头: 右 213">
            <a:extLst>
              <a:ext uri="{FF2B5EF4-FFF2-40B4-BE49-F238E27FC236}">
                <a16:creationId xmlns:a16="http://schemas.microsoft.com/office/drawing/2014/main" id="{BC4FA3DE-AC8A-AF90-340C-314DF98478C4}"/>
              </a:ext>
            </a:extLst>
          </p:cNvPr>
          <p:cNvSpPr/>
          <p:nvPr/>
        </p:nvSpPr>
        <p:spPr>
          <a:xfrm rot="16200000">
            <a:off x="8772753" y="1843906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箭头: 右 214">
            <a:extLst>
              <a:ext uri="{FF2B5EF4-FFF2-40B4-BE49-F238E27FC236}">
                <a16:creationId xmlns:a16="http://schemas.microsoft.com/office/drawing/2014/main" id="{7218F6BB-C3CF-DFE9-1840-D2D4D37BE242}"/>
              </a:ext>
            </a:extLst>
          </p:cNvPr>
          <p:cNvSpPr/>
          <p:nvPr/>
        </p:nvSpPr>
        <p:spPr>
          <a:xfrm>
            <a:off x="11211246" y="5648485"/>
            <a:ext cx="360000" cy="144000"/>
          </a:xfrm>
          <a:prstGeom prst="rightArrow">
            <a:avLst>
              <a:gd name="adj1" fmla="val 47500"/>
              <a:gd name="adj2" fmla="val 50000"/>
            </a:avLst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箭头: 右 216">
            <a:extLst>
              <a:ext uri="{FF2B5EF4-FFF2-40B4-BE49-F238E27FC236}">
                <a16:creationId xmlns:a16="http://schemas.microsoft.com/office/drawing/2014/main" id="{8C0EEA8F-6E4B-246A-861B-3A817F0E6B3E}"/>
              </a:ext>
            </a:extLst>
          </p:cNvPr>
          <p:cNvSpPr/>
          <p:nvPr/>
        </p:nvSpPr>
        <p:spPr>
          <a:xfrm>
            <a:off x="11211246" y="4208115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C829A938-0411-56C4-CE16-788CA7D3FB88}"/>
              </a:ext>
            </a:extLst>
          </p:cNvPr>
          <p:cNvSpPr/>
          <p:nvPr/>
        </p:nvSpPr>
        <p:spPr>
          <a:xfrm rot="5400000">
            <a:off x="6732962" y="4174304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94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9B6CBFE-25E7-EE0D-7E57-09AE07DABC7A}"/>
              </a:ext>
            </a:extLst>
          </p:cNvPr>
          <p:cNvSpPr txBox="1"/>
          <p:nvPr/>
        </p:nvSpPr>
        <p:spPr>
          <a:xfrm>
            <a:off x="6616214" y="4204702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 22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3EF42642-2BDA-F76D-B06B-ACA21F2390AA}"/>
              </a:ext>
            </a:extLst>
          </p:cNvPr>
          <p:cNvSpPr/>
          <p:nvPr/>
        </p:nvSpPr>
        <p:spPr>
          <a:xfrm>
            <a:off x="11211246" y="2052198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空心弧 238">
            <a:extLst>
              <a:ext uri="{FF2B5EF4-FFF2-40B4-BE49-F238E27FC236}">
                <a16:creationId xmlns:a16="http://schemas.microsoft.com/office/drawing/2014/main" id="{05DA5E8F-D853-285B-E0EC-0B8F55621A24}"/>
              </a:ext>
            </a:extLst>
          </p:cNvPr>
          <p:cNvSpPr/>
          <p:nvPr/>
        </p:nvSpPr>
        <p:spPr>
          <a:xfrm rot="16200000">
            <a:off x="9442427" y="6137355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4DE654BD-4C6B-2F7E-B07D-C83CB2722931}"/>
              </a:ext>
            </a:extLst>
          </p:cNvPr>
          <p:cNvSpPr/>
          <p:nvPr/>
        </p:nvSpPr>
        <p:spPr>
          <a:xfrm rot="10800000">
            <a:off x="10090332" y="5134773"/>
            <a:ext cx="72000" cy="136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D9886C8A-35D4-0938-AF0A-8D0766317299}"/>
              </a:ext>
            </a:extLst>
          </p:cNvPr>
          <p:cNvSpPr/>
          <p:nvPr/>
        </p:nvSpPr>
        <p:spPr>
          <a:xfrm rot="10800000">
            <a:off x="3459554" y="2797543"/>
            <a:ext cx="72000" cy="21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DFD83046-7599-EC2C-0339-9C6B896713C6}"/>
              </a:ext>
            </a:extLst>
          </p:cNvPr>
          <p:cNvSpPr/>
          <p:nvPr/>
        </p:nvSpPr>
        <p:spPr>
          <a:xfrm rot="5400000">
            <a:off x="6731339" y="2014843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3B71159C-3B69-89F1-E178-C3EAA9E85F12}"/>
              </a:ext>
            </a:extLst>
          </p:cNvPr>
          <p:cNvSpPr txBox="1"/>
          <p:nvPr/>
        </p:nvSpPr>
        <p:spPr>
          <a:xfrm>
            <a:off x="6614591" y="204775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 7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任意多边形: 形状 264">
            <a:extLst>
              <a:ext uri="{FF2B5EF4-FFF2-40B4-BE49-F238E27FC236}">
                <a16:creationId xmlns:a16="http://schemas.microsoft.com/office/drawing/2014/main" id="{3935EDA2-1487-D183-85B7-9AF629FB9F65}"/>
              </a:ext>
            </a:extLst>
          </p:cNvPr>
          <p:cNvSpPr/>
          <p:nvPr/>
        </p:nvSpPr>
        <p:spPr>
          <a:xfrm rot="5400000">
            <a:off x="5302523" y="2016462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D28A0C50-D213-1D67-E7FD-ED8C31D8FE40}"/>
              </a:ext>
            </a:extLst>
          </p:cNvPr>
          <p:cNvSpPr txBox="1"/>
          <p:nvPr/>
        </p:nvSpPr>
        <p:spPr>
          <a:xfrm>
            <a:off x="5186424" y="204775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 6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空心弧 268">
            <a:extLst>
              <a:ext uri="{FF2B5EF4-FFF2-40B4-BE49-F238E27FC236}">
                <a16:creationId xmlns:a16="http://schemas.microsoft.com/office/drawing/2014/main" id="{830E7886-DFF7-16BF-5FEE-C138CA4C0880}"/>
              </a:ext>
            </a:extLst>
          </p:cNvPr>
          <p:cNvSpPr/>
          <p:nvPr/>
        </p:nvSpPr>
        <p:spPr>
          <a:xfrm rot="5400000">
            <a:off x="3459400" y="2454178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706FFF3E-371A-7B0F-0E99-327A3180216B}"/>
              </a:ext>
            </a:extLst>
          </p:cNvPr>
          <p:cNvSpPr/>
          <p:nvPr/>
        </p:nvSpPr>
        <p:spPr>
          <a:xfrm rot="5400000">
            <a:off x="7482704" y="-1218149"/>
            <a:ext cx="72000" cy="74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1" name="空心弧 270">
            <a:extLst>
              <a:ext uri="{FF2B5EF4-FFF2-40B4-BE49-F238E27FC236}">
                <a16:creationId xmlns:a16="http://schemas.microsoft.com/office/drawing/2014/main" id="{5F4EE2CC-DE34-7A76-3855-2BC523664AD0}"/>
              </a:ext>
            </a:extLst>
          </p:cNvPr>
          <p:cNvSpPr/>
          <p:nvPr/>
        </p:nvSpPr>
        <p:spPr>
          <a:xfrm>
            <a:off x="9442427" y="2669268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2" name="空心弧 271">
            <a:extLst>
              <a:ext uri="{FF2B5EF4-FFF2-40B4-BE49-F238E27FC236}">
                <a16:creationId xmlns:a16="http://schemas.microsoft.com/office/drawing/2014/main" id="{3DF798F5-AB02-CB6D-C633-4885473B658A}"/>
              </a:ext>
            </a:extLst>
          </p:cNvPr>
          <p:cNvSpPr/>
          <p:nvPr/>
        </p:nvSpPr>
        <p:spPr>
          <a:xfrm rot="5400000">
            <a:off x="9777219" y="3919874"/>
            <a:ext cx="720000" cy="720000"/>
          </a:xfrm>
          <a:prstGeom prst="blockArc">
            <a:avLst>
              <a:gd name="adj1" fmla="val 13500000"/>
              <a:gd name="adj2" fmla="val 162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1D255F22-89D7-0DB6-1AEE-1853593E9A2C}"/>
              </a:ext>
            </a:extLst>
          </p:cNvPr>
          <p:cNvSpPr/>
          <p:nvPr/>
        </p:nvSpPr>
        <p:spPr>
          <a:xfrm rot="10800000">
            <a:off x="9442427" y="2113173"/>
            <a:ext cx="72000" cy="91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378B18C0-2B93-73E2-6729-36B15039E2C4}"/>
              </a:ext>
            </a:extLst>
          </p:cNvPr>
          <p:cNvSpPr/>
          <p:nvPr/>
        </p:nvSpPr>
        <p:spPr>
          <a:xfrm rot="10800000">
            <a:off x="9514393" y="2111711"/>
            <a:ext cx="72000" cy="37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C3F2D42C-4C3D-8D92-7185-63D22B725324}"/>
              </a:ext>
            </a:extLst>
          </p:cNvPr>
          <p:cNvSpPr/>
          <p:nvPr/>
        </p:nvSpPr>
        <p:spPr>
          <a:xfrm rot="16200000">
            <a:off x="9452442" y="2383832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CEDB42C0-FAAD-138F-E09C-D1C278A1749E}"/>
              </a:ext>
            </a:extLst>
          </p:cNvPr>
          <p:cNvSpPr/>
          <p:nvPr/>
        </p:nvSpPr>
        <p:spPr>
          <a:xfrm>
            <a:off x="10179145" y="24369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1" name="箭头: 右 280">
            <a:extLst>
              <a:ext uri="{FF2B5EF4-FFF2-40B4-BE49-F238E27FC236}">
                <a16:creationId xmlns:a16="http://schemas.microsoft.com/office/drawing/2014/main" id="{1DB8003D-4891-6C25-5ABF-A479EB96CBED}"/>
              </a:ext>
            </a:extLst>
          </p:cNvPr>
          <p:cNvSpPr/>
          <p:nvPr/>
        </p:nvSpPr>
        <p:spPr>
          <a:xfrm>
            <a:off x="11211246" y="2417711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3A215EE6-34BE-3F5F-7166-CFFAAD641DE6}"/>
              </a:ext>
            </a:extLst>
          </p:cNvPr>
          <p:cNvSpPr/>
          <p:nvPr/>
        </p:nvSpPr>
        <p:spPr>
          <a:xfrm>
            <a:off x="4375655" y="6540972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7" name="空心弧 176">
            <a:extLst>
              <a:ext uri="{FF2B5EF4-FFF2-40B4-BE49-F238E27FC236}">
                <a16:creationId xmlns:a16="http://schemas.microsoft.com/office/drawing/2014/main" id="{23F77BD4-CC27-8742-2C95-EE7F978BB511}"/>
              </a:ext>
            </a:extLst>
          </p:cNvPr>
          <p:cNvSpPr/>
          <p:nvPr/>
        </p:nvSpPr>
        <p:spPr>
          <a:xfrm rot="16200000">
            <a:off x="3527479" y="5500881"/>
            <a:ext cx="1080000" cy="1080000"/>
          </a:xfrm>
          <a:prstGeom prst="blockArc">
            <a:avLst>
              <a:gd name="adj1" fmla="val 5400000"/>
              <a:gd name="adj2" fmla="val 10800000"/>
              <a:gd name="adj3" fmla="val 6670"/>
            </a:avLst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283ABDF1-041B-C17D-DE1B-0C73CB6D361A}"/>
              </a:ext>
            </a:extLst>
          </p:cNvPr>
          <p:cNvSpPr/>
          <p:nvPr/>
        </p:nvSpPr>
        <p:spPr>
          <a:xfrm rot="13500000">
            <a:off x="4398311" y="631221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CE353271-0D5D-5349-49FB-EF2CF667FFC7}"/>
              </a:ext>
            </a:extLst>
          </p:cNvPr>
          <p:cNvSpPr/>
          <p:nvPr/>
        </p:nvSpPr>
        <p:spPr>
          <a:xfrm>
            <a:off x="4019243" y="636497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07BFBF5F-2C9B-08DE-54E0-3B7F8EF188FC}"/>
              </a:ext>
            </a:extLst>
          </p:cNvPr>
          <p:cNvSpPr txBox="1"/>
          <p:nvPr/>
        </p:nvSpPr>
        <p:spPr>
          <a:xfrm>
            <a:off x="3768166" y="5990210"/>
            <a:ext cx="61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Raffles Hall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空心弧 156">
            <a:extLst>
              <a:ext uri="{FF2B5EF4-FFF2-40B4-BE49-F238E27FC236}">
                <a16:creationId xmlns:a16="http://schemas.microsoft.com/office/drawing/2014/main" id="{913DAE0D-DB26-F0D8-0DCF-A266DC1EA8C9}"/>
              </a:ext>
            </a:extLst>
          </p:cNvPr>
          <p:cNvSpPr/>
          <p:nvPr/>
        </p:nvSpPr>
        <p:spPr>
          <a:xfrm>
            <a:off x="3306797" y="5020205"/>
            <a:ext cx="1080000" cy="1080000"/>
          </a:xfrm>
          <a:prstGeom prst="blockArc">
            <a:avLst>
              <a:gd name="adj1" fmla="val 8100000"/>
              <a:gd name="adj2" fmla="val 10800000"/>
              <a:gd name="adj3" fmla="val 66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8655B4C7-6196-A97F-2686-00F7EC182814}"/>
              </a:ext>
            </a:extLst>
          </p:cNvPr>
          <p:cNvSpPr/>
          <p:nvPr/>
        </p:nvSpPr>
        <p:spPr>
          <a:xfrm rot="18900000">
            <a:off x="3471107" y="5839969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EA25F86D-9963-B9B8-ADD8-98B354F41EE4}"/>
              </a:ext>
            </a:extLst>
          </p:cNvPr>
          <p:cNvCxnSpPr>
            <a:stCxn id="222" idx="3"/>
            <a:endCxn id="190" idx="7"/>
          </p:cNvCxnSpPr>
          <p:nvPr/>
        </p:nvCxnSpPr>
        <p:spPr>
          <a:xfrm>
            <a:off x="4127631" y="6526975"/>
            <a:ext cx="248024" cy="6799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空心弧 282">
            <a:extLst>
              <a:ext uri="{FF2B5EF4-FFF2-40B4-BE49-F238E27FC236}">
                <a16:creationId xmlns:a16="http://schemas.microsoft.com/office/drawing/2014/main" id="{8D093C15-BA2E-F6FD-1713-B0CDEE90A02F}"/>
              </a:ext>
            </a:extLst>
          </p:cNvPr>
          <p:cNvSpPr/>
          <p:nvPr/>
        </p:nvSpPr>
        <p:spPr>
          <a:xfrm rot="10800000">
            <a:off x="3460158" y="4632360"/>
            <a:ext cx="720000" cy="720000"/>
          </a:xfrm>
          <a:prstGeom prst="blockArc">
            <a:avLst>
              <a:gd name="adj1" fmla="val 18900000"/>
              <a:gd name="adj2" fmla="val 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34026E3E-1D63-20D0-510D-2954F743AB19}"/>
              </a:ext>
            </a:extLst>
          </p:cNvPr>
          <p:cNvSpPr txBox="1"/>
          <p:nvPr/>
        </p:nvSpPr>
        <p:spPr>
          <a:xfrm>
            <a:off x="9478427" y="2545729"/>
            <a:ext cx="158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Botanic Gardens MRT / College Green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F2505B9D-B81D-D252-F9A1-274A7E1B1FA8}"/>
              </a:ext>
            </a:extLst>
          </p:cNvPr>
          <p:cNvSpPr txBox="1"/>
          <p:nvPr/>
        </p:nvSpPr>
        <p:spPr>
          <a:xfrm>
            <a:off x="10643713" y="1540621"/>
            <a:ext cx="1592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NUS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Timah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Campus / Aft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Kheam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Hock Rd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88AA1126-F1BB-209E-98F6-4E62DC40FA52}"/>
              </a:ext>
            </a:extLst>
          </p:cNvPr>
          <p:cNvSpPr txBox="1"/>
          <p:nvPr/>
        </p:nvSpPr>
        <p:spPr>
          <a:xfrm>
            <a:off x="9852407" y="1479750"/>
            <a:ext cx="788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Bldg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空心弧 288">
            <a:extLst>
              <a:ext uri="{FF2B5EF4-FFF2-40B4-BE49-F238E27FC236}">
                <a16:creationId xmlns:a16="http://schemas.microsoft.com/office/drawing/2014/main" id="{B1D2B698-CD13-4423-D98A-4CDB6B06F444}"/>
              </a:ext>
            </a:extLst>
          </p:cNvPr>
          <p:cNvSpPr/>
          <p:nvPr/>
        </p:nvSpPr>
        <p:spPr>
          <a:xfrm rot="5400000">
            <a:off x="9442427" y="1760307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0" name="空心弧 289">
            <a:extLst>
              <a:ext uri="{FF2B5EF4-FFF2-40B4-BE49-F238E27FC236}">
                <a16:creationId xmlns:a16="http://schemas.microsoft.com/office/drawing/2014/main" id="{117A9399-15C5-9FA1-D397-01984D0C197D}"/>
              </a:ext>
            </a:extLst>
          </p:cNvPr>
          <p:cNvSpPr/>
          <p:nvPr/>
        </p:nvSpPr>
        <p:spPr>
          <a:xfrm rot="5400000">
            <a:off x="9514518" y="1830420"/>
            <a:ext cx="576000" cy="576000"/>
          </a:xfrm>
          <a:prstGeom prst="blockArc">
            <a:avLst>
              <a:gd name="adj1" fmla="val 5400000"/>
              <a:gd name="adj2" fmla="val 10800000"/>
              <a:gd name="adj3" fmla="val 12500"/>
            </a:avLst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EE34F23A-E2C6-20C7-FE49-DB9CC711E0B4}"/>
              </a:ext>
            </a:extLst>
          </p:cNvPr>
          <p:cNvSpPr/>
          <p:nvPr/>
        </p:nvSpPr>
        <p:spPr>
          <a:xfrm rot="16200000">
            <a:off x="9981685" y="1580484"/>
            <a:ext cx="72000" cy="432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E51986F1-7319-C01B-107A-45DAED64F2F3}"/>
              </a:ext>
            </a:extLst>
          </p:cNvPr>
          <p:cNvSpPr/>
          <p:nvPr/>
        </p:nvSpPr>
        <p:spPr>
          <a:xfrm rot="16200000">
            <a:off x="9981685" y="1649967"/>
            <a:ext cx="72000" cy="432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97E4627D-F6F2-8B92-19C3-88FCBABB6C25}"/>
              </a:ext>
            </a:extLst>
          </p:cNvPr>
          <p:cNvSpPr/>
          <p:nvPr/>
        </p:nvSpPr>
        <p:spPr>
          <a:xfrm rot="10800000">
            <a:off x="10180426" y="1722037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C38BAEFA-2C31-63A8-2567-BB2FB7B98FB5}"/>
              </a:ext>
            </a:extLst>
          </p:cNvPr>
          <p:cNvCxnSpPr>
            <a:stCxn id="277" idx="0"/>
            <a:endCxn id="280" idx="0"/>
          </p:cNvCxnSpPr>
          <p:nvPr/>
        </p:nvCxnSpPr>
        <p:spPr>
          <a:xfrm flipH="1">
            <a:off x="10233145" y="1938037"/>
            <a:ext cx="1669" cy="49888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椭圆 294">
            <a:extLst>
              <a:ext uri="{FF2B5EF4-FFF2-40B4-BE49-F238E27FC236}">
                <a16:creationId xmlns:a16="http://schemas.microsoft.com/office/drawing/2014/main" id="{0C0B35F7-CAF3-A0C7-A856-3F39C7E7DD33}"/>
              </a:ext>
            </a:extLst>
          </p:cNvPr>
          <p:cNvSpPr/>
          <p:nvPr/>
        </p:nvSpPr>
        <p:spPr>
          <a:xfrm>
            <a:off x="3441970" y="494306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9BABFBBF-EF11-C3CD-9FC9-19EA60EA70A4}"/>
              </a:ext>
            </a:extLst>
          </p:cNvPr>
          <p:cNvSpPr/>
          <p:nvPr/>
        </p:nvSpPr>
        <p:spPr>
          <a:xfrm>
            <a:off x="3284680" y="494306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DC9FF7FF-B383-63E9-CE1A-B955C600DB0B}"/>
              </a:ext>
            </a:extLst>
          </p:cNvPr>
          <p:cNvCxnSpPr>
            <a:stCxn id="296" idx="6"/>
            <a:endCxn id="295" idx="2"/>
          </p:cNvCxnSpPr>
          <p:nvPr/>
        </p:nvCxnSpPr>
        <p:spPr>
          <a:xfrm>
            <a:off x="3392680" y="4997068"/>
            <a:ext cx="492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本框 298">
            <a:extLst>
              <a:ext uri="{FF2B5EF4-FFF2-40B4-BE49-F238E27FC236}">
                <a16:creationId xmlns:a16="http://schemas.microsoft.com/office/drawing/2014/main" id="{D867E4BC-5566-B4D3-C561-4E43715E2E70}"/>
              </a:ext>
            </a:extLst>
          </p:cNvPr>
          <p:cNvSpPr txBox="1"/>
          <p:nvPr/>
        </p:nvSpPr>
        <p:spPr>
          <a:xfrm>
            <a:off x="8239335" y="1675650"/>
            <a:ext cx="71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Botanic Gardens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A8FFB655-EA72-D7F8-EEB4-80A434F89A6C}"/>
              </a:ext>
            </a:extLst>
          </p:cNvPr>
          <p:cNvSpPr txBox="1"/>
          <p:nvPr/>
        </p:nvSpPr>
        <p:spPr>
          <a:xfrm>
            <a:off x="7538985" y="1685821"/>
            <a:ext cx="68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 Kah Kee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2E57825B-3041-BED9-A6C4-545EDC09818E}"/>
              </a:ext>
            </a:extLst>
          </p:cNvPr>
          <p:cNvSpPr txBox="1"/>
          <p:nvPr/>
        </p:nvSpPr>
        <p:spPr>
          <a:xfrm>
            <a:off x="6468660" y="1687774"/>
            <a:ext cx="640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Sixth Avenue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0F6E91CF-15A9-16C7-D6E1-F027691E122E}"/>
              </a:ext>
            </a:extLst>
          </p:cNvPr>
          <p:cNvSpPr txBox="1"/>
          <p:nvPr/>
        </p:nvSpPr>
        <p:spPr>
          <a:xfrm>
            <a:off x="4898599" y="1688106"/>
            <a:ext cx="90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King Albert Park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C5372F30-A5D6-D783-8D2F-EC86AACFEB26}"/>
              </a:ext>
            </a:extLst>
          </p:cNvPr>
          <p:cNvSpPr txBox="1"/>
          <p:nvPr/>
        </p:nvSpPr>
        <p:spPr>
          <a:xfrm>
            <a:off x="6476843" y="3997833"/>
            <a:ext cx="617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Dover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592F7466-804E-F20B-386D-952FC3006688}"/>
              </a:ext>
            </a:extLst>
          </p:cNvPr>
          <p:cNvSpPr txBox="1"/>
          <p:nvPr/>
        </p:nvSpPr>
        <p:spPr>
          <a:xfrm>
            <a:off x="8013060" y="3997277"/>
            <a:ext cx="97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Buona Vista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529B8712-BC74-B44A-0973-8449A09697CE}"/>
              </a:ext>
            </a:extLst>
          </p:cNvPr>
          <p:cNvSpPr txBox="1"/>
          <p:nvPr/>
        </p:nvSpPr>
        <p:spPr>
          <a:xfrm>
            <a:off x="8236608" y="3375897"/>
            <a:ext cx="67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Holland Village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A1F40FDA-6B5E-320D-2A13-362D05821F8E}"/>
              </a:ext>
            </a:extLst>
          </p:cNvPr>
          <p:cNvSpPr txBox="1"/>
          <p:nvPr/>
        </p:nvSpPr>
        <p:spPr>
          <a:xfrm>
            <a:off x="8369963" y="2646314"/>
            <a:ext cx="54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Farrer Road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EE6EC0DD-C70C-2BB3-92C5-2B18301EE93D}"/>
              </a:ext>
            </a:extLst>
          </p:cNvPr>
          <p:cNvSpPr txBox="1"/>
          <p:nvPr/>
        </p:nvSpPr>
        <p:spPr>
          <a:xfrm>
            <a:off x="2198953" y="4712425"/>
            <a:ext cx="110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Yale-NUS College / Aft Clementi Ave 1 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68A800B-57CF-DDFC-03AF-22F415964E53}"/>
              </a:ext>
            </a:extLst>
          </p:cNvPr>
          <p:cNvCxnSpPr>
            <a:cxnSpLocks/>
            <a:endCxn id="280" idx="7"/>
          </p:cNvCxnSpPr>
          <p:nvPr/>
        </p:nvCxnSpPr>
        <p:spPr>
          <a:xfrm flipH="1">
            <a:off x="10271329" y="1831394"/>
            <a:ext cx="47073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空心弧 76">
            <a:extLst>
              <a:ext uri="{FF2B5EF4-FFF2-40B4-BE49-F238E27FC236}">
                <a16:creationId xmlns:a16="http://schemas.microsoft.com/office/drawing/2014/main" id="{EBE31D00-2D8C-139A-63E6-6090D31B1040}"/>
              </a:ext>
            </a:extLst>
          </p:cNvPr>
          <p:cNvSpPr/>
          <p:nvPr/>
        </p:nvSpPr>
        <p:spPr>
          <a:xfrm>
            <a:off x="9440020" y="3210837"/>
            <a:ext cx="720000" cy="720000"/>
          </a:xfrm>
          <a:prstGeom prst="blockArc">
            <a:avLst>
              <a:gd name="adj1" fmla="val 10800000"/>
              <a:gd name="adj2" fmla="val 54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71DE1DD-62A9-6542-C2C9-D27748C765E7}"/>
              </a:ext>
            </a:extLst>
          </p:cNvPr>
          <p:cNvSpPr/>
          <p:nvPr/>
        </p:nvSpPr>
        <p:spPr>
          <a:xfrm>
            <a:off x="9440402" y="3570837"/>
            <a:ext cx="72000" cy="128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9A2ADEB1-1CEA-69D5-5CB2-D9FD254FEC4C}"/>
              </a:ext>
            </a:extLst>
          </p:cNvPr>
          <p:cNvSpPr/>
          <p:nvPr/>
        </p:nvSpPr>
        <p:spPr>
          <a:xfrm rot="8100000">
            <a:off x="9932673" y="3085637"/>
            <a:ext cx="72000" cy="1134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空心弧 78">
            <a:extLst>
              <a:ext uri="{FF2B5EF4-FFF2-40B4-BE49-F238E27FC236}">
                <a16:creationId xmlns:a16="http://schemas.microsoft.com/office/drawing/2014/main" id="{783250C0-C065-DC8F-AB43-2EA78B3E823E}"/>
              </a:ext>
            </a:extLst>
          </p:cNvPr>
          <p:cNvSpPr/>
          <p:nvPr/>
        </p:nvSpPr>
        <p:spPr>
          <a:xfrm rot="5400000">
            <a:off x="9440477" y="3859142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D2C05685-F1A2-D9E8-4B02-ADF675B432C5}"/>
              </a:ext>
            </a:extLst>
          </p:cNvPr>
          <p:cNvSpPr/>
          <p:nvPr/>
        </p:nvSpPr>
        <p:spPr>
          <a:xfrm>
            <a:off x="9419345" y="351219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E42006B-A269-A543-7F98-9A194CC59C1B}"/>
              </a:ext>
            </a:extLst>
          </p:cNvPr>
          <p:cNvSpPr/>
          <p:nvPr/>
        </p:nvSpPr>
        <p:spPr>
          <a:xfrm>
            <a:off x="10066803" y="351201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FA35B09F-E93A-3259-79BD-60F9813F069D}"/>
              </a:ext>
            </a:extLst>
          </p:cNvPr>
          <p:cNvSpPr/>
          <p:nvPr/>
        </p:nvSpPr>
        <p:spPr>
          <a:xfrm>
            <a:off x="9746020" y="319217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E1E9DA0F-3C77-89A0-DF6A-D5C78D24F8C0}"/>
              </a:ext>
            </a:extLst>
          </p:cNvPr>
          <p:cNvSpPr/>
          <p:nvPr/>
        </p:nvSpPr>
        <p:spPr>
          <a:xfrm>
            <a:off x="9746020" y="383982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835566E-E15D-70E3-E5AD-5A0DA8959F61}"/>
              </a:ext>
            </a:extLst>
          </p:cNvPr>
          <p:cNvSpPr/>
          <p:nvPr/>
        </p:nvSpPr>
        <p:spPr>
          <a:xfrm>
            <a:off x="9419345" y="4226941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空心弧 97">
            <a:extLst>
              <a:ext uri="{FF2B5EF4-FFF2-40B4-BE49-F238E27FC236}">
                <a16:creationId xmlns:a16="http://schemas.microsoft.com/office/drawing/2014/main" id="{22F349DD-CD96-3CE1-C34B-682349A83219}"/>
              </a:ext>
            </a:extLst>
          </p:cNvPr>
          <p:cNvSpPr/>
          <p:nvPr/>
        </p:nvSpPr>
        <p:spPr>
          <a:xfrm>
            <a:off x="9441925" y="4669751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空心弧 102">
            <a:extLst>
              <a:ext uri="{FF2B5EF4-FFF2-40B4-BE49-F238E27FC236}">
                <a16:creationId xmlns:a16="http://schemas.microsoft.com/office/drawing/2014/main" id="{2F210C2D-09FE-F760-99CB-266AA4BE4A77}"/>
              </a:ext>
            </a:extLst>
          </p:cNvPr>
          <p:cNvSpPr/>
          <p:nvPr/>
        </p:nvSpPr>
        <p:spPr>
          <a:xfrm rot="10800000">
            <a:off x="9804126" y="4958558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9585EBC-D801-C605-5A45-11D394F35477}"/>
              </a:ext>
            </a:extLst>
          </p:cNvPr>
          <p:cNvSpPr/>
          <p:nvPr/>
        </p:nvSpPr>
        <p:spPr>
          <a:xfrm rot="16200000">
            <a:off x="9767204" y="4810445"/>
            <a:ext cx="72000" cy="36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0B41AA1C-9F83-4AD8-E0D8-98681092E4F0}"/>
              </a:ext>
            </a:extLst>
          </p:cNvPr>
          <p:cNvSpPr/>
          <p:nvPr/>
        </p:nvSpPr>
        <p:spPr>
          <a:xfrm>
            <a:off x="9419345" y="468296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379E1823-52A4-8A68-F558-9F67107DED32}"/>
              </a:ext>
            </a:extLst>
          </p:cNvPr>
          <p:cNvSpPr/>
          <p:nvPr/>
        </p:nvSpPr>
        <p:spPr>
          <a:xfrm>
            <a:off x="9450511" y="376937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F984AEDA-F57F-C313-9FA6-D0BE2F6BC1AC}"/>
              </a:ext>
            </a:extLst>
          </p:cNvPr>
          <p:cNvSpPr/>
          <p:nvPr/>
        </p:nvSpPr>
        <p:spPr>
          <a:xfrm rot="13500000">
            <a:off x="9547554" y="3912516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4EACEDFA-04AA-7998-F119-2A8435BB53EB}"/>
              </a:ext>
            </a:extLst>
          </p:cNvPr>
          <p:cNvSpPr/>
          <p:nvPr/>
        </p:nvSpPr>
        <p:spPr>
          <a:xfrm rot="8100000">
            <a:off x="10012527" y="3274642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74D2D56C-648E-8C42-63B7-4A50B1520F0E}"/>
              </a:ext>
            </a:extLst>
          </p:cNvPr>
          <p:cNvSpPr/>
          <p:nvPr/>
        </p:nvSpPr>
        <p:spPr>
          <a:xfrm rot="10800000">
            <a:off x="4410744" y="2052013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D315A7B9-2F34-6926-18ED-28B85918C249}"/>
              </a:ext>
            </a:extLst>
          </p:cNvPr>
          <p:cNvSpPr/>
          <p:nvPr/>
        </p:nvSpPr>
        <p:spPr>
          <a:xfrm rot="10800000">
            <a:off x="4410744" y="4207251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BF560DFD-62AD-5C40-F448-EBCC8F4C8CAC}"/>
              </a:ext>
            </a:extLst>
          </p:cNvPr>
          <p:cNvSpPr/>
          <p:nvPr/>
        </p:nvSpPr>
        <p:spPr>
          <a:xfrm rot="5400000">
            <a:off x="7822500" y="2014843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94A2B651-EB85-710C-DBF5-009E7AF397F5}"/>
              </a:ext>
            </a:extLst>
          </p:cNvPr>
          <p:cNvSpPr txBox="1"/>
          <p:nvPr/>
        </p:nvSpPr>
        <p:spPr>
          <a:xfrm>
            <a:off x="7701777" y="204775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 8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8F3B6D20-0F1E-9B01-F93E-104FB2BD1D7D}"/>
              </a:ext>
            </a:extLst>
          </p:cNvPr>
          <p:cNvSpPr/>
          <p:nvPr/>
        </p:nvSpPr>
        <p:spPr>
          <a:xfrm rot="5400000">
            <a:off x="5298441" y="417313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94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B9EF1FA-88AE-FF90-8578-9F7F135872BD}"/>
              </a:ext>
            </a:extLst>
          </p:cNvPr>
          <p:cNvSpPr txBox="1"/>
          <p:nvPr/>
        </p:nvSpPr>
        <p:spPr>
          <a:xfrm>
            <a:off x="5183980" y="4203184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 23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4226FB1-6E44-69A5-346D-9559216C79D5}"/>
              </a:ext>
            </a:extLst>
          </p:cNvPr>
          <p:cNvSpPr txBox="1"/>
          <p:nvPr/>
        </p:nvSpPr>
        <p:spPr>
          <a:xfrm>
            <a:off x="4964228" y="4330247"/>
            <a:ext cx="76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Clementi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5508B584-4F04-DDF0-5170-29B35394FDE5}"/>
              </a:ext>
            </a:extLst>
          </p:cNvPr>
          <p:cNvSpPr/>
          <p:nvPr/>
        </p:nvSpPr>
        <p:spPr>
          <a:xfrm>
            <a:off x="10072938" y="613322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A13C00A1-D7B5-065A-7B05-FC34600C1607}"/>
              </a:ext>
            </a:extLst>
          </p:cNvPr>
          <p:cNvSpPr/>
          <p:nvPr/>
        </p:nvSpPr>
        <p:spPr>
          <a:xfrm>
            <a:off x="10071661" y="5264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E42D8D77-C423-F5BA-2515-A58EF0AF2DCB}"/>
              </a:ext>
            </a:extLst>
          </p:cNvPr>
          <p:cNvCxnSpPr>
            <a:cxnSpLocks/>
            <a:stCxn id="261" idx="3"/>
            <a:endCxn id="108" idx="1"/>
          </p:cNvCxnSpPr>
          <p:nvPr/>
        </p:nvCxnSpPr>
        <p:spPr>
          <a:xfrm>
            <a:off x="9199645" y="4468709"/>
            <a:ext cx="235516" cy="23007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E06E938-4D0F-C95C-E12D-07345880C9F0}"/>
              </a:ext>
            </a:extLst>
          </p:cNvPr>
          <p:cNvSpPr txBox="1"/>
          <p:nvPr/>
        </p:nvSpPr>
        <p:spPr>
          <a:xfrm>
            <a:off x="9475292" y="4532700"/>
            <a:ext cx="100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Buona Vista Stn Exit D / C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448F14B-3407-CC12-5ECE-6A515BED28D7}"/>
              </a:ext>
            </a:extLst>
          </p:cNvPr>
          <p:cNvSpPr txBox="1"/>
          <p:nvPr/>
        </p:nvSpPr>
        <p:spPr>
          <a:xfrm>
            <a:off x="9012482" y="4334941"/>
            <a:ext cx="268140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BCC6461-CB31-17EA-B8E6-0A83FB261D68}"/>
              </a:ext>
            </a:extLst>
          </p:cNvPr>
          <p:cNvSpPr txBox="1"/>
          <p:nvPr/>
        </p:nvSpPr>
        <p:spPr>
          <a:xfrm>
            <a:off x="9477691" y="4277980"/>
            <a:ext cx="860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Opp Blk 43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55D691F-AD71-C7E1-6D64-C3E1884FD893}"/>
              </a:ext>
            </a:extLst>
          </p:cNvPr>
          <p:cNvSpPr txBox="1"/>
          <p:nvPr/>
        </p:nvSpPr>
        <p:spPr>
          <a:xfrm>
            <a:off x="8886364" y="2959057"/>
            <a:ext cx="685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Holland V Stn / Blk 12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F1A40A6C-4627-DE10-26B2-030D5CFE17AB}"/>
              </a:ext>
            </a:extLst>
          </p:cNvPr>
          <p:cNvSpPr txBox="1"/>
          <p:nvPr/>
        </p:nvSpPr>
        <p:spPr>
          <a:xfrm>
            <a:off x="9078296" y="3484135"/>
            <a:ext cx="720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1C04C484-EE1E-623E-EF07-3350182C8CC0}"/>
              </a:ext>
            </a:extLst>
          </p:cNvPr>
          <p:cNvCxnSpPr>
            <a:stCxn id="185" idx="4"/>
            <a:endCxn id="87" idx="2"/>
          </p:cNvCxnSpPr>
          <p:nvPr/>
        </p:nvCxnSpPr>
        <p:spPr>
          <a:xfrm>
            <a:off x="9169198" y="3564572"/>
            <a:ext cx="250147" cy="162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799AF8C8-D738-F912-D110-590B8B11A29D}"/>
              </a:ext>
            </a:extLst>
          </p:cNvPr>
          <p:cNvSpPr txBox="1"/>
          <p:nvPr/>
        </p:nvSpPr>
        <p:spPr>
          <a:xfrm>
            <a:off x="9746020" y="3001928"/>
            <a:ext cx="113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Holland Village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CE915E4-90D2-CAE9-3EDF-844E434CD4BE}"/>
              </a:ext>
            </a:extLst>
          </p:cNvPr>
          <p:cNvSpPr txBox="1"/>
          <p:nvPr/>
        </p:nvSpPr>
        <p:spPr>
          <a:xfrm>
            <a:off x="10119016" y="3442116"/>
            <a:ext cx="878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Opp Blk 21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9EB58020-4B36-1AAC-2E47-427301FF0A4C}"/>
              </a:ext>
            </a:extLst>
          </p:cNvPr>
          <p:cNvSpPr txBox="1"/>
          <p:nvPr/>
        </p:nvSpPr>
        <p:spPr>
          <a:xfrm>
            <a:off x="9747741" y="3892868"/>
            <a:ext cx="656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Blk 10A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E2CD7D7C-A54E-80F1-D98C-B43CC7248C0B}"/>
              </a:ext>
            </a:extLst>
          </p:cNvPr>
          <p:cNvSpPr txBox="1"/>
          <p:nvPr/>
        </p:nvSpPr>
        <p:spPr>
          <a:xfrm>
            <a:off x="9122412" y="2184949"/>
            <a:ext cx="720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7823311B-08FB-F73D-8BAC-0A1A47F946EE}"/>
              </a:ext>
            </a:extLst>
          </p:cNvPr>
          <p:cNvCxnSpPr>
            <a:cxnSpLocks/>
            <a:stCxn id="276" idx="0"/>
            <a:endCxn id="223" idx="3"/>
          </p:cNvCxnSpPr>
          <p:nvPr/>
        </p:nvCxnSpPr>
        <p:spPr>
          <a:xfrm flipH="1" flipV="1">
            <a:off x="9196613" y="2310110"/>
            <a:ext cx="202023" cy="18191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C3365D74-9172-96DA-FFCF-7B6673E77171}"/>
              </a:ext>
            </a:extLst>
          </p:cNvPr>
          <p:cNvSpPr/>
          <p:nvPr/>
        </p:nvSpPr>
        <p:spPr>
          <a:xfrm rot="16200000">
            <a:off x="4611198" y="2909538"/>
            <a:ext cx="72000" cy="19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空心弧 265">
            <a:extLst>
              <a:ext uri="{FF2B5EF4-FFF2-40B4-BE49-F238E27FC236}">
                <a16:creationId xmlns:a16="http://schemas.microsoft.com/office/drawing/2014/main" id="{487625A3-E884-987D-2940-D65C042FF7BC}"/>
              </a:ext>
            </a:extLst>
          </p:cNvPr>
          <p:cNvSpPr/>
          <p:nvPr/>
        </p:nvSpPr>
        <p:spPr>
          <a:xfrm rot="5400000">
            <a:off x="3306887" y="3855005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A4BA9897-BBCA-5E0A-7100-52FF02FA81E3}"/>
              </a:ext>
            </a:extLst>
          </p:cNvPr>
          <p:cNvSpPr txBox="1"/>
          <p:nvPr/>
        </p:nvSpPr>
        <p:spPr>
          <a:xfrm>
            <a:off x="5317119" y="4057689"/>
            <a:ext cx="720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89A75933-1F07-B59D-5A53-AC10CD1AC345}"/>
              </a:ext>
            </a:extLst>
          </p:cNvPr>
          <p:cNvCxnSpPr>
            <a:cxnSpLocks/>
            <a:stCxn id="275" idx="1"/>
            <a:endCxn id="311" idx="3"/>
          </p:cNvCxnSpPr>
          <p:nvPr/>
        </p:nvCxnSpPr>
        <p:spPr>
          <a:xfrm flipV="1">
            <a:off x="5405113" y="3930230"/>
            <a:ext cx="183506" cy="1824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椭圆 310">
            <a:extLst>
              <a:ext uri="{FF2B5EF4-FFF2-40B4-BE49-F238E27FC236}">
                <a16:creationId xmlns:a16="http://schemas.microsoft.com/office/drawing/2014/main" id="{7594D715-B748-2BEA-CFF4-00A3E35F47E5}"/>
              </a:ext>
            </a:extLst>
          </p:cNvPr>
          <p:cNvSpPr/>
          <p:nvPr/>
        </p:nvSpPr>
        <p:spPr>
          <a:xfrm>
            <a:off x="5572803" y="3838046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8" name="直接连接符 317">
            <a:extLst>
              <a:ext uri="{FF2B5EF4-FFF2-40B4-BE49-F238E27FC236}">
                <a16:creationId xmlns:a16="http://schemas.microsoft.com/office/drawing/2014/main" id="{85089340-95B4-171E-9EA1-830754DDF67E}"/>
              </a:ext>
            </a:extLst>
          </p:cNvPr>
          <p:cNvCxnSpPr>
            <a:cxnSpLocks/>
            <a:stCxn id="275" idx="7"/>
            <a:endCxn id="325" idx="5"/>
          </p:cNvCxnSpPr>
          <p:nvPr/>
        </p:nvCxnSpPr>
        <p:spPr>
          <a:xfrm flipH="1" flipV="1">
            <a:off x="5102270" y="3917537"/>
            <a:ext cx="194843" cy="1951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等腰三角形 324">
            <a:extLst>
              <a:ext uri="{FF2B5EF4-FFF2-40B4-BE49-F238E27FC236}">
                <a16:creationId xmlns:a16="http://schemas.microsoft.com/office/drawing/2014/main" id="{F79A2B75-4D3B-D2DC-D240-49D2860EAF09}"/>
              </a:ext>
            </a:extLst>
          </p:cNvPr>
          <p:cNvSpPr/>
          <p:nvPr/>
        </p:nvSpPr>
        <p:spPr>
          <a:xfrm rot="5400000">
            <a:off x="5048270" y="3836537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>
            <a:extLst>
              <a:ext uri="{FF2B5EF4-FFF2-40B4-BE49-F238E27FC236}">
                <a16:creationId xmlns:a16="http://schemas.microsoft.com/office/drawing/2014/main" id="{E4804957-03A9-28BC-F49F-5BAC7821074C}"/>
              </a:ext>
            </a:extLst>
          </p:cNvPr>
          <p:cNvSpPr/>
          <p:nvPr/>
        </p:nvSpPr>
        <p:spPr>
          <a:xfrm>
            <a:off x="3287495" y="422687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1" name="等腰三角形 330">
            <a:extLst>
              <a:ext uri="{FF2B5EF4-FFF2-40B4-BE49-F238E27FC236}">
                <a16:creationId xmlns:a16="http://schemas.microsoft.com/office/drawing/2014/main" id="{7E8B440F-FA9F-C64E-9FCF-EC230DABCC09}"/>
              </a:ext>
            </a:extLst>
          </p:cNvPr>
          <p:cNvSpPr/>
          <p:nvPr/>
        </p:nvSpPr>
        <p:spPr>
          <a:xfrm rot="5400000">
            <a:off x="4376043" y="3837592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等腰三角形 331">
            <a:extLst>
              <a:ext uri="{FF2B5EF4-FFF2-40B4-BE49-F238E27FC236}">
                <a16:creationId xmlns:a16="http://schemas.microsoft.com/office/drawing/2014/main" id="{EB4FFF4A-0909-14B0-168B-2987E2B05119}"/>
              </a:ext>
            </a:extLst>
          </p:cNvPr>
          <p:cNvSpPr/>
          <p:nvPr/>
        </p:nvSpPr>
        <p:spPr>
          <a:xfrm rot="16200000">
            <a:off x="3667118" y="3836537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4514C787-77D0-2F13-3076-52F1E7DC990C}"/>
              </a:ext>
            </a:extLst>
          </p:cNvPr>
          <p:cNvSpPr txBox="1"/>
          <p:nvPr/>
        </p:nvSpPr>
        <p:spPr>
          <a:xfrm>
            <a:off x="2312240" y="4163229"/>
            <a:ext cx="995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Blk 365 / 410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71623BF9-4DA3-7364-0F8C-63D7305F295F}"/>
              </a:ext>
            </a:extLst>
          </p:cNvPr>
          <p:cNvSpPr txBox="1"/>
          <p:nvPr/>
        </p:nvSpPr>
        <p:spPr>
          <a:xfrm>
            <a:off x="3459711" y="3454379"/>
            <a:ext cx="71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NTUC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Fairprice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8365CD36-79E1-EE91-BE21-6BA44F8A4607}"/>
              </a:ext>
            </a:extLst>
          </p:cNvPr>
          <p:cNvSpPr txBox="1"/>
          <p:nvPr/>
        </p:nvSpPr>
        <p:spPr>
          <a:xfrm>
            <a:off x="4095373" y="3608784"/>
            <a:ext cx="62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Blk 455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9AA6679E-1C92-87B3-D3B6-2E23B1795FE9}"/>
              </a:ext>
            </a:extLst>
          </p:cNvPr>
          <p:cNvSpPr txBox="1"/>
          <p:nvPr/>
        </p:nvSpPr>
        <p:spPr>
          <a:xfrm>
            <a:off x="4674359" y="3451868"/>
            <a:ext cx="77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Clementi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Exit 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817E4710-0D6A-B6CD-75A0-B0AEC457423C}"/>
              </a:ext>
            </a:extLst>
          </p:cNvPr>
          <p:cNvSpPr txBox="1"/>
          <p:nvPr/>
        </p:nvSpPr>
        <p:spPr>
          <a:xfrm>
            <a:off x="5624459" y="3699894"/>
            <a:ext cx="96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Clementi Interchange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空心弧 338">
            <a:extLst>
              <a:ext uri="{FF2B5EF4-FFF2-40B4-BE49-F238E27FC236}">
                <a16:creationId xmlns:a16="http://schemas.microsoft.com/office/drawing/2014/main" id="{24395621-02F6-1676-B961-9335A5AA6312}"/>
              </a:ext>
            </a:extLst>
          </p:cNvPr>
          <p:cNvSpPr/>
          <p:nvPr/>
        </p:nvSpPr>
        <p:spPr>
          <a:xfrm rot="16200000">
            <a:off x="3747262" y="8339462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0" name="空心弧 339">
            <a:extLst>
              <a:ext uri="{FF2B5EF4-FFF2-40B4-BE49-F238E27FC236}">
                <a16:creationId xmlns:a16="http://schemas.microsoft.com/office/drawing/2014/main" id="{68097BFD-95C6-D68D-C9D0-82B7B4F437A0}"/>
              </a:ext>
            </a:extLst>
          </p:cNvPr>
          <p:cNvSpPr/>
          <p:nvPr/>
        </p:nvSpPr>
        <p:spPr>
          <a:xfrm>
            <a:off x="3306365" y="8340814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D6F1D80F-9715-16F8-DBB8-F42242C13740}"/>
              </a:ext>
            </a:extLst>
          </p:cNvPr>
          <p:cNvSpPr/>
          <p:nvPr/>
        </p:nvSpPr>
        <p:spPr>
          <a:xfrm>
            <a:off x="4375849" y="865873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2" name="连接符: 肘形 341">
            <a:extLst>
              <a:ext uri="{FF2B5EF4-FFF2-40B4-BE49-F238E27FC236}">
                <a16:creationId xmlns:a16="http://schemas.microsoft.com/office/drawing/2014/main" id="{9D5D43F2-E20F-A898-3D09-E3E76341B741}"/>
              </a:ext>
            </a:extLst>
          </p:cNvPr>
          <p:cNvCxnSpPr>
            <a:cxnSpLocks/>
            <a:stCxn id="196" idx="3"/>
            <a:endCxn id="195" idx="6"/>
          </p:cNvCxnSpPr>
          <p:nvPr/>
        </p:nvCxnSpPr>
        <p:spPr>
          <a:xfrm flipV="1">
            <a:off x="4433155" y="8712738"/>
            <a:ext cx="50694" cy="581349"/>
          </a:xfrm>
          <a:prstGeom prst="bentConnector3">
            <a:avLst>
              <a:gd name="adj1" fmla="val 550941"/>
            </a:avLst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0D11D12D-8F79-B16A-C707-E9F7C82DFF5A}"/>
              </a:ext>
            </a:extLst>
          </p:cNvPr>
          <p:cNvSpPr/>
          <p:nvPr/>
        </p:nvSpPr>
        <p:spPr>
          <a:xfrm rot="2700000" flipH="1">
            <a:off x="4321071" y="8829841"/>
            <a:ext cx="55058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082A8BE3-303D-AD9B-FB98-AED2F3F5E468}"/>
              </a:ext>
            </a:extLst>
          </p:cNvPr>
          <p:cNvSpPr/>
          <p:nvPr/>
        </p:nvSpPr>
        <p:spPr>
          <a:xfrm>
            <a:off x="5299940" y="24369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E581A884-8403-E13E-0441-4BD66924A7D8}"/>
              </a:ext>
            </a:extLst>
          </p:cNvPr>
          <p:cNvSpPr/>
          <p:nvPr/>
        </p:nvSpPr>
        <p:spPr>
          <a:xfrm>
            <a:off x="6728926" y="243352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D90C38D3-D59A-D1FD-2B8B-5FB659214003}"/>
              </a:ext>
            </a:extLst>
          </p:cNvPr>
          <p:cNvSpPr/>
          <p:nvPr/>
        </p:nvSpPr>
        <p:spPr>
          <a:xfrm>
            <a:off x="7822694" y="24369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D45B1D5F-BB2A-EFDA-E397-3E87FCDDC2F0}"/>
              </a:ext>
            </a:extLst>
          </p:cNvPr>
          <p:cNvSpPr txBox="1"/>
          <p:nvPr/>
        </p:nvSpPr>
        <p:spPr>
          <a:xfrm>
            <a:off x="4898599" y="2543696"/>
            <a:ext cx="90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King Albert Pk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EB51E781-1DDA-9437-F747-D2DD5F7AD882}"/>
              </a:ext>
            </a:extLst>
          </p:cNvPr>
          <p:cNvSpPr txBox="1"/>
          <p:nvPr/>
        </p:nvSpPr>
        <p:spPr>
          <a:xfrm>
            <a:off x="6467183" y="2542476"/>
            <a:ext cx="640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Sixth Avenue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" name="文本框 353">
            <a:extLst>
              <a:ext uri="{FF2B5EF4-FFF2-40B4-BE49-F238E27FC236}">
                <a16:creationId xmlns:a16="http://schemas.microsoft.com/office/drawing/2014/main" id="{E86EEAE9-E1D0-F109-6D87-B5FFBC202000}"/>
              </a:ext>
            </a:extLst>
          </p:cNvPr>
          <p:cNvSpPr txBox="1"/>
          <p:nvPr/>
        </p:nvSpPr>
        <p:spPr>
          <a:xfrm>
            <a:off x="7534038" y="2543696"/>
            <a:ext cx="68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 Kah Kee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" name="文本框 357">
            <a:extLst>
              <a:ext uri="{FF2B5EF4-FFF2-40B4-BE49-F238E27FC236}">
                <a16:creationId xmlns:a16="http://schemas.microsoft.com/office/drawing/2014/main" id="{DF19932D-9F92-31A2-E20C-8F1818EDA7E8}"/>
              </a:ext>
            </a:extLst>
          </p:cNvPr>
          <p:cNvSpPr txBox="1"/>
          <p:nvPr/>
        </p:nvSpPr>
        <p:spPr>
          <a:xfrm>
            <a:off x="6644999" y="2178273"/>
            <a:ext cx="27287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35778269-E074-D232-137A-E4CFAD62C28E}"/>
              </a:ext>
            </a:extLst>
          </p:cNvPr>
          <p:cNvSpPr txBox="1"/>
          <p:nvPr/>
        </p:nvSpPr>
        <p:spPr>
          <a:xfrm>
            <a:off x="7740256" y="2177047"/>
            <a:ext cx="27287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DD25AEDB-F9D0-9466-27D6-6F8EF42F8149}"/>
              </a:ext>
            </a:extLst>
          </p:cNvPr>
          <p:cNvCxnSpPr>
            <a:stCxn id="356" idx="2"/>
            <a:endCxn id="349" idx="0"/>
          </p:cNvCxnSpPr>
          <p:nvPr/>
        </p:nvCxnSpPr>
        <p:spPr>
          <a:xfrm>
            <a:off x="5352788" y="2341136"/>
            <a:ext cx="1152" cy="957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>
            <a:extLst>
              <a:ext uri="{FF2B5EF4-FFF2-40B4-BE49-F238E27FC236}">
                <a16:creationId xmlns:a16="http://schemas.microsoft.com/office/drawing/2014/main" id="{1AB18375-8D9D-456D-7A7E-A139ADC782EB}"/>
              </a:ext>
            </a:extLst>
          </p:cNvPr>
          <p:cNvCxnSpPr>
            <a:cxnSpLocks/>
            <a:stCxn id="358" idx="2"/>
            <a:endCxn id="350" idx="0"/>
          </p:cNvCxnSpPr>
          <p:nvPr/>
        </p:nvCxnSpPr>
        <p:spPr>
          <a:xfrm>
            <a:off x="6781437" y="2339856"/>
            <a:ext cx="1489" cy="9366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7B3F41D5-3F4B-8587-5489-1623CC1925B1}"/>
              </a:ext>
            </a:extLst>
          </p:cNvPr>
          <p:cNvCxnSpPr>
            <a:cxnSpLocks/>
            <a:stCxn id="360" idx="2"/>
            <a:endCxn id="351" idx="0"/>
          </p:cNvCxnSpPr>
          <p:nvPr/>
        </p:nvCxnSpPr>
        <p:spPr>
          <a:xfrm>
            <a:off x="7876694" y="2338630"/>
            <a:ext cx="0" cy="98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等腰三角形 368">
            <a:extLst>
              <a:ext uri="{FF2B5EF4-FFF2-40B4-BE49-F238E27FC236}">
                <a16:creationId xmlns:a16="http://schemas.microsoft.com/office/drawing/2014/main" id="{D1E2BBB1-94D6-B461-E973-10D05B4EF0C9}"/>
              </a:ext>
            </a:extLst>
          </p:cNvPr>
          <p:cNvSpPr/>
          <p:nvPr/>
        </p:nvSpPr>
        <p:spPr>
          <a:xfrm rot="16200000">
            <a:off x="4572254" y="2436925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C1E0485B-C36C-E7E8-268F-5ABB6F54BA82}"/>
              </a:ext>
            </a:extLst>
          </p:cNvPr>
          <p:cNvSpPr txBox="1"/>
          <p:nvPr/>
        </p:nvSpPr>
        <p:spPr>
          <a:xfrm>
            <a:off x="4262759" y="2542595"/>
            <a:ext cx="74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King Albert Pk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710A07EA-C478-5AD4-047B-837E5C07DE14}"/>
              </a:ext>
            </a:extLst>
          </p:cNvPr>
          <p:cNvSpPr/>
          <p:nvPr/>
        </p:nvSpPr>
        <p:spPr>
          <a:xfrm>
            <a:off x="3439907" y="279189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AB5F815-01E7-115A-11C6-BA29B172C1F9}"/>
              </a:ext>
            </a:extLst>
          </p:cNvPr>
          <p:cNvSpPr txBox="1"/>
          <p:nvPr/>
        </p:nvSpPr>
        <p:spPr>
          <a:xfrm>
            <a:off x="11584575" y="2031116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6" name="椭圆 375">
            <a:extLst>
              <a:ext uri="{FF2B5EF4-FFF2-40B4-BE49-F238E27FC236}">
                <a16:creationId xmlns:a16="http://schemas.microsoft.com/office/drawing/2014/main" id="{B04183BB-675F-3B12-E880-F9C2C55CDD2B}"/>
              </a:ext>
            </a:extLst>
          </p:cNvPr>
          <p:cNvSpPr/>
          <p:nvPr/>
        </p:nvSpPr>
        <p:spPr>
          <a:xfrm>
            <a:off x="6016071" y="243584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E2FBF5E1-23AA-EF20-06E0-AF15345D3D00}"/>
              </a:ext>
            </a:extLst>
          </p:cNvPr>
          <p:cNvSpPr txBox="1"/>
          <p:nvPr/>
        </p:nvSpPr>
        <p:spPr>
          <a:xfrm>
            <a:off x="5837629" y="2408428"/>
            <a:ext cx="6851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C416FC72-C35C-C656-C49F-B72A91D5E51F}"/>
              </a:ext>
            </a:extLst>
          </p:cNvPr>
          <p:cNvSpPr/>
          <p:nvPr/>
        </p:nvSpPr>
        <p:spPr>
          <a:xfrm>
            <a:off x="7277807" y="243783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96A5981-9A8E-ABD5-1544-E4DC78E1E09A}"/>
              </a:ext>
            </a:extLst>
          </p:cNvPr>
          <p:cNvSpPr txBox="1"/>
          <p:nvPr/>
        </p:nvSpPr>
        <p:spPr>
          <a:xfrm>
            <a:off x="11819990" y="2031116"/>
            <a:ext cx="833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        Expo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0" name="椭圆 379">
            <a:extLst>
              <a:ext uri="{FF2B5EF4-FFF2-40B4-BE49-F238E27FC236}">
                <a16:creationId xmlns:a16="http://schemas.microsoft.com/office/drawing/2014/main" id="{A8771C70-2535-6CC2-C3BC-D3FD4AFCCD49}"/>
              </a:ext>
            </a:extLst>
          </p:cNvPr>
          <p:cNvSpPr/>
          <p:nvPr/>
        </p:nvSpPr>
        <p:spPr>
          <a:xfrm>
            <a:off x="8384729" y="243692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1" name="等腰三角形 380">
            <a:extLst>
              <a:ext uri="{FF2B5EF4-FFF2-40B4-BE49-F238E27FC236}">
                <a16:creationId xmlns:a16="http://schemas.microsoft.com/office/drawing/2014/main" id="{E9E9ECA2-0D1B-072B-127A-533776369043}"/>
              </a:ext>
            </a:extLst>
          </p:cNvPr>
          <p:cNvSpPr/>
          <p:nvPr/>
        </p:nvSpPr>
        <p:spPr>
          <a:xfrm rot="16200000">
            <a:off x="8897918" y="2436349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任意多边形: 形状 321">
            <a:extLst>
              <a:ext uri="{FF2B5EF4-FFF2-40B4-BE49-F238E27FC236}">
                <a16:creationId xmlns:a16="http://schemas.microsoft.com/office/drawing/2014/main" id="{44261301-7295-2D58-8B6F-87FB7CCE750F}"/>
              </a:ext>
            </a:extLst>
          </p:cNvPr>
          <p:cNvSpPr/>
          <p:nvPr/>
        </p:nvSpPr>
        <p:spPr>
          <a:xfrm rot="16200000">
            <a:off x="11676804" y="5615119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B31A55C0-D610-BBFF-AB7D-45E146D9E117}"/>
              </a:ext>
            </a:extLst>
          </p:cNvPr>
          <p:cNvSpPr txBox="1"/>
          <p:nvPr/>
        </p:nvSpPr>
        <p:spPr>
          <a:xfrm>
            <a:off x="11578008" y="5633922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C84D9D59-E804-A52F-ABEF-6A7DE2BC046A}"/>
              </a:ext>
            </a:extLst>
          </p:cNvPr>
          <p:cNvSpPr txBox="1"/>
          <p:nvPr/>
        </p:nvSpPr>
        <p:spPr>
          <a:xfrm>
            <a:off x="11813423" y="5633922"/>
            <a:ext cx="9881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       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HarbourFront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椭圆 325">
            <a:extLst>
              <a:ext uri="{FF2B5EF4-FFF2-40B4-BE49-F238E27FC236}">
                <a16:creationId xmlns:a16="http://schemas.microsoft.com/office/drawing/2014/main" id="{24EB1EFD-2BA5-B503-312B-62C164AFE8B2}"/>
              </a:ext>
            </a:extLst>
          </p:cNvPr>
          <p:cNvSpPr/>
          <p:nvPr/>
        </p:nvSpPr>
        <p:spPr>
          <a:xfrm>
            <a:off x="12026666" y="5649226"/>
            <a:ext cx="144000" cy="144000"/>
          </a:xfrm>
          <a:prstGeom prst="ellipse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F471E9DB-BBCF-70CE-5C74-4C18E56FC4C9}"/>
              </a:ext>
            </a:extLst>
          </p:cNvPr>
          <p:cNvSpPr txBox="1"/>
          <p:nvPr/>
        </p:nvSpPr>
        <p:spPr>
          <a:xfrm>
            <a:off x="11959665" y="5629782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任意多边形: 形状 327">
            <a:extLst>
              <a:ext uri="{FF2B5EF4-FFF2-40B4-BE49-F238E27FC236}">
                <a16:creationId xmlns:a16="http://schemas.microsoft.com/office/drawing/2014/main" id="{1AAEEBEC-4533-0B6C-8DC8-FC3AB40A8B35}"/>
              </a:ext>
            </a:extLst>
          </p:cNvPr>
          <p:cNvSpPr/>
          <p:nvPr/>
        </p:nvSpPr>
        <p:spPr>
          <a:xfrm rot="16200000">
            <a:off x="8503058" y="1391093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E0115239-E5CC-B6B1-6092-D8C888629655}"/>
              </a:ext>
            </a:extLst>
          </p:cNvPr>
          <p:cNvSpPr txBox="1"/>
          <p:nvPr/>
        </p:nvSpPr>
        <p:spPr>
          <a:xfrm>
            <a:off x="8404262" y="1409896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4B6BBA69-7712-EB5A-C8E9-ADEB45A6E596}"/>
              </a:ext>
            </a:extLst>
          </p:cNvPr>
          <p:cNvSpPr txBox="1"/>
          <p:nvPr/>
        </p:nvSpPr>
        <p:spPr>
          <a:xfrm>
            <a:off x="8647258" y="1407899"/>
            <a:ext cx="277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" name="椭圆 340">
            <a:extLst>
              <a:ext uri="{FF2B5EF4-FFF2-40B4-BE49-F238E27FC236}">
                <a16:creationId xmlns:a16="http://schemas.microsoft.com/office/drawing/2014/main" id="{834F38E1-35E0-F4E2-5A51-77553A5B8045}"/>
              </a:ext>
            </a:extLst>
          </p:cNvPr>
          <p:cNvSpPr/>
          <p:nvPr/>
        </p:nvSpPr>
        <p:spPr>
          <a:xfrm>
            <a:off x="8877498" y="1344757"/>
            <a:ext cx="144000" cy="144000"/>
          </a:xfrm>
          <a:prstGeom prst="ellipse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B18ECC4C-28BC-8CD6-FA36-4CD88429DDA3}"/>
              </a:ext>
            </a:extLst>
          </p:cNvPr>
          <p:cNvSpPr txBox="1"/>
          <p:nvPr/>
        </p:nvSpPr>
        <p:spPr>
          <a:xfrm>
            <a:off x="8811520" y="1325476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2797617E-1FC2-1867-0C63-B51FDE018F0E}"/>
              </a:ext>
            </a:extLst>
          </p:cNvPr>
          <p:cNvSpPr/>
          <p:nvPr/>
        </p:nvSpPr>
        <p:spPr>
          <a:xfrm>
            <a:off x="8878595" y="1510543"/>
            <a:ext cx="144000" cy="144000"/>
          </a:xfrm>
          <a:prstGeom prst="ellipse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2CBBB38A-64E9-CF8B-1996-6FB108B75A84}"/>
              </a:ext>
            </a:extLst>
          </p:cNvPr>
          <p:cNvSpPr txBox="1"/>
          <p:nvPr/>
        </p:nvSpPr>
        <p:spPr>
          <a:xfrm>
            <a:off x="8811520" y="1492846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4E714FD3-A556-FE09-9794-A8A3561457D2}"/>
              </a:ext>
            </a:extLst>
          </p:cNvPr>
          <p:cNvSpPr txBox="1"/>
          <p:nvPr/>
        </p:nvSpPr>
        <p:spPr>
          <a:xfrm>
            <a:off x="8982047" y="1325485"/>
            <a:ext cx="684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Dhoby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Ghant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文本框 347">
            <a:extLst>
              <a:ext uri="{FF2B5EF4-FFF2-40B4-BE49-F238E27FC236}">
                <a16:creationId xmlns:a16="http://schemas.microsoft.com/office/drawing/2014/main" id="{BF5E77AB-04B2-15CD-F60F-87D2811ECE90}"/>
              </a:ext>
            </a:extLst>
          </p:cNvPr>
          <p:cNvSpPr txBox="1"/>
          <p:nvPr/>
        </p:nvSpPr>
        <p:spPr>
          <a:xfrm>
            <a:off x="8979669" y="1491811"/>
            <a:ext cx="609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Marina Bay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任意多边形: 形状 367">
            <a:extLst>
              <a:ext uri="{FF2B5EF4-FFF2-40B4-BE49-F238E27FC236}">
                <a16:creationId xmlns:a16="http://schemas.microsoft.com/office/drawing/2014/main" id="{E0FD3108-A242-0D5E-166F-38DA20818D84}"/>
              </a:ext>
            </a:extLst>
          </p:cNvPr>
          <p:cNvSpPr/>
          <p:nvPr/>
        </p:nvSpPr>
        <p:spPr>
          <a:xfrm rot="16200000">
            <a:off x="4039399" y="1919234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9CBD9EF-0810-A817-60DD-D3B50539EB31}"/>
              </a:ext>
            </a:extLst>
          </p:cNvPr>
          <p:cNvSpPr txBox="1"/>
          <p:nvPr/>
        </p:nvSpPr>
        <p:spPr>
          <a:xfrm>
            <a:off x="3940603" y="1938037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3" name="文本框 372">
            <a:extLst>
              <a:ext uri="{FF2B5EF4-FFF2-40B4-BE49-F238E27FC236}">
                <a16:creationId xmlns:a16="http://schemas.microsoft.com/office/drawing/2014/main" id="{835CB68D-0499-B39C-F37A-9858A7A97741}"/>
              </a:ext>
            </a:extLst>
          </p:cNvPr>
          <p:cNvSpPr txBox="1"/>
          <p:nvPr/>
        </p:nvSpPr>
        <p:spPr>
          <a:xfrm>
            <a:off x="4176019" y="1938037"/>
            <a:ext cx="2825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4" name="椭圆 373">
            <a:extLst>
              <a:ext uri="{FF2B5EF4-FFF2-40B4-BE49-F238E27FC236}">
                <a16:creationId xmlns:a16="http://schemas.microsoft.com/office/drawing/2014/main" id="{0A528458-1BCD-A676-DDB6-A76599792C17}"/>
              </a:ext>
            </a:extLst>
          </p:cNvPr>
          <p:cNvSpPr/>
          <p:nvPr/>
        </p:nvSpPr>
        <p:spPr>
          <a:xfrm>
            <a:off x="3662162" y="2132469"/>
            <a:ext cx="144000" cy="144000"/>
          </a:xfrm>
          <a:prstGeom prst="ellipse">
            <a:avLst/>
          </a:prstGeom>
          <a:solidFill>
            <a:srgbClr val="005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16FB3AE0-CDCA-DAC1-EB49-3DFFDF6DF408}"/>
              </a:ext>
            </a:extLst>
          </p:cNvPr>
          <p:cNvSpPr txBox="1"/>
          <p:nvPr/>
        </p:nvSpPr>
        <p:spPr>
          <a:xfrm>
            <a:off x="3595161" y="2113025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06598E55-5967-53E9-54EA-CB7B78D3115F}"/>
              </a:ext>
            </a:extLst>
          </p:cNvPr>
          <p:cNvSpPr txBox="1"/>
          <p:nvPr/>
        </p:nvSpPr>
        <p:spPr>
          <a:xfrm>
            <a:off x="3764124" y="2113203"/>
            <a:ext cx="6961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Bukit Panjang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" name="任意多边形: 形状 383">
            <a:extLst>
              <a:ext uri="{FF2B5EF4-FFF2-40B4-BE49-F238E27FC236}">
                <a16:creationId xmlns:a16="http://schemas.microsoft.com/office/drawing/2014/main" id="{BC0B71C8-5B35-F57D-3A53-D1DF55D1AD0E}"/>
              </a:ext>
            </a:extLst>
          </p:cNvPr>
          <p:cNvSpPr/>
          <p:nvPr/>
        </p:nvSpPr>
        <p:spPr>
          <a:xfrm rot="16200000">
            <a:off x="4035373" y="4089730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94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6A8A2B39-043E-56C7-CD40-5DA202968E4B}"/>
              </a:ext>
            </a:extLst>
          </p:cNvPr>
          <p:cNvSpPr txBox="1"/>
          <p:nvPr/>
        </p:nvSpPr>
        <p:spPr>
          <a:xfrm>
            <a:off x="3936577" y="4108533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4DF5DD71-1C80-76F6-7B3F-AE1BD5B1AA0D}"/>
              </a:ext>
            </a:extLst>
          </p:cNvPr>
          <p:cNvSpPr txBox="1"/>
          <p:nvPr/>
        </p:nvSpPr>
        <p:spPr>
          <a:xfrm>
            <a:off x="4171993" y="4108533"/>
            <a:ext cx="2825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椭圆 386">
            <a:extLst>
              <a:ext uri="{FF2B5EF4-FFF2-40B4-BE49-F238E27FC236}">
                <a16:creationId xmlns:a16="http://schemas.microsoft.com/office/drawing/2014/main" id="{CC200E65-A513-AE7E-920C-308C4EBD6794}"/>
              </a:ext>
            </a:extLst>
          </p:cNvPr>
          <p:cNvSpPr/>
          <p:nvPr/>
        </p:nvSpPr>
        <p:spPr>
          <a:xfrm>
            <a:off x="3816251" y="4302965"/>
            <a:ext cx="144000" cy="144000"/>
          </a:xfrm>
          <a:prstGeom prst="ellipse">
            <a:avLst/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7841D3D5-E243-AB48-61AD-075767227132}"/>
              </a:ext>
            </a:extLst>
          </p:cNvPr>
          <p:cNvSpPr txBox="1"/>
          <p:nvPr/>
        </p:nvSpPr>
        <p:spPr>
          <a:xfrm>
            <a:off x="3749250" y="4283521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1F47D8B6-10EE-F9B8-C72B-2475590ED432}"/>
              </a:ext>
            </a:extLst>
          </p:cNvPr>
          <p:cNvSpPr txBox="1"/>
          <p:nvPr/>
        </p:nvSpPr>
        <p:spPr>
          <a:xfrm>
            <a:off x="3918214" y="4283699"/>
            <a:ext cx="5376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Tuas Link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4" name="图片 393">
            <a:extLst>
              <a:ext uri="{FF2B5EF4-FFF2-40B4-BE49-F238E27FC236}">
                <a16:creationId xmlns:a16="http://schemas.microsoft.com/office/drawing/2014/main" id="{5CC9149C-A6EB-62F3-2A07-58E1DE98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35" y="8987462"/>
            <a:ext cx="72000" cy="72000"/>
          </a:xfrm>
          <a:prstGeom prst="rect">
            <a:avLst/>
          </a:prstGeom>
        </p:spPr>
      </p:pic>
      <p:pic>
        <p:nvPicPr>
          <p:cNvPr id="401" name="图片 400">
            <a:extLst>
              <a:ext uri="{FF2B5EF4-FFF2-40B4-BE49-F238E27FC236}">
                <a16:creationId xmlns:a16="http://schemas.microsoft.com/office/drawing/2014/main" id="{A1F9A149-7E52-8A48-A9BE-0ABE13175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81" y="8917485"/>
            <a:ext cx="72000" cy="72000"/>
          </a:xfrm>
          <a:prstGeom prst="rect">
            <a:avLst/>
          </a:prstGeom>
        </p:spPr>
      </p:pic>
      <p:pic>
        <p:nvPicPr>
          <p:cNvPr id="403" name="图片 402">
            <a:extLst>
              <a:ext uri="{FF2B5EF4-FFF2-40B4-BE49-F238E27FC236}">
                <a16:creationId xmlns:a16="http://schemas.microsoft.com/office/drawing/2014/main" id="{88A3EB2A-68D1-B113-34C5-CF41945C5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248" y="7683666"/>
            <a:ext cx="72000" cy="72000"/>
          </a:xfrm>
          <a:prstGeom prst="rect">
            <a:avLst/>
          </a:prstGeom>
        </p:spPr>
      </p:pic>
      <p:pic>
        <p:nvPicPr>
          <p:cNvPr id="405" name="图片 404">
            <a:extLst>
              <a:ext uri="{FF2B5EF4-FFF2-40B4-BE49-F238E27FC236}">
                <a16:creationId xmlns:a16="http://schemas.microsoft.com/office/drawing/2014/main" id="{FB080BCE-3300-7D6B-F4FE-3D4833A46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276" y="7614993"/>
            <a:ext cx="72000" cy="72000"/>
          </a:xfrm>
          <a:prstGeom prst="rect">
            <a:avLst/>
          </a:prstGeom>
        </p:spPr>
      </p:pic>
      <p:pic>
        <p:nvPicPr>
          <p:cNvPr id="407" name="图片 406">
            <a:extLst>
              <a:ext uri="{FF2B5EF4-FFF2-40B4-BE49-F238E27FC236}">
                <a16:creationId xmlns:a16="http://schemas.microsoft.com/office/drawing/2014/main" id="{3EA95761-8FA9-F560-7C93-61AE32AC2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76" y="6571789"/>
            <a:ext cx="72000" cy="72000"/>
          </a:xfrm>
          <a:prstGeom prst="rect">
            <a:avLst/>
          </a:prstGeom>
        </p:spPr>
      </p:pic>
      <p:pic>
        <p:nvPicPr>
          <p:cNvPr id="409" name="图片 408">
            <a:extLst>
              <a:ext uri="{FF2B5EF4-FFF2-40B4-BE49-F238E27FC236}">
                <a16:creationId xmlns:a16="http://schemas.microsoft.com/office/drawing/2014/main" id="{B6C79744-288F-2E66-E5E5-EFC8D321B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48" y="4963012"/>
            <a:ext cx="72000" cy="72000"/>
          </a:xfrm>
          <a:prstGeom prst="rect">
            <a:avLst/>
          </a:prstGeom>
        </p:spPr>
      </p:pic>
      <p:pic>
        <p:nvPicPr>
          <p:cNvPr id="411" name="图片 410">
            <a:extLst>
              <a:ext uri="{FF2B5EF4-FFF2-40B4-BE49-F238E27FC236}">
                <a16:creationId xmlns:a16="http://schemas.microsoft.com/office/drawing/2014/main" id="{A9454126-F647-2E4D-87FA-924B76026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16" y="1758366"/>
            <a:ext cx="72000" cy="72000"/>
          </a:xfrm>
          <a:prstGeom prst="rect">
            <a:avLst/>
          </a:prstGeom>
        </p:spPr>
      </p:pic>
      <p:pic>
        <p:nvPicPr>
          <p:cNvPr id="413" name="图片 412">
            <a:extLst>
              <a:ext uri="{FF2B5EF4-FFF2-40B4-BE49-F238E27FC236}">
                <a16:creationId xmlns:a16="http://schemas.microsoft.com/office/drawing/2014/main" id="{95B29537-1041-513C-E066-E6026F51C2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59" y="1829311"/>
            <a:ext cx="72000" cy="72000"/>
          </a:xfrm>
          <a:prstGeom prst="rect">
            <a:avLst/>
          </a:prstGeom>
        </p:spPr>
      </p:pic>
      <p:pic>
        <p:nvPicPr>
          <p:cNvPr id="414" name="图片 413">
            <a:extLst>
              <a:ext uri="{FF2B5EF4-FFF2-40B4-BE49-F238E27FC236}">
                <a16:creationId xmlns:a16="http://schemas.microsoft.com/office/drawing/2014/main" id="{8C3633A8-3E26-567A-610A-97182689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524" y="3855735"/>
            <a:ext cx="72000" cy="72000"/>
          </a:xfrm>
          <a:prstGeom prst="rect">
            <a:avLst/>
          </a:prstGeom>
        </p:spPr>
      </p:pic>
      <p:sp>
        <p:nvSpPr>
          <p:cNvPr id="423" name="任意多边形: 形状 422">
            <a:extLst>
              <a:ext uri="{FF2B5EF4-FFF2-40B4-BE49-F238E27FC236}">
                <a16:creationId xmlns:a16="http://schemas.microsoft.com/office/drawing/2014/main" id="{D42A32E8-2C8D-FA0D-A236-EA3BBCA455FD}"/>
              </a:ext>
            </a:extLst>
          </p:cNvPr>
          <p:cNvSpPr/>
          <p:nvPr/>
        </p:nvSpPr>
        <p:spPr>
          <a:xfrm rot="10800000">
            <a:off x="3173520" y="7611480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4" name="任意多边形: 形状 423">
            <a:extLst>
              <a:ext uri="{FF2B5EF4-FFF2-40B4-BE49-F238E27FC236}">
                <a16:creationId xmlns:a16="http://schemas.microsoft.com/office/drawing/2014/main" id="{8CECDE3C-F41F-92C2-733F-11FA94273AD3}"/>
              </a:ext>
            </a:extLst>
          </p:cNvPr>
          <p:cNvSpPr/>
          <p:nvPr/>
        </p:nvSpPr>
        <p:spPr>
          <a:xfrm rot="10800000">
            <a:off x="3315804" y="7613109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5" name="任意多边形: 形状 424">
            <a:extLst>
              <a:ext uri="{FF2B5EF4-FFF2-40B4-BE49-F238E27FC236}">
                <a16:creationId xmlns:a16="http://schemas.microsoft.com/office/drawing/2014/main" id="{A5544B4A-F0E0-EBB4-6A65-7CFEE92E4612}"/>
              </a:ext>
            </a:extLst>
          </p:cNvPr>
          <p:cNvSpPr/>
          <p:nvPr/>
        </p:nvSpPr>
        <p:spPr>
          <a:xfrm>
            <a:off x="3245894" y="760957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8" name="任意多边形: 形状 427">
            <a:extLst>
              <a:ext uri="{FF2B5EF4-FFF2-40B4-BE49-F238E27FC236}">
                <a16:creationId xmlns:a16="http://schemas.microsoft.com/office/drawing/2014/main" id="{46F4C951-8956-C395-7623-A84DE258AF77}"/>
              </a:ext>
            </a:extLst>
          </p:cNvPr>
          <p:cNvSpPr/>
          <p:nvPr/>
        </p:nvSpPr>
        <p:spPr>
          <a:xfrm rot="10800000">
            <a:off x="3174381" y="6998326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9" name="任意多边形: 形状 428">
            <a:extLst>
              <a:ext uri="{FF2B5EF4-FFF2-40B4-BE49-F238E27FC236}">
                <a16:creationId xmlns:a16="http://schemas.microsoft.com/office/drawing/2014/main" id="{57E923EA-F6AC-D57E-F726-B41A03C51D53}"/>
              </a:ext>
            </a:extLst>
          </p:cNvPr>
          <p:cNvSpPr/>
          <p:nvPr/>
        </p:nvSpPr>
        <p:spPr>
          <a:xfrm rot="10800000">
            <a:off x="3316665" y="699995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0" name="任意多边形: 形状 429">
            <a:extLst>
              <a:ext uri="{FF2B5EF4-FFF2-40B4-BE49-F238E27FC236}">
                <a16:creationId xmlns:a16="http://schemas.microsoft.com/office/drawing/2014/main" id="{52C596BA-2A36-6273-5EE2-3F65776F81CD}"/>
              </a:ext>
            </a:extLst>
          </p:cNvPr>
          <p:cNvSpPr/>
          <p:nvPr/>
        </p:nvSpPr>
        <p:spPr>
          <a:xfrm>
            <a:off x="3246755" y="6996421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970D95F4-BE29-848D-4750-3EE5765A3E26}"/>
              </a:ext>
            </a:extLst>
          </p:cNvPr>
          <p:cNvSpPr/>
          <p:nvPr/>
        </p:nvSpPr>
        <p:spPr>
          <a:xfrm>
            <a:off x="4074936" y="896952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E6AF7390-0983-467A-59A1-C026C369A730}"/>
              </a:ext>
            </a:extLst>
          </p:cNvPr>
          <p:cNvSpPr txBox="1"/>
          <p:nvPr/>
        </p:nvSpPr>
        <p:spPr>
          <a:xfrm>
            <a:off x="3980421" y="893119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2423C3A4-C37B-E2FB-D2D4-B5EDA31E1D2B}"/>
              </a:ext>
            </a:extLst>
          </p:cNvPr>
          <p:cNvSpPr/>
          <p:nvPr/>
        </p:nvSpPr>
        <p:spPr>
          <a:xfrm>
            <a:off x="4072916" y="8537621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58B9E68A-BE0F-233C-F077-023050BDCC7D}"/>
              </a:ext>
            </a:extLst>
          </p:cNvPr>
          <p:cNvSpPr txBox="1"/>
          <p:nvPr/>
        </p:nvSpPr>
        <p:spPr>
          <a:xfrm>
            <a:off x="4018916" y="8499288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29D65240-452B-7B11-422F-099711A8483A}"/>
              </a:ext>
            </a:extLst>
          </p:cNvPr>
          <p:cNvSpPr/>
          <p:nvPr/>
        </p:nvSpPr>
        <p:spPr>
          <a:xfrm>
            <a:off x="3595770" y="8609233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E02D4A14-7D8A-9E0E-23E9-B2D80CF81999}"/>
              </a:ext>
            </a:extLst>
          </p:cNvPr>
          <p:cNvSpPr txBox="1"/>
          <p:nvPr/>
        </p:nvSpPr>
        <p:spPr>
          <a:xfrm>
            <a:off x="3541770" y="857090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7" name="任意多边形: 形状 436">
            <a:extLst>
              <a:ext uri="{FF2B5EF4-FFF2-40B4-BE49-F238E27FC236}">
                <a16:creationId xmlns:a16="http://schemas.microsoft.com/office/drawing/2014/main" id="{4FDDC60C-436E-7818-D337-2E9720D0238A}"/>
              </a:ext>
            </a:extLst>
          </p:cNvPr>
          <p:cNvSpPr/>
          <p:nvPr/>
        </p:nvSpPr>
        <p:spPr>
          <a:xfrm rot="5400000">
            <a:off x="3859661" y="857954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8" name="任意多边形: 形状 437">
            <a:extLst>
              <a:ext uri="{FF2B5EF4-FFF2-40B4-BE49-F238E27FC236}">
                <a16:creationId xmlns:a16="http://schemas.microsoft.com/office/drawing/2014/main" id="{2D1E668D-8F49-F8FD-4B45-E9317D69B7F1}"/>
              </a:ext>
            </a:extLst>
          </p:cNvPr>
          <p:cNvSpPr/>
          <p:nvPr/>
        </p:nvSpPr>
        <p:spPr>
          <a:xfrm rot="16200000">
            <a:off x="3857590" y="8508263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9" name="任意多边形: 形状 438">
            <a:extLst>
              <a:ext uri="{FF2B5EF4-FFF2-40B4-BE49-F238E27FC236}">
                <a16:creationId xmlns:a16="http://schemas.microsoft.com/office/drawing/2014/main" id="{AE2F279F-E05A-A886-DFB0-E9FF841DB749}"/>
              </a:ext>
            </a:extLst>
          </p:cNvPr>
          <p:cNvSpPr/>
          <p:nvPr/>
        </p:nvSpPr>
        <p:spPr>
          <a:xfrm rot="10800000">
            <a:off x="3316150" y="858744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7CE741A9-5433-FF2A-B37B-C1AEC1CDDBBF}"/>
              </a:ext>
            </a:extLst>
          </p:cNvPr>
          <p:cNvSpPr/>
          <p:nvPr/>
        </p:nvSpPr>
        <p:spPr>
          <a:xfrm>
            <a:off x="3291029" y="828624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B6C9FAE5-0F76-60EB-8D0C-60148114296C}"/>
              </a:ext>
            </a:extLst>
          </p:cNvPr>
          <p:cNvSpPr txBox="1"/>
          <p:nvPr/>
        </p:nvSpPr>
        <p:spPr>
          <a:xfrm>
            <a:off x="3196514" y="824791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1523F9BB-0141-289C-9212-191BD007CB49}"/>
              </a:ext>
            </a:extLst>
          </p:cNvPr>
          <p:cNvSpPr/>
          <p:nvPr/>
        </p:nvSpPr>
        <p:spPr>
          <a:xfrm>
            <a:off x="3287164" y="548680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8D33DE83-81F3-40D1-B8F3-EB2C723DCADD}"/>
              </a:ext>
            </a:extLst>
          </p:cNvPr>
          <p:cNvSpPr txBox="1"/>
          <p:nvPr/>
        </p:nvSpPr>
        <p:spPr>
          <a:xfrm>
            <a:off x="3192649" y="544847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B4DD06C6-2BBF-5959-094D-1548A626B605}"/>
              </a:ext>
            </a:extLst>
          </p:cNvPr>
          <p:cNvSpPr/>
          <p:nvPr/>
        </p:nvSpPr>
        <p:spPr>
          <a:xfrm>
            <a:off x="3289666" y="608334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3F145DCD-D739-2AF5-88EC-454D72F7648E}"/>
              </a:ext>
            </a:extLst>
          </p:cNvPr>
          <p:cNvSpPr txBox="1"/>
          <p:nvPr/>
        </p:nvSpPr>
        <p:spPr>
          <a:xfrm>
            <a:off x="3195151" y="604501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B1AE6C79-00B8-DBA6-B6B6-A15EC8FE0640}"/>
              </a:ext>
            </a:extLst>
          </p:cNvPr>
          <p:cNvSpPr/>
          <p:nvPr/>
        </p:nvSpPr>
        <p:spPr>
          <a:xfrm>
            <a:off x="3608571" y="602677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3AB1AA95-C94F-2CC6-1D10-41AD24BB478F}"/>
              </a:ext>
            </a:extLst>
          </p:cNvPr>
          <p:cNvSpPr txBox="1"/>
          <p:nvPr/>
        </p:nvSpPr>
        <p:spPr>
          <a:xfrm>
            <a:off x="3514056" y="598844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24BF0C67-D192-59D1-D3BB-8E3B8EDC59D6}"/>
              </a:ext>
            </a:extLst>
          </p:cNvPr>
          <p:cNvSpPr/>
          <p:nvPr/>
        </p:nvSpPr>
        <p:spPr>
          <a:xfrm>
            <a:off x="3513444" y="6167396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880ADCDB-2434-4B7F-7A62-0DD72E040F27}"/>
              </a:ext>
            </a:extLst>
          </p:cNvPr>
          <p:cNvSpPr txBox="1"/>
          <p:nvPr/>
        </p:nvSpPr>
        <p:spPr>
          <a:xfrm>
            <a:off x="3429083" y="6129063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5A2EC731-97DE-E353-4A3F-A5FBD2E328F1}"/>
              </a:ext>
            </a:extLst>
          </p:cNvPr>
          <p:cNvSpPr/>
          <p:nvPr/>
        </p:nvSpPr>
        <p:spPr>
          <a:xfrm>
            <a:off x="4447023" y="7424788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8A1A577F-8C04-0983-743D-844BF2331A54}"/>
              </a:ext>
            </a:extLst>
          </p:cNvPr>
          <p:cNvSpPr txBox="1"/>
          <p:nvPr/>
        </p:nvSpPr>
        <p:spPr>
          <a:xfrm>
            <a:off x="4393023" y="7386455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任意多边形: 形状 451">
            <a:extLst>
              <a:ext uri="{FF2B5EF4-FFF2-40B4-BE49-F238E27FC236}">
                <a16:creationId xmlns:a16="http://schemas.microsoft.com/office/drawing/2014/main" id="{BDB17E7A-6D81-F801-A4E5-701DE45D0B21}"/>
              </a:ext>
            </a:extLst>
          </p:cNvPr>
          <p:cNvSpPr/>
          <p:nvPr/>
        </p:nvSpPr>
        <p:spPr>
          <a:xfrm rot="10800000">
            <a:off x="4473361" y="761651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23FCA647-792D-D01E-5801-1242B66CD9DC}"/>
              </a:ext>
            </a:extLst>
          </p:cNvPr>
          <p:cNvSpPr/>
          <p:nvPr/>
        </p:nvSpPr>
        <p:spPr>
          <a:xfrm>
            <a:off x="4520447" y="7849367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AA9C7017-9FF8-D25E-3CE2-C5AF963E4E81}"/>
              </a:ext>
            </a:extLst>
          </p:cNvPr>
          <p:cNvSpPr txBox="1"/>
          <p:nvPr/>
        </p:nvSpPr>
        <p:spPr>
          <a:xfrm>
            <a:off x="4466447" y="7811034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5" name="任意多边形: 形状 454">
            <a:extLst>
              <a:ext uri="{FF2B5EF4-FFF2-40B4-BE49-F238E27FC236}">
                <a16:creationId xmlns:a16="http://schemas.microsoft.com/office/drawing/2014/main" id="{F71EF892-3B86-D100-6A7A-0C1455B62A54}"/>
              </a:ext>
            </a:extLst>
          </p:cNvPr>
          <p:cNvSpPr/>
          <p:nvPr/>
        </p:nvSpPr>
        <p:spPr>
          <a:xfrm>
            <a:off x="4544990" y="7610796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B4DA7FBD-1634-0B46-5CF1-FD407629F1F3}"/>
              </a:ext>
            </a:extLst>
          </p:cNvPr>
          <p:cNvSpPr/>
          <p:nvPr/>
        </p:nvSpPr>
        <p:spPr>
          <a:xfrm rot="5400000">
            <a:off x="4602384" y="7464318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4E3563C7-C7D8-7EB7-DD08-D5C0CFFB2558}"/>
              </a:ext>
            </a:extLst>
          </p:cNvPr>
          <p:cNvSpPr/>
          <p:nvPr/>
        </p:nvSpPr>
        <p:spPr>
          <a:xfrm>
            <a:off x="4562833" y="7425699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6DBDFB47-C487-F5FE-31BB-5324AC76BC84}"/>
              </a:ext>
            </a:extLst>
          </p:cNvPr>
          <p:cNvSpPr txBox="1"/>
          <p:nvPr/>
        </p:nvSpPr>
        <p:spPr>
          <a:xfrm>
            <a:off x="4478472" y="7387366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9" name="任意多边形: 形状 458">
            <a:extLst>
              <a:ext uri="{FF2B5EF4-FFF2-40B4-BE49-F238E27FC236}">
                <a16:creationId xmlns:a16="http://schemas.microsoft.com/office/drawing/2014/main" id="{22A864AD-40D8-6E52-DC48-29BB42FFEC56}"/>
              </a:ext>
            </a:extLst>
          </p:cNvPr>
          <p:cNvSpPr/>
          <p:nvPr/>
        </p:nvSpPr>
        <p:spPr>
          <a:xfrm rot="10800000">
            <a:off x="4616884" y="761601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0A2E9CD1-7AD5-5E29-4BE8-563ADB7AAC5A}"/>
              </a:ext>
            </a:extLst>
          </p:cNvPr>
          <p:cNvSpPr/>
          <p:nvPr/>
        </p:nvSpPr>
        <p:spPr>
          <a:xfrm>
            <a:off x="4659489" y="7847636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4A2E05E0-5C68-7EA4-969D-7DB3B086AC66}"/>
              </a:ext>
            </a:extLst>
          </p:cNvPr>
          <p:cNvSpPr txBox="1"/>
          <p:nvPr/>
        </p:nvSpPr>
        <p:spPr>
          <a:xfrm>
            <a:off x="4564974" y="7809303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4A86094E-DB80-B67D-25AC-4BBA25946F6B}"/>
              </a:ext>
            </a:extLst>
          </p:cNvPr>
          <p:cNvSpPr/>
          <p:nvPr/>
        </p:nvSpPr>
        <p:spPr>
          <a:xfrm>
            <a:off x="4733966" y="7426078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DED4933D-B70F-25C9-31AC-A0B5D63A6F15}"/>
              </a:ext>
            </a:extLst>
          </p:cNvPr>
          <p:cNvSpPr txBox="1"/>
          <p:nvPr/>
        </p:nvSpPr>
        <p:spPr>
          <a:xfrm>
            <a:off x="4679966" y="7387745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03A3256C-98ED-F148-EEAC-A933E1E5AD8B}"/>
              </a:ext>
            </a:extLst>
          </p:cNvPr>
          <p:cNvSpPr/>
          <p:nvPr/>
        </p:nvSpPr>
        <p:spPr>
          <a:xfrm>
            <a:off x="4377388" y="8141328"/>
            <a:ext cx="10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06523B0F-23F3-A4C4-029A-E7861A0B4328}"/>
              </a:ext>
            </a:extLst>
          </p:cNvPr>
          <p:cNvSpPr txBox="1"/>
          <p:nvPr/>
        </p:nvSpPr>
        <p:spPr>
          <a:xfrm>
            <a:off x="4270300" y="8108616"/>
            <a:ext cx="32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2941EE95-0BCC-98BF-AADA-F0ACC372B275}"/>
              </a:ext>
            </a:extLst>
          </p:cNvPr>
          <p:cNvSpPr/>
          <p:nvPr/>
        </p:nvSpPr>
        <p:spPr>
          <a:xfrm>
            <a:off x="4374305" y="7028745"/>
            <a:ext cx="10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0CC254DA-66EC-F414-7FEE-E2336CA7803C}"/>
              </a:ext>
            </a:extLst>
          </p:cNvPr>
          <p:cNvSpPr txBox="1"/>
          <p:nvPr/>
        </p:nvSpPr>
        <p:spPr>
          <a:xfrm>
            <a:off x="4267217" y="6996033"/>
            <a:ext cx="32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508F8E01-255F-E553-BB91-2CAF8AAFA4A8}"/>
              </a:ext>
            </a:extLst>
          </p:cNvPr>
          <p:cNvSpPr/>
          <p:nvPr/>
        </p:nvSpPr>
        <p:spPr>
          <a:xfrm>
            <a:off x="4805301" y="896952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文本框 477">
            <a:extLst>
              <a:ext uri="{FF2B5EF4-FFF2-40B4-BE49-F238E27FC236}">
                <a16:creationId xmlns:a16="http://schemas.microsoft.com/office/drawing/2014/main" id="{3554BF9C-3A3B-2F23-547C-FCF523D54C2B}"/>
              </a:ext>
            </a:extLst>
          </p:cNvPr>
          <p:cNvSpPr txBox="1"/>
          <p:nvPr/>
        </p:nvSpPr>
        <p:spPr>
          <a:xfrm>
            <a:off x="4710786" y="893119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86A77478-9C86-468F-8375-BD4629C5BB4C}"/>
              </a:ext>
            </a:extLst>
          </p:cNvPr>
          <p:cNvSpPr/>
          <p:nvPr/>
        </p:nvSpPr>
        <p:spPr>
          <a:xfrm rot="5400000">
            <a:off x="4986200" y="9007007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51D5D20E-7238-CCE9-469A-13FF2D5F7730}"/>
              </a:ext>
            </a:extLst>
          </p:cNvPr>
          <p:cNvSpPr/>
          <p:nvPr/>
        </p:nvSpPr>
        <p:spPr>
          <a:xfrm>
            <a:off x="4946649" y="8968388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F41DED00-805B-CC48-17C4-303791408506}"/>
              </a:ext>
            </a:extLst>
          </p:cNvPr>
          <p:cNvSpPr txBox="1"/>
          <p:nvPr/>
        </p:nvSpPr>
        <p:spPr>
          <a:xfrm>
            <a:off x="4862288" y="893005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FBD4582E-5C80-695B-AEBF-2C6A57CE4D7B}"/>
              </a:ext>
            </a:extLst>
          </p:cNvPr>
          <p:cNvSpPr/>
          <p:nvPr/>
        </p:nvSpPr>
        <p:spPr>
          <a:xfrm>
            <a:off x="5160010" y="8902103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文本框 482">
            <a:extLst>
              <a:ext uri="{FF2B5EF4-FFF2-40B4-BE49-F238E27FC236}">
                <a16:creationId xmlns:a16="http://schemas.microsoft.com/office/drawing/2014/main" id="{65069477-10DD-C77C-B176-AF6118A8E9E1}"/>
              </a:ext>
            </a:extLst>
          </p:cNvPr>
          <p:cNvSpPr txBox="1"/>
          <p:nvPr/>
        </p:nvSpPr>
        <p:spPr>
          <a:xfrm>
            <a:off x="5106010" y="886377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9E08297F-BD3F-F62B-FECE-6DE196222567}"/>
              </a:ext>
            </a:extLst>
          </p:cNvPr>
          <p:cNvSpPr/>
          <p:nvPr/>
        </p:nvSpPr>
        <p:spPr>
          <a:xfrm>
            <a:off x="5692813" y="8900274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文本框 484">
            <a:extLst>
              <a:ext uri="{FF2B5EF4-FFF2-40B4-BE49-F238E27FC236}">
                <a16:creationId xmlns:a16="http://schemas.microsoft.com/office/drawing/2014/main" id="{4CE6F48B-608D-F9FE-97C3-B183BEFFF364}"/>
              </a:ext>
            </a:extLst>
          </p:cNvPr>
          <p:cNvSpPr txBox="1"/>
          <p:nvPr/>
        </p:nvSpPr>
        <p:spPr>
          <a:xfrm>
            <a:off x="5638813" y="8861941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0D28314A-7D54-B2C0-92D1-AF4AB264B825}"/>
              </a:ext>
            </a:extLst>
          </p:cNvPr>
          <p:cNvSpPr/>
          <p:nvPr/>
        </p:nvSpPr>
        <p:spPr>
          <a:xfrm rot="5400000">
            <a:off x="4365437" y="6069610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矩形 486">
            <a:extLst>
              <a:ext uri="{FF2B5EF4-FFF2-40B4-BE49-F238E27FC236}">
                <a16:creationId xmlns:a16="http://schemas.microsoft.com/office/drawing/2014/main" id="{3F63FBB3-FCC8-0B3A-131A-C5E89DC36812}"/>
              </a:ext>
            </a:extLst>
          </p:cNvPr>
          <p:cNvSpPr/>
          <p:nvPr/>
        </p:nvSpPr>
        <p:spPr>
          <a:xfrm>
            <a:off x="4325886" y="6030991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317E799-7219-0466-A35F-EB88E59740AA}"/>
              </a:ext>
            </a:extLst>
          </p:cNvPr>
          <p:cNvSpPr txBox="1"/>
          <p:nvPr/>
        </p:nvSpPr>
        <p:spPr>
          <a:xfrm>
            <a:off x="4241525" y="5992658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" name="矩形 490">
            <a:extLst>
              <a:ext uri="{FF2B5EF4-FFF2-40B4-BE49-F238E27FC236}">
                <a16:creationId xmlns:a16="http://schemas.microsoft.com/office/drawing/2014/main" id="{E284D71B-B8C7-30A8-9AE7-2D3B81EEBFB8}"/>
              </a:ext>
            </a:extLst>
          </p:cNvPr>
          <p:cNvSpPr/>
          <p:nvPr/>
        </p:nvSpPr>
        <p:spPr>
          <a:xfrm rot="5400000">
            <a:off x="3455566" y="4522274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矩形 491">
            <a:extLst>
              <a:ext uri="{FF2B5EF4-FFF2-40B4-BE49-F238E27FC236}">
                <a16:creationId xmlns:a16="http://schemas.microsoft.com/office/drawing/2014/main" id="{DC820F7F-0D84-2DC1-B493-609F2DB45BD2}"/>
              </a:ext>
            </a:extLst>
          </p:cNvPr>
          <p:cNvSpPr/>
          <p:nvPr/>
        </p:nvSpPr>
        <p:spPr>
          <a:xfrm>
            <a:off x="3416015" y="4483655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FFF3F8AB-A493-EE5B-6613-CD398DF580B2}"/>
              </a:ext>
            </a:extLst>
          </p:cNvPr>
          <p:cNvSpPr txBox="1"/>
          <p:nvPr/>
        </p:nvSpPr>
        <p:spPr>
          <a:xfrm>
            <a:off x="3331654" y="4445322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4" name="矩形 493">
            <a:extLst>
              <a:ext uri="{FF2B5EF4-FFF2-40B4-BE49-F238E27FC236}">
                <a16:creationId xmlns:a16="http://schemas.microsoft.com/office/drawing/2014/main" id="{19523BAB-44F3-C99E-DA0C-2004CC6DBAE7}"/>
              </a:ext>
            </a:extLst>
          </p:cNvPr>
          <p:cNvSpPr/>
          <p:nvPr/>
        </p:nvSpPr>
        <p:spPr>
          <a:xfrm rot="5400000">
            <a:off x="3453000" y="3191913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53CE4EA6-B311-086C-EC8E-ECF4192D1AB9}"/>
              </a:ext>
            </a:extLst>
          </p:cNvPr>
          <p:cNvSpPr/>
          <p:nvPr/>
        </p:nvSpPr>
        <p:spPr>
          <a:xfrm>
            <a:off x="3413449" y="3153294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文本框 495">
            <a:extLst>
              <a:ext uri="{FF2B5EF4-FFF2-40B4-BE49-F238E27FC236}">
                <a16:creationId xmlns:a16="http://schemas.microsoft.com/office/drawing/2014/main" id="{A6329E9D-A86B-AE05-8621-CAF1E49B6E3D}"/>
              </a:ext>
            </a:extLst>
          </p:cNvPr>
          <p:cNvSpPr txBox="1"/>
          <p:nvPr/>
        </p:nvSpPr>
        <p:spPr>
          <a:xfrm>
            <a:off x="3329088" y="3114961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3A5E0C8A-BCEC-AF00-5E0B-F1F38B4B7AC5}"/>
              </a:ext>
            </a:extLst>
          </p:cNvPr>
          <p:cNvSpPr/>
          <p:nvPr/>
        </p:nvSpPr>
        <p:spPr>
          <a:xfrm rot="5400000">
            <a:off x="5664652" y="2473855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1C0D0C2F-7A13-60BA-7039-8C768346C4CD}"/>
              </a:ext>
            </a:extLst>
          </p:cNvPr>
          <p:cNvSpPr/>
          <p:nvPr/>
        </p:nvSpPr>
        <p:spPr>
          <a:xfrm>
            <a:off x="5625101" y="2435236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文本框 498">
            <a:extLst>
              <a:ext uri="{FF2B5EF4-FFF2-40B4-BE49-F238E27FC236}">
                <a16:creationId xmlns:a16="http://schemas.microsoft.com/office/drawing/2014/main" id="{34D1FF97-FBE8-7413-3138-296044AD0C8B}"/>
              </a:ext>
            </a:extLst>
          </p:cNvPr>
          <p:cNvSpPr txBox="1"/>
          <p:nvPr/>
        </p:nvSpPr>
        <p:spPr>
          <a:xfrm>
            <a:off x="5540740" y="2396903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DE835BE3-6B2C-48F5-F21F-02E06AF0DB96}"/>
              </a:ext>
            </a:extLst>
          </p:cNvPr>
          <p:cNvSpPr/>
          <p:nvPr/>
        </p:nvSpPr>
        <p:spPr>
          <a:xfrm rot="5400000">
            <a:off x="7013435" y="2474164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1E79E9F6-6EC4-ACDF-492C-C274A57BAA16}"/>
              </a:ext>
            </a:extLst>
          </p:cNvPr>
          <p:cNvSpPr/>
          <p:nvPr/>
        </p:nvSpPr>
        <p:spPr>
          <a:xfrm>
            <a:off x="6973884" y="2435545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文本框 501">
            <a:extLst>
              <a:ext uri="{FF2B5EF4-FFF2-40B4-BE49-F238E27FC236}">
                <a16:creationId xmlns:a16="http://schemas.microsoft.com/office/drawing/2014/main" id="{363072DC-E569-17D1-41B1-7262C555EFAD}"/>
              </a:ext>
            </a:extLst>
          </p:cNvPr>
          <p:cNvSpPr txBox="1"/>
          <p:nvPr/>
        </p:nvSpPr>
        <p:spPr>
          <a:xfrm>
            <a:off x="6889523" y="2397212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98CDA0CB-A84A-A3E2-81DA-580FC6CF2C05}"/>
              </a:ext>
            </a:extLst>
          </p:cNvPr>
          <p:cNvSpPr/>
          <p:nvPr/>
        </p:nvSpPr>
        <p:spPr>
          <a:xfrm rot="5400000">
            <a:off x="8678301" y="2473855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矩形 503">
            <a:extLst>
              <a:ext uri="{FF2B5EF4-FFF2-40B4-BE49-F238E27FC236}">
                <a16:creationId xmlns:a16="http://schemas.microsoft.com/office/drawing/2014/main" id="{40F6264B-ED7C-CC2B-419D-9F1AA961E9E1}"/>
              </a:ext>
            </a:extLst>
          </p:cNvPr>
          <p:cNvSpPr/>
          <p:nvPr/>
        </p:nvSpPr>
        <p:spPr>
          <a:xfrm>
            <a:off x="8638750" y="2435236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文本框 504">
            <a:extLst>
              <a:ext uri="{FF2B5EF4-FFF2-40B4-BE49-F238E27FC236}">
                <a16:creationId xmlns:a16="http://schemas.microsoft.com/office/drawing/2014/main" id="{1B1B690D-AD04-2A61-1CB4-2AD5B0BA0EE9}"/>
              </a:ext>
            </a:extLst>
          </p:cNvPr>
          <p:cNvSpPr txBox="1"/>
          <p:nvPr/>
        </p:nvSpPr>
        <p:spPr>
          <a:xfrm>
            <a:off x="8554389" y="2396903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F32D5D0A-F1D4-AE45-59DB-FEA158FCEB05}"/>
              </a:ext>
            </a:extLst>
          </p:cNvPr>
          <p:cNvSpPr/>
          <p:nvPr/>
        </p:nvSpPr>
        <p:spPr>
          <a:xfrm>
            <a:off x="3287164" y="462641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E4C0FAF3-BDAC-0456-8F96-713E72EEFEB1}"/>
              </a:ext>
            </a:extLst>
          </p:cNvPr>
          <p:cNvSpPr txBox="1"/>
          <p:nvPr/>
        </p:nvSpPr>
        <p:spPr>
          <a:xfrm>
            <a:off x="3192649" y="458808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8" name="矩形 507">
            <a:extLst>
              <a:ext uri="{FF2B5EF4-FFF2-40B4-BE49-F238E27FC236}">
                <a16:creationId xmlns:a16="http://schemas.microsoft.com/office/drawing/2014/main" id="{A6E7AA48-30D6-8605-041E-14D9B07A53EA}"/>
              </a:ext>
            </a:extLst>
          </p:cNvPr>
          <p:cNvSpPr/>
          <p:nvPr/>
        </p:nvSpPr>
        <p:spPr>
          <a:xfrm>
            <a:off x="4008728" y="383598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14E19C56-434D-4821-C3CA-1EE06A29CC41}"/>
              </a:ext>
            </a:extLst>
          </p:cNvPr>
          <p:cNvSpPr txBox="1"/>
          <p:nvPr/>
        </p:nvSpPr>
        <p:spPr>
          <a:xfrm>
            <a:off x="3914213" y="379765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0" name="矩形 509">
            <a:extLst>
              <a:ext uri="{FF2B5EF4-FFF2-40B4-BE49-F238E27FC236}">
                <a16:creationId xmlns:a16="http://schemas.microsoft.com/office/drawing/2014/main" id="{B47BDC55-B210-EE0E-5065-C77E859696F6}"/>
              </a:ext>
            </a:extLst>
          </p:cNvPr>
          <p:cNvSpPr/>
          <p:nvPr/>
        </p:nvSpPr>
        <p:spPr>
          <a:xfrm>
            <a:off x="5298655" y="3834052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文本框 510">
            <a:extLst>
              <a:ext uri="{FF2B5EF4-FFF2-40B4-BE49-F238E27FC236}">
                <a16:creationId xmlns:a16="http://schemas.microsoft.com/office/drawing/2014/main" id="{32B0AE1B-244C-54CC-455B-AA587A57CC27}"/>
              </a:ext>
            </a:extLst>
          </p:cNvPr>
          <p:cNvSpPr txBox="1"/>
          <p:nvPr/>
        </p:nvSpPr>
        <p:spPr>
          <a:xfrm>
            <a:off x="5204140" y="3795719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" name="矩形 511">
            <a:extLst>
              <a:ext uri="{FF2B5EF4-FFF2-40B4-BE49-F238E27FC236}">
                <a16:creationId xmlns:a16="http://schemas.microsoft.com/office/drawing/2014/main" id="{827BC337-B8E4-CE04-D0CF-BAF6AE47D671}"/>
              </a:ext>
            </a:extLst>
          </p:cNvPr>
          <p:cNvSpPr/>
          <p:nvPr/>
        </p:nvSpPr>
        <p:spPr>
          <a:xfrm rot="5400000">
            <a:off x="5827576" y="6079463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矩形 512">
            <a:extLst>
              <a:ext uri="{FF2B5EF4-FFF2-40B4-BE49-F238E27FC236}">
                <a16:creationId xmlns:a16="http://schemas.microsoft.com/office/drawing/2014/main" id="{7F562630-79CE-BA09-BAB6-98C67A5128B0}"/>
              </a:ext>
            </a:extLst>
          </p:cNvPr>
          <p:cNvSpPr/>
          <p:nvPr/>
        </p:nvSpPr>
        <p:spPr>
          <a:xfrm>
            <a:off x="5788025" y="6040844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文本框 513">
            <a:extLst>
              <a:ext uri="{FF2B5EF4-FFF2-40B4-BE49-F238E27FC236}">
                <a16:creationId xmlns:a16="http://schemas.microsoft.com/office/drawing/2014/main" id="{BF811118-3319-6BB6-8456-4090C49B88BE}"/>
              </a:ext>
            </a:extLst>
          </p:cNvPr>
          <p:cNvSpPr txBox="1"/>
          <p:nvPr/>
        </p:nvSpPr>
        <p:spPr>
          <a:xfrm>
            <a:off x="5703664" y="6002511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" name="矩形 514">
            <a:extLst>
              <a:ext uri="{FF2B5EF4-FFF2-40B4-BE49-F238E27FC236}">
                <a16:creationId xmlns:a16="http://schemas.microsoft.com/office/drawing/2014/main" id="{F4E8D2D4-46B1-BBF4-6013-13F03EF9EA7F}"/>
              </a:ext>
            </a:extLst>
          </p:cNvPr>
          <p:cNvSpPr/>
          <p:nvPr/>
        </p:nvSpPr>
        <p:spPr>
          <a:xfrm>
            <a:off x="5066024" y="5986894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439EEFDB-E21A-FE69-307A-95E0BE3A6976}"/>
              </a:ext>
            </a:extLst>
          </p:cNvPr>
          <p:cNvSpPr txBox="1"/>
          <p:nvPr/>
        </p:nvSpPr>
        <p:spPr>
          <a:xfrm>
            <a:off x="5012024" y="5948561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7" name="任意多边形: 形状 516">
            <a:extLst>
              <a:ext uri="{FF2B5EF4-FFF2-40B4-BE49-F238E27FC236}">
                <a16:creationId xmlns:a16="http://schemas.microsoft.com/office/drawing/2014/main" id="{E082B3A1-1256-B390-1AB6-2052ACF6F8D9}"/>
              </a:ext>
            </a:extLst>
          </p:cNvPr>
          <p:cNvSpPr/>
          <p:nvPr/>
        </p:nvSpPr>
        <p:spPr>
          <a:xfrm rot="5400000">
            <a:off x="3874158" y="6596716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8" name="任意多边形: 形状 517">
            <a:extLst>
              <a:ext uri="{FF2B5EF4-FFF2-40B4-BE49-F238E27FC236}">
                <a16:creationId xmlns:a16="http://schemas.microsoft.com/office/drawing/2014/main" id="{9C32079D-EF92-8ECE-D36F-0B913966E25A}"/>
              </a:ext>
            </a:extLst>
          </p:cNvPr>
          <p:cNvSpPr/>
          <p:nvPr/>
        </p:nvSpPr>
        <p:spPr>
          <a:xfrm rot="10800000">
            <a:off x="3332323" y="638052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9" name="任意多边形: 形状 518">
            <a:extLst>
              <a:ext uri="{FF2B5EF4-FFF2-40B4-BE49-F238E27FC236}">
                <a16:creationId xmlns:a16="http://schemas.microsoft.com/office/drawing/2014/main" id="{C679F51D-ACF4-E77B-60C6-B933AA7D2616}"/>
              </a:ext>
            </a:extLst>
          </p:cNvPr>
          <p:cNvSpPr/>
          <p:nvPr/>
        </p:nvSpPr>
        <p:spPr>
          <a:xfrm rot="18900000">
            <a:off x="3764928" y="6231071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0" name="任意多边形: 形状 519">
            <a:extLst>
              <a:ext uri="{FF2B5EF4-FFF2-40B4-BE49-F238E27FC236}">
                <a16:creationId xmlns:a16="http://schemas.microsoft.com/office/drawing/2014/main" id="{EDF10343-89AE-743D-F3CA-15B4631BBA12}"/>
              </a:ext>
            </a:extLst>
          </p:cNvPr>
          <p:cNvSpPr/>
          <p:nvPr/>
        </p:nvSpPr>
        <p:spPr>
          <a:xfrm rot="18900000">
            <a:off x="3816284" y="6180553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2" name="任意多边形: 形状 521">
            <a:extLst>
              <a:ext uri="{FF2B5EF4-FFF2-40B4-BE49-F238E27FC236}">
                <a16:creationId xmlns:a16="http://schemas.microsoft.com/office/drawing/2014/main" id="{9E0C9977-68D5-E828-27B0-B97A4FF2FB6D}"/>
              </a:ext>
            </a:extLst>
          </p:cNvPr>
          <p:cNvSpPr/>
          <p:nvPr/>
        </p:nvSpPr>
        <p:spPr>
          <a:xfrm rot="5400000">
            <a:off x="3858153" y="8941032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: 形状 522">
            <a:extLst>
              <a:ext uri="{FF2B5EF4-FFF2-40B4-BE49-F238E27FC236}">
                <a16:creationId xmlns:a16="http://schemas.microsoft.com/office/drawing/2014/main" id="{841A99D3-F64C-7AB7-A6F4-1CE1584ADB4A}"/>
              </a:ext>
            </a:extLst>
          </p:cNvPr>
          <p:cNvSpPr/>
          <p:nvPr/>
        </p:nvSpPr>
        <p:spPr>
          <a:xfrm rot="16200000">
            <a:off x="4926252" y="460346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4" name="任意多边形: 形状 523">
            <a:extLst>
              <a:ext uri="{FF2B5EF4-FFF2-40B4-BE49-F238E27FC236}">
                <a16:creationId xmlns:a16="http://schemas.microsoft.com/office/drawing/2014/main" id="{D101930A-13AB-6BBC-D4E3-214BE494A611}"/>
              </a:ext>
            </a:extLst>
          </p:cNvPr>
          <p:cNvSpPr/>
          <p:nvPr/>
        </p:nvSpPr>
        <p:spPr>
          <a:xfrm>
            <a:off x="5264070" y="5115886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8" name="任意多边形: 形状 527">
            <a:extLst>
              <a:ext uri="{FF2B5EF4-FFF2-40B4-BE49-F238E27FC236}">
                <a16:creationId xmlns:a16="http://schemas.microsoft.com/office/drawing/2014/main" id="{CD1FF85F-3B33-537E-07A9-94B6457F6C5C}"/>
              </a:ext>
            </a:extLst>
          </p:cNvPr>
          <p:cNvSpPr/>
          <p:nvPr/>
        </p:nvSpPr>
        <p:spPr>
          <a:xfrm rot="10800000">
            <a:off x="4617695" y="5392239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9" name="任意多边形: 形状 528">
            <a:extLst>
              <a:ext uri="{FF2B5EF4-FFF2-40B4-BE49-F238E27FC236}">
                <a16:creationId xmlns:a16="http://schemas.microsoft.com/office/drawing/2014/main" id="{5BB269A5-AA11-99B6-834C-F57463C13F79}"/>
              </a:ext>
            </a:extLst>
          </p:cNvPr>
          <p:cNvSpPr/>
          <p:nvPr/>
        </p:nvSpPr>
        <p:spPr>
          <a:xfrm rot="18900000">
            <a:off x="5672825" y="585899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0" name="矩形 529">
            <a:extLst>
              <a:ext uri="{FF2B5EF4-FFF2-40B4-BE49-F238E27FC236}">
                <a16:creationId xmlns:a16="http://schemas.microsoft.com/office/drawing/2014/main" id="{0063DA63-E1FC-816A-009F-A6B4E20CC5C1}"/>
              </a:ext>
            </a:extLst>
          </p:cNvPr>
          <p:cNvSpPr/>
          <p:nvPr/>
        </p:nvSpPr>
        <p:spPr>
          <a:xfrm>
            <a:off x="4517835" y="6030261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文本框 530">
            <a:extLst>
              <a:ext uri="{FF2B5EF4-FFF2-40B4-BE49-F238E27FC236}">
                <a16:creationId xmlns:a16="http://schemas.microsoft.com/office/drawing/2014/main" id="{544F7A76-608F-1F35-2752-ABC06C5DF2CB}"/>
              </a:ext>
            </a:extLst>
          </p:cNvPr>
          <p:cNvSpPr txBox="1"/>
          <p:nvPr/>
        </p:nvSpPr>
        <p:spPr>
          <a:xfrm>
            <a:off x="4463835" y="5991928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8" name="矩形 537">
            <a:extLst>
              <a:ext uri="{FF2B5EF4-FFF2-40B4-BE49-F238E27FC236}">
                <a16:creationId xmlns:a16="http://schemas.microsoft.com/office/drawing/2014/main" id="{996C2D2D-5E07-EA05-7094-E7879C20DD0A}"/>
              </a:ext>
            </a:extLst>
          </p:cNvPr>
          <p:cNvSpPr/>
          <p:nvPr/>
        </p:nvSpPr>
        <p:spPr>
          <a:xfrm rot="5400000">
            <a:off x="4681105" y="4777478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9" name="矩形 538">
            <a:extLst>
              <a:ext uri="{FF2B5EF4-FFF2-40B4-BE49-F238E27FC236}">
                <a16:creationId xmlns:a16="http://schemas.microsoft.com/office/drawing/2014/main" id="{5325CCC9-5C7F-1C70-EFF3-29C6340163B5}"/>
              </a:ext>
            </a:extLst>
          </p:cNvPr>
          <p:cNvSpPr/>
          <p:nvPr/>
        </p:nvSpPr>
        <p:spPr>
          <a:xfrm>
            <a:off x="4641554" y="4738859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D0C55758-1A27-D447-1777-F0CA3CCA23BA}"/>
              </a:ext>
            </a:extLst>
          </p:cNvPr>
          <p:cNvSpPr txBox="1"/>
          <p:nvPr/>
        </p:nvSpPr>
        <p:spPr>
          <a:xfrm>
            <a:off x="4557193" y="4700526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1" name="任意多边形: 形状 540">
            <a:extLst>
              <a:ext uri="{FF2B5EF4-FFF2-40B4-BE49-F238E27FC236}">
                <a16:creationId xmlns:a16="http://schemas.microsoft.com/office/drawing/2014/main" id="{3344A63D-3166-315B-A5EB-3E91A9365D89}"/>
              </a:ext>
            </a:extLst>
          </p:cNvPr>
          <p:cNvSpPr/>
          <p:nvPr/>
        </p:nvSpPr>
        <p:spPr>
          <a:xfrm rot="10800000">
            <a:off x="4615084" y="5838223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2" name="任意多边形: 形状 541">
            <a:extLst>
              <a:ext uri="{FF2B5EF4-FFF2-40B4-BE49-F238E27FC236}">
                <a16:creationId xmlns:a16="http://schemas.microsoft.com/office/drawing/2014/main" id="{6B6620B6-03F2-8ED2-4A98-E3F8768E9E36}"/>
              </a:ext>
            </a:extLst>
          </p:cNvPr>
          <p:cNvSpPr/>
          <p:nvPr/>
        </p:nvSpPr>
        <p:spPr>
          <a:xfrm>
            <a:off x="4542915" y="7052686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3" name="任意多边形: 形状 542">
            <a:extLst>
              <a:ext uri="{FF2B5EF4-FFF2-40B4-BE49-F238E27FC236}">
                <a16:creationId xmlns:a16="http://schemas.microsoft.com/office/drawing/2014/main" id="{0727F818-066C-0314-A214-72C54932B019}"/>
              </a:ext>
            </a:extLst>
          </p:cNvPr>
          <p:cNvSpPr/>
          <p:nvPr/>
        </p:nvSpPr>
        <p:spPr>
          <a:xfrm rot="10800000">
            <a:off x="4616062" y="705489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4" name="矩形 543">
            <a:extLst>
              <a:ext uri="{FF2B5EF4-FFF2-40B4-BE49-F238E27FC236}">
                <a16:creationId xmlns:a16="http://schemas.microsoft.com/office/drawing/2014/main" id="{D3B4D76E-1973-3748-84CD-74E403DB08EA}"/>
              </a:ext>
            </a:extLst>
          </p:cNvPr>
          <p:cNvSpPr/>
          <p:nvPr/>
        </p:nvSpPr>
        <p:spPr>
          <a:xfrm>
            <a:off x="4729673" y="5855508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文本框 544">
            <a:extLst>
              <a:ext uri="{FF2B5EF4-FFF2-40B4-BE49-F238E27FC236}">
                <a16:creationId xmlns:a16="http://schemas.microsoft.com/office/drawing/2014/main" id="{DBC30107-EBB8-9CF7-CC62-A18AD8F88BEA}"/>
              </a:ext>
            </a:extLst>
          </p:cNvPr>
          <p:cNvSpPr txBox="1"/>
          <p:nvPr/>
        </p:nvSpPr>
        <p:spPr>
          <a:xfrm>
            <a:off x="4635158" y="581717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6" name="矩形 545">
            <a:extLst>
              <a:ext uri="{FF2B5EF4-FFF2-40B4-BE49-F238E27FC236}">
                <a16:creationId xmlns:a16="http://schemas.microsoft.com/office/drawing/2014/main" id="{6CCBBA52-3359-1AF3-7AA6-8BBF2517DC8B}"/>
              </a:ext>
            </a:extLst>
          </p:cNvPr>
          <p:cNvSpPr/>
          <p:nvPr/>
        </p:nvSpPr>
        <p:spPr>
          <a:xfrm>
            <a:off x="5840912" y="6188152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7" name="文本框 546">
            <a:extLst>
              <a:ext uri="{FF2B5EF4-FFF2-40B4-BE49-F238E27FC236}">
                <a16:creationId xmlns:a16="http://schemas.microsoft.com/office/drawing/2014/main" id="{113F24BE-1E35-77F0-B9C9-D3AB4DEB9C63}"/>
              </a:ext>
            </a:extLst>
          </p:cNvPr>
          <p:cNvSpPr txBox="1"/>
          <p:nvPr/>
        </p:nvSpPr>
        <p:spPr>
          <a:xfrm>
            <a:off x="5786912" y="6149819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8" name="任意多边形: 形状 547">
            <a:extLst>
              <a:ext uri="{FF2B5EF4-FFF2-40B4-BE49-F238E27FC236}">
                <a16:creationId xmlns:a16="http://schemas.microsoft.com/office/drawing/2014/main" id="{00C32012-2C4C-32C8-48B7-7CC8C2DF4898}"/>
              </a:ext>
            </a:extLst>
          </p:cNvPr>
          <p:cNvSpPr/>
          <p:nvPr/>
        </p:nvSpPr>
        <p:spPr>
          <a:xfrm rot="18900000">
            <a:off x="6008668" y="6196841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9" name="矩形 548">
            <a:extLst>
              <a:ext uri="{FF2B5EF4-FFF2-40B4-BE49-F238E27FC236}">
                <a16:creationId xmlns:a16="http://schemas.microsoft.com/office/drawing/2014/main" id="{8EF62DAD-9A2D-58D0-B084-297BD3BDFFB0}"/>
              </a:ext>
            </a:extLst>
          </p:cNvPr>
          <p:cNvSpPr/>
          <p:nvPr/>
        </p:nvSpPr>
        <p:spPr>
          <a:xfrm>
            <a:off x="4658861" y="6028510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B80021B6-DFF2-DCBF-AB03-5D02E7E85835}"/>
              </a:ext>
            </a:extLst>
          </p:cNvPr>
          <p:cNvSpPr txBox="1"/>
          <p:nvPr/>
        </p:nvSpPr>
        <p:spPr>
          <a:xfrm>
            <a:off x="4564346" y="5990177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07A20C1B-B49E-43D8-94E9-DC50F0AA9A37}"/>
              </a:ext>
            </a:extLst>
          </p:cNvPr>
          <p:cNvSpPr/>
          <p:nvPr/>
        </p:nvSpPr>
        <p:spPr>
          <a:xfrm>
            <a:off x="5060809" y="6696667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F2E0D1F4-2D87-6DB7-6AB5-34EDC396288A}"/>
              </a:ext>
            </a:extLst>
          </p:cNvPr>
          <p:cNvSpPr txBox="1"/>
          <p:nvPr/>
        </p:nvSpPr>
        <p:spPr>
          <a:xfrm>
            <a:off x="4966294" y="6658334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" name="矩形 552">
            <a:extLst>
              <a:ext uri="{FF2B5EF4-FFF2-40B4-BE49-F238E27FC236}">
                <a16:creationId xmlns:a16="http://schemas.microsoft.com/office/drawing/2014/main" id="{C9EC1D78-72F3-B60D-115A-AFEFEC91B4D9}"/>
              </a:ext>
            </a:extLst>
          </p:cNvPr>
          <p:cNvSpPr/>
          <p:nvPr/>
        </p:nvSpPr>
        <p:spPr>
          <a:xfrm>
            <a:off x="4861439" y="6765229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4" name="文本框 553">
            <a:extLst>
              <a:ext uri="{FF2B5EF4-FFF2-40B4-BE49-F238E27FC236}">
                <a16:creationId xmlns:a16="http://schemas.microsoft.com/office/drawing/2014/main" id="{9E3C2A47-7C24-1FB3-6B66-BA21EF872AC5}"/>
              </a:ext>
            </a:extLst>
          </p:cNvPr>
          <p:cNvSpPr txBox="1"/>
          <p:nvPr/>
        </p:nvSpPr>
        <p:spPr>
          <a:xfrm>
            <a:off x="4766924" y="6726896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5" name="矩形 554">
            <a:extLst>
              <a:ext uri="{FF2B5EF4-FFF2-40B4-BE49-F238E27FC236}">
                <a16:creationId xmlns:a16="http://schemas.microsoft.com/office/drawing/2014/main" id="{2F43B47C-2610-10D1-2D93-D40CAD77AF23}"/>
              </a:ext>
            </a:extLst>
          </p:cNvPr>
          <p:cNvSpPr/>
          <p:nvPr/>
        </p:nvSpPr>
        <p:spPr>
          <a:xfrm>
            <a:off x="5060762" y="6557423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文本框 555">
            <a:extLst>
              <a:ext uri="{FF2B5EF4-FFF2-40B4-BE49-F238E27FC236}">
                <a16:creationId xmlns:a16="http://schemas.microsoft.com/office/drawing/2014/main" id="{677354E6-5418-DBA0-5A5D-37411D9127F2}"/>
              </a:ext>
            </a:extLst>
          </p:cNvPr>
          <p:cNvSpPr txBox="1"/>
          <p:nvPr/>
        </p:nvSpPr>
        <p:spPr>
          <a:xfrm>
            <a:off x="5006762" y="651909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7" name="矩形 556">
            <a:extLst>
              <a:ext uri="{FF2B5EF4-FFF2-40B4-BE49-F238E27FC236}">
                <a16:creationId xmlns:a16="http://schemas.microsoft.com/office/drawing/2014/main" id="{A516F51D-00E1-1F41-B57C-9AA3F6672D59}"/>
              </a:ext>
            </a:extLst>
          </p:cNvPr>
          <p:cNvSpPr/>
          <p:nvPr/>
        </p:nvSpPr>
        <p:spPr>
          <a:xfrm rot="5400000">
            <a:off x="9300267" y="6529708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矩形 557">
            <a:extLst>
              <a:ext uri="{FF2B5EF4-FFF2-40B4-BE49-F238E27FC236}">
                <a16:creationId xmlns:a16="http://schemas.microsoft.com/office/drawing/2014/main" id="{8CF1F668-1079-9D31-4F73-8DA76F4E3673}"/>
              </a:ext>
            </a:extLst>
          </p:cNvPr>
          <p:cNvSpPr/>
          <p:nvPr/>
        </p:nvSpPr>
        <p:spPr>
          <a:xfrm>
            <a:off x="9288397" y="6486771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AE7D4F7-DE3F-15DD-F818-9F80FBE44801}"/>
              </a:ext>
            </a:extLst>
          </p:cNvPr>
          <p:cNvSpPr txBox="1"/>
          <p:nvPr/>
        </p:nvSpPr>
        <p:spPr>
          <a:xfrm>
            <a:off x="9204036" y="6448438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0" name="矩形 559">
            <a:extLst>
              <a:ext uri="{FF2B5EF4-FFF2-40B4-BE49-F238E27FC236}">
                <a16:creationId xmlns:a16="http://schemas.microsoft.com/office/drawing/2014/main" id="{3726ED18-36B0-26F5-A021-8F474FBB25CD}"/>
              </a:ext>
            </a:extLst>
          </p:cNvPr>
          <p:cNvSpPr/>
          <p:nvPr/>
        </p:nvSpPr>
        <p:spPr>
          <a:xfrm>
            <a:off x="9096297" y="6558264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文本框 560">
            <a:extLst>
              <a:ext uri="{FF2B5EF4-FFF2-40B4-BE49-F238E27FC236}">
                <a16:creationId xmlns:a16="http://schemas.microsoft.com/office/drawing/2014/main" id="{E1AB830D-A3A3-5700-B135-BA4370276268}"/>
              </a:ext>
            </a:extLst>
          </p:cNvPr>
          <p:cNvSpPr txBox="1"/>
          <p:nvPr/>
        </p:nvSpPr>
        <p:spPr>
          <a:xfrm>
            <a:off x="9042297" y="6519931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BD40ECF9-2E4B-A02C-E0DA-4143F1FF4336}"/>
              </a:ext>
            </a:extLst>
          </p:cNvPr>
          <p:cNvSpPr/>
          <p:nvPr/>
        </p:nvSpPr>
        <p:spPr>
          <a:xfrm>
            <a:off x="8894505" y="6623888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文本框 562">
            <a:extLst>
              <a:ext uri="{FF2B5EF4-FFF2-40B4-BE49-F238E27FC236}">
                <a16:creationId xmlns:a16="http://schemas.microsoft.com/office/drawing/2014/main" id="{48086415-F552-1D47-457C-37F66271D542}"/>
              </a:ext>
            </a:extLst>
          </p:cNvPr>
          <p:cNvSpPr txBox="1"/>
          <p:nvPr/>
        </p:nvSpPr>
        <p:spPr>
          <a:xfrm>
            <a:off x="8840505" y="6585555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4" name="矩形 563">
            <a:extLst>
              <a:ext uri="{FF2B5EF4-FFF2-40B4-BE49-F238E27FC236}">
                <a16:creationId xmlns:a16="http://schemas.microsoft.com/office/drawing/2014/main" id="{A720F895-9321-6E32-AD2F-5968C35E8BA9}"/>
              </a:ext>
            </a:extLst>
          </p:cNvPr>
          <p:cNvSpPr/>
          <p:nvPr/>
        </p:nvSpPr>
        <p:spPr>
          <a:xfrm>
            <a:off x="8690204" y="6694690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AA35848C-0F1C-9569-77FA-441CD53F8462}"/>
              </a:ext>
            </a:extLst>
          </p:cNvPr>
          <p:cNvSpPr txBox="1"/>
          <p:nvPr/>
        </p:nvSpPr>
        <p:spPr>
          <a:xfrm>
            <a:off x="8595689" y="6656357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6" name="矩形 565">
            <a:extLst>
              <a:ext uri="{FF2B5EF4-FFF2-40B4-BE49-F238E27FC236}">
                <a16:creationId xmlns:a16="http://schemas.microsoft.com/office/drawing/2014/main" id="{EBC033F3-2CCA-F7D3-766C-0E1B4914D0FE}"/>
              </a:ext>
            </a:extLst>
          </p:cNvPr>
          <p:cNvSpPr/>
          <p:nvPr/>
        </p:nvSpPr>
        <p:spPr>
          <a:xfrm>
            <a:off x="8486486" y="6768304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文本框 566">
            <a:extLst>
              <a:ext uri="{FF2B5EF4-FFF2-40B4-BE49-F238E27FC236}">
                <a16:creationId xmlns:a16="http://schemas.microsoft.com/office/drawing/2014/main" id="{4734CCE0-CDE1-7837-6788-920DC7F16A16}"/>
              </a:ext>
            </a:extLst>
          </p:cNvPr>
          <p:cNvSpPr txBox="1"/>
          <p:nvPr/>
        </p:nvSpPr>
        <p:spPr>
          <a:xfrm>
            <a:off x="8391971" y="6729971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8" name="任意多边形: 形状 567">
            <a:extLst>
              <a:ext uri="{FF2B5EF4-FFF2-40B4-BE49-F238E27FC236}">
                <a16:creationId xmlns:a16="http://schemas.microsoft.com/office/drawing/2014/main" id="{B95A3B49-3A08-9D24-18C5-DB5040D0B91F}"/>
              </a:ext>
            </a:extLst>
          </p:cNvPr>
          <p:cNvSpPr/>
          <p:nvPr/>
        </p:nvSpPr>
        <p:spPr>
          <a:xfrm rot="16200000">
            <a:off x="6957102" y="6458639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2393F92E-3551-3BFD-8D7C-40238D01EF7B}"/>
              </a:ext>
            </a:extLst>
          </p:cNvPr>
          <p:cNvSpPr txBox="1"/>
          <p:nvPr/>
        </p:nvSpPr>
        <p:spPr>
          <a:xfrm>
            <a:off x="7890894" y="646450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0" name="文本框 569">
            <a:extLst>
              <a:ext uri="{FF2B5EF4-FFF2-40B4-BE49-F238E27FC236}">
                <a16:creationId xmlns:a16="http://schemas.microsoft.com/office/drawing/2014/main" id="{5C45ED07-80B9-7B40-0E4C-D0A679C22C44}"/>
              </a:ext>
            </a:extLst>
          </p:cNvPr>
          <p:cNvSpPr txBox="1"/>
          <p:nvPr/>
        </p:nvSpPr>
        <p:spPr>
          <a:xfrm>
            <a:off x="7890790" y="653166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1" name="文本框 570">
            <a:extLst>
              <a:ext uri="{FF2B5EF4-FFF2-40B4-BE49-F238E27FC236}">
                <a16:creationId xmlns:a16="http://schemas.microsoft.com/office/drawing/2014/main" id="{DFEE8BB0-F1CD-CC2E-D5E3-CF53CF73F164}"/>
              </a:ext>
            </a:extLst>
          </p:cNvPr>
          <p:cNvSpPr txBox="1"/>
          <p:nvPr/>
        </p:nvSpPr>
        <p:spPr>
          <a:xfrm>
            <a:off x="7891993" y="659883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2" name="文本框 571">
            <a:extLst>
              <a:ext uri="{FF2B5EF4-FFF2-40B4-BE49-F238E27FC236}">
                <a16:creationId xmlns:a16="http://schemas.microsoft.com/office/drawing/2014/main" id="{149CC78C-5712-7509-65E5-83E53F3387DF}"/>
              </a:ext>
            </a:extLst>
          </p:cNvPr>
          <p:cNvSpPr txBox="1"/>
          <p:nvPr/>
        </p:nvSpPr>
        <p:spPr>
          <a:xfrm>
            <a:off x="7890789" y="667327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" name="文本框 572">
            <a:extLst>
              <a:ext uri="{FF2B5EF4-FFF2-40B4-BE49-F238E27FC236}">
                <a16:creationId xmlns:a16="http://schemas.microsoft.com/office/drawing/2014/main" id="{7B7E3C02-C541-643E-90D0-1B20264F5B4B}"/>
              </a:ext>
            </a:extLst>
          </p:cNvPr>
          <p:cNvSpPr txBox="1"/>
          <p:nvPr/>
        </p:nvSpPr>
        <p:spPr>
          <a:xfrm>
            <a:off x="7890789" y="674084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" name="任意多边形: 形状 573">
            <a:extLst>
              <a:ext uri="{FF2B5EF4-FFF2-40B4-BE49-F238E27FC236}">
                <a16:creationId xmlns:a16="http://schemas.microsoft.com/office/drawing/2014/main" id="{F68B4564-78C1-7002-9A78-C9A2CA942D01}"/>
              </a:ext>
            </a:extLst>
          </p:cNvPr>
          <p:cNvSpPr/>
          <p:nvPr/>
        </p:nvSpPr>
        <p:spPr>
          <a:xfrm rot="16200000">
            <a:off x="7693879" y="645865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5308F7B-1D25-9E23-1697-06CF24601C51}"/>
              </a:ext>
            </a:extLst>
          </p:cNvPr>
          <p:cNvSpPr/>
          <p:nvPr/>
        </p:nvSpPr>
        <p:spPr>
          <a:xfrm rot="16200000">
            <a:off x="3868204" y="6459029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4" name="任意多边形: 形状 463">
            <a:extLst>
              <a:ext uri="{FF2B5EF4-FFF2-40B4-BE49-F238E27FC236}">
                <a16:creationId xmlns:a16="http://schemas.microsoft.com/office/drawing/2014/main" id="{AC004189-F36B-140A-BD16-EEBFE18EED15}"/>
              </a:ext>
            </a:extLst>
          </p:cNvPr>
          <p:cNvSpPr/>
          <p:nvPr/>
        </p:nvSpPr>
        <p:spPr>
          <a:xfrm rot="5400000">
            <a:off x="3872573" y="6526643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8A843D2E-6592-A580-7492-8B85A365CF16}"/>
              </a:ext>
            </a:extLst>
          </p:cNvPr>
          <p:cNvSpPr txBox="1"/>
          <p:nvPr/>
        </p:nvSpPr>
        <p:spPr>
          <a:xfrm>
            <a:off x="7167548" y="646450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8BF03C20-2ED9-8078-37EC-30E1607B0812}"/>
              </a:ext>
            </a:extLst>
          </p:cNvPr>
          <p:cNvSpPr txBox="1"/>
          <p:nvPr/>
        </p:nvSpPr>
        <p:spPr>
          <a:xfrm>
            <a:off x="7167444" y="653166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6F5AB818-375F-7C90-283F-EDB6587C89F3}"/>
              </a:ext>
            </a:extLst>
          </p:cNvPr>
          <p:cNvSpPr txBox="1"/>
          <p:nvPr/>
        </p:nvSpPr>
        <p:spPr>
          <a:xfrm>
            <a:off x="7168647" y="659883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" name="文本框 467">
            <a:extLst>
              <a:ext uri="{FF2B5EF4-FFF2-40B4-BE49-F238E27FC236}">
                <a16:creationId xmlns:a16="http://schemas.microsoft.com/office/drawing/2014/main" id="{02122EC0-121D-0CB7-C1E3-1284FB1AF0F8}"/>
              </a:ext>
            </a:extLst>
          </p:cNvPr>
          <p:cNvSpPr txBox="1"/>
          <p:nvPr/>
        </p:nvSpPr>
        <p:spPr>
          <a:xfrm>
            <a:off x="7167443" y="667327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9" name="文本框 468">
            <a:extLst>
              <a:ext uri="{FF2B5EF4-FFF2-40B4-BE49-F238E27FC236}">
                <a16:creationId xmlns:a16="http://schemas.microsoft.com/office/drawing/2014/main" id="{B6A94750-BE24-601E-F4E7-CC56CDF0DEF1}"/>
              </a:ext>
            </a:extLst>
          </p:cNvPr>
          <p:cNvSpPr txBox="1"/>
          <p:nvPr/>
        </p:nvSpPr>
        <p:spPr>
          <a:xfrm>
            <a:off x="7167443" y="674084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0" name="文本框 469">
            <a:extLst>
              <a:ext uri="{FF2B5EF4-FFF2-40B4-BE49-F238E27FC236}">
                <a16:creationId xmlns:a16="http://schemas.microsoft.com/office/drawing/2014/main" id="{DD1C2923-1502-C4BF-D5E4-8E20B6A83E1B}"/>
              </a:ext>
            </a:extLst>
          </p:cNvPr>
          <p:cNvSpPr txBox="1"/>
          <p:nvPr/>
        </p:nvSpPr>
        <p:spPr>
          <a:xfrm>
            <a:off x="6447272" y="6468972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C6060040-81A2-8E80-160F-955B53B28F62}"/>
              </a:ext>
            </a:extLst>
          </p:cNvPr>
          <p:cNvSpPr txBox="1"/>
          <p:nvPr/>
        </p:nvSpPr>
        <p:spPr>
          <a:xfrm>
            <a:off x="6447168" y="653612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4" name="文本框 473">
            <a:extLst>
              <a:ext uri="{FF2B5EF4-FFF2-40B4-BE49-F238E27FC236}">
                <a16:creationId xmlns:a16="http://schemas.microsoft.com/office/drawing/2014/main" id="{3D86B53D-F101-4695-CBAB-F537B7250324}"/>
              </a:ext>
            </a:extLst>
          </p:cNvPr>
          <p:cNvSpPr txBox="1"/>
          <p:nvPr/>
        </p:nvSpPr>
        <p:spPr>
          <a:xfrm>
            <a:off x="6448371" y="660329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9" name="文本框 488">
            <a:extLst>
              <a:ext uri="{FF2B5EF4-FFF2-40B4-BE49-F238E27FC236}">
                <a16:creationId xmlns:a16="http://schemas.microsoft.com/office/drawing/2014/main" id="{097A3EC3-4A91-1648-3460-15E3C42DCD93}"/>
              </a:ext>
            </a:extLst>
          </p:cNvPr>
          <p:cNvSpPr txBox="1"/>
          <p:nvPr/>
        </p:nvSpPr>
        <p:spPr>
          <a:xfrm>
            <a:off x="6447167" y="6677742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01A64F15-ECE4-B5AC-9C69-1A98EB02396E}"/>
              </a:ext>
            </a:extLst>
          </p:cNvPr>
          <p:cNvSpPr txBox="1"/>
          <p:nvPr/>
        </p:nvSpPr>
        <p:spPr>
          <a:xfrm>
            <a:off x="6447167" y="674530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7857D640-81E8-A5C0-F493-539338FA234C}"/>
              </a:ext>
            </a:extLst>
          </p:cNvPr>
          <p:cNvSpPr/>
          <p:nvPr/>
        </p:nvSpPr>
        <p:spPr>
          <a:xfrm rot="16200000">
            <a:off x="8537216" y="645785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1" name="文本框 520">
            <a:extLst>
              <a:ext uri="{FF2B5EF4-FFF2-40B4-BE49-F238E27FC236}">
                <a16:creationId xmlns:a16="http://schemas.microsoft.com/office/drawing/2014/main" id="{51CD4408-45A3-DB90-9BA3-78D8513DF3FC}"/>
              </a:ext>
            </a:extLst>
          </p:cNvPr>
          <p:cNvSpPr txBox="1"/>
          <p:nvPr/>
        </p:nvSpPr>
        <p:spPr>
          <a:xfrm>
            <a:off x="3057672" y="738368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5" name="文本框 524">
            <a:extLst>
              <a:ext uri="{FF2B5EF4-FFF2-40B4-BE49-F238E27FC236}">
                <a16:creationId xmlns:a16="http://schemas.microsoft.com/office/drawing/2014/main" id="{AED1B8A8-6511-C6B3-4FDB-E09E78EB1DAA}"/>
              </a:ext>
            </a:extLst>
          </p:cNvPr>
          <p:cNvSpPr txBox="1"/>
          <p:nvPr/>
        </p:nvSpPr>
        <p:spPr>
          <a:xfrm>
            <a:off x="3129702" y="738371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>
            <a:extLst>
              <a:ext uri="{FF2B5EF4-FFF2-40B4-BE49-F238E27FC236}">
                <a16:creationId xmlns:a16="http://schemas.microsoft.com/office/drawing/2014/main" id="{69C31A63-D451-8C6D-470D-84DF330D0376}"/>
              </a:ext>
            </a:extLst>
          </p:cNvPr>
          <p:cNvSpPr txBox="1"/>
          <p:nvPr/>
        </p:nvSpPr>
        <p:spPr>
          <a:xfrm>
            <a:off x="3200987" y="738351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7" name="文本框 526">
            <a:extLst>
              <a:ext uri="{FF2B5EF4-FFF2-40B4-BE49-F238E27FC236}">
                <a16:creationId xmlns:a16="http://schemas.microsoft.com/office/drawing/2014/main" id="{5339D2EA-31FD-D933-977B-E681B916765A}"/>
              </a:ext>
            </a:extLst>
          </p:cNvPr>
          <p:cNvSpPr txBox="1"/>
          <p:nvPr/>
        </p:nvSpPr>
        <p:spPr>
          <a:xfrm>
            <a:off x="3436066" y="653464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22D05C49-9BDF-94EA-3ED7-EF965B9ACCCF}"/>
              </a:ext>
            </a:extLst>
          </p:cNvPr>
          <p:cNvSpPr txBox="1"/>
          <p:nvPr/>
        </p:nvSpPr>
        <p:spPr>
          <a:xfrm>
            <a:off x="3437173" y="646561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CE4AF2E-7745-135F-1BF5-32F7A93C83A4}"/>
              </a:ext>
            </a:extLst>
          </p:cNvPr>
          <p:cNvSpPr txBox="1"/>
          <p:nvPr/>
        </p:nvSpPr>
        <p:spPr>
          <a:xfrm>
            <a:off x="3435837" y="660042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6C67795-2ACF-F4A9-16ED-CA84122DCB28}"/>
              </a:ext>
            </a:extLst>
          </p:cNvPr>
          <p:cNvSpPr txBox="1"/>
          <p:nvPr/>
        </p:nvSpPr>
        <p:spPr>
          <a:xfrm>
            <a:off x="3057210" y="686543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04CF33D-2AB3-1E78-F78F-73F93BCC6634}"/>
              </a:ext>
            </a:extLst>
          </p:cNvPr>
          <p:cNvSpPr txBox="1"/>
          <p:nvPr/>
        </p:nvSpPr>
        <p:spPr>
          <a:xfrm>
            <a:off x="3129240" y="686546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7227C1D-B606-EFB6-08A8-202A5792A7CD}"/>
              </a:ext>
            </a:extLst>
          </p:cNvPr>
          <p:cNvSpPr txBox="1"/>
          <p:nvPr/>
        </p:nvSpPr>
        <p:spPr>
          <a:xfrm>
            <a:off x="3200525" y="686526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994CE164-DA8B-AF61-BF2C-04B2320B7B12}"/>
              </a:ext>
            </a:extLst>
          </p:cNvPr>
          <p:cNvSpPr/>
          <p:nvPr/>
        </p:nvSpPr>
        <p:spPr>
          <a:xfrm rot="5400000">
            <a:off x="4603905" y="5663398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31530CFD-9BCF-5B07-47F1-340C1A14CC54}"/>
              </a:ext>
            </a:extLst>
          </p:cNvPr>
          <p:cNvSpPr/>
          <p:nvPr/>
        </p:nvSpPr>
        <p:spPr>
          <a:xfrm>
            <a:off x="4564354" y="5624779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14D1DAE0-CF33-AF9A-F45C-E0C2702E2BFB}"/>
              </a:ext>
            </a:extLst>
          </p:cNvPr>
          <p:cNvSpPr txBox="1"/>
          <p:nvPr/>
        </p:nvSpPr>
        <p:spPr>
          <a:xfrm>
            <a:off x="4479993" y="5586446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1" name="文本框 360">
            <a:extLst>
              <a:ext uri="{FF2B5EF4-FFF2-40B4-BE49-F238E27FC236}">
                <a16:creationId xmlns:a16="http://schemas.microsoft.com/office/drawing/2014/main" id="{A0E4B18B-00B9-BA2E-0293-C8BFE7561458}"/>
              </a:ext>
            </a:extLst>
          </p:cNvPr>
          <p:cNvSpPr txBox="1"/>
          <p:nvPr/>
        </p:nvSpPr>
        <p:spPr>
          <a:xfrm>
            <a:off x="4430956" y="5054376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文本框 363">
            <a:extLst>
              <a:ext uri="{FF2B5EF4-FFF2-40B4-BE49-F238E27FC236}">
                <a16:creationId xmlns:a16="http://schemas.microsoft.com/office/drawing/2014/main" id="{07AB0DBD-FFF9-850A-C358-45100A4AB5E3}"/>
              </a:ext>
            </a:extLst>
          </p:cNvPr>
          <p:cNvSpPr txBox="1"/>
          <p:nvPr/>
        </p:nvSpPr>
        <p:spPr>
          <a:xfrm>
            <a:off x="4571566" y="505441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DB2D1F2D-F413-6EC5-27CC-CEE830673A8D}"/>
              </a:ext>
            </a:extLst>
          </p:cNvPr>
          <p:cNvSpPr txBox="1"/>
          <p:nvPr/>
        </p:nvSpPr>
        <p:spPr>
          <a:xfrm>
            <a:off x="4642851" y="5054210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D09EB49A-BC3A-7C74-3CA7-2C95D8769ED7}"/>
              </a:ext>
            </a:extLst>
          </p:cNvPr>
          <p:cNvSpPr/>
          <p:nvPr/>
        </p:nvSpPr>
        <p:spPr>
          <a:xfrm>
            <a:off x="10072924" y="627731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22E7B000-5924-B020-3E4D-166557906B6E}"/>
              </a:ext>
            </a:extLst>
          </p:cNvPr>
          <p:cNvSpPr txBox="1"/>
          <p:nvPr/>
        </p:nvSpPr>
        <p:spPr>
          <a:xfrm>
            <a:off x="9978409" y="623898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D3EBB3E4-65F0-258F-1D08-32C3C84E235C}"/>
              </a:ext>
            </a:extLst>
          </p:cNvPr>
          <p:cNvSpPr/>
          <p:nvPr/>
        </p:nvSpPr>
        <p:spPr>
          <a:xfrm>
            <a:off x="10072971" y="553921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8BA9EDD7-D8F5-D7BD-FB28-95C8AC4445E4}"/>
              </a:ext>
            </a:extLst>
          </p:cNvPr>
          <p:cNvSpPr txBox="1"/>
          <p:nvPr/>
        </p:nvSpPr>
        <p:spPr>
          <a:xfrm>
            <a:off x="9978456" y="550088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826C861C-40F8-7CB3-C1D0-A137FB622259}"/>
              </a:ext>
            </a:extLst>
          </p:cNvPr>
          <p:cNvSpPr/>
          <p:nvPr/>
        </p:nvSpPr>
        <p:spPr>
          <a:xfrm>
            <a:off x="9421292" y="4450822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9659BAA0-95C3-2839-0C44-D0FAB5D7D34C}"/>
              </a:ext>
            </a:extLst>
          </p:cNvPr>
          <p:cNvSpPr txBox="1"/>
          <p:nvPr/>
        </p:nvSpPr>
        <p:spPr>
          <a:xfrm>
            <a:off x="9326777" y="4412489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17CC953F-EAD9-411C-7C0B-EFAB10326DDF}"/>
              </a:ext>
            </a:extLst>
          </p:cNvPr>
          <p:cNvSpPr/>
          <p:nvPr/>
        </p:nvSpPr>
        <p:spPr>
          <a:xfrm>
            <a:off x="9923666" y="3785545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69D562CB-BF28-A569-55B2-3B9500E9B13E}"/>
              </a:ext>
            </a:extLst>
          </p:cNvPr>
          <p:cNvSpPr txBox="1"/>
          <p:nvPr/>
        </p:nvSpPr>
        <p:spPr>
          <a:xfrm>
            <a:off x="9829151" y="3747212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D50C4938-CFB4-25F0-48B2-34E55E51D932}"/>
              </a:ext>
            </a:extLst>
          </p:cNvPr>
          <p:cNvSpPr/>
          <p:nvPr/>
        </p:nvSpPr>
        <p:spPr>
          <a:xfrm>
            <a:off x="9473345" y="333329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07556EB5-B878-19D7-796B-E041111007EE}"/>
              </a:ext>
            </a:extLst>
          </p:cNvPr>
          <p:cNvSpPr txBox="1"/>
          <p:nvPr/>
        </p:nvSpPr>
        <p:spPr>
          <a:xfrm>
            <a:off x="9378830" y="329496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36FA3784-E655-2BC2-36F0-86BA5A216F13}"/>
              </a:ext>
            </a:extLst>
          </p:cNvPr>
          <p:cNvSpPr/>
          <p:nvPr/>
        </p:nvSpPr>
        <p:spPr>
          <a:xfrm rot="5400000">
            <a:off x="10391328" y="6033005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8B94588D-3EEB-772A-D5A8-C0D0335A804E}"/>
              </a:ext>
            </a:extLst>
          </p:cNvPr>
          <p:cNvSpPr/>
          <p:nvPr/>
        </p:nvSpPr>
        <p:spPr>
          <a:xfrm>
            <a:off x="10379458" y="5990068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2141F6CE-6CB3-6627-A346-14EAD5F9D186}"/>
              </a:ext>
            </a:extLst>
          </p:cNvPr>
          <p:cNvSpPr txBox="1"/>
          <p:nvPr/>
        </p:nvSpPr>
        <p:spPr>
          <a:xfrm>
            <a:off x="10295097" y="595173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02E4C264-002C-CDBC-2E29-9BCD7B9A5FE3}"/>
              </a:ext>
            </a:extLst>
          </p:cNvPr>
          <p:cNvSpPr/>
          <p:nvPr/>
        </p:nvSpPr>
        <p:spPr>
          <a:xfrm rot="5400000">
            <a:off x="10391177" y="4417144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7E36BAE5-E942-85B2-0FFE-326C1F116239}"/>
              </a:ext>
            </a:extLst>
          </p:cNvPr>
          <p:cNvSpPr/>
          <p:nvPr/>
        </p:nvSpPr>
        <p:spPr>
          <a:xfrm>
            <a:off x="10379307" y="4374207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文本框 409">
            <a:extLst>
              <a:ext uri="{FF2B5EF4-FFF2-40B4-BE49-F238E27FC236}">
                <a16:creationId xmlns:a16="http://schemas.microsoft.com/office/drawing/2014/main" id="{85ADAF47-B72A-D838-A8A4-768E27F4E822}"/>
              </a:ext>
            </a:extLst>
          </p:cNvPr>
          <p:cNvSpPr txBox="1"/>
          <p:nvPr/>
        </p:nvSpPr>
        <p:spPr>
          <a:xfrm>
            <a:off x="10294946" y="4335874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0FC14055-D1A9-7D77-9AD7-CD60BD964ADF}"/>
              </a:ext>
            </a:extLst>
          </p:cNvPr>
          <p:cNvSpPr/>
          <p:nvPr/>
        </p:nvSpPr>
        <p:spPr>
          <a:xfrm rot="5400000">
            <a:off x="9801372" y="3554965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29488A2B-ECB1-1983-D1DA-2DF7509D53BE}"/>
              </a:ext>
            </a:extLst>
          </p:cNvPr>
          <p:cNvSpPr/>
          <p:nvPr/>
        </p:nvSpPr>
        <p:spPr>
          <a:xfrm>
            <a:off x="9789502" y="3512028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6CE444B7-AF47-BE38-5986-02AF4E2AAC7F}"/>
              </a:ext>
            </a:extLst>
          </p:cNvPr>
          <p:cNvSpPr txBox="1"/>
          <p:nvPr/>
        </p:nvSpPr>
        <p:spPr>
          <a:xfrm>
            <a:off x="9705141" y="347369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E02BC32B-A54B-60D2-D7C8-980077D426EC}"/>
              </a:ext>
            </a:extLst>
          </p:cNvPr>
          <p:cNvSpPr txBox="1"/>
          <p:nvPr/>
        </p:nvSpPr>
        <p:spPr>
          <a:xfrm>
            <a:off x="9947894" y="171993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D8D03AAC-95A6-DC6A-3F4D-354A6ADCC1F3}"/>
              </a:ext>
            </a:extLst>
          </p:cNvPr>
          <p:cNvSpPr txBox="1"/>
          <p:nvPr/>
        </p:nvSpPr>
        <p:spPr>
          <a:xfrm>
            <a:off x="9946588" y="1788316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6" name="文本框 575">
            <a:extLst>
              <a:ext uri="{FF2B5EF4-FFF2-40B4-BE49-F238E27FC236}">
                <a16:creationId xmlns:a16="http://schemas.microsoft.com/office/drawing/2014/main" id="{95F047A6-22CD-FCD0-057E-719B33871DE1}"/>
              </a:ext>
            </a:extLst>
          </p:cNvPr>
          <p:cNvSpPr txBox="1"/>
          <p:nvPr/>
        </p:nvSpPr>
        <p:spPr>
          <a:xfrm>
            <a:off x="9405398" y="228164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7" name="矩形 576">
            <a:extLst>
              <a:ext uri="{FF2B5EF4-FFF2-40B4-BE49-F238E27FC236}">
                <a16:creationId xmlns:a16="http://schemas.microsoft.com/office/drawing/2014/main" id="{7A564FC0-2AB9-67E7-DF45-D4A6795EAE06}"/>
              </a:ext>
            </a:extLst>
          </p:cNvPr>
          <p:cNvSpPr/>
          <p:nvPr/>
        </p:nvSpPr>
        <p:spPr>
          <a:xfrm rot="5400000">
            <a:off x="9407474" y="2235355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矩形 577">
            <a:extLst>
              <a:ext uri="{FF2B5EF4-FFF2-40B4-BE49-F238E27FC236}">
                <a16:creationId xmlns:a16="http://schemas.microsoft.com/office/drawing/2014/main" id="{B40C0331-1669-DF1B-2DDE-E29876B52C28}"/>
              </a:ext>
            </a:extLst>
          </p:cNvPr>
          <p:cNvSpPr/>
          <p:nvPr/>
        </p:nvSpPr>
        <p:spPr>
          <a:xfrm>
            <a:off x="9395604" y="2192418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文本框 578">
            <a:extLst>
              <a:ext uri="{FF2B5EF4-FFF2-40B4-BE49-F238E27FC236}">
                <a16:creationId xmlns:a16="http://schemas.microsoft.com/office/drawing/2014/main" id="{6C2C5674-CFF3-1DBA-C5CC-3FFAF8D6FBF2}"/>
              </a:ext>
            </a:extLst>
          </p:cNvPr>
          <p:cNvSpPr txBox="1"/>
          <p:nvPr/>
        </p:nvSpPr>
        <p:spPr>
          <a:xfrm>
            <a:off x="9311243" y="215408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0" name="文本框 579">
            <a:extLst>
              <a:ext uri="{FF2B5EF4-FFF2-40B4-BE49-F238E27FC236}">
                <a16:creationId xmlns:a16="http://schemas.microsoft.com/office/drawing/2014/main" id="{0F97A0AE-E570-FCA7-AA4B-E742F9D0128A}"/>
              </a:ext>
            </a:extLst>
          </p:cNvPr>
          <p:cNvSpPr txBox="1"/>
          <p:nvPr/>
        </p:nvSpPr>
        <p:spPr>
          <a:xfrm>
            <a:off x="6453165" y="858710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2" name="文本框 581">
            <a:extLst>
              <a:ext uri="{FF2B5EF4-FFF2-40B4-BE49-F238E27FC236}">
                <a16:creationId xmlns:a16="http://schemas.microsoft.com/office/drawing/2014/main" id="{DA4429D9-D5E4-8D14-943C-3197D0CC96DA}"/>
              </a:ext>
            </a:extLst>
          </p:cNvPr>
          <p:cNvSpPr txBox="1"/>
          <p:nvPr/>
        </p:nvSpPr>
        <p:spPr>
          <a:xfrm>
            <a:off x="6451317" y="844379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" name="文本框 582">
            <a:extLst>
              <a:ext uri="{FF2B5EF4-FFF2-40B4-BE49-F238E27FC236}">
                <a16:creationId xmlns:a16="http://schemas.microsoft.com/office/drawing/2014/main" id="{535CB79E-6905-FE4B-E4B5-35C4E773B747}"/>
              </a:ext>
            </a:extLst>
          </p:cNvPr>
          <p:cNvSpPr txBox="1"/>
          <p:nvPr/>
        </p:nvSpPr>
        <p:spPr>
          <a:xfrm>
            <a:off x="6453787" y="851423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4" name="任意多边形: 形状 583">
            <a:extLst>
              <a:ext uri="{FF2B5EF4-FFF2-40B4-BE49-F238E27FC236}">
                <a16:creationId xmlns:a16="http://schemas.microsoft.com/office/drawing/2014/main" id="{80382A93-4DD4-878E-B4F4-D1D5DA376478}"/>
              </a:ext>
            </a:extLst>
          </p:cNvPr>
          <p:cNvSpPr/>
          <p:nvPr/>
        </p:nvSpPr>
        <p:spPr>
          <a:xfrm rot="5400000">
            <a:off x="6958729" y="858225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5" name="矩形 584">
            <a:extLst>
              <a:ext uri="{FF2B5EF4-FFF2-40B4-BE49-F238E27FC236}">
                <a16:creationId xmlns:a16="http://schemas.microsoft.com/office/drawing/2014/main" id="{CD69D6AF-563C-CA02-6A3C-ADC50E3B2E48}"/>
              </a:ext>
            </a:extLst>
          </p:cNvPr>
          <p:cNvSpPr/>
          <p:nvPr/>
        </p:nvSpPr>
        <p:spPr>
          <a:xfrm>
            <a:off x="5691212" y="8537621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文本框 585">
            <a:extLst>
              <a:ext uri="{FF2B5EF4-FFF2-40B4-BE49-F238E27FC236}">
                <a16:creationId xmlns:a16="http://schemas.microsoft.com/office/drawing/2014/main" id="{56632845-E0AB-FE7F-7FD2-5B266CDC06F8}"/>
              </a:ext>
            </a:extLst>
          </p:cNvPr>
          <p:cNvSpPr txBox="1"/>
          <p:nvPr/>
        </p:nvSpPr>
        <p:spPr>
          <a:xfrm>
            <a:off x="5596697" y="8499288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7" name="矩形 586">
            <a:extLst>
              <a:ext uri="{FF2B5EF4-FFF2-40B4-BE49-F238E27FC236}">
                <a16:creationId xmlns:a16="http://schemas.microsoft.com/office/drawing/2014/main" id="{22174B69-4064-08E4-BE6F-555F020B9EA9}"/>
              </a:ext>
            </a:extLst>
          </p:cNvPr>
          <p:cNvSpPr/>
          <p:nvPr/>
        </p:nvSpPr>
        <p:spPr>
          <a:xfrm rot="5400000">
            <a:off x="5434120" y="8646336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矩形 587">
            <a:extLst>
              <a:ext uri="{FF2B5EF4-FFF2-40B4-BE49-F238E27FC236}">
                <a16:creationId xmlns:a16="http://schemas.microsoft.com/office/drawing/2014/main" id="{CC97B62D-1772-F5E1-776D-6CF3A61F120F}"/>
              </a:ext>
            </a:extLst>
          </p:cNvPr>
          <p:cNvSpPr/>
          <p:nvPr/>
        </p:nvSpPr>
        <p:spPr>
          <a:xfrm>
            <a:off x="5394569" y="8607717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66A6D362-4F22-62F9-3888-F704B7FA2B7A}"/>
              </a:ext>
            </a:extLst>
          </p:cNvPr>
          <p:cNvSpPr txBox="1"/>
          <p:nvPr/>
        </p:nvSpPr>
        <p:spPr>
          <a:xfrm>
            <a:off x="5310208" y="8569384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0" name="任意多边形: 形状 589">
            <a:extLst>
              <a:ext uri="{FF2B5EF4-FFF2-40B4-BE49-F238E27FC236}">
                <a16:creationId xmlns:a16="http://schemas.microsoft.com/office/drawing/2014/main" id="{5F194880-D170-ED66-1EBA-70B9B5B54916}"/>
              </a:ext>
            </a:extLst>
          </p:cNvPr>
          <p:cNvSpPr/>
          <p:nvPr/>
        </p:nvSpPr>
        <p:spPr>
          <a:xfrm rot="5400000">
            <a:off x="5943094" y="857954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1" name="任意多边形: 形状 590">
            <a:extLst>
              <a:ext uri="{FF2B5EF4-FFF2-40B4-BE49-F238E27FC236}">
                <a16:creationId xmlns:a16="http://schemas.microsoft.com/office/drawing/2014/main" id="{9E95EA03-B4A3-AF47-6434-AB86C71A76B2}"/>
              </a:ext>
            </a:extLst>
          </p:cNvPr>
          <p:cNvSpPr/>
          <p:nvPr/>
        </p:nvSpPr>
        <p:spPr>
          <a:xfrm rot="5400000">
            <a:off x="5157267" y="858141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2" name="文本框 591">
            <a:extLst>
              <a:ext uri="{FF2B5EF4-FFF2-40B4-BE49-F238E27FC236}">
                <a16:creationId xmlns:a16="http://schemas.microsoft.com/office/drawing/2014/main" id="{DC194166-DDEE-80C4-8B26-62809C9A834D}"/>
              </a:ext>
            </a:extLst>
          </p:cNvPr>
          <p:cNvSpPr txBox="1"/>
          <p:nvPr/>
        </p:nvSpPr>
        <p:spPr>
          <a:xfrm>
            <a:off x="7140937" y="858710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" name="文本框 592">
            <a:extLst>
              <a:ext uri="{FF2B5EF4-FFF2-40B4-BE49-F238E27FC236}">
                <a16:creationId xmlns:a16="http://schemas.microsoft.com/office/drawing/2014/main" id="{FC151795-556B-3CD2-CA06-745EAAC5F44F}"/>
              </a:ext>
            </a:extLst>
          </p:cNvPr>
          <p:cNvSpPr txBox="1"/>
          <p:nvPr/>
        </p:nvSpPr>
        <p:spPr>
          <a:xfrm>
            <a:off x="7139089" y="844379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" name="文本框 593">
            <a:extLst>
              <a:ext uri="{FF2B5EF4-FFF2-40B4-BE49-F238E27FC236}">
                <a16:creationId xmlns:a16="http://schemas.microsoft.com/office/drawing/2014/main" id="{0B264072-4984-0E6E-0CDF-4E5CBAEBB268}"/>
              </a:ext>
            </a:extLst>
          </p:cNvPr>
          <p:cNvSpPr txBox="1"/>
          <p:nvPr/>
        </p:nvSpPr>
        <p:spPr>
          <a:xfrm>
            <a:off x="7141559" y="851423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5" name="文本框 594">
            <a:extLst>
              <a:ext uri="{FF2B5EF4-FFF2-40B4-BE49-F238E27FC236}">
                <a16:creationId xmlns:a16="http://schemas.microsoft.com/office/drawing/2014/main" id="{ACD85BD2-A976-F6E4-38A3-5BC8228D2430}"/>
              </a:ext>
            </a:extLst>
          </p:cNvPr>
          <p:cNvSpPr txBox="1"/>
          <p:nvPr/>
        </p:nvSpPr>
        <p:spPr>
          <a:xfrm>
            <a:off x="10113934" y="6531516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6" name="文本框 595">
            <a:extLst>
              <a:ext uri="{FF2B5EF4-FFF2-40B4-BE49-F238E27FC236}">
                <a16:creationId xmlns:a16="http://schemas.microsoft.com/office/drawing/2014/main" id="{A64D9A0B-AF03-38B9-7ED1-38AC6CFC0F0F}"/>
              </a:ext>
            </a:extLst>
          </p:cNvPr>
          <p:cNvSpPr txBox="1"/>
          <p:nvPr/>
        </p:nvSpPr>
        <p:spPr>
          <a:xfrm>
            <a:off x="10115137" y="6598682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7" name="文本框 596">
            <a:extLst>
              <a:ext uri="{FF2B5EF4-FFF2-40B4-BE49-F238E27FC236}">
                <a16:creationId xmlns:a16="http://schemas.microsoft.com/office/drawing/2014/main" id="{7807848F-EA55-6373-E9D0-60B2C57A4273}"/>
              </a:ext>
            </a:extLst>
          </p:cNvPr>
          <p:cNvSpPr txBox="1"/>
          <p:nvPr/>
        </p:nvSpPr>
        <p:spPr>
          <a:xfrm>
            <a:off x="10113933" y="6673130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39C2E182-BCA4-C659-BABA-72C72D93049A}"/>
              </a:ext>
            </a:extLst>
          </p:cNvPr>
          <p:cNvSpPr/>
          <p:nvPr/>
        </p:nvSpPr>
        <p:spPr>
          <a:xfrm>
            <a:off x="10853749" y="6717152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文本框 598">
            <a:extLst>
              <a:ext uri="{FF2B5EF4-FFF2-40B4-BE49-F238E27FC236}">
                <a16:creationId xmlns:a16="http://schemas.microsoft.com/office/drawing/2014/main" id="{121BBFDD-EF0C-9067-58DF-1114D460E684}"/>
              </a:ext>
            </a:extLst>
          </p:cNvPr>
          <p:cNvSpPr txBox="1"/>
          <p:nvPr/>
        </p:nvSpPr>
        <p:spPr>
          <a:xfrm>
            <a:off x="10799749" y="6678819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0" name="矩形 599">
            <a:extLst>
              <a:ext uri="{FF2B5EF4-FFF2-40B4-BE49-F238E27FC236}">
                <a16:creationId xmlns:a16="http://schemas.microsoft.com/office/drawing/2014/main" id="{5D1C7F95-767B-8821-00AD-3F6688BBB885}"/>
              </a:ext>
            </a:extLst>
          </p:cNvPr>
          <p:cNvSpPr/>
          <p:nvPr/>
        </p:nvSpPr>
        <p:spPr>
          <a:xfrm rot="5400000">
            <a:off x="10391177" y="6908081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矩形 600">
            <a:extLst>
              <a:ext uri="{FF2B5EF4-FFF2-40B4-BE49-F238E27FC236}">
                <a16:creationId xmlns:a16="http://schemas.microsoft.com/office/drawing/2014/main" id="{CEF1FA10-ED0A-38D4-EB74-3845EEB54911}"/>
              </a:ext>
            </a:extLst>
          </p:cNvPr>
          <p:cNvSpPr/>
          <p:nvPr/>
        </p:nvSpPr>
        <p:spPr>
          <a:xfrm>
            <a:off x="10379307" y="6865144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文本框 601">
            <a:extLst>
              <a:ext uri="{FF2B5EF4-FFF2-40B4-BE49-F238E27FC236}">
                <a16:creationId xmlns:a16="http://schemas.microsoft.com/office/drawing/2014/main" id="{6CA4FB22-DC40-B723-7BE8-CA9E9B5449CB}"/>
              </a:ext>
            </a:extLst>
          </p:cNvPr>
          <p:cNvSpPr txBox="1"/>
          <p:nvPr/>
        </p:nvSpPr>
        <p:spPr>
          <a:xfrm>
            <a:off x="10294946" y="6826811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3" name="任意多边形: 形状 602">
            <a:extLst>
              <a:ext uri="{FF2B5EF4-FFF2-40B4-BE49-F238E27FC236}">
                <a16:creationId xmlns:a16="http://schemas.microsoft.com/office/drawing/2014/main" id="{A24163F1-DF9B-3013-7238-690A11268AFE}"/>
              </a:ext>
            </a:extLst>
          </p:cNvPr>
          <p:cNvSpPr/>
          <p:nvPr/>
        </p:nvSpPr>
        <p:spPr>
          <a:xfrm>
            <a:off x="10434024" y="711497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0DCF6390-BCD0-1006-727F-4E495C08FC3E}"/>
              </a:ext>
            </a:extLst>
          </p:cNvPr>
          <p:cNvSpPr/>
          <p:nvPr/>
        </p:nvSpPr>
        <p:spPr>
          <a:xfrm>
            <a:off x="9817920" y="7669129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文本框 604">
            <a:extLst>
              <a:ext uri="{FF2B5EF4-FFF2-40B4-BE49-F238E27FC236}">
                <a16:creationId xmlns:a16="http://schemas.microsoft.com/office/drawing/2014/main" id="{501C23DD-53D8-A590-F269-DE6ED2F39C23}"/>
              </a:ext>
            </a:extLst>
          </p:cNvPr>
          <p:cNvSpPr txBox="1"/>
          <p:nvPr/>
        </p:nvSpPr>
        <p:spPr>
          <a:xfrm>
            <a:off x="9723405" y="7630796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6" name="矩形 605">
            <a:extLst>
              <a:ext uri="{FF2B5EF4-FFF2-40B4-BE49-F238E27FC236}">
                <a16:creationId xmlns:a16="http://schemas.microsoft.com/office/drawing/2014/main" id="{2382910D-161F-A929-D3CD-09DD53892B3C}"/>
              </a:ext>
            </a:extLst>
          </p:cNvPr>
          <p:cNvSpPr/>
          <p:nvPr/>
        </p:nvSpPr>
        <p:spPr>
          <a:xfrm>
            <a:off x="10338418" y="7854382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" name="文本框 606">
            <a:extLst>
              <a:ext uri="{FF2B5EF4-FFF2-40B4-BE49-F238E27FC236}">
                <a16:creationId xmlns:a16="http://schemas.microsoft.com/office/drawing/2014/main" id="{18138DFF-8886-0D67-5AA3-E70977738D9C}"/>
              </a:ext>
            </a:extLst>
          </p:cNvPr>
          <p:cNvSpPr txBox="1"/>
          <p:nvPr/>
        </p:nvSpPr>
        <p:spPr>
          <a:xfrm>
            <a:off x="10243903" y="7816049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8" name="矩形 607">
            <a:extLst>
              <a:ext uri="{FF2B5EF4-FFF2-40B4-BE49-F238E27FC236}">
                <a16:creationId xmlns:a16="http://schemas.microsoft.com/office/drawing/2014/main" id="{DDFDD5B6-E2A4-930D-1186-C65A3F711EF5}"/>
              </a:ext>
            </a:extLst>
          </p:cNvPr>
          <p:cNvSpPr/>
          <p:nvPr/>
        </p:nvSpPr>
        <p:spPr>
          <a:xfrm rot="5400000">
            <a:off x="10391177" y="8140015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487B2331-5A79-4274-277A-17FC94145FB0}"/>
              </a:ext>
            </a:extLst>
          </p:cNvPr>
          <p:cNvSpPr/>
          <p:nvPr/>
        </p:nvSpPr>
        <p:spPr>
          <a:xfrm>
            <a:off x="10379307" y="7705244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文本框 609">
            <a:extLst>
              <a:ext uri="{FF2B5EF4-FFF2-40B4-BE49-F238E27FC236}">
                <a16:creationId xmlns:a16="http://schemas.microsoft.com/office/drawing/2014/main" id="{21C584DF-92A7-9AD4-D962-22147C8F17A7}"/>
              </a:ext>
            </a:extLst>
          </p:cNvPr>
          <p:cNvSpPr txBox="1"/>
          <p:nvPr/>
        </p:nvSpPr>
        <p:spPr>
          <a:xfrm>
            <a:off x="10294946" y="7666911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矩形 610">
            <a:extLst>
              <a:ext uri="{FF2B5EF4-FFF2-40B4-BE49-F238E27FC236}">
                <a16:creationId xmlns:a16="http://schemas.microsoft.com/office/drawing/2014/main" id="{034A4DA2-0F02-18AF-F273-C355AEBF7D12}"/>
              </a:ext>
            </a:extLst>
          </p:cNvPr>
          <p:cNvSpPr/>
          <p:nvPr/>
        </p:nvSpPr>
        <p:spPr>
          <a:xfrm>
            <a:off x="9994366" y="8198182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文本框 611">
            <a:extLst>
              <a:ext uri="{FF2B5EF4-FFF2-40B4-BE49-F238E27FC236}">
                <a16:creationId xmlns:a16="http://schemas.microsoft.com/office/drawing/2014/main" id="{B8A9FFDC-60EF-82F3-EFAD-0BAB7DED5106}"/>
              </a:ext>
            </a:extLst>
          </p:cNvPr>
          <p:cNvSpPr txBox="1"/>
          <p:nvPr/>
        </p:nvSpPr>
        <p:spPr>
          <a:xfrm>
            <a:off x="9899851" y="8159849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3" name="矩形 612">
            <a:extLst>
              <a:ext uri="{FF2B5EF4-FFF2-40B4-BE49-F238E27FC236}">
                <a16:creationId xmlns:a16="http://schemas.microsoft.com/office/drawing/2014/main" id="{706EE2A7-8DD7-729C-63CA-BD5AC14437DF}"/>
              </a:ext>
            </a:extLst>
          </p:cNvPr>
          <p:cNvSpPr/>
          <p:nvPr/>
        </p:nvSpPr>
        <p:spPr>
          <a:xfrm rot="5400000">
            <a:off x="9972143" y="8650654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矩形 613">
            <a:extLst>
              <a:ext uri="{FF2B5EF4-FFF2-40B4-BE49-F238E27FC236}">
                <a16:creationId xmlns:a16="http://schemas.microsoft.com/office/drawing/2014/main" id="{48614355-D623-4032-D5A7-63B4655AF8E5}"/>
              </a:ext>
            </a:extLst>
          </p:cNvPr>
          <p:cNvSpPr/>
          <p:nvPr/>
        </p:nvSpPr>
        <p:spPr>
          <a:xfrm>
            <a:off x="9960273" y="8607717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文本框 614">
            <a:extLst>
              <a:ext uri="{FF2B5EF4-FFF2-40B4-BE49-F238E27FC236}">
                <a16:creationId xmlns:a16="http://schemas.microsoft.com/office/drawing/2014/main" id="{942661EA-BE2D-3724-A5DE-2CC63911C3B0}"/>
              </a:ext>
            </a:extLst>
          </p:cNvPr>
          <p:cNvSpPr txBox="1"/>
          <p:nvPr/>
        </p:nvSpPr>
        <p:spPr>
          <a:xfrm>
            <a:off x="9875912" y="8569384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" name="矩形 615">
            <a:extLst>
              <a:ext uri="{FF2B5EF4-FFF2-40B4-BE49-F238E27FC236}">
                <a16:creationId xmlns:a16="http://schemas.microsoft.com/office/drawing/2014/main" id="{2B305822-E0D4-1901-B73E-41E60B808D7B}"/>
              </a:ext>
            </a:extLst>
          </p:cNvPr>
          <p:cNvSpPr/>
          <p:nvPr/>
        </p:nvSpPr>
        <p:spPr>
          <a:xfrm>
            <a:off x="9995694" y="8001116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文本框 616">
            <a:extLst>
              <a:ext uri="{FF2B5EF4-FFF2-40B4-BE49-F238E27FC236}">
                <a16:creationId xmlns:a16="http://schemas.microsoft.com/office/drawing/2014/main" id="{CD61B4A4-E9FD-E936-767F-E18D39B929DA}"/>
              </a:ext>
            </a:extLst>
          </p:cNvPr>
          <p:cNvSpPr txBox="1"/>
          <p:nvPr/>
        </p:nvSpPr>
        <p:spPr>
          <a:xfrm>
            <a:off x="9941694" y="7962783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" name="矩形 617">
            <a:extLst>
              <a:ext uri="{FF2B5EF4-FFF2-40B4-BE49-F238E27FC236}">
                <a16:creationId xmlns:a16="http://schemas.microsoft.com/office/drawing/2014/main" id="{0D5D9614-DC88-CE32-D433-ED8FA24224A6}"/>
              </a:ext>
            </a:extLst>
          </p:cNvPr>
          <p:cNvSpPr/>
          <p:nvPr/>
        </p:nvSpPr>
        <p:spPr>
          <a:xfrm>
            <a:off x="10856773" y="7889910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文本框 618">
            <a:extLst>
              <a:ext uri="{FF2B5EF4-FFF2-40B4-BE49-F238E27FC236}">
                <a16:creationId xmlns:a16="http://schemas.microsoft.com/office/drawing/2014/main" id="{195613E1-6B52-8A48-A987-97C40A8E8A33}"/>
              </a:ext>
            </a:extLst>
          </p:cNvPr>
          <p:cNvSpPr txBox="1"/>
          <p:nvPr/>
        </p:nvSpPr>
        <p:spPr>
          <a:xfrm>
            <a:off x="10802773" y="7851577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2" name="矩形 621">
            <a:extLst>
              <a:ext uri="{FF2B5EF4-FFF2-40B4-BE49-F238E27FC236}">
                <a16:creationId xmlns:a16="http://schemas.microsoft.com/office/drawing/2014/main" id="{1250C52F-9BF6-32CC-7107-70D25DA689CD}"/>
              </a:ext>
            </a:extLst>
          </p:cNvPr>
          <p:cNvSpPr/>
          <p:nvPr/>
        </p:nvSpPr>
        <p:spPr>
          <a:xfrm>
            <a:off x="8188235" y="8232243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文本框 622">
            <a:extLst>
              <a:ext uri="{FF2B5EF4-FFF2-40B4-BE49-F238E27FC236}">
                <a16:creationId xmlns:a16="http://schemas.microsoft.com/office/drawing/2014/main" id="{7741A4D9-3E73-0B31-A8A8-B43B672A6015}"/>
              </a:ext>
            </a:extLst>
          </p:cNvPr>
          <p:cNvSpPr txBox="1"/>
          <p:nvPr/>
        </p:nvSpPr>
        <p:spPr>
          <a:xfrm>
            <a:off x="8134235" y="819391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" name="矩形 623">
            <a:extLst>
              <a:ext uri="{FF2B5EF4-FFF2-40B4-BE49-F238E27FC236}">
                <a16:creationId xmlns:a16="http://schemas.microsoft.com/office/drawing/2014/main" id="{E836D746-A9F2-3330-6889-E8426B28F1BE}"/>
              </a:ext>
            </a:extLst>
          </p:cNvPr>
          <p:cNvSpPr/>
          <p:nvPr/>
        </p:nvSpPr>
        <p:spPr>
          <a:xfrm>
            <a:off x="9052874" y="8376737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文本框 624">
            <a:extLst>
              <a:ext uri="{FF2B5EF4-FFF2-40B4-BE49-F238E27FC236}">
                <a16:creationId xmlns:a16="http://schemas.microsoft.com/office/drawing/2014/main" id="{F836AE72-98DF-3FA5-9CC2-3D0A1EFD4D3C}"/>
              </a:ext>
            </a:extLst>
          </p:cNvPr>
          <p:cNvSpPr txBox="1"/>
          <p:nvPr/>
        </p:nvSpPr>
        <p:spPr>
          <a:xfrm>
            <a:off x="8958359" y="8338404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6" name="矩形 625">
            <a:extLst>
              <a:ext uri="{FF2B5EF4-FFF2-40B4-BE49-F238E27FC236}">
                <a16:creationId xmlns:a16="http://schemas.microsoft.com/office/drawing/2014/main" id="{5F373E5D-770B-1C8E-3F68-304E60BFDC1A}"/>
              </a:ext>
            </a:extLst>
          </p:cNvPr>
          <p:cNvSpPr/>
          <p:nvPr/>
        </p:nvSpPr>
        <p:spPr>
          <a:xfrm rot="5400000">
            <a:off x="9037018" y="8650417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矩形 626">
            <a:extLst>
              <a:ext uri="{FF2B5EF4-FFF2-40B4-BE49-F238E27FC236}">
                <a16:creationId xmlns:a16="http://schemas.microsoft.com/office/drawing/2014/main" id="{D0301241-4893-FA12-7623-D5A94A8146DA}"/>
              </a:ext>
            </a:extLst>
          </p:cNvPr>
          <p:cNvSpPr/>
          <p:nvPr/>
        </p:nvSpPr>
        <p:spPr>
          <a:xfrm>
            <a:off x="9025148" y="8607480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文本框 627">
            <a:extLst>
              <a:ext uri="{FF2B5EF4-FFF2-40B4-BE49-F238E27FC236}">
                <a16:creationId xmlns:a16="http://schemas.microsoft.com/office/drawing/2014/main" id="{8506A918-0299-67C5-F799-AA04F6939C0A}"/>
              </a:ext>
            </a:extLst>
          </p:cNvPr>
          <p:cNvSpPr txBox="1"/>
          <p:nvPr/>
        </p:nvSpPr>
        <p:spPr>
          <a:xfrm>
            <a:off x="8940787" y="8569147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9" name="任意多边形: 形状 628">
            <a:extLst>
              <a:ext uri="{FF2B5EF4-FFF2-40B4-BE49-F238E27FC236}">
                <a16:creationId xmlns:a16="http://schemas.microsoft.com/office/drawing/2014/main" id="{2E335C18-2004-6651-0560-7D769C9D046C}"/>
              </a:ext>
            </a:extLst>
          </p:cNvPr>
          <p:cNvSpPr/>
          <p:nvPr/>
        </p:nvSpPr>
        <p:spPr>
          <a:xfrm rot="5400000">
            <a:off x="8080235" y="858086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0" name="文本框 629">
            <a:extLst>
              <a:ext uri="{FF2B5EF4-FFF2-40B4-BE49-F238E27FC236}">
                <a16:creationId xmlns:a16="http://schemas.microsoft.com/office/drawing/2014/main" id="{488CFD94-0CAC-1B07-FA7A-009ACCAFE6C2}"/>
              </a:ext>
            </a:extLst>
          </p:cNvPr>
          <p:cNvSpPr txBox="1"/>
          <p:nvPr/>
        </p:nvSpPr>
        <p:spPr>
          <a:xfrm>
            <a:off x="7638147" y="858710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1" name="文本框 630">
            <a:extLst>
              <a:ext uri="{FF2B5EF4-FFF2-40B4-BE49-F238E27FC236}">
                <a16:creationId xmlns:a16="http://schemas.microsoft.com/office/drawing/2014/main" id="{B4A36631-CFA5-CFC2-2B65-8E6D0E5E5557}"/>
              </a:ext>
            </a:extLst>
          </p:cNvPr>
          <p:cNvSpPr txBox="1"/>
          <p:nvPr/>
        </p:nvSpPr>
        <p:spPr>
          <a:xfrm>
            <a:off x="7636299" y="844379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2" name="文本框 631">
            <a:extLst>
              <a:ext uri="{FF2B5EF4-FFF2-40B4-BE49-F238E27FC236}">
                <a16:creationId xmlns:a16="http://schemas.microsoft.com/office/drawing/2014/main" id="{D67769CA-24C3-BC4D-086E-3793C8ED533F}"/>
              </a:ext>
            </a:extLst>
          </p:cNvPr>
          <p:cNvSpPr txBox="1"/>
          <p:nvPr/>
        </p:nvSpPr>
        <p:spPr>
          <a:xfrm>
            <a:off x="7638769" y="851423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3" name="任意多边形: 形状 632">
            <a:extLst>
              <a:ext uri="{FF2B5EF4-FFF2-40B4-BE49-F238E27FC236}">
                <a16:creationId xmlns:a16="http://schemas.microsoft.com/office/drawing/2014/main" id="{DB5B2B0E-C18B-BEA2-93AB-A9A0A12675B3}"/>
              </a:ext>
            </a:extLst>
          </p:cNvPr>
          <p:cNvSpPr/>
          <p:nvPr/>
        </p:nvSpPr>
        <p:spPr>
          <a:xfrm rot="5400000">
            <a:off x="9547034" y="858272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4" name="任意多边形: 形状 633">
            <a:extLst>
              <a:ext uri="{FF2B5EF4-FFF2-40B4-BE49-F238E27FC236}">
                <a16:creationId xmlns:a16="http://schemas.microsoft.com/office/drawing/2014/main" id="{7A53313E-F3D5-E96D-9FE0-3D496AA43776}"/>
              </a:ext>
            </a:extLst>
          </p:cNvPr>
          <p:cNvSpPr/>
          <p:nvPr/>
        </p:nvSpPr>
        <p:spPr>
          <a:xfrm rot="2700000">
            <a:off x="10341795" y="847481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6" name="文本框 635">
            <a:extLst>
              <a:ext uri="{FF2B5EF4-FFF2-40B4-BE49-F238E27FC236}">
                <a16:creationId xmlns:a16="http://schemas.microsoft.com/office/drawing/2014/main" id="{D08E8FBE-D0BE-0746-44C8-62CB6D7E8D2E}"/>
              </a:ext>
            </a:extLst>
          </p:cNvPr>
          <p:cNvSpPr txBox="1"/>
          <p:nvPr/>
        </p:nvSpPr>
        <p:spPr>
          <a:xfrm>
            <a:off x="4788427" y="780596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7" name="任意多边形: 形状 656">
            <a:extLst>
              <a:ext uri="{FF2B5EF4-FFF2-40B4-BE49-F238E27FC236}">
                <a16:creationId xmlns:a16="http://schemas.microsoft.com/office/drawing/2014/main" id="{10E03458-13E8-ECEA-1A6D-313EEDC44FB0}"/>
              </a:ext>
            </a:extLst>
          </p:cNvPr>
          <p:cNvSpPr/>
          <p:nvPr/>
        </p:nvSpPr>
        <p:spPr>
          <a:xfrm rot="10800000">
            <a:off x="4838945" y="7702896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8" name="文本框 657">
            <a:extLst>
              <a:ext uri="{FF2B5EF4-FFF2-40B4-BE49-F238E27FC236}">
                <a16:creationId xmlns:a16="http://schemas.microsoft.com/office/drawing/2014/main" id="{0632DD38-5326-C674-4F54-CD5C68A49555}"/>
              </a:ext>
            </a:extLst>
          </p:cNvPr>
          <p:cNvSpPr txBox="1"/>
          <p:nvPr/>
        </p:nvSpPr>
        <p:spPr>
          <a:xfrm>
            <a:off x="4751934" y="766481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9" name="任意多边形: 形状 658">
            <a:extLst>
              <a:ext uri="{FF2B5EF4-FFF2-40B4-BE49-F238E27FC236}">
                <a16:creationId xmlns:a16="http://schemas.microsoft.com/office/drawing/2014/main" id="{DA70046B-895E-1350-BD07-151630D7E4AE}"/>
              </a:ext>
            </a:extLst>
          </p:cNvPr>
          <p:cNvSpPr/>
          <p:nvPr/>
        </p:nvSpPr>
        <p:spPr>
          <a:xfrm>
            <a:off x="4838945" y="7561369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0" name="文本框 659">
            <a:extLst>
              <a:ext uri="{FF2B5EF4-FFF2-40B4-BE49-F238E27FC236}">
                <a16:creationId xmlns:a16="http://schemas.microsoft.com/office/drawing/2014/main" id="{282F2E70-6315-A05C-A4DA-61A6DFEBE18E}"/>
              </a:ext>
            </a:extLst>
          </p:cNvPr>
          <p:cNvSpPr txBox="1"/>
          <p:nvPr/>
        </p:nvSpPr>
        <p:spPr>
          <a:xfrm>
            <a:off x="4751853" y="7590400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" name="任意多边形: 形状 531">
            <a:extLst>
              <a:ext uri="{FF2B5EF4-FFF2-40B4-BE49-F238E27FC236}">
                <a16:creationId xmlns:a16="http://schemas.microsoft.com/office/drawing/2014/main" id="{1576D16F-D061-1643-3555-7280873BAE5E}"/>
              </a:ext>
            </a:extLst>
          </p:cNvPr>
          <p:cNvSpPr/>
          <p:nvPr/>
        </p:nvSpPr>
        <p:spPr>
          <a:xfrm rot="10800000">
            <a:off x="10712678" y="7335331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3" name="文本框 532">
            <a:extLst>
              <a:ext uri="{FF2B5EF4-FFF2-40B4-BE49-F238E27FC236}">
                <a16:creationId xmlns:a16="http://schemas.microsoft.com/office/drawing/2014/main" id="{334818C0-0D87-E41C-FD5F-72674C32607B}"/>
              </a:ext>
            </a:extLst>
          </p:cNvPr>
          <p:cNvSpPr txBox="1"/>
          <p:nvPr/>
        </p:nvSpPr>
        <p:spPr>
          <a:xfrm>
            <a:off x="10625667" y="729725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" name="任意多边形: 形状 533">
            <a:extLst>
              <a:ext uri="{FF2B5EF4-FFF2-40B4-BE49-F238E27FC236}">
                <a16:creationId xmlns:a16="http://schemas.microsoft.com/office/drawing/2014/main" id="{F62E8954-82F5-57D4-EDE0-0AEFF304308E}"/>
              </a:ext>
            </a:extLst>
          </p:cNvPr>
          <p:cNvSpPr/>
          <p:nvPr/>
        </p:nvSpPr>
        <p:spPr>
          <a:xfrm>
            <a:off x="10712678" y="7193804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5" name="文本框 534">
            <a:extLst>
              <a:ext uri="{FF2B5EF4-FFF2-40B4-BE49-F238E27FC236}">
                <a16:creationId xmlns:a16="http://schemas.microsoft.com/office/drawing/2014/main" id="{4324CE54-657D-D563-C256-54458FF0690F}"/>
              </a:ext>
            </a:extLst>
          </p:cNvPr>
          <p:cNvSpPr txBox="1"/>
          <p:nvPr/>
        </p:nvSpPr>
        <p:spPr>
          <a:xfrm>
            <a:off x="10625586" y="722283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9" name="任意多边形: 形状 638">
            <a:extLst>
              <a:ext uri="{FF2B5EF4-FFF2-40B4-BE49-F238E27FC236}">
                <a16:creationId xmlns:a16="http://schemas.microsoft.com/office/drawing/2014/main" id="{0B70BFA6-F861-CCCC-FE9E-2B13BAEF44A6}"/>
              </a:ext>
            </a:extLst>
          </p:cNvPr>
          <p:cNvSpPr/>
          <p:nvPr/>
        </p:nvSpPr>
        <p:spPr>
          <a:xfrm rot="16200000">
            <a:off x="5343217" y="8731439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2F591450-057B-F730-8D96-5C47EF832B0F}"/>
              </a:ext>
            </a:extLst>
          </p:cNvPr>
          <p:cNvSpPr/>
          <p:nvPr/>
        </p:nvSpPr>
        <p:spPr>
          <a:xfrm rot="5400000">
            <a:off x="5486849" y="8731986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BD07057-8CD7-A605-60E8-E985B703A05F}"/>
              </a:ext>
            </a:extLst>
          </p:cNvPr>
          <p:cNvSpPr txBox="1"/>
          <p:nvPr/>
        </p:nvSpPr>
        <p:spPr>
          <a:xfrm>
            <a:off x="5289761" y="8727756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0" name="文本框 639">
            <a:extLst>
              <a:ext uri="{FF2B5EF4-FFF2-40B4-BE49-F238E27FC236}">
                <a16:creationId xmlns:a16="http://schemas.microsoft.com/office/drawing/2014/main" id="{B72257A4-D315-7A98-3629-3FDB23C18053}"/>
              </a:ext>
            </a:extLst>
          </p:cNvPr>
          <p:cNvSpPr txBox="1"/>
          <p:nvPr/>
        </p:nvSpPr>
        <p:spPr>
          <a:xfrm>
            <a:off x="5368700" y="872813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1" name="任意多边形: 形状 640">
            <a:extLst>
              <a:ext uri="{FF2B5EF4-FFF2-40B4-BE49-F238E27FC236}">
                <a16:creationId xmlns:a16="http://schemas.microsoft.com/office/drawing/2014/main" id="{3725F1D3-83AC-6265-05B8-A4B03F0CA0F8}"/>
              </a:ext>
            </a:extLst>
          </p:cNvPr>
          <p:cNvSpPr/>
          <p:nvPr/>
        </p:nvSpPr>
        <p:spPr>
          <a:xfrm rot="16200000">
            <a:off x="8820910" y="8112537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2" name="任意多边形: 形状 641">
            <a:extLst>
              <a:ext uri="{FF2B5EF4-FFF2-40B4-BE49-F238E27FC236}">
                <a16:creationId xmlns:a16="http://schemas.microsoft.com/office/drawing/2014/main" id="{B8EBDEA7-8D6A-05D9-C41E-5F6D73376872}"/>
              </a:ext>
            </a:extLst>
          </p:cNvPr>
          <p:cNvSpPr/>
          <p:nvPr/>
        </p:nvSpPr>
        <p:spPr>
          <a:xfrm rot="5400000">
            <a:off x="8964542" y="8113084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3" name="文本框 642">
            <a:extLst>
              <a:ext uri="{FF2B5EF4-FFF2-40B4-BE49-F238E27FC236}">
                <a16:creationId xmlns:a16="http://schemas.microsoft.com/office/drawing/2014/main" id="{822D10C3-D2D6-AFAA-54B5-50B281DEF8A2}"/>
              </a:ext>
            </a:extLst>
          </p:cNvPr>
          <p:cNvSpPr txBox="1"/>
          <p:nvPr/>
        </p:nvSpPr>
        <p:spPr>
          <a:xfrm>
            <a:off x="8767454" y="810885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4" name="文本框 643">
            <a:extLst>
              <a:ext uri="{FF2B5EF4-FFF2-40B4-BE49-F238E27FC236}">
                <a16:creationId xmlns:a16="http://schemas.microsoft.com/office/drawing/2014/main" id="{D4895C4A-BD18-C0CE-EB99-A2891F50A7E8}"/>
              </a:ext>
            </a:extLst>
          </p:cNvPr>
          <p:cNvSpPr txBox="1"/>
          <p:nvPr/>
        </p:nvSpPr>
        <p:spPr>
          <a:xfrm>
            <a:off x="8846393" y="810923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" name="任意多边形: 形状 644">
            <a:extLst>
              <a:ext uri="{FF2B5EF4-FFF2-40B4-BE49-F238E27FC236}">
                <a16:creationId xmlns:a16="http://schemas.microsoft.com/office/drawing/2014/main" id="{B585B8EA-9A2A-BE8F-37BA-043346E3BD39}"/>
              </a:ext>
            </a:extLst>
          </p:cNvPr>
          <p:cNvSpPr/>
          <p:nvPr/>
        </p:nvSpPr>
        <p:spPr>
          <a:xfrm rot="16200000">
            <a:off x="8818804" y="6356973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6" name="任意多边形: 形状 645">
            <a:extLst>
              <a:ext uri="{FF2B5EF4-FFF2-40B4-BE49-F238E27FC236}">
                <a16:creationId xmlns:a16="http://schemas.microsoft.com/office/drawing/2014/main" id="{C9AD4BF4-2EE5-1CC0-CD6C-E1A34B4C47C0}"/>
              </a:ext>
            </a:extLst>
          </p:cNvPr>
          <p:cNvSpPr/>
          <p:nvPr/>
        </p:nvSpPr>
        <p:spPr>
          <a:xfrm rot="5400000">
            <a:off x="8962436" y="6357520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7" name="文本框 646">
            <a:extLst>
              <a:ext uri="{FF2B5EF4-FFF2-40B4-BE49-F238E27FC236}">
                <a16:creationId xmlns:a16="http://schemas.microsoft.com/office/drawing/2014/main" id="{A5410601-0207-D749-FFA0-3276AE7BE61A}"/>
              </a:ext>
            </a:extLst>
          </p:cNvPr>
          <p:cNvSpPr txBox="1"/>
          <p:nvPr/>
        </p:nvSpPr>
        <p:spPr>
          <a:xfrm>
            <a:off x="8765348" y="6353290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8" name="文本框 647">
            <a:extLst>
              <a:ext uri="{FF2B5EF4-FFF2-40B4-BE49-F238E27FC236}">
                <a16:creationId xmlns:a16="http://schemas.microsoft.com/office/drawing/2014/main" id="{1C831EAC-BE8D-931E-0ADF-1CCCC05D984C}"/>
              </a:ext>
            </a:extLst>
          </p:cNvPr>
          <p:cNvSpPr txBox="1"/>
          <p:nvPr/>
        </p:nvSpPr>
        <p:spPr>
          <a:xfrm>
            <a:off x="8844287" y="6353667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9" name="任意多边形: 形状 648">
            <a:extLst>
              <a:ext uri="{FF2B5EF4-FFF2-40B4-BE49-F238E27FC236}">
                <a16:creationId xmlns:a16="http://schemas.microsoft.com/office/drawing/2014/main" id="{1F4E651D-2A3B-45FB-2038-E4842E0129F1}"/>
              </a:ext>
            </a:extLst>
          </p:cNvPr>
          <p:cNvSpPr/>
          <p:nvPr/>
        </p:nvSpPr>
        <p:spPr>
          <a:xfrm rot="16200000">
            <a:off x="5172810" y="5855568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0" name="任意多边形: 形状 649">
            <a:extLst>
              <a:ext uri="{FF2B5EF4-FFF2-40B4-BE49-F238E27FC236}">
                <a16:creationId xmlns:a16="http://schemas.microsoft.com/office/drawing/2014/main" id="{8F8B2BA5-FC6D-EFAC-425D-0E8CE891D9DC}"/>
              </a:ext>
            </a:extLst>
          </p:cNvPr>
          <p:cNvSpPr/>
          <p:nvPr/>
        </p:nvSpPr>
        <p:spPr>
          <a:xfrm rot="5400000">
            <a:off x="5316442" y="5856115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1" name="文本框 650">
            <a:extLst>
              <a:ext uri="{FF2B5EF4-FFF2-40B4-BE49-F238E27FC236}">
                <a16:creationId xmlns:a16="http://schemas.microsoft.com/office/drawing/2014/main" id="{9C41D066-3633-D689-1065-0FF7E6A78DDA}"/>
              </a:ext>
            </a:extLst>
          </p:cNvPr>
          <p:cNvSpPr txBox="1"/>
          <p:nvPr/>
        </p:nvSpPr>
        <p:spPr>
          <a:xfrm>
            <a:off x="5119354" y="585188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" name="文本框 654">
            <a:extLst>
              <a:ext uri="{FF2B5EF4-FFF2-40B4-BE49-F238E27FC236}">
                <a16:creationId xmlns:a16="http://schemas.microsoft.com/office/drawing/2014/main" id="{519AF3BC-8A55-CB58-B0A0-1E96F6D72FA2}"/>
              </a:ext>
            </a:extLst>
          </p:cNvPr>
          <p:cNvSpPr txBox="1"/>
          <p:nvPr/>
        </p:nvSpPr>
        <p:spPr>
          <a:xfrm>
            <a:off x="5198293" y="5852262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1" name="矩形 660">
            <a:extLst>
              <a:ext uri="{FF2B5EF4-FFF2-40B4-BE49-F238E27FC236}">
                <a16:creationId xmlns:a16="http://schemas.microsoft.com/office/drawing/2014/main" id="{4F143902-25D1-87AF-23F2-1FA9A6FF0B27}"/>
              </a:ext>
            </a:extLst>
          </p:cNvPr>
          <p:cNvSpPr/>
          <p:nvPr/>
        </p:nvSpPr>
        <p:spPr>
          <a:xfrm>
            <a:off x="0" y="-11345"/>
            <a:ext cx="12801600" cy="9000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文本框 661">
            <a:extLst>
              <a:ext uri="{FF2B5EF4-FFF2-40B4-BE49-F238E27FC236}">
                <a16:creationId xmlns:a16="http://schemas.microsoft.com/office/drawing/2014/main" id="{AE15A480-4FA8-FEDD-7F91-516E2AC8604A}"/>
              </a:ext>
            </a:extLst>
          </p:cNvPr>
          <p:cNvSpPr txBox="1"/>
          <p:nvPr/>
        </p:nvSpPr>
        <p:spPr>
          <a:xfrm>
            <a:off x="2779641" y="118447"/>
            <a:ext cx="779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NUS Campus Transit Network Map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3" name="椭圆 662">
            <a:extLst>
              <a:ext uri="{FF2B5EF4-FFF2-40B4-BE49-F238E27FC236}">
                <a16:creationId xmlns:a16="http://schemas.microsoft.com/office/drawing/2014/main" id="{A372F299-5662-7790-5E1B-B40D54B2384D}"/>
              </a:ext>
            </a:extLst>
          </p:cNvPr>
          <p:cNvSpPr/>
          <p:nvPr/>
        </p:nvSpPr>
        <p:spPr>
          <a:xfrm>
            <a:off x="266748" y="84005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985EB3-F403-C3DE-C736-624F25FE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0" y="557661"/>
            <a:ext cx="14287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0" name="文本框 669">
            <a:extLst>
              <a:ext uri="{FF2B5EF4-FFF2-40B4-BE49-F238E27FC236}">
                <a16:creationId xmlns:a16="http://schemas.microsoft.com/office/drawing/2014/main" id="{8802F7E9-9878-13BA-B80F-1745767C8623}"/>
              </a:ext>
            </a:extLst>
          </p:cNvPr>
          <p:cNvSpPr txBox="1"/>
          <p:nvPr/>
        </p:nvSpPr>
        <p:spPr>
          <a:xfrm>
            <a:off x="2337910" y="5848421"/>
            <a:ext cx="91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Kent Ridge Campus</a:t>
            </a:r>
            <a:endParaRPr lang="zh-CN" altLang="en-US" sz="10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3" name="文本框 672">
            <a:extLst>
              <a:ext uri="{FF2B5EF4-FFF2-40B4-BE49-F238E27FC236}">
                <a16:creationId xmlns:a16="http://schemas.microsoft.com/office/drawing/2014/main" id="{1661069F-4F39-1B4C-F121-4BDAD55FC5F9}"/>
              </a:ext>
            </a:extLst>
          </p:cNvPr>
          <p:cNvSpPr txBox="1"/>
          <p:nvPr/>
        </p:nvSpPr>
        <p:spPr>
          <a:xfrm>
            <a:off x="9637434" y="935583"/>
            <a:ext cx="95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Bukit </a:t>
            </a:r>
            <a:r>
              <a:rPr lang="en-US" altLang="zh-CN" sz="1000" dirty="0" err="1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Timah</a:t>
            </a:r>
            <a:r>
              <a:rPr lang="en-US" altLang="zh-CN" sz="10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Campus</a:t>
            </a:r>
            <a:endParaRPr lang="zh-CN" altLang="en-US" sz="10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7" name="矩形 676">
            <a:extLst>
              <a:ext uri="{FF2B5EF4-FFF2-40B4-BE49-F238E27FC236}">
                <a16:creationId xmlns:a16="http://schemas.microsoft.com/office/drawing/2014/main" id="{5652396A-67A8-B89D-1CA0-25CC6E811E39}"/>
              </a:ext>
            </a:extLst>
          </p:cNvPr>
          <p:cNvSpPr/>
          <p:nvPr/>
        </p:nvSpPr>
        <p:spPr>
          <a:xfrm rot="16200000">
            <a:off x="473069" y="5776401"/>
            <a:ext cx="72000" cy="720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8" name="文本框 677">
            <a:extLst>
              <a:ext uri="{FF2B5EF4-FFF2-40B4-BE49-F238E27FC236}">
                <a16:creationId xmlns:a16="http://schemas.microsoft.com/office/drawing/2014/main" id="{CFBD711B-730E-CE91-C677-3821B3CCDDF6}"/>
              </a:ext>
            </a:extLst>
          </p:cNvPr>
          <p:cNvSpPr txBox="1"/>
          <p:nvPr/>
        </p:nvSpPr>
        <p:spPr>
          <a:xfrm>
            <a:off x="867794" y="6015332"/>
            <a:ext cx="98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Bus/MRT line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9" name="椭圆 678">
            <a:extLst>
              <a:ext uri="{FF2B5EF4-FFF2-40B4-BE49-F238E27FC236}">
                <a16:creationId xmlns:a16="http://schemas.microsoft.com/office/drawing/2014/main" id="{C6647D9F-906B-3BD1-F1DA-F3D79100B9B7}"/>
              </a:ext>
            </a:extLst>
          </p:cNvPr>
          <p:cNvSpPr/>
          <p:nvPr/>
        </p:nvSpPr>
        <p:spPr>
          <a:xfrm>
            <a:off x="146939" y="680260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FE0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任意多边形: 形状 680">
            <a:extLst>
              <a:ext uri="{FF2B5EF4-FFF2-40B4-BE49-F238E27FC236}">
                <a16:creationId xmlns:a16="http://schemas.microsoft.com/office/drawing/2014/main" id="{651A6556-05A3-BCA1-53BC-2839E1C7E86B}"/>
              </a:ext>
            </a:extLst>
          </p:cNvPr>
          <p:cNvSpPr/>
          <p:nvPr/>
        </p:nvSpPr>
        <p:spPr>
          <a:xfrm rot="16200000">
            <a:off x="450142" y="6748576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2" name="任意多边形: 形状 681">
            <a:extLst>
              <a:ext uri="{FF2B5EF4-FFF2-40B4-BE49-F238E27FC236}">
                <a16:creationId xmlns:a16="http://schemas.microsoft.com/office/drawing/2014/main" id="{B51145C5-F507-E755-50A1-FB5946BA5B2B}"/>
              </a:ext>
            </a:extLst>
          </p:cNvPr>
          <p:cNvSpPr/>
          <p:nvPr/>
        </p:nvSpPr>
        <p:spPr>
          <a:xfrm>
            <a:off x="755790" y="6761168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3" name="文本框 682">
            <a:extLst>
              <a:ext uri="{FF2B5EF4-FFF2-40B4-BE49-F238E27FC236}">
                <a16:creationId xmlns:a16="http://schemas.microsoft.com/office/drawing/2014/main" id="{E365A1D9-5899-CB6F-0A87-0B8DB39192BD}"/>
              </a:ext>
            </a:extLst>
          </p:cNvPr>
          <p:cNvSpPr txBox="1"/>
          <p:nvPr/>
        </p:nvSpPr>
        <p:spPr>
          <a:xfrm>
            <a:off x="862587" y="6740845"/>
            <a:ext cx="1000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 stop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" name="等腰三角形 683">
            <a:extLst>
              <a:ext uri="{FF2B5EF4-FFF2-40B4-BE49-F238E27FC236}">
                <a16:creationId xmlns:a16="http://schemas.microsoft.com/office/drawing/2014/main" id="{E83E5484-37AA-DA13-0A0A-ED892EE843F7}"/>
              </a:ext>
            </a:extLst>
          </p:cNvPr>
          <p:cNvSpPr/>
          <p:nvPr/>
        </p:nvSpPr>
        <p:spPr>
          <a:xfrm rot="5400000">
            <a:off x="146040" y="7167282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FE0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5" name="等腰三角形 684">
            <a:extLst>
              <a:ext uri="{FF2B5EF4-FFF2-40B4-BE49-F238E27FC236}">
                <a16:creationId xmlns:a16="http://schemas.microsoft.com/office/drawing/2014/main" id="{0C0C5B5D-74DD-D072-BF62-2ED6AE6CC217}"/>
              </a:ext>
            </a:extLst>
          </p:cNvPr>
          <p:cNvSpPr/>
          <p:nvPr/>
        </p:nvSpPr>
        <p:spPr>
          <a:xfrm rot="5400000">
            <a:off x="395997" y="7142092"/>
            <a:ext cx="162000" cy="1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文本框 685">
            <a:extLst>
              <a:ext uri="{FF2B5EF4-FFF2-40B4-BE49-F238E27FC236}">
                <a16:creationId xmlns:a16="http://schemas.microsoft.com/office/drawing/2014/main" id="{683C6AAA-B809-F896-D753-7F7980121812}"/>
              </a:ext>
            </a:extLst>
          </p:cNvPr>
          <p:cNvSpPr txBox="1"/>
          <p:nvPr/>
        </p:nvSpPr>
        <p:spPr>
          <a:xfrm>
            <a:off x="861008" y="7021423"/>
            <a:ext cx="118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in one direction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7" name="矩形 686">
            <a:extLst>
              <a:ext uri="{FF2B5EF4-FFF2-40B4-BE49-F238E27FC236}">
                <a16:creationId xmlns:a16="http://schemas.microsoft.com/office/drawing/2014/main" id="{20C4D3EB-6944-4AB7-3FFB-51D21179E789}"/>
              </a:ext>
            </a:extLst>
          </p:cNvPr>
          <p:cNvSpPr/>
          <p:nvPr/>
        </p:nvSpPr>
        <p:spPr>
          <a:xfrm rot="16200000">
            <a:off x="471180" y="6137860"/>
            <a:ext cx="72000" cy="720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任意多边形: 形状 687">
            <a:extLst>
              <a:ext uri="{FF2B5EF4-FFF2-40B4-BE49-F238E27FC236}">
                <a16:creationId xmlns:a16="http://schemas.microsoft.com/office/drawing/2014/main" id="{8F152F3F-BE78-272A-B35D-6BA7C6580C4B}"/>
              </a:ext>
            </a:extLst>
          </p:cNvPr>
          <p:cNvSpPr/>
          <p:nvPr/>
        </p:nvSpPr>
        <p:spPr>
          <a:xfrm rot="5400000">
            <a:off x="485971" y="6415253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E0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9" name="文本框 688">
            <a:extLst>
              <a:ext uri="{FF2B5EF4-FFF2-40B4-BE49-F238E27FC236}">
                <a16:creationId xmlns:a16="http://schemas.microsoft.com/office/drawing/2014/main" id="{EFB0FE8C-0CC8-5D2A-8C10-8245E4BE3A6B}"/>
              </a:ext>
            </a:extLst>
          </p:cNvPr>
          <p:cNvSpPr txBox="1"/>
          <p:nvPr/>
        </p:nvSpPr>
        <p:spPr>
          <a:xfrm>
            <a:off x="864178" y="6302719"/>
            <a:ext cx="117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 runs in one direction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3" name="任意多边形: 形状 692">
            <a:extLst>
              <a:ext uri="{FF2B5EF4-FFF2-40B4-BE49-F238E27FC236}">
                <a16:creationId xmlns:a16="http://schemas.microsoft.com/office/drawing/2014/main" id="{48195B27-FD76-68B7-A169-30F14DE7226D}"/>
              </a:ext>
            </a:extLst>
          </p:cNvPr>
          <p:cNvSpPr/>
          <p:nvPr/>
        </p:nvSpPr>
        <p:spPr>
          <a:xfrm rot="5400000">
            <a:off x="200765" y="747453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文本框 699">
            <a:extLst>
              <a:ext uri="{FF2B5EF4-FFF2-40B4-BE49-F238E27FC236}">
                <a16:creationId xmlns:a16="http://schemas.microsoft.com/office/drawing/2014/main" id="{9E138B10-410B-D0D2-4ACC-9B834A1FCBB3}"/>
              </a:ext>
            </a:extLst>
          </p:cNvPr>
          <p:cNvSpPr txBox="1"/>
          <p:nvPr/>
        </p:nvSpPr>
        <p:spPr>
          <a:xfrm>
            <a:off x="861753" y="7460462"/>
            <a:ext cx="1114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 terminus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3" name="任意多边形: 形状 702">
            <a:extLst>
              <a:ext uri="{FF2B5EF4-FFF2-40B4-BE49-F238E27FC236}">
                <a16:creationId xmlns:a16="http://schemas.microsoft.com/office/drawing/2014/main" id="{9289AEC7-002F-11AE-1164-276B0B8448F2}"/>
              </a:ext>
            </a:extLst>
          </p:cNvPr>
          <p:cNvSpPr/>
          <p:nvPr/>
        </p:nvSpPr>
        <p:spPr>
          <a:xfrm rot="5400000">
            <a:off x="203198" y="783596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4" name="任意多边形: 形状 1023">
            <a:extLst>
              <a:ext uri="{FF2B5EF4-FFF2-40B4-BE49-F238E27FC236}">
                <a16:creationId xmlns:a16="http://schemas.microsoft.com/office/drawing/2014/main" id="{7B966E95-03B8-DEBD-2380-A1B10CF89226}"/>
              </a:ext>
            </a:extLst>
          </p:cNvPr>
          <p:cNvSpPr/>
          <p:nvPr/>
        </p:nvSpPr>
        <p:spPr>
          <a:xfrm rot="5400000">
            <a:off x="595824" y="7836638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43EFA928-CDD7-D019-CF5F-E5CCCDE4D617}"/>
              </a:ext>
            </a:extLst>
          </p:cNvPr>
          <p:cNvCxnSpPr>
            <a:stCxn id="703" idx="0"/>
            <a:endCxn id="1024" idx="4"/>
          </p:cNvCxnSpPr>
          <p:nvPr/>
        </p:nvCxnSpPr>
        <p:spPr>
          <a:xfrm>
            <a:off x="365392" y="7943771"/>
            <a:ext cx="176626" cy="10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A683C702-980C-C791-00A0-43732D987B09}"/>
              </a:ext>
            </a:extLst>
          </p:cNvPr>
          <p:cNvSpPr txBox="1"/>
          <p:nvPr/>
        </p:nvSpPr>
        <p:spPr>
          <a:xfrm>
            <a:off x="860979" y="7751781"/>
            <a:ext cx="1194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 stops within walking distance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矩形 1027">
            <a:extLst>
              <a:ext uri="{FF2B5EF4-FFF2-40B4-BE49-F238E27FC236}">
                <a16:creationId xmlns:a16="http://schemas.microsoft.com/office/drawing/2014/main" id="{298B8CF8-B972-11DF-06E7-C01FE57B512C}"/>
              </a:ext>
            </a:extLst>
          </p:cNvPr>
          <p:cNvSpPr/>
          <p:nvPr/>
        </p:nvSpPr>
        <p:spPr>
          <a:xfrm>
            <a:off x="148346" y="8538530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文本框 1028">
            <a:extLst>
              <a:ext uri="{FF2B5EF4-FFF2-40B4-BE49-F238E27FC236}">
                <a16:creationId xmlns:a16="http://schemas.microsoft.com/office/drawing/2014/main" id="{7FB1EF7E-8D3E-1844-CBB5-3277E4580F00}"/>
              </a:ext>
            </a:extLst>
          </p:cNvPr>
          <p:cNvSpPr txBox="1"/>
          <p:nvPr/>
        </p:nvSpPr>
        <p:spPr>
          <a:xfrm>
            <a:off x="93451" y="8500877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任意多边形: 形状 1031">
            <a:extLst>
              <a:ext uri="{FF2B5EF4-FFF2-40B4-BE49-F238E27FC236}">
                <a16:creationId xmlns:a16="http://schemas.microsoft.com/office/drawing/2014/main" id="{D2A7FCD0-3266-6C12-972D-0704AB15A599}"/>
              </a:ext>
            </a:extLst>
          </p:cNvPr>
          <p:cNvSpPr/>
          <p:nvPr/>
        </p:nvSpPr>
        <p:spPr>
          <a:xfrm rot="5400000">
            <a:off x="202152" y="8193309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03C29202-68FF-CBCD-3B7B-88A7CE623616}"/>
              </a:ext>
            </a:extLst>
          </p:cNvPr>
          <p:cNvSpPr txBox="1"/>
          <p:nvPr/>
        </p:nvSpPr>
        <p:spPr>
          <a:xfrm>
            <a:off x="82108" y="8226659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24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" name="文本框 1033">
            <a:extLst>
              <a:ext uri="{FF2B5EF4-FFF2-40B4-BE49-F238E27FC236}">
                <a16:creationId xmlns:a16="http://schemas.microsoft.com/office/drawing/2014/main" id="{92E6B473-860D-B240-8B6A-231ACDDEDCD7}"/>
              </a:ext>
            </a:extLst>
          </p:cNvPr>
          <p:cNvSpPr txBox="1"/>
          <p:nvPr/>
        </p:nvSpPr>
        <p:spPr>
          <a:xfrm>
            <a:off x="863539" y="8185273"/>
            <a:ext cx="1218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MRT station exit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7" name="文本框 536">
            <a:extLst>
              <a:ext uri="{FF2B5EF4-FFF2-40B4-BE49-F238E27FC236}">
                <a16:creationId xmlns:a16="http://schemas.microsoft.com/office/drawing/2014/main" id="{1B3F97E3-052C-FFD2-43D0-E9AFBDA2DF3B}"/>
              </a:ext>
            </a:extLst>
          </p:cNvPr>
          <p:cNvSpPr txBox="1"/>
          <p:nvPr/>
        </p:nvSpPr>
        <p:spPr>
          <a:xfrm>
            <a:off x="383129" y="8219163"/>
            <a:ext cx="720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矩形 1029">
            <a:extLst>
              <a:ext uri="{FF2B5EF4-FFF2-40B4-BE49-F238E27FC236}">
                <a16:creationId xmlns:a16="http://schemas.microsoft.com/office/drawing/2014/main" id="{060FE5E1-77F5-1F45-C01C-61539F9A6D21}"/>
              </a:ext>
            </a:extLst>
          </p:cNvPr>
          <p:cNvSpPr/>
          <p:nvPr/>
        </p:nvSpPr>
        <p:spPr>
          <a:xfrm>
            <a:off x="294511" y="8538187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F1B15172-8730-ED8B-2DE3-C6B1280389A1}"/>
              </a:ext>
            </a:extLst>
          </p:cNvPr>
          <p:cNvSpPr txBox="1"/>
          <p:nvPr/>
        </p:nvSpPr>
        <p:spPr>
          <a:xfrm>
            <a:off x="199996" y="8499854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5" name="矩形 1034">
            <a:extLst>
              <a:ext uri="{FF2B5EF4-FFF2-40B4-BE49-F238E27FC236}">
                <a16:creationId xmlns:a16="http://schemas.microsoft.com/office/drawing/2014/main" id="{6AFF2D6E-8A41-067D-8FF5-BD35A0BEC64D}"/>
              </a:ext>
            </a:extLst>
          </p:cNvPr>
          <p:cNvSpPr/>
          <p:nvPr/>
        </p:nvSpPr>
        <p:spPr>
          <a:xfrm>
            <a:off x="441318" y="8537375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文本框 1035">
            <a:extLst>
              <a:ext uri="{FF2B5EF4-FFF2-40B4-BE49-F238E27FC236}">
                <a16:creationId xmlns:a16="http://schemas.microsoft.com/office/drawing/2014/main" id="{E593D5AD-9062-B527-2313-D61E098BFFAB}"/>
              </a:ext>
            </a:extLst>
          </p:cNvPr>
          <p:cNvSpPr txBox="1"/>
          <p:nvPr/>
        </p:nvSpPr>
        <p:spPr>
          <a:xfrm>
            <a:off x="346803" y="8499042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7" name="矩形 1036">
            <a:extLst>
              <a:ext uri="{FF2B5EF4-FFF2-40B4-BE49-F238E27FC236}">
                <a16:creationId xmlns:a16="http://schemas.microsoft.com/office/drawing/2014/main" id="{D9C7C850-AADB-73E7-AD15-592A83E4D8B8}"/>
              </a:ext>
            </a:extLst>
          </p:cNvPr>
          <p:cNvSpPr/>
          <p:nvPr/>
        </p:nvSpPr>
        <p:spPr>
          <a:xfrm>
            <a:off x="585925" y="8536194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F72D6F64-5E75-6441-CCBA-F301B1120708}"/>
              </a:ext>
            </a:extLst>
          </p:cNvPr>
          <p:cNvSpPr txBox="1"/>
          <p:nvPr/>
        </p:nvSpPr>
        <p:spPr>
          <a:xfrm>
            <a:off x="531925" y="8497861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9" name="矩形 1038">
            <a:extLst>
              <a:ext uri="{FF2B5EF4-FFF2-40B4-BE49-F238E27FC236}">
                <a16:creationId xmlns:a16="http://schemas.microsoft.com/office/drawing/2014/main" id="{C7F15C7C-7866-B4F4-D561-A8D0D4519CA9}"/>
              </a:ext>
            </a:extLst>
          </p:cNvPr>
          <p:cNvSpPr/>
          <p:nvPr/>
        </p:nvSpPr>
        <p:spPr>
          <a:xfrm>
            <a:off x="293237" y="8683969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45CCDC50-6796-672C-1896-ADD797071F9F}"/>
              </a:ext>
            </a:extLst>
          </p:cNvPr>
          <p:cNvSpPr txBox="1"/>
          <p:nvPr/>
        </p:nvSpPr>
        <p:spPr>
          <a:xfrm>
            <a:off x="239237" y="8645636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矩形 1040">
            <a:extLst>
              <a:ext uri="{FF2B5EF4-FFF2-40B4-BE49-F238E27FC236}">
                <a16:creationId xmlns:a16="http://schemas.microsoft.com/office/drawing/2014/main" id="{BD6578DF-BB6C-9508-2EBF-4F443B619092}"/>
              </a:ext>
            </a:extLst>
          </p:cNvPr>
          <p:cNvSpPr/>
          <p:nvPr/>
        </p:nvSpPr>
        <p:spPr>
          <a:xfrm rot="5400000">
            <a:off x="478790" y="8723403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矩形 1041">
            <a:extLst>
              <a:ext uri="{FF2B5EF4-FFF2-40B4-BE49-F238E27FC236}">
                <a16:creationId xmlns:a16="http://schemas.microsoft.com/office/drawing/2014/main" id="{7AA695C6-588F-7AA7-2AC9-2C74FA007269}"/>
              </a:ext>
            </a:extLst>
          </p:cNvPr>
          <p:cNvSpPr/>
          <p:nvPr/>
        </p:nvSpPr>
        <p:spPr>
          <a:xfrm>
            <a:off x="439239" y="8684784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CAD8F888-9FB9-FCDE-7E3E-11357E7FBE43}"/>
              </a:ext>
            </a:extLst>
          </p:cNvPr>
          <p:cNvSpPr txBox="1"/>
          <p:nvPr/>
        </p:nvSpPr>
        <p:spPr>
          <a:xfrm>
            <a:off x="354878" y="8646451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" name="矩形 1043">
            <a:extLst>
              <a:ext uri="{FF2B5EF4-FFF2-40B4-BE49-F238E27FC236}">
                <a16:creationId xmlns:a16="http://schemas.microsoft.com/office/drawing/2014/main" id="{58A4A626-3F65-6A9E-E736-3604ADC248C0}"/>
              </a:ext>
            </a:extLst>
          </p:cNvPr>
          <p:cNvSpPr/>
          <p:nvPr/>
        </p:nvSpPr>
        <p:spPr>
          <a:xfrm>
            <a:off x="149287" y="8684851"/>
            <a:ext cx="108000" cy="10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文本框 1044">
            <a:extLst>
              <a:ext uri="{FF2B5EF4-FFF2-40B4-BE49-F238E27FC236}">
                <a16:creationId xmlns:a16="http://schemas.microsoft.com/office/drawing/2014/main" id="{123B0B1D-5EAB-AAC6-9990-05E72D7F0679}"/>
              </a:ext>
            </a:extLst>
          </p:cNvPr>
          <p:cNvSpPr txBox="1"/>
          <p:nvPr/>
        </p:nvSpPr>
        <p:spPr>
          <a:xfrm>
            <a:off x="95287" y="8646518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6" name="文本框 1045">
            <a:extLst>
              <a:ext uri="{FF2B5EF4-FFF2-40B4-BE49-F238E27FC236}">
                <a16:creationId xmlns:a16="http://schemas.microsoft.com/office/drawing/2014/main" id="{706B05CF-A068-FDA5-890F-524B8C071781}"/>
              </a:ext>
            </a:extLst>
          </p:cNvPr>
          <p:cNvSpPr txBox="1"/>
          <p:nvPr/>
        </p:nvSpPr>
        <p:spPr>
          <a:xfrm>
            <a:off x="863018" y="8473710"/>
            <a:ext cx="1195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NUS Internal Shuttle Bus (ISB)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7" name="矩形 1046">
            <a:extLst>
              <a:ext uri="{FF2B5EF4-FFF2-40B4-BE49-F238E27FC236}">
                <a16:creationId xmlns:a16="http://schemas.microsoft.com/office/drawing/2014/main" id="{228A0442-C7E2-AE9C-959D-DE95EECFAE10}"/>
              </a:ext>
            </a:extLst>
          </p:cNvPr>
          <p:cNvSpPr/>
          <p:nvPr/>
        </p:nvSpPr>
        <p:spPr>
          <a:xfrm>
            <a:off x="146929" y="8970964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文本框 1047">
            <a:extLst>
              <a:ext uri="{FF2B5EF4-FFF2-40B4-BE49-F238E27FC236}">
                <a16:creationId xmlns:a16="http://schemas.microsoft.com/office/drawing/2014/main" id="{77916C47-FA1D-2144-9411-6DC14B33FE3F}"/>
              </a:ext>
            </a:extLst>
          </p:cNvPr>
          <p:cNvSpPr txBox="1"/>
          <p:nvPr/>
        </p:nvSpPr>
        <p:spPr>
          <a:xfrm>
            <a:off x="52414" y="8932631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42C855BF-9EF2-35D5-2207-E89EB98C0089}"/>
              </a:ext>
            </a:extLst>
          </p:cNvPr>
          <p:cNvSpPr txBox="1"/>
          <p:nvPr/>
        </p:nvSpPr>
        <p:spPr>
          <a:xfrm>
            <a:off x="861281" y="8902523"/>
            <a:ext cx="1218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Buses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0" name="任意多边形: 形状 1049">
            <a:extLst>
              <a:ext uri="{FF2B5EF4-FFF2-40B4-BE49-F238E27FC236}">
                <a16:creationId xmlns:a16="http://schemas.microsoft.com/office/drawing/2014/main" id="{3A1C1859-59A6-433B-AF81-7960CD43B884}"/>
              </a:ext>
            </a:extLst>
          </p:cNvPr>
          <p:cNvSpPr/>
          <p:nvPr/>
        </p:nvSpPr>
        <p:spPr>
          <a:xfrm rot="16200000">
            <a:off x="179968" y="9275624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D41E3A1A-935F-0403-EEE4-D3F09E1C970D}"/>
              </a:ext>
            </a:extLst>
          </p:cNvPr>
          <p:cNvSpPr txBox="1"/>
          <p:nvPr/>
        </p:nvSpPr>
        <p:spPr>
          <a:xfrm>
            <a:off x="79283" y="9289951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2" name="任意多边形: 形状 1051">
            <a:extLst>
              <a:ext uri="{FF2B5EF4-FFF2-40B4-BE49-F238E27FC236}">
                <a16:creationId xmlns:a16="http://schemas.microsoft.com/office/drawing/2014/main" id="{87C4A397-E637-461D-D32E-7EF325B47FC8}"/>
              </a:ext>
            </a:extLst>
          </p:cNvPr>
          <p:cNvSpPr/>
          <p:nvPr/>
        </p:nvSpPr>
        <p:spPr>
          <a:xfrm rot="16200000">
            <a:off x="440202" y="9274958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94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3" name="文本框 1052">
            <a:extLst>
              <a:ext uri="{FF2B5EF4-FFF2-40B4-BE49-F238E27FC236}">
                <a16:creationId xmlns:a16="http://schemas.microsoft.com/office/drawing/2014/main" id="{E031E806-83B0-AA10-D604-AA5B6D50FAEC}"/>
              </a:ext>
            </a:extLst>
          </p:cNvPr>
          <p:cNvSpPr txBox="1"/>
          <p:nvPr/>
        </p:nvSpPr>
        <p:spPr>
          <a:xfrm>
            <a:off x="341406" y="9293761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4" name="任意多边形: 形状 1053">
            <a:extLst>
              <a:ext uri="{FF2B5EF4-FFF2-40B4-BE49-F238E27FC236}">
                <a16:creationId xmlns:a16="http://schemas.microsoft.com/office/drawing/2014/main" id="{FA3E2383-780C-F66C-B5E1-67DA3F8724E8}"/>
              </a:ext>
            </a:extLst>
          </p:cNvPr>
          <p:cNvSpPr/>
          <p:nvPr/>
        </p:nvSpPr>
        <p:spPr>
          <a:xfrm rot="16200000">
            <a:off x="700976" y="9273341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5" name="文本框 1054">
            <a:extLst>
              <a:ext uri="{FF2B5EF4-FFF2-40B4-BE49-F238E27FC236}">
                <a16:creationId xmlns:a16="http://schemas.microsoft.com/office/drawing/2014/main" id="{DFB93CB9-C829-EC26-EDA8-1960859DF5A0}"/>
              </a:ext>
            </a:extLst>
          </p:cNvPr>
          <p:cNvSpPr txBox="1"/>
          <p:nvPr/>
        </p:nvSpPr>
        <p:spPr>
          <a:xfrm>
            <a:off x="602180" y="9292144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6" name="文本框 1055">
            <a:extLst>
              <a:ext uri="{FF2B5EF4-FFF2-40B4-BE49-F238E27FC236}">
                <a16:creationId xmlns:a16="http://schemas.microsoft.com/office/drawing/2014/main" id="{57C9A742-7D94-B999-933C-790A93384E05}"/>
              </a:ext>
            </a:extLst>
          </p:cNvPr>
          <p:cNvSpPr txBox="1"/>
          <p:nvPr/>
        </p:nvSpPr>
        <p:spPr>
          <a:xfrm>
            <a:off x="856864" y="9258230"/>
            <a:ext cx="1218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MRT lines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7" name="文本框 1056">
            <a:extLst>
              <a:ext uri="{FF2B5EF4-FFF2-40B4-BE49-F238E27FC236}">
                <a16:creationId xmlns:a16="http://schemas.microsoft.com/office/drawing/2014/main" id="{ECA62A06-7113-F90F-4D9C-B0D0510E1EEF}"/>
              </a:ext>
            </a:extLst>
          </p:cNvPr>
          <p:cNvSpPr txBox="1"/>
          <p:nvPr/>
        </p:nvSpPr>
        <p:spPr>
          <a:xfrm>
            <a:off x="865284" y="9035778"/>
            <a:ext cx="12217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Riding fare payable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032D60D3-BF26-12BF-9254-C867B75CD798}"/>
              </a:ext>
            </a:extLst>
          </p:cNvPr>
          <p:cNvSpPr txBox="1"/>
          <p:nvPr/>
        </p:nvSpPr>
        <p:spPr>
          <a:xfrm>
            <a:off x="859843" y="9381340"/>
            <a:ext cx="12217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Riding fare payable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F70CF102-39D2-281C-2DFC-EC95C0A44983}"/>
              </a:ext>
            </a:extLst>
          </p:cNvPr>
          <p:cNvSpPr txBox="1"/>
          <p:nvPr/>
        </p:nvSpPr>
        <p:spPr>
          <a:xfrm>
            <a:off x="865284" y="8759452"/>
            <a:ext cx="12217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to ride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0" name="文本框 1059">
            <a:extLst>
              <a:ext uri="{FF2B5EF4-FFF2-40B4-BE49-F238E27FC236}">
                <a16:creationId xmlns:a16="http://schemas.microsoft.com/office/drawing/2014/main" id="{4089DAAC-AA42-826B-27F4-9CBDE8A5D775}"/>
              </a:ext>
            </a:extLst>
          </p:cNvPr>
          <p:cNvSpPr txBox="1"/>
          <p:nvPr/>
        </p:nvSpPr>
        <p:spPr>
          <a:xfrm>
            <a:off x="865529" y="6877111"/>
            <a:ext cx="12217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Nearest department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4" name="直接连接符 1063">
            <a:extLst>
              <a:ext uri="{FF2B5EF4-FFF2-40B4-BE49-F238E27FC236}">
                <a16:creationId xmlns:a16="http://schemas.microsoft.com/office/drawing/2014/main" id="{2E15A634-5385-2765-93CC-AD06D6D38AB2}"/>
              </a:ext>
            </a:extLst>
          </p:cNvPr>
          <p:cNvCxnSpPr>
            <a:stCxn id="679" idx="6"/>
            <a:endCxn id="681" idx="0"/>
          </p:cNvCxnSpPr>
          <p:nvPr/>
        </p:nvCxnSpPr>
        <p:spPr>
          <a:xfrm>
            <a:off x="254939" y="6856609"/>
            <a:ext cx="141397" cy="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6" name="图片 1065">
            <a:extLst>
              <a:ext uri="{FF2B5EF4-FFF2-40B4-BE49-F238E27FC236}">
                <a16:creationId xmlns:a16="http://schemas.microsoft.com/office/drawing/2014/main" id="{BBC2159F-AFEA-B9FD-1A47-4FE3E0F6A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1" y="7547724"/>
            <a:ext cx="72000" cy="72000"/>
          </a:xfrm>
          <a:prstGeom prst="rect">
            <a:avLst/>
          </a:prstGeom>
        </p:spPr>
      </p:pic>
      <p:sp>
        <p:nvSpPr>
          <p:cNvPr id="1067" name="文本框 1066">
            <a:extLst>
              <a:ext uri="{FF2B5EF4-FFF2-40B4-BE49-F238E27FC236}">
                <a16:creationId xmlns:a16="http://schemas.microsoft.com/office/drawing/2014/main" id="{4013CE88-BBF9-D303-8CB1-B530FA16769D}"/>
              </a:ext>
            </a:extLst>
          </p:cNvPr>
          <p:cNvSpPr txBox="1"/>
          <p:nvPr/>
        </p:nvSpPr>
        <p:spPr>
          <a:xfrm>
            <a:off x="864928" y="7597089"/>
            <a:ext cx="12217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passengers please alight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8" name="矩形: 圆角 1067">
            <a:extLst>
              <a:ext uri="{FF2B5EF4-FFF2-40B4-BE49-F238E27FC236}">
                <a16:creationId xmlns:a16="http://schemas.microsoft.com/office/drawing/2014/main" id="{F352880B-9FC1-00D6-8834-C7AAE59AC060}"/>
              </a:ext>
            </a:extLst>
          </p:cNvPr>
          <p:cNvSpPr/>
          <p:nvPr/>
        </p:nvSpPr>
        <p:spPr>
          <a:xfrm>
            <a:off x="10851328" y="392309"/>
            <a:ext cx="1899472" cy="99000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4" name="文本框 663">
            <a:extLst>
              <a:ext uri="{FF2B5EF4-FFF2-40B4-BE49-F238E27FC236}">
                <a16:creationId xmlns:a16="http://schemas.microsoft.com/office/drawing/2014/main" id="{CB1FCF50-A961-2627-A229-EECDD73C5138}"/>
              </a:ext>
            </a:extLst>
          </p:cNvPr>
          <p:cNvSpPr txBox="1"/>
          <p:nvPr/>
        </p:nvSpPr>
        <p:spPr>
          <a:xfrm>
            <a:off x="11037637" y="387483"/>
            <a:ext cx="143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v2025.08a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1" name="文本框 1060">
            <a:extLst>
              <a:ext uri="{FF2B5EF4-FFF2-40B4-BE49-F238E27FC236}">
                <a16:creationId xmlns:a16="http://schemas.microsoft.com/office/drawing/2014/main" id="{C19BD5AA-B4B4-BB6E-7E73-03A9A134DCFD}"/>
              </a:ext>
            </a:extLst>
          </p:cNvPr>
          <p:cNvSpPr txBox="1"/>
          <p:nvPr/>
        </p:nvSpPr>
        <p:spPr>
          <a:xfrm>
            <a:off x="11755371" y="748101"/>
            <a:ext cx="506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Made by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9" name="文本框 1068">
            <a:extLst>
              <a:ext uri="{FF2B5EF4-FFF2-40B4-BE49-F238E27FC236}">
                <a16:creationId xmlns:a16="http://schemas.microsoft.com/office/drawing/2014/main" id="{E973BF4B-368F-BA26-3487-A9D38FCC9C57}"/>
              </a:ext>
            </a:extLst>
          </p:cNvPr>
          <p:cNvSpPr txBox="1"/>
          <p:nvPr/>
        </p:nvSpPr>
        <p:spPr>
          <a:xfrm>
            <a:off x="11755371" y="842213"/>
            <a:ext cx="827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Yihe Li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1" name="直接连接符 1070">
            <a:extLst>
              <a:ext uri="{FF2B5EF4-FFF2-40B4-BE49-F238E27FC236}">
                <a16:creationId xmlns:a16="http://schemas.microsoft.com/office/drawing/2014/main" id="{AAE78725-9AAC-154F-8064-F455856B2C93}"/>
              </a:ext>
            </a:extLst>
          </p:cNvPr>
          <p:cNvCxnSpPr>
            <a:cxnSpLocks/>
          </p:cNvCxnSpPr>
          <p:nvPr/>
        </p:nvCxnSpPr>
        <p:spPr>
          <a:xfrm>
            <a:off x="10851741" y="756491"/>
            <a:ext cx="18990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文本框 1078">
            <a:extLst>
              <a:ext uri="{FF2B5EF4-FFF2-40B4-BE49-F238E27FC236}">
                <a16:creationId xmlns:a16="http://schemas.microsoft.com/office/drawing/2014/main" id="{CBB70D1C-A135-8EA9-8D85-C1FE5EC06AF8}"/>
              </a:ext>
            </a:extLst>
          </p:cNvPr>
          <p:cNvSpPr txBox="1"/>
          <p:nvPr/>
        </p:nvSpPr>
        <p:spPr>
          <a:xfrm>
            <a:off x="10991990" y="1197174"/>
            <a:ext cx="18257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/Mick235711/NUS-Transit-Map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EE5C4D25-E882-6E39-D6E7-D36C5E7B33B1}"/>
              </a:ext>
            </a:extLst>
          </p:cNvPr>
          <p:cNvSpPr txBox="1"/>
          <p:nvPr/>
        </p:nvSpPr>
        <p:spPr>
          <a:xfrm>
            <a:off x="10823082" y="1355034"/>
            <a:ext cx="18514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Feel free to submit feedback and suggestions!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82" name="Picture 4" descr="Creative Commons License">
            <a:extLst>
              <a:ext uri="{FF2B5EF4-FFF2-40B4-BE49-F238E27FC236}">
                <a16:creationId xmlns:a16="http://schemas.microsoft.com/office/drawing/2014/main" id="{7EF18086-0317-C410-D837-27578A16B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90" y="853795"/>
            <a:ext cx="720000" cy="25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053EC913-5719-070A-29BD-0AA93950B9CA}"/>
              </a:ext>
            </a:extLst>
          </p:cNvPr>
          <p:cNvSpPr/>
          <p:nvPr/>
        </p:nvSpPr>
        <p:spPr>
          <a:xfrm>
            <a:off x="274946" y="1404457"/>
            <a:ext cx="3049641" cy="2733727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251BE7-7398-A7E5-180B-3F510BCD2763}"/>
              </a:ext>
            </a:extLst>
          </p:cNvPr>
          <p:cNvSpPr txBox="1"/>
          <p:nvPr/>
        </p:nvSpPr>
        <p:spPr>
          <a:xfrm>
            <a:off x="511190" y="1475452"/>
            <a:ext cx="82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D10D72-F2DF-B679-3A85-A3E5DE64FEB6}"/>
              </a:ext>
            </a:extLst>
          </p:cNvPr>
          <p:cNvSpPr txBox="1"/>
          <p:nvPr/>
        </p:nvSpPr>
        <p:spPr>
          <a:xfrm>
            <a:off x="284480" y="1717314"/>
            <a:ext cx="303784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Distances and directions are not drawn to scale. Please do not use this map to estimate distances or directions.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map is not an official production, and its creation does not involve any collaboration with NUS. All errors are mine.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Stops with double names (those with a / in name) have their name in the primary direction first; other stops only show their name in the primary direction; the other direction's name can be obtained by adding/removing the prefix "Opp".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direction is defined as the direction of </a:t>
            </a:r>
            <a:r>
              <a:rPr lang="en-US" altLang="zh-CN" sz="800" dirty="0">
                <a:solidFill>
                  <a:srgbClr val="FE0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800" dirty="0">
                <a:solidFill>
                  <a:srgbClr val="03AE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ISBs, and "To KR Terminal" for local buses.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station names and routes are fetched from the NUS UCI website and the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TransitLink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eGuide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The map only reflects the current status of buses as of Aug 2025; all bus routes and names are subject to changes with further notice. Local bus stop names may be prefixed by "NUS". (e.g., NUS Raffles Hall)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39D01A-1F54-3B14-99D3-2BABE7EECBA5}"/>
              </a:ext>
            </a:extLst>
          </p:cNvPr>
          <p:cNvSpPr txBox="1"/>
          <p:nvPr/>
        </p:nvSpPr>
        <p:spPr>
          <a:xfrm>
            <a:off x="1256006" y="6688976"/>
            <a:ext cx="839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[Bus stop code]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B29137-898F-AC84-9167-FD47D86152A9}"/>
              </a:ext>
            </a:extLst>
          </p:cNvPr>
          <p:cNvSpPr txBox="1"/>
          <p:nvPr/>
        </p:nvSpPr>
        <p:spPr>
          <a:xfrm>
            <a:off x="4405601" y="2900309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[42061]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A49FA-6628-F233-FED6-8F0ECB41EB89}"/>
              </a:ext>
            </a:extLst>
          </p:cNvPr>
          <p:cNvSpPr txBox="1"/>
          <p:nvPr/>
        </p:nvSpPr>
        <p:spPr>
          <a:xfrm>
            <a:off x="5134904" y="2900183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[42051]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9CDB10-F165-E2B0-DCAF-0F655FA9E3A7}"/>
              </a:ext>
            </a:extLst>
          </p:cNvPr>
          <p:cNvSpPr txBox="1"/>
          <p:nvPr/>
        </p:nvSpPr>
        <p:spPr>
          <a:xfrm>
            <a:off x="6563706" y="3077242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[41081]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69BFD8-5348-CC55-D24F-EA2EE5CE1594}"/>
              </a:ext>
            </a:extLst>
          </p:cNvPr>
          <p:cNvSpPr txBox="1"/>
          <p:nvPr/>
        </p:nvSpPr>
        <p:spPr>
          <a:xfrm>
            <a:off x="7663094" y="2904440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[41051]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43B016-D444-E073-6748-31B838FF463C}"/>
              </a:ext>
            </a:extLst>
          </p:cNvPr>
          <p:cNvSpPr txBox="1"/>
          <p:nvPr/>
        </p:nvSpPr>
        <p:spPr>
          <a:xfrm>
            <a:off x="10913725" y="2654567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[41021]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78C2A9-FEC4-7492-0F05-519753F909F2}"/>
              </a:ext>
            </a:extLst>
          </p:cNvPr>
          <p:cNvSpPr txBox="1"/>
          <p:nvPr/>
        </p:nvSpPr>
        <p:spPr>
          <a:xfrm>
            <a:off x="12071462" y="1663784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[41011]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ACB1B3-8091-043B-63C7-34882674402E}"/>
              </a:ext>
            </a:extLst>
          </p:cNvPr>
          <p:cNvSpPr txBox="1"/>
          <p:nvPr/>
        </p:nvSpPr>
        <p:spPr>
          <a:xfrm>
            <a:off x="2528063" y="4583387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[17099]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430D1C-5266-4C29-C134-3968B4C6296D}"/>
              </a:ext>
            </a:extLst>
          </p:cNvPr>
          <p:cNvSpPr txBox="1"/>
          <p:nvPr/>
        </p:nvSpPr>
        <p:spPr>
          <a:xfrm>
            <a:off x="5475290" y="6336130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[16161]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5E19F4-45D7-3CC7-E70C-2AFBEC388235}"/>
              </a:ext>
            </a:extLst>
          </p:cNvPr>
          <p:cNvSpPr txBox="1"/>
          <p:nvPr/>
        </p:nvSpPr>
        <p:spPr>
          <a:xfrm>
            <a:off x="5098874" y="7236252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[16171]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47D0385-1F98-A9CF-57ED-59CB8C077433}"/>
              </a:ext>
            </a:extLst>
          </p:cNvPr>
          <p:cNvSpPr txBox="1"/>
          <p:nvPr/>
        </p:nvSpPr>
        <p:spPr>
          <a:xfrm>
            <a:off x="5382990" y="7958282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[16181]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FCD94C-ADE5-CCF4-E5B9-908829341F29}"/>
              </a:ext>
            </a:extLst>
          </p:cNvPr>
          <p:cNvSpPr txBox="1"/>
          <p:nvPr/>
        </p:nvSpPr>
        <p:spPr>
          <a:xfrm>
            <a:off x="2737067" y="9212268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[16191]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99FE27-004A-AED1-51FB-C03DA4AD5FE0}"/>
              </a:ext>
            </a:extLst>
          </p:cNvPr>
          <p:cNvSpPr txBox="1"/>
          <p:nvPr/>
        </p:nvSpPr>
        <p:spPr>
          <a:xfrm>
            <a:off x="5848561" y="9185150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[16009]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39B191C-7E84-872F-98BF-AF006986901E}"/>
              </a:ext>
            </a:extLst>
          </p:cNvPr>
          <p:cNvSpPr txBox="1"/>
          <p:nvPr/>
        </p:nvSpPr>
        <p:spPr>
          <a:xfrm>
            <a:off x="5933316" y="3584481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[17009]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9534DC-AB8A-16D8-6527-70DDD38B7473}"/>
              </a:ext>
            </a:extLst>
          </p:cNvPr>
          <p:cNvSpPr txBox="1"/>
          <p:nvPr/>
        </p:nvSpPr>
        <p:spPr>
          <a:xfrm>
            <a:off x="4855571" y="3333241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[17171]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520B53E-152C-0C54-DBF1-1E3D6DD81B48}"/>
              </a:ext>
            </a:extLst>
          </p:cNvPr>
          <p:cNvSpPr txBox="1"/>
          <p:nvPr/>
        </p:nvSpPr>
        <p:spPr>
          <a:xfrm>
            <a:off x="4188967" y="3490746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[17161]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809E93-4615-E0D2-5E13-4500FED9D31B}"/>
              </a:ext>
            </a:extLst>
          </p:cNvPr>
          <p:cNvSpPr txBox="1"/>
          <p:nvPr/>
        </p:nvSpPr>
        <p:spPr>
          <a:xfrm>
            <a:off x="3602721" y="3339558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[17239]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715DC25-0C96-FC1C-7081-3E3B14C55E5E}"/>
              </a:ext>
            </a:extLst>
          </p:cNvPr>
          <p:cNvSpPr txBox="1"/>
          <p:nvPr/>
        </p:nvSpPr>
        <p:spPr>
          <a:xfrm>
            <a:off x="2611063" y="4329117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[17159]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920B54-F649-A462-E542-0C34FDE5A60B}"/>
              </a:ext>
            </a:extLst>
          </p:cNvPr>
          <p:cNvSpPr txBox="1"/>
          <p:nvPr/>
        </p:nvSpPr>
        <p:spPr>
          <a:xfrm>
            <a:off x="2450064" y="6943565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[16159]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5188F2-C8B1-CDAC-F75C-54863AAF8CAA}"/>
              </a:ext>
            </a:extLst>
          </p:cNvPr>
          <p:cNvSpPr txBox="1"/>
          <p:nvPr/>
        </p:nvSpPr>
        <p:spPr>
          <a:xfrm>
            <a:off x="2613068" y="7820286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[16149]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3" name="文本框 1062">
            <a:extLst>
              <a:ext uri="{FF2B5EF4-FFF2-40B4-BE49-F238E27FC236}">
                <a16:creationId xmlns:a16="http://schemas.microsoft.com/office/drawing/2014/main" id="{9AF2545E-E233-F34F-CE2D-396ED7F1A5F1}"/>
              </a:ext>
            </a:extLst>
          </p:cNvPr>
          <p:cNvSpPr txBox="1"/>
          <p:nvPr/>
        </p:nvSpPr>
        <p:spPr>
          <a:xfrm>
            <a:off x="3688311" y="5756872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[16169]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5" name="文本框 1064">
            <a:extLst>
              <a:ext uri="{FF2B5EF4-FFF2-40B4-BE49-F238E27FC236}">
                <a16:creationId xmlns:a16="http://schemas.microsoft.com/office/drawing/2014/main" id="{1FCF3591-11DD-E719-5955-660BACD7D93D}"/>
              </a:ext>
            </a:extLst>
          </p:cNvPr>
          <p:cNvSpPr txBox="1"/>
          <p:nvPr/>
        </p:nvSpPr>
        <p:spPr>
          <a:xfrm>
            <a:off x="6791576" y="6823540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[18321]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0" name="文本框 1069">
            <a:extLst>
              <a:ext uri="{FF2B5EF4-FFF2-40B4-BE49-F238E27FC236}">
                <a16:creationId xmlns:a16="http://schemas.microsoft.com/office/drawing/2014/main" id="{E475B3A5-55CF-3465-EED1-4640F8B4C26B}"/>
              </a:ext>
            </a:extLst>
          </p:cNvPr>
          <p:cNvSpPr txBox="1"/>
          <p:nvPr/>
        </p:nvSpPr>
        <p:spPr>
          <a:xfrm>
            <a:off x="7507236" y="6819821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[18311]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2" name="文本框 1071">
            <a:extLst>
              <a:ext uri="{FF2B5EF4-FFF2-40B4-BE49-F238E27FC236}">
                <a16:creationId xmlns:a16="http://schemas.microsoft.com/office/drawing/2014/main" id="{70B81F6D-1E8D-B4FB-ECC3-16C8AB107078}"/>
              </a:ext>
            </a:extLst>
          </p:cNvPr>
          <p:cNvSpPr txBox="1"/>
          <p:nvPr/>
        </p:nvSpPr>
        <p:spPr>
          <a:xfrm>
            <a:off x="8232015" y="6823525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[18301]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506ED16B-67A3-CE51-C9A8-2C66D861C10F}"/>
              </a:ext>
            </a:extLst>
          </p:cNvPr>
          <p:cNvSpPr txBox="1"/>
          <p:nvPr/>
        </p:nvSpPr>
        <p:spPr>
          <a:xfrm>
            <a:off x="8948033" y="6825798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[18221]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7" name="文本框 1076">
            <a:extLst>
              <a:ext uri="{FF2B5EF4-FFF2-40B4-BE49-F238E27FC236}">
                <a16:creationId xmlns:a16="http://schemas.microsoft.com/office/drawing/2014/main" id="{FBA920EA-5756-0584-B759-DB47664418A9}"/>
              </a:ext>
            </a:extLst>
          </p:cNvPr>
          <p:cNvSpPr txBox="1"/>
          <p:nvPr/>
        </p:nvSpPr>
        <p:spPr>
          <a:xfrm>
            <a:off x="9668636" y="6823525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[18331]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DAF2F031-5B26-99F1-B7FD-78B62E3BC19B}"/>
              </a:ext>
            </a:extLst>
          </p:cNvPr>
          <p:cNvSpPr txBox="1"/>
          <p:nvPr/>
        </p:nvSpPr>
        <p:spPr>
          <a:xfrm>
            <a:off x="10022280" y="4854389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[11369]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3" name="文本框 1082">
            <a:extLst>
              <a:ext uri="{FF2B5EF4-FFF2-40B4-BE49-F238E27FC236}">
                <a16:creationId xmlns:a16="http://schemas.microsoft.com/office/drawing/2014/main" id="{B89FBEC1-1613-1E81-6ECF-4889D4C63382}"/>
              </a:ext>
            </a:extLst>
          </p:cNvPr>
          <p:cNvSpPr txBox="1"/>
          <p:nvPr/>
        </p:nvSpPr>
        <p:spPr>
          <a:xfrm>
            <a:off x="9713429" y="4448879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[11181]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4" name="文本框 1083">
            <a:extLst>
              <a:ext uri="{FF2B5EF4-FFF2-40B4-BE49-F238E27FC236}">
                <a16:creationId xmlns:a16="http://schemas.microsoft.com/office/drawing/2014/main" id="{05AE3C34-BAF8-57F4-48FA-B29C55490FE6}"/>
              </a:ext>
            </a:extLst>
          </p:cNvPr>
          <p:cNvSpPr txBox="1"/>
          <p:nvPr/>
        </p:nvSpPr>
        <p:spPr>
          <a:xfrm>
            <a:off x="9859484" y="4063373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[11381]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5" name="文本框 1084">
            <a:extLst>
              <a:ext uri="{FF2B5EF4-FFF2-40B4-BE49-F238E27FC236}">
                <a16:creationId xmlns:a16="http://schemas.microsoft.com/office/drawing/2014/main" id="{8752C2BA-7C41-EBFD-876F-755C6C51A5E1}"/>
              </a:ext>
            </a:extLst>
          </p:cNvPr>
          <p:cNvSpPr txBox="1"/>
          <p:nvPr/>
        </p:nvSpPr>
        <p:spPr>
          <a:xfrm>
            <a:off x="10357694" y="3610149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[11259]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6" name="文本框 1085">
            <a:extLst>
              <a:ext uri="{FF2B5EF4-FFF2-40B4-BE49-F238E27FC236}">
                <a16:creationId xmlns:a16="http://schemas.microsoft.com/office/drawing/2014/main" id="{18F9C75A-401C-8CEF-3E50-0F452CE30B67}"/>
              </a:ext>
            </a:extLst>
          </p:cNvPr>
          <p:cNvSpPr txBox="1"/>
          <p:nvPr/>
        </p:nvSpPr>
        <p:spPr>
          <a:xfrm>
            <a:off x="10120803" y="3169520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[11261]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7" name="文本框 1086">
            <a:extLst>
              <a:ext uri="{FF2B5EF4-FFF2-40B4-BE49-F238E27FC236}">
                <a16:creationId xmlns:a16="http://schemas.microsoft.com/office/drawing/2014/main" id="{D94D5E62-B329-97B2-4385-3764AEB78CF2}"/>
              </a:ext>
            </a:extLst>
          </p:cNvPr>
          <p:cNvSpPr txBox="1"/>
          <p:nvPr/>
        </p:nvSpPr>
        <p:spPr>
          <a:xfrm>
            <a:off x="8999412" y="2843923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[11401]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1" name="文本框 580">
            <a:extLst>
              <a:ext uri="{FF2B5EF4-FFF2-40B4-BE49-F238E27FC236}">
                <a16:creationId xmlns:a16="http://schemas.microsoft.com/office/drawing/2014/main" id="{0FE4266D-83BC-50A4-B984-978BA1B5A11F}"/>
              </a:ext>
            </a:extLst>
          </p:cNvPr>
          <p:cNvSpPr txBox="1"/>
          <p:nvPr/>
        </p:nvSpPr>
        <p:spPr>
          <a:xfrm>
            <a:off x="7892939" y="7061640"/>
            <a:ext cx="69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Health, Medicine, MPF, CP8-10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0" name="文本框 619">
            <a:extLst>
              <a:ext uri="{FF2B5EF4-FFF2-40B4-BE49-F238E27FC236}">
                <a16:creationId xmlns:a16="http://schemas.microsoft.com/office/drawing/2014/main" id="{059EBD35-3A32-571C-2494-457A5578D3EF}"/>
              </a:ext>
            </a:extLst>
          </p:cNvPr>
          <p:cNvSpPr txBox="1"/>
          <p:nvPr/>
        </p:nvSpPr>
        <p:spPr>
          <a:xfrm>
            <a:off x="7132602" y="7069954"/>
            <a:ext cx="7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Football, Tennis, Science, CP6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1" name="文本框 620">
            <a:extLst>
              <a:ext uri="{FF2B5EF4-FFF2-40B4-BE49-F238E27FC236}">
                <a16:creationId xmlns:a16="http://schemas.microsoft.com/office/drawing/2014/main" id="{73800718-29D7-A193-8DB7-6C46FFF53D22}"/>
              </a:ext>
            </a:extLst>
          </p:cNvPr>
          <p:cNvSpPr txBox="1"/>
          <p:nvPr/>
        </p:nvSpPr>
        <p:spPr>
          <a:xfrm>
            <a:off x="6486112" y="7070875"/>
            <a:ext cx="6143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RVRC, CP5B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" name="文本框 634">
            <a:extLst>
              <a:ext uri="{FF2B5EF4-FFF2-40B4-BE49-F238E27FC236}">
                <a16:creationId xmlns:a16="http://schemas.microsoft.com/office/drawing/2014/main" id="{ACDC67FF-139D-944F-570A-756FAB6EFFF4}"/>
              </a:ext>
            </a:extLst>
          </p:cNvPr>
          <p:cNvSpPr txBox="1"/>
          <p:nvPr/>
        </p:nvSpPr>
        <p:spPr>
          <a:xfrm>
            <a:off x="4778331" y="7388308"/>
            <a:ext cx="46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CP4A/5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7" name="文本框 636">
            <a:extLst>
              <a:ext uri="{FF2B5EF4-FFF2-40B4-BE49-F238E27FC236}">
                <a16:creationId xmlns:a16="http://schemas.microsoft.com/office/drawing/2014/main" id="{A297ADC7-66C2-2F2D-5454-C9EA5D789AC6}"/>
              </a:ext>
            </a:extLst>
          </p:cNvPr>
          <p:cNvSpPr txBox="1"/>
          <p:nvPr/>
        </p:nvSpPr>
        <p:spPr>
          <a:xfrm>
            <a:off x="4842450" y="8100287"/>
            <a:ext cx="606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Chinese Lib, FASS, CP17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8" name="文本框 637">
            <a:extLst>
              <a:ext uri="{FF2B5EF4-FFF2-40B4-BE49-F238E27FC236}">
                <a16:creationId xmlns:a16="http://schemas.microsoft.com/office/drawing/2014/main" id="{FEF2717D-DC48-7790-DC51-513EAF09E279}"/>
              </a:ext>
            </a:extLst>
          </p:cNvPr>
          <p:cNvSpPr txBox="1"/>
          <p:nvPr/>
        </p:nvSpPr>
        <p:spPr>
          <a:xfrm>
            <a:off x="3386323" y="9416534"/>
            <a:ext cx="7790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SDE, CELC, CP16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2" name="文本框 651">
            <a:extLst>
              <a:ext uri="{FF2B5EF4-FFF2-40B4-BE49-F238E27FC236}">
                <a16:creationId xmlns:a16="http://schemas.microsoft.com/office/drawing/2014/main" id="{1D6897E8-DB02-F1EC-032A-A9F890A2B58E}"/>
              </a:ext>
            </a:extLst>
          </p:cNvPr>
          <p:cNvSpPr txBox="1"/>
          <p:nvPr/>
        </p:nvSpPr>
        <p:spPr>
          <a:xfrm>
            <a:off x="5060762" y="9416534"/>
            <a:ext cx="7879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MPC, </a:t>
            </a:r>
            <a:r>
              <a:rPr lang="en-US" altLang="zh-CN" sz="600" dirty="0" err="1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Eusoff</a:t>
            </a:r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Hall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7" name="任意多边形: 形状 58">
            <a:extLst>
              <a:ext uri="{FF2B5EF4-FFF2-40B4-BE49-F238E27FC236}">
                <a16:creationId xmlns:a16="http://schemas.microsoft.com/office/drawing/2014/main" id="{E93CF2B9-B4EB-C128-8E88-6DE766CC02A4}"/>
              </a:ext>
            </a:extLst>
          </p:cNvPr>
          <p:cNvSpPr/>
          <p:nvPr/>
        </p:nvSpPr>
        <p:spPr>
          <a:xfrm rot="5400000">
            <a:off x="10900269" y="7221291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3" name="文本框 652">
            <a:extLst>
              <a:ext uri="{FF2B5EF4-FFF2-40B4-BE49-F238E27FC236}">
                <a16:creationId xmlns:a16="http://schemas.microsoft.com/office/drawing/2014/main" id="{237F3149-51E8-98A5-BCCE-E34D62509146}"/>
              </a:ext>
            </a:extLst>
          </p:cNvPr>
          <p:cNvSpPr txBox="1"/>
          <p:nvPr/>
        </p:nvSpPr>
        <p:spPr>
          <a:xfrm>
            <a:off x="6519604" y="7998900"/>
            <a:ext cx="56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UCI, Shaw, CP14-15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4" name="文本框 653">
            <a:extLst>
              <a:ext uri="{FF2B5EF4-FFF2-40B4-BE49-F238E27FC236}">
                <a16:creationId xmlns:a16="http://schemas.microsoft.com/office/drawing/2014/main" id="{007B7D52-01CF-9B13-B6B1-B0C1808B0A9E}"/>
              </a:ext>
            </a:extLst>
          </p:cNvPr>
          <p:cNvSpPr txBox="1"/>
          <p:nvPr/>
        </p:nvSpPr>
        <p:spPr>
          <a:xfrm>
            <a:off x="7224781" y="7998159"/>
            <a:ext cx="68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Temasek Hall, Basketball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" name="文本框 664">
            <a:extLst>
              <a:ext uri="{FF2B5EF4-FFF2-40B4-BE49-F238E27FC236}">
                <a16:creationId xmlns:a16="http://schemas.microsoft.com/office/drawing/2014/main" id="{7A0199AA-CABC-E7F6-C6F2-E0BB36AB6FD2}"/>
              </a:ext>
            </a:extLst>
          </p:cNvPr>
          <p:cNvSpPr txBox="1"/>
          <p:nvPr/>
        </p:nvSpPr>
        <p:spPr>
          <a:xfrm>
            <a:off x="8554479" y="7539407"/>
            <a:ext cx="61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Computing, AS 6, CP11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6" name="文本框 665">
            <a:extLst>
              <a:ext uri="{FF2B5EF4-FFF2-40B4-BE49-F238E27FC236}">
                <a16:creationId xmlns:a16="http://schemas.microsoft.com/office/drawing/2014/main" id="{1D6C2274-92CE-6904-1438-2DCB63323E65}"/>
              </a:ext>
            </a:extLst>
          </p:cNvPr>
          <p:cNvSpPr txBox="1"/>
          <p:nvPr/>
        </p:nvSpPr>
        <p:spPr>
          <a:xfrm>
            <a:off x="9171469" y="8465900"/>
            <a:ext cx="1023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Shaw Alumni, KR Guild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7" name="文本框 666">
            <a:extLst>
              <a:ext uri="{FF2B5EF4-FFF2-40B4-BE49-F238E27FC236}">
                <a16:creationId xmlns:a16="http://schemas.microsoft.com/office/drawing/2014/main" id="{32DBDE60-D6A6-CB7F-8639-AFF5B316B160}"/>
              </a:ext>
            </a:extLst>
          </p:cNvPr>
          <p:cNvSpPr txBox="1"/>
          <p:nvPr/>
        </p:nvSpPr>
        <p:spPr>
          <a:xfrm>
            <a:off x="10663958" y="8406623"/>
            <a:ext cx="54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Business, I^3, CP12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8" name="文本框 667">
            <a:extLst>
              <a:ext uri="{FF2B5EF4-FFF2-40B4-BE49-F238E27FC236}">
                <a16:creationId xmlns:a16="http://schemas.microsoft.com/office/drawing/2014/main" id="{83F57D8B-C9C0-FAB4-240E-0D977FBCD9BA}"/>
              </a:ext>
            </a:extLst>
          </p:cNvPr>
          <p:cNvSpPr txBox="1"/>
          <p:nvPr/>
        </p:nvSpPr>
        <p:spPr>
          <a:xfrm>
            <a:off x="11025865" y="7447904"/>
            <a:ext cx="66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i4.0, Temasek Lab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0" name="文本框 679">
            <a:extLst>
              <a:ext uri="{FF2B5EF4-FFF2-40B4-BE49-F238E27FC236}">
                <a16:creationId xmlns:a16="http://schemas.microsoft.com/office/drawing/2014/main" id="{5AA8983F-5B50-34AE-09A5-E360E06DF603}"/>
              </a:ext>
            </a:extLst>
          </p:cNvPr>
          <p:cNvSpPr txBox="1"/>
          <p:nvPr/>
        </p:nvSpPr>
        <p:spPr>
          <a:xfrm>
            <a:off x="10548232" y="5997901"/>
            <a:ext cx="7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 Edward VII Hall, CP10B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0" name="文本框 689">
            <a:extLst>
              <a:ext uri="{FF2B5EF4-FFF2-40B4-BE49-F238E27FC236}">
                <a16:creationId xmlns:a16="http://schemas.microsoft.com/office/drawing/2014/main" id="{42BE80BA-4EE5-ECAF-1A47-973820E26EFE}"/>
              </a:ext>
            </a:extLst>
          </p:cNvPr>
          <p:cNvSpPr txBox="1"/>
          <p:nvPr/>
        </p:nvSpPr>
        <p:spPr>
          <a:xfrm>
            <a:off x="4792632" y="6128459"/>
            <a:ext cx="79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Music, LKC History Museum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1" name="文本框 690">
            <a:extLst>
              <a:ext uri="{FF2B5EF4-FFF2-40B4-BE49-F238E27FC236}">
                <a16:creationId xmlns:a16="http://schemas.microsoft.com/office/drawing/2014/main" id="{F0B5AC34-6594-901D-3E99-EACDFDB50B13}"/>
              </a:ext>
            </a:extLst>
          </p:cNvPr>
          <p:cNvSpPr txBox="1"/>
          <p:nvPr/>
        </p:nvSpPr>
        <p:spPr>
          <a:xfrm>
            <a:off x="3557730" y="5879164"/>
            <a:ext cx="8070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CP4, Kuok House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" name="文本框 691">
            <a:extLst>
              <a:ext uri="{FF2B5EF4-FFF2-40B4-BE49-F238E27FC236}">
                <a16:creationId xmlns:a16="http://schemas.microsoft.com/office/drawing/2014/main" id="{5BDAB2F3-6A91-E255-D17E-CA4EDF989E4D}"/>
              </a:ext>
            </a:extLst>
          </p:cNvPr>
          <p:cNvSpPr txBox="1"/>
          <p:nvPr/>
        </p:nvSpPr>
        <p:spPr>
          <a:xfrm>
            <a:off x="2352701" y="7551510"/>
            <a:ext cx="62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Engineering, CDE, CP2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4" name="文本框 693">
            <a:extLst>
              <a:ext uri="{FF2B5EF4-FFF2-40B4-BE49-F238E27FC236}">
                <a16:creationId xmlns:a16="http://schemas.microsoft.com/office/drawing/2014/main" id="{4F948CAF-F72D-9A16-7296-01A2C84A3BD1}"/>
              </a:ext>
            </a:extLst>
          </p:cNvPr>
          <p:cNvSpPr txBox="1"/>
          <p:nvPr/>
        </p:nvSpPr>
        <p:spPr>
          <a:xfrm>
            <a:off x="2495538" y="8094760"/>
            <a:ext cx="66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Clementi Woods Park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5" name="文本框 694">
            <a:extLst>
              <a:ext uri="{FF2B5EF4-FFF2-40B4-BE49-F238E27FC236}">
                <a16:creationId xmlns:a16="http://schemas.microsoft.com/office/drawing/2014/main" id="{1135C058-D015-DA22-BEA7-B99D05624CE3}"/>
              </a:ext>
            </a:extLst>
          </p:cNvPr>
          <p:cNvSpPr txBox="1"/>
          <p:nvPr/>
        </p:nvSpPr>
        <p:spPr>
          <a:xfrm>
            <a:off x="2528063" y="5185553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NUSC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" name="文本框 695">
            <a:extLst>
              <a:ext uri="{FF2B5EF4-FFF2-40B4-BE49-F238E27FC236}">
                <a16:creationId xmlns:a16="http://schemas.microsoft.com/office/drawing/2014/main" id="{7BBE8A91-3E30-B6F9-921B-A02809D7A06A}"/>
              </a:ext>
            </a:extLst>
          </p:cNvPr>
          <p:cNvSpPr txBox="1"/>
          <p:nvPr/>
        </p:nvSpPr>
        <p:spPr>
          <a:xfrm>
            <a:off x="9833419" y="1369569"/>
            <a:ext cx="82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Policy, Law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8" name="直接连接符 697">
            <a:extLst>
              <a:ext uri="{FF2B5EF4-FFF2-40B4-BE49-F238E27FC236}">
                <a16:creationId xmlns:a16="http://schemas.microsoft.com/office/drawing/2014/main" id="{3E65EBEA-C014-41D7-4A63-81DE513704EE}"/>
              </a:ext>
            </a:extLst>
          </p:cNvPr>
          <p:cNvCxnSpPr/>
          <p:nvPr/>
        </p:nvCxnSpPr>
        <p:spPr>
          <a:xfrm>
            <a:off x="9207858" y="4742738"/>
            <a:ext cx="1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任意多边形: 形状 698">
            <a:extLst>
              <a:ext uri="{FF2B5EF4-FFF2-40B4-BE49-F238E27FC236}">
                <a16:creationId xmlns:a16="http://schemas.microsoft.com/office/drawing/2014/main" id="{76DF4D96-F88F-4D06-7BF4-45C005DEAFB9}"/>
              </a:ext>
            </a:extLst>
          </p:cNvPr>
          <p:cNvSpPr/>
          <p:nvPr/>
        </p:nvSpPr>
        <p:spPr>
          <a:xfrm>
            <a:off x="9226995" y="4750018"/>
            <a:ext cx="144000" cy="210928"/>
          </a:xfrm>
          <a:custGeom>
            <a:avLst/>
            <a:gdLst>
              <a:gd name="connsiteX0" fmla="*/ 72000 w 144000"/>
              <a:gd name="connsiteY0" fmla="*/ 0 h 210928"/>
              <a:gd name="connsiteX1" fmla="*/ 144000 w 144000"/>
              <a:gd name="connsiteY1" fmla="*/ 72000 h 210928"/>
              <a:gd name="connsiteX2" fmla="*/ 108896 w 144000"/>
              <a:gd name="connsiteY2" fmla="*/ 72000 h 210928"/>
              <a:gd name="connsiteX3" fmla="*/ 108896 w 144000"/>
              <a:gd name="connsiteY3" fmla="*/ 210928 h 210928"/>
              <a:gd name="connsiteX4" fmla="*/ 36896 w 144000"/>
              <a:gd name="connsiteY4" fmla="*/ 210928 h 210928"/>
              <a:gd name="connsiteX5" fmla="*/ 36896 w 144000"/>
              <a:gd name="connsiteY5" fmla="*/ 72000 h 210928"/>
              <a:gd name="connsiteX6" fmla="*/ 0 w 144000"/>
              <a:gd name="connsiteY6" fmla="*/ 72000 h 21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00" h="210928">
                <a:moveTo>
                  <a:pt x="72000" y="0"/>
                </a:moveTo>
                <a:lnTo>
                  <a:pt x="144000" y="72000"/>
                </a:lnTo>
                <a:lnTo>
                  <a:pt x="108896" y="72000"/>
                </a:lnTo>
                <a:lnTo>
                  <a:pt x="108896" y="210928"/>
                </a:lnTo>
                <a:lnTo>
                  <a:pt x="36896" y="210928"/>
                </a:lnTo>
                <a:lnTo>
                  <a:pt x="36896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3B116C0-AE0B-9E4D-B7DA-6132257FBE8D}"/>
              </a:ext>
            </a:extLst>
          </p:cNvPr>
          <p:cNvSpPr txBox="1"/>
          <p:nvPr/>
        </p:nvSpPr>
        <p:spPr>
          <a:xfrm>
            <a:off x="9157713" y="4773887"/>
            <a:ext cx="284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7" name="任意多边形: 形状 416">
            <a:extLst>
              <a:ext uri="{FF2B5EF4-FFF2-40B4-BE49-F238E27FC236}">
                <a16:creationId xmlns:a16="http://schemas.microsoft.com/office/drawing/2014/main" id="{6A25DAC0-AC63-AF29-CAAD-0479B046EB41}"/>
              </a:ext>
            </a:extLst>
          </p:cNvPr>
          <p:cNvSpPr/>
          <p:nvPr/>
        </p:nvSpPr>
        <p:spPr>
          <a:xfrm rot="18900000">
            <a:off x="4157795" y="6760060"/>
            <a:ext cx="144000" cy="210928"/>
          </a:xfrm>
          <a:custGeom>
            <a:avLst/>
            <a:gdLst>
              <a:gd name="connsiteX0" fmla="*/ 72000 w 144000"/>
              <a:gd name="connsiteY0" fmla="*/ 0 h 210928"/>
              <a:gd name="connsiteX1" fmla="*/ 144000 w 144000"/>
              <a:gd name="connsiteY1" fmla="*/ 72000 h 210928"/>
              <a:gd name="connsiteX2" fmla="*/ 108896 w 144000"/>
              <a:gd name="connsiteY2" fmla="*/ 72000 h 210928"/>
              <a:gd name="connsiteX3" fmla="*/ 108896 w 144000"/>
              <a:gd name="connsiteY3" fmla="*/ 210928 h 210928"/>
              <a:gd name="connsiteX4" fmla="*/ 36896 w 144000"/>
              <a:gd name="connsiteY4" fmla="*/ 210928 h 210928"/>
              <a:gd name="connsiteX5" fmla="*/ 36896 w 144000"/>
              <a:gd name="connsiteY5" fmla="*/ 72000 h 210928"/>
              <a:gd name="connsiteX6" fmla="*/ 0 w 144000"/>
              <a:gd name="connsiteY6" fmla="*/ 72000 h 21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00" h="210928">
                <a:moveTo>
                  <a:pt x="72000" y="0"/>
                </a:moveTo>
                <a:lnTo>
                  <a:pt x="144000" y="72000"/>
                </a:lnTo>
                <a:lnTo>
                  <a:pt x="108896" y="72000"/>
                </a:lnTo>
                <a:lnTo>
                  <a:pt x="108896" y="210928"/>
                </a:lnTo>
                <a:lnTo>
                  <a:pt x="36896" y="210928"/>
                </a:lnTo>
                <a:lnTo>
                  <a:pt x="36896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C1955D12-9196-B2B0-2A41-FDA1F47AB05E}"/>
              </a:ext>
            </a:extLst>
          </p:cNvPr>
          <p:cNvSpPr txBox="1"/>
          <p:nvPr/>
        </p:nvSpPr>
        <p:spPr>
          <a:xfrm>
            <a:off x="4100612" y="6780365"/>
            <a:ext cx="33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F6B71D8E-6F25-D6A1-3DA7-E0C03047523E}"/>
              </a:ext>
            </a:extLst>
          </p:cNvPr>
          <p:cNvCxnSpPr/>
          <p:nvPr/>
        </p:nvCxnSpPr>
        <p:spPr>
          <a:xfrm flipH="1">
            <a:off x="4090287" y="6725646"/>
            <a:ext cx="126000" cy="12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直接连接符 1087">
            <a:extLst>
              <a:ext uri="{FF2B5EF4-FFF2-40B4-BE49-F238E27FC236}">
                <a16:creationId xmlns:a16="http://schemas.microsoft.com/office/drawing/2014/main" id="{5C938F7E-76B0-76AA-96E4-7D663E108244}"/>
              </a:ext>
            </a:extLst>
          </p:cNvPr>
          <p:cNvCxnSpPr/>
          <p:nvPr/>
        </p:nvCxnSpPr>
        <p:spPr>
          <a:xfrm>
            <a:off x="4129595" y="8483624"/>
            <a:ext cx="1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任意多边形: 形状 1088">
            <a:extLst>
              <a:ext uri="{FF2B5EF4-FFF2-40B4-BE49-F238E27FC236}">
                <a16:creationId xmlns:a16="http://schemas.microsoft.com/office/drawing/2014/main" id="{3CFF7E06-250C-12C5-1197-DF4335DFCE5C}"/>
              </a:ext>
            </a:extLst>
          </p:cNvPr>
          <p:cNvSpPr/>
          <p:nvPr/>
        </p:nvSpPr>
        <p:spPr>
          <a:xfrm>
            <a:off x="4152424" y="8268510"/>
            <a:ext cx="144000" cy="210928"/>
          </a:xfrm>
          <a:custGeom>
            <a:avLst/>
            <a:gdLst>
              <a:gd name="connsiteX0" fmla="*/ 72000 w 144000"/>
              <a:gd name="connsiteY0" fmla="*/ 0 h 210928"/>
              <a:gd name="connsiteX1" fmla="*/ 144000 w 144000"/>
              <a:gd name="connsiteY1" fmla="*/ 72000 h 210928"/>
              <a:gd name="connsiteX2" fmla="*/ 108896 w 144000"/>
              <a:gd name="connsiteY2" fmla="*/ 72000 h 210928"/>
              <a:gd name="connsiteX3" fmla="*/ 108896 w 144000"/>
              <a:gd name="connsiteY3" fmla="*/ 210928 h 210928"/>
              <a:gd name="connsiteX4" fmla="*/ 36896 w 144000"/>
              <a:gd name="connsiteY4" fmla="*/ 210928 h 210928"/>
              <a:gd name="connsiteX5" fmla="*/ 36896 w 144000"/>
              <a:gd name="connsiteY5" fmla="*/ 72000 h 210928"/>
              <a:gd name="connsiteX6" fmla="*/ 0 w 144000"/>
              <a:gd name="connsiteY6" fmla="*/ 72000 h 21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00" h="210928">
                <a:moveTo>
                  <a:pt x="72000" y="0"/>
                </a:moveTo>
                <a:lnTo>
                  <a:pt x="144000" y="72000"/>
                </a:lnTo>
                <a:lnTo>
                  <a:pt x="108896" y="72000"/>
                </a:lnTo>
                <a:lnTo>
                  <a:pt x="108896" y="210928"/>
                </a:lnTo>
                <a:lnTo>
                  <a:pt x="36896" y="210928"/>
                </a:lnTo>
                <a:lnTo>
                  <a:pt x="36896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0" name="文本框 1089">
            <a:extLst>
              <a:ext uri="{FF2B5EF4-FFF2-40B4-BE49-F238E27FC236}">
                <a16:creationId xmlns:a16="http://schemas.microsoft.com/office/drawing/2014/main" id="{CB8A4758-799A-D938-DA2E-AE8330A4C6A7}"/>
              </a:ext>
            </a:extLst>
          </p:cNvPr>
          <p:cNvSpPr txBox="1"/>
          <p:nvPr/>
        </p:nvSpPr>
        <p:spPr>
          <a:xfrm>
            <a:off x="4083142" y="8292379"/>
            <a:ext cx="284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2" name="直接连接符 701">
            <a:extLst>
              <a:ext uri="{FF2B5EF4-FFF2-40B4-BE49-F238E27FC236}">
                <a16:creationId xmlns:a16="http://schemas.microsoft.com/office/drawing/2014/main" id="{6C81123B-AF1A-E5DF-97FF-ECA9B35ACC0E}"/>
              </a:ext>
            </a:extLst>
          </p:cNvPr>
          <p:cNvCxnSpPr/>
          <p:nvPr/>
        </p:nvCxnSpPr>
        <p:spPr>
          <a:xfrm flipH="1">
            <a:off x="9730365" y="8305591"/>
            <a:ext cx="144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椭圆 1090">
            <a:extLst>
              <a:ext uri="{FF2B5EF4-FFF2-40B4-BE49-F238E27FC236}">
                <a16:creationId xmlns:a16="http://schemas.microsoft.com/office/drawing/2014/main" id="{AE0339B0-FB9A-32FD-9BC0-960833A4852D}"/>
              </a:ext>
            </a:extLst>
          </p:cNvPr>
          <p:cNvSpPr/>
          <p:nvPr/>
        </p:nvSpPr>
        <p:spPr>
          <a:xfrm>
            <a:off x="10287059" y="900170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2" name="文本框 1091">
            <a:extLst>
              <a:ext uri="{FF2B5EF4-FFF2-40B4-BE49-F238E27FC236}">
                <a16:creationId xmlns:a16="http://schemas.microsoft.com/office/drawing/2014/main" id="{C581F026-A824-3A75-76F3-10C665F0424D}"/>
              </a:ext>
            </a:extLst>
          </p:cNvPr>
          <p:cNvSpPr txBox="1"/>
          <p:nvPr/>
        </p:nvSpPr>
        <p:spPr>
          <a:xfrm>
            <a:off x="9347374" y="8878900"/>
            <a:ext cx="99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Heng Mui Keng Terrace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3" name="文本框 1092">
            <a:extLst>
              <a:ext uri="{FF2B5EF4-FFF2-40B4-BE49-F238E27FC236}">
                <a16:creationId xmlns:a16="http://schemas.microsoft.com/office/drawing/2014/main" id="{8EE6ECAC-DCCB-E7F2-6A8F-57D549A0E548}"/>
              </a:ext>
            </a:extLst>
          </p:cNvPr>
          <p:cNvSpPr txBox="1"/>
          <p:nvPr/>
        </p:nvSpPr>
        <p:spPr>
          <a:xfrm>
            <a:off x="9629117" y="8792365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[16069]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79EEAEA7-0BF2-799F-B9DD-19B1BAFDB5C1}"/>
              </a:ext>
            </a:extLst>
          </p:cNvPr>
          <p:cNvSpPr txBox="1"/>
          <p:nvPr/>
        </p:nvSpPr>
        <p:spPr>
          <a:xfrm>
            <a:off x="9512402" y="9200885"/>
            <a:ext cx="6718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BIZ1, KR Hall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1" name="矩形 700">
            <a:extLst>
              <a:ext uri="{FF2B5EF4-FFF2-40B4-BE49-F238E27FC236}">
                <a16:creationId xmlns:a16="http://schemas.microsoft.com/office/drawing/2014/main" id="{141724C6-552C-23DF-D2BF-D7C4CF8A8649}"/>
              </a:ext>
            </a:extLst>
          </p:cNvPr>
          <p:cNvSpPr/>
          <p:nvPr/>
        </p:nvSpPr>
        <p:spPr>
          <a:xfrm>
            <a:off x="9278868" y="8866308"/>
            <a:ext cx="108000" cy="45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6" name="文本框 1095">
            <a:extLst>
              <a:ext uri="{FF2B5EF4-FFF2-40B4-BE49-F238E27FC236}">
                <a16:creationId xmlns:a16="http://schemas.microsoft.com/office/drawing/2014/main" id="{5641D2E5-BC6A-C648-368C-DAA35C32A89B}"/>
              </a:ext>
            </a:extLst>
          </p:cNvPr>
          <p:cNvSpPr txBox="1"/>
          <p:nvPr/>
        </p:nvSpPr>
        <p:spPr>
          <a:xfrm>
            <a:off x="9170219" y="8830616"/>
            <a:ext cx="32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0" name="矩形 1099">
            <a:extLst>
              <a:ext uri="{FF2B5EF4-FFF2-40B4-BE49-F238E27FC236}">
                <a16:creationId xmlns:a16="http://schemas.microsoft.com/office/drawing/2014/main" id="{DCB33D17-5388-41AE-3F52-7A08A8694887}"/>
              </a:ext>
            </a:extLst>
          </p:cNvPr>
          <p:cNvSpPr/>
          <p:nvPr/>
        </p:nvSpPr>
        <p:spPr>
          <a:xfrm>
            <a:off x="6255614" y="9172824"/>
            <a:ext cx="108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1" name="文本框 1100">
            <a:extLst>
              <a:ext uri="{FF2B5EF4-FFF2-40B4-BE49-F238E27FC236}">
                <a16:creationId xmlns:a16="http://schemas.microsoft.com/office/drawing/2014/main" id="{01B622B1-30D1-8D28-BEA3-C1BA068E4687}"/>
              </a:ext>
            </a:extLst>
          </p:cNvPr>
          <p:cNvSpPr txBox="1"/>
          <p:nvPr/>
        </p:nvSpPr>
        <p:spPr>
          <a:xfrm>
            <a:off x="6147837" y="9137229"/>
            <a:ext cx="32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2" name="矩形 1101">
            <a:extLst>
              <a:ext uri="{FF2B5EF4-FFF2-40B4-BE49-F238E27FC236}">
                <a16:creationId xmlns:a16="http://schemas.microsoft.com/office/drawing/2014/main" id="{5A14949F-84D6-DD80-5ADF-1282B55641C6}"/>
              </a:ext>
            </a:extLst>
          </p:cNvPr>
          <p:cNvSpPr/>
          <p:nvPr/>
        </p:nvSpPr>
        <p:spPr>
          <a:xfrm>
            <a:off x="2445807" y="7944510"/>
            <a:ext cx="10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3" name="文本框 1102">
            <a:extLst>
              <a:ext uri="{FF2B5EF4-FFF2-40B4-BE49-F238E27FC236}">
                <a16:creationId xmlns:a16="http://schemas.microsoft.com/office/drawing/2014/main" id="{BE66D6A9-320B-B2D6-55AF-A5FCCC48D105}"/>
              </a:ext>
            </a:extLst>
          </p:cNvPr>
          <p:cNvSpPr txBox="1"/>
          <p:nvPr/>
        </p:nvSpPr>
        <p:spPr>
          <a:xfrm>
            <a:off x="2338235" y="7912619"/>
            <a:ext cx="32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4" name="矩形 1103">
            <a:extLst>
              <a:ext uri="{FF2B5EF4-FFF2-40B4-BE49-F238E27FC236}">
                <a16:creationId xmlns:a16="http://schemas.microsoft.com/office/drawing/2014/main" id="{144B80C2-4AA2-9028-F736-1FFFB0A817E5}"/>
              </a:ext>
            </a:extLst>
          </p:cNvPr>
          <p:cNvSpPr/>
          <p:nvPr/>
        </p:nvSpPr>
        <p:spPr>
          <a:xfrm>
            <a:off x="2108061" y="7221282"/>
            <a:ext cx="10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5" name="文本框 1104">
            <a:extLst>
              <a:ext uri="{FF2B5EF4-FFF2-40B4-BE49-F238E27FC236}">
                <a16:creationId xmlns:a16="http://schemas.microsoft.com/office/drawing/2014/main" id="{0575DF99-FDEE-0D11-B372-324DACF8216F}"/>
              </a:ext>
            </a:extLst>
          </p:cNvPr>
          <p:cNvSpPr txBox="1"/>
          <p:nvPr/>
        </p:nvSpPr>
        <p:spPr>
          <a:xfrm>
            <a:off x="1998512" y="7190069"/>
            <a:ext cx="32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8" name="矩形 1107">
            <a:extLst>
              <a:ext uri="{FF2B5EF4-FFF2-40B4-BE49-F238E27FC236}">
                <a16:creationId xmlns:a16="http://schemas.microsoft.com/office/drawing/2014/main" id="{2EDBC0B1-E898-679F-8474-B682A072EDE4}"/>
              </a:ext>
            </a:extLst>
          </p:cNvPr>
          <p:cNvSpPr/>
          <p:nvPr/>
        </p:nvSpPr>
        <p:spPr>
          <a:xfrm>
            <a:off x="2144718" y="4889068"/>
            <a:ext cx="10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25F7FF4D-A20D-D330-5F8F-3569F0C00A28}"/>
              </a:ext>
            </a:extLst>
          </p:cNvPr>
          <p:cNvSpPr txBox="1"/>
          <p:nvPr/>
        </p:nvSpPr>
        <p:spPr>
          <a:xfrm>
            <a:off x="2036004" y="4857387"/>
            <a:ext cx="32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0" name="矩形 1109">
            <a:extLst>
              <a:ext uri="{FF2B5EF4-FFF2-40B4-BE49-F238E27FC236}">
                <a16:creationId xmlns:a16="http://schemas.microsoft.com/office/drawing/2014/main" id="{21FF9A19-009D-AA0E-BF2C-228077BE2592}"/>
              </a:ext>
            </a:extLst>
          </p:cNvPr>
          <p:cNvSpPr/>
          <p:nvPr/>
        </p:nvSpPr>
        <p:spPr>
          <a:xfrm>
            <a:off x="8892719" y="7108706"/>
            <a:ext cx="108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75D03E1F-B280-C054-6D9E-1FBA23AC105E}"/>
              </a:ext>
            </a:extLst>
          </p:cNvPr>
          <p:cNvSpPr txBox="1"/>
          <p:nvPr/>
        </p:nvSpPr>
        <p:spPr>
          <a:xfrm>
            <a:off x="8783549" y="7075723"/>
            <a:ext cx="32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963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2" name="矩形 1111">
            <a:extLst>
              <a:ext uri="{FF2B5EF4-FFF2-40B4-BE49-F238E27FC236}">
                <a16:creationId xmlns:a16="http://schemas.microsoft.com/office/drawing/2014/main" id="{B826F2DF-CBF4-AAED-5594-37D078DC0965}"/>
              </a:ext>
            </a:extLst>
          </p:cNvPr>
          <p:cNvSpPr/>
          <p:nvPr/>
        </p:nvSpPr>
        <p:spPr>
          <a:xfrm>
            <a:off x="10070910" y="6947322"/>
            <a:ext cx="108000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3" name="文本框 1112">
            <a:extLst>
              <a:ext uri="{FF2B5EF4-FFF2-40B4-BE49-F238E27FC236}">
                <a16:creationId xmlns:a16="http://schemas.microsoft.com/office/drawing/2014/main" id="{B9FD8038-65F1-D1EE-2C48-B86CD9032B1B}"/>
              </a:ext>
            </a:extLst>
          </p:cNvPr>
          <p:cNvSpPr txBox="1"/>
          <p:nvPr/>
        </p:nvSpPr>
        <p:spPr>
          <a:xfrm>
            <a:off x="9963080" y="6910119"/>
            <a:ext cx="323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2519B76B-362F-B8EF-73CA-9A7F8FFC66EC}"/>
              </a:ext>
            </a:extLst>
          </p:cNvPr>
          <p:cNvSpPr txBox="1"/>
          <p:nvPr/>
        </p:nvSpPr>
        <p:spPr>
          <a:xfrm>
            <a:off x="614809" y="5667420"/>
            <a:ext cx="90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Legend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76" name="Graphic 675">
            <a:extLst>
              <a:ext uri="{FF2B5EF4-FFF2-40B4-BE49-F238E27FC236}">
                <a16:creationId xmlns:a16="http://schemas.microsoft.com/office/drawing/2014/main" id="{22D73F22-210F-FF12-6C65-3504CEEFB8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73126" y="1241275"/>
            <a:ext cx="109728" cy="108225"/>
          </a:xfrm>
          <a:prstGeom prst="rect">
            <a:avLst/>
          </a:prstGeom>
        </p:spPr>
      </p:pic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C0097F5-1DAD-4D63-F85A-153287439813}"/>
              </a:ext>
            </a:extLst>
          </p:cNvPr>
          <p:cNvSpPr/>
          <p:nvPr/>
        </p:nvSpPr>
        <p:spPr>
          <a:xfrm rot="5400000">
            <a:off x="10371808" y="7947827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9" name="空心弧 91">
            <a:extLst>
              <a:ext uri="{FF2B5EF4-FFF2-40B4-BE49-F238E27FC236}">
                <a16:creationId xmlns:a16="http://schemas.microsoft.com/office/drawing/2014/main" id="{5346A4C8-18CB-0680-C88D-76F5349A5C38}"/>
              </a:ext>
            </a:extLst>
          </p:cNvPr>
          <p:cNvSpPr>
            <a:spLocks/>
          </p:cNvSpPr>
          <p:nvPr/>
        </p:nvSpPr>
        <p:spPr>
          <a:xfrm rot="10800000">
            <a:off x="10379590" y="6711696"/>
            <a:ext cx="576072" cy="576072"/>
          </a:xfrm>
          <a:prstGeom prst="blockArc">
            <a:avLst>
              <a:gd name="adj1" fmla="val 5400000"/>
              <a:gd name="adj2" fmla="val 10901715"/>
              <a:gd name="adj3" fmla="val 12739"/>
            </a:avLst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772F270A-CB5D-2A3B-9C66-FBAEA25608A1}"/>
              </a:ext>
            </a:extLst>
          </p:cNvPr>
          <p:cNvSpPr/>
          <p:nvPr/>
        </p:nvSpPr>
        <p:spPr>
          <a:xfrm>
            <a:off x="12033233" y="2046420"/>
            <a:ext cx="144000" cy="144000"/>
          </a:xfrm>
          <a:prstGeom prst="ellipse">
            <a:avLst/>
          </a:prstGeom>
          <a:solidFill>
            <a:srgbClr val="005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63FA634-DB74-CDD7-EB3C-05EEFF7FEF71}"/>
              </a:ext>
            </a:extLst>
          </p:cNvPr>
          <p:cNvSpPr txBox="1"/>
          <p:nvPr/>
        </p:nvSpPr>
        <p:spPr>
          <a:xfrm>
            <a:off x="11966232" y="2026976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FB1EDEEC-0A07-46DB-3148-464340BE8FA0}"/>
              </a:ext>
            </a:extLst>
          </p:cNvPr>
          <p:cNvSpPr txBox="1"/>
          <p:nvPr/>
        </p:nvSpPr>
        <p:spPr>
          <a:xfrm>
            <a:off x="11815304" y="2398448"/>
            <a:ext cx="9477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Hougang Central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A6ACA372-0FCC-AA45-2491-2D7C8529D5A3}"/>
              </a:ext>
            </a:extLst>
          </p:cNvPr>
          <p:cNvSpPr/>
          <p:nvPr/>
        </p:nvSpPr>
        <p:spPr>
          <a:xfrm>
            <a:off x="11649260" y="2417711"/>
            <a:ext cx="216000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BECA10E9-F66B-9046-F3C4-1F053D678A25}"/>
              </a:ext>
            </a:extLst>
          </p:cNvPr>
          <p:cNvSpPr txBox="1"/>
          <p:nvPr/>
        </p:nvSpPr>
        <p:spPr>
          <a:xfrm>
            <a:off x="11578008" y="2398448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任意多边形: 形状 308">
            <a:extLst>
              <a:ext uri="{FF2B5EF4-FFF2-40B4-BE49-F238E27FC236}">
                <a16:creationId xmlns:a16="http://schemas.microsoft.com/office/drawing/2014/main" id="{82724CD8-E7D0-0121-E21D-A4CA6E01DD9D}"/>
              </a:ext>
            </a:extLst>
          </p:cNvPr>
          <p:cNvSpPr/>
          <p:nvPr/>
        </p:nvSpPr>
        <p:spPr>
          <a:xfrm rot="16200000">
            <a:off x="11678685" y="4170821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94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CC19F584-29B7-DBE7-946A-C3E33039CD61}"/>
              </a:ext>
            </a:extLst>
          </p:cNvPr>
          <p:cNvSpPr txBox="1"/>
          <p:nvPr/>
        </p:nvSpPr>
        <p:spPr>
          <a:xfrm>
            <a:off x="11579889" y="4189624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722C7D70-268B-DBE2-A15B-F915302A3766}"/>
              </a:ext>
            </a:extLst>
          </p:cNvPr>
          <p:cNvSpPr txBox="1"/>
          <p:nvPr/>
        </p:nvSpPr>
        <p:spPr>
          <a:xfrm>
            <a:off x="11815304" y="4189624"/>
            <a:ext cx="833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       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Pasir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Ris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椭圆 313">
            <a:extLst>
              <a:ext uri="{FF2B5EF4-FFF2-40B4-BE49-F238E27FC236}">
                <a16:creationId xmlns:a16="http://schemas.microsoft.com/office/drawing/2014/main" id="{307E4FD2-47A4-6EB2-3219-CED59E30979E}"/>
              </a:ext>
            </a:extLst>
          </p:cNvPr>
          <p:cNvSpPr/>
          <p:nvPr/>
        </p:nvSpPr>
        <p:spPr>
          <a:xfrm>
            <a:off x="12028547" y="4204928"/>
            <a:ext cx="144000" cy="144000"/>
          </a:xfrm>
          <a:prstGeom prst="ellipse">
            <a:avLst/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17AD3A56-2CDC-82B2-E74D-22FA9EDFA9F9}"/>
              </a:ext>
            </a:extLst>
          </p:cNvPr>
          <p:cNvSpPr txBox="1"/>
          <p:nvPr/>
        </p:nvSpPr>
        <p:spPr>
          <a:xfrm>
            <a:off x="11961546" y="4185484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椭圆 315">
            <a:extLst>
              <a:ext uri="{FF2B5EF4-FFF2-40B4-BE49-F238E27FC236}">
                <a16:creationId xmlns:a16="http://schemas.microsoft.com/office/drawing/2014/main" id="{AF3F4D27-5266-4625-49F1-0B5C8588023C}"/>
              </a:ext>
            </a:extLst>
          </p:cNvPr>
          <p:cNvSpPr/>
          <p:nvPr/>
        </p:nvSpPr>
        <p:spPr>
          <a:xfrm>
            <a:off x="12028547" y="4374290"/>
            <a:ext cx="144000" cy="144000"/>
          </a:xfrm>
          <a:prstGeom prst="ellipse">
            <a:avLst/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6695D699-3E37-4CF4-3D88-85DB4C2224B2}"/>
              </a:ext>
            </a:extLst>
          </p:cNvPr>
          <p:cNvSpPr txBox="1"/>
          <p:nvPr/>
        </p:nvSpPr>
        <p:spPr>
          <a:xfrm>
            <a:off x="11962569" y="4354286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D951DB01-3CC5-CCC9-1A67-3747E871DB51}"/>
              </a:ext>
            </a:extLst>
          </p:cNvPr>
          <p:cNvSpPr txBox="1"/>
          <p:nvPr/>
        </p:nvSpPr>
        <p:spPr>
          <a:xfrm>
            <a:off x="12105233" y="4359521"/>
            <a:ext cx="7550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Changi Airport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1" name="图片 320">
            <a:extLst>
              <a:ext uri="{FF2B5EF4-FFF2-40B4-BE49-F238E27FC236}">
                <a16:creationId xmlns:a16="http://schemas.microsoft.com/office/drawing/2014/main" id="{0B5578D1-A968-0022-72BB-0D00AC8930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47237" y="4374290"/>
            <a:ext cx="144000" cy="144000"/>
          </a:xfrm>
          <a:prstGeom prst="rect">
            <a:avLst/>
          </a:prstGeom>
        </p:spPr>
      </p:pic>
      <p:sp>
        <p:nvSpPr>
          <p:cNvPr id="1062" name="文本框 1061">
            <a:extLst>
              <a:ext uri="{FF2B5EF4-FFF2-40B4-BE49-F238E27FC236}">
                <a16:creationId xmlns:a16="http://schemas.microsoft.com/office/drawing/2014/main" id="{4BFFE708-1F40-DCAC-2F1B-81B3E287B37B}"/>
              </a:ext>
            </a:extLst>
          </p:cNvPr>
          <p:cNvSpPr txBox="1"/>
          <p:nvPr/>
        </p:nvSpPr>
        <p:spPr>
          <a:xfrm>
            <a:off x="11117655" y="9325510"/>
            <a:ext cx="168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Image: Flaticon.com</a:t>
            </a:r>
            <a:b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work is licensed under CC BY-SA 4.0.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" name="任意多边形: 形状 38">
            <a:extLst>
              <a:ext uri="{FF2B5EF4-FFF2-40B4-BE49-F238E27FC236}">
                <a16:creationId xmlns:a16="http://schemas.microsoft.com/office/drawing/2014/main" id="{17708EE4-E5A3-596E-DE07-FF78B83981A0}"/>
              </a:ext>
            </a:extLst>
          </p:cNvPr>
          <p:cNvSpPr/>
          <p:nvPr/>
        </p:nvSpPr>
        <p:spPr>
          <a:xfrm>
            <a:off x="9614636" y="7577081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9" name="矩形 563">
            <a:extLst>
              <a:ext uri="{FF2B5EF4-FFF2-40B4-BE49-F238E27FC236}">
                <a16:creationId xmlns:a16="http://schemas.microsoft.com/office/drawing/2014/main" id="{FB4C9187-B7F2-2937-27EC-65C149348D2C}"/>
              </a:ext>
            </a:extLst>
          </p:cNvPr>
          <p:cNvSpPr/>
          <p:nvPr/>
        </p:nvSpPr>
        <p:spPr>
          <a:xfrm>
            <a:off x="9995385" y="7599989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0" name="文本框 564">
            <a:extLst>
              <a:ext uri="{FF2B5EF4-FFF2-40B4-BE49-F238E27FC236}">
                <a16:creationId xmlns:a16="http://schemas.microsoft.com/office/drawing/2014/main" id="{D525D1C3-8C01-90C4-082B-51AA446ABAB8}"/>
              </a:ext>
            </a:extLst>
          </p:cNvPr>
          <p:cNvSpPr txBox="1"/>
          <p:nvPr/>
        </p:nvSpPr>
        <p:spPr>
          <a:xfrm>
            <a:off x="9900870" y="7561656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" name="文本框 376">
            <a:extLst>
              <a:ext uri="{FF2B5EF4-FFF2-40B4-BE49-F238E27FC236}">
                <a16:creationId xmlns:a16="http://schemas.microsoft.com/office/drawing/2014/main" id="{41C0E4EF-9EDA-5F21-5C34-BD55F0228AE1}"/>
              </a:ext>
            </a:extLst>
          </p:cNvPr>
          <p:cNvSpPr txBox="1"/>
          <p:nvPr/>
        </p:nvSpPr>
        <p:spPr>
          <a:xfrm>
            <a:off x="7094251" y="2408132"/>
            <a:ext cx="6851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" name="文本框 376">
            <a:extLst>
              <a:ext uri="{FF2B5EF4-FFF2-40B4-BE49-F238E27FC236}">
                <a16:creationId xmlns:a16="http://schemas.microsoft.com/office/drawing/2014/main" id="{A0BDC6D9-213D-0DAD-5237-0C490B8061AE}"/>
              </a:ext>
            </a:extLst>
          </p:cNvPr>
          <p:cNvSpPr txBox="1"/>
          <p:nvPr/>
        </p:nvSpPr>
        <p:spPr>
          <a:xfrm>
            <a:off x="3155304" y="2868330"/>
            <a:ext cx="6851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" name="文本框 115">
            <a:extLst>
              <a:ext uri="{FF2B5EF4-FFF2-40B4-BE49-F238E27FC236}">
                <a16:creationId xmlns:a16="http://schemas.microsoft.com/office/drawing/2014/main" id="{B8F43DCF-CB7C-A06E-022E-61A941BCCA58}"/>
              </a:ext>
            </a:extLst>
          </p:cNvPr>
          <p:cNvSpPr txBox="1"/>
          <p:nvPr/>
        </p:nvSpPr>
        <p:spPr>
          <a:xfrm>
            <a:off x="10611376" y="5121401"/>
            <a:ext cx="175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Essec</a:t>
            </a:r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Business School / </a:t>
            </a:r>
            <a:r>
              <a:rPr lang="it-IT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</a:t>
            </a:r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Anglo-</a:t>
            </a:r>
            <a:r>
              <a:rPr lang="it-IT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Chinese</a:t>
            </a:r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JC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0" name="直接箭头连接符 51">
            <a:extLst>
              <a:ext uri="{FF2B5EF4-FFF2-40B4-BE49-F238E27FC236}">
                <a16:creationId xmlns:a16="http://schemas.microsoft.com/office/drawing/2014/main" id="{FC745DFC-2424-3850-5DAE-A22D39E73631}"/>
              </a:ext>
            </a:extLst>
          </p:cNvPr>
          <p:cNvCxnSpPr>
            <a:cxnSpLocks/>
            <a:endCxn id="235" idx="6"/>
          </p:cNvCxnSpPr>
          <p:nvPr/>
        </p:nvCxnSpPr>
        <p:spPr>
          <a:xfrm flipH="1" flipV="1">
            <a:off x="10179661" y="5318800"/>
            <a:ext cx="568646" cy="1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" name="文本框 1080">
            <a:extLst>
              <a:ext uri="{FF2B5EF4-FFF2-40B4-BE49-F238E27FC236}">
                <a16:creationId xmlns:a16="http://schemas.microsoft.com/office/drawing/2014/main" id="{09268456-2758-91B2-ADA2-BA88F6AA3C01}"/>
              </a:ext>
            </a:extLst>
          </p:cNvPr>
          <p:cNvSpPr txBox="1"/>
          <p:nvPr/>
        </p:nvSpPr>
        <p:spPr>
          <a:xfrm>
            <a:off x="11249117" y="5007396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[18149]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39" name="图片 402">
            <a:extLst>
              <a:ext uri="{FF2B5EF4-FFF2-40B4-BE49-F238E27FC236}">
                <a16:creationId xmlns:a16="http://schemas.microsoft.com/office/drawing/2014/main" id="{D6D2A2D0-AA8E-493F-4266-735A40E2A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30" y="7684504"/>
            <a:ext cx="72000" cy="72000"/>
          </a:xfrm>
          <a:prstGeom prst="rect">
            <a:avLst/>
          </a:prstGeom>
        </p:spPr>
      </p:pic>
      <p:pic>
        <p:nvPicPr>
          <p:cNvPr id="1140" name="图片 404">
            <a:extLst>
              <a:ext uri="{FF2B5EF4-FFF2-40B4-BE49-F238E27FC236}">
                <a16:creationId xmlns:a16="http://schemas.microsoft.com/office/drawing/2014/main" id="{A95F64E2-F11D-C585-9378-CAF6834C7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70" y="7613140"/>
            <a:ext cx="72000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AD49C8-24D3-FD1F-6E03-D09BB7D578E1}"/>
              </a:ext>
            </a:extLst>
          </p:cNvPr>
          <p:cNvSpPr/>
          <p:nvPr/>
        </p:nvSpPr>
        <p:spPr>
          <a:xfrm>
            <a:off x="0" y="0"/>
            <a:ext cx="12801600" cy="5400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1CA2A-9299-F6E2-358D-F5240D4918C7}"/>
              </a:ext>
            </a:extLst>
          </p:cNvPr>
          <p:cNvSpPr txBox="1"/>
          <p:nvPr/>
        </p:nvSpPr>
        <p:spPr>
          <a:xfrm>
            <a:off x="4866187" y="33633"/>
            <a:ext cx="308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 &amp; Interval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80C99-14AC-02D6-0569-7463813D53C4}"/>
              </a:ext>
            </a:extLst>
          </p:cNvPr>
          <p:cNvSpPr txBox="1"/>
          <p:nvPr/>
        </p:nvSpPr>
        <p:spPr>
          <a:xfrm>
            <a:off x="2120280" y="925368"/>
            <a:ext cx="144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Weekdays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AB08A0-BC97-8E79-4E2C-AA7E4EA67878}"/>
              </a:ext>
            </a:extLst>
          </p:cNvPr>
          <p:cNvSpPr txBox="1"/>
          <p:nvPr/>
        </p:nvSpPr>
        <p:spPr>
          <a:xfrm>
            <a:off x="6467450" y="919168"/>
            <a:ext cx="144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Saturdays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3BA6C9-D62D-F7AD-24BC-4D86FFA88C7B}"/>
              </a:ext>
            </a:extLst>
          </p:cNvPr>
          <p:cNvSpPr txBox="1"/>
          <p:nvPr/>
        </p:nvSpPr>
        <p:spPr>
          <a:xfrm>
            <a:off x="9225974" y="929698"/>
            <a:ext cx="3550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Sundays &amp; Public Holidays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1FC172-C75B-494A-C4C2-D130FC7528D9}"/>
              </a:ext>
            </a:extLst>
          </p:cNvPr>
          <p:cNvCxnSpPr/>
          <p:nvPr/>
        </p:nvCxnSpPr>
        <p:spPr>
          <a:xfrm>
            <a:off x="1427819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FB15938-197E-32A4-017C-4A270162E530}"/>
              </a:ext>
            </a:extLst>
          </p:cNvPr>
          <p:cNvCxnSpPr/>
          <p:nvPr/>
        </p:nvCxnSpPr>
        <p:spPr>
          <a:xfrm>
            <a:off x="1606681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D86A735-7903-2BD0-B033-F538AB8DA40D}"/>
              </a:ext>
            </a:extLst>
          </p:cNvPr>
          <p:cNvCxnSpPr/>
          <p:nvPr/>
        </p:nvCxnSpPr>
        <p:spPr>
          <a:xfrm>
            <a:off x="1785492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475C5F-2BF9-9C4B-7795-89C1E6986EF9}"/>
              </a:ext>
            </a:extLst>
          </p:cNvPr>
          <p:cNvCxnSpPr/>
          <p:nvPr/>
        </p:nvCxnSpPr>
        <p:spPr>
          <a:xfrm>
            <a:off x="1964354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E4157A0-C7D1-97EB-A092-516CF2591DB0}"/>
              </a:ext>
            </a:extLst>
          </p:cNvPr>
          <p:cNvCxnSpPr/>
          <p:nvPr/>
        </p:nvCxnSpPr>
        <p:spPr>
          <a:xfrm>
            <a:off x="2144228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FA78C48-2675-C4F5-2E3B-5563FA94DFCD}"/>
              </a:ext>
            </a:extLst>
          </p:cNvPr>
          <p:cNvCxnSpPr/>
          <p:nvPr/>
        </p:nvCxnSpPr>
        <p:spPr>
          <a:xfrm>
            <a:off x="2323090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CA3897-BCBF-1C46-8FEE-A95FDBE6DEE2}"/>
              </a:ext>
            </a:extLst>
          </p:cNvPr>
          <p:cNvCxnSpPr/>
          <p:nvPr/>
        </p:nvCxnSpPr>
        <p:spPr>
          <a:xfrm>
            <a:off x="2501901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DFA67F-BDD6-7D82-A82F-662782DFBE46}"/>
              </a:ext>
            </a:extLst>
          </p:cNvPr>
          <p:cNvCxnSpPr/>
          <p:nvPr/>
        </p:nvCxnSpPr>
        <p:spPr>
          <a:xfrm>
            <a:off x="2680763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8B9246C-9F31-C4E3-FC45-30A0FEA3A5F8}"/>
              </a:ext>
            </a:extLst>
          </p:cNvPr>
          <p:cNvCxnSpPr/>
          <p:nvPr/>
        </p:nvCxnSpPr>
        <p:spPr>
          <a:xfrm>
            <a:off x="2858474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E4B7C14-8DE8-6879-E53F-459D66DDD7AF}"/>
              </a:ext>
            </a:extLst>
          </p:cNvPr>
          <p:cNvCxnSpPr/>
          <p:nvPr/>
        </p:nvCxnSpPr>
        <p:spPr>
          <a:xfrm>
            <a:off x="3037336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2438F1-D6AF-5F2A-F8A6-FD1C881C3AD1}"/>
              </a:ext>
            </a:extLst>
          </p:cNvPr>
          <p:cNvCxnSpPr/>
          <p:nvPr/>
        </p:nvCxnSpPr>
        <p:spPr>
          <a:xfrm>
            <a:off x="3216147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DC52544-0905-8884-748B-B515BB00E9FA}"/>
              </a:ext>
            </a:extLst>
          </p:cNvPr>
          <p:cNvCxnSpPr/>
          <p:nvPr/>
        </p:nvCxnSpPr>
        <p:spPr>
          <a:xfrm>
            <a:off x="3395009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F95A3B2-8320-0788-D69E-127F281117A3}"/>
              </a:ext>
            </a:extLst>
          </p:cNvPr>
          <p:cNvCxnSpPr/>
          <p:nvPr/>
        </p:nvCxnSpPr>
        <p:spPr>
          <a:xfrm>
            <a:off x="3574883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3598D6-661E-8D4F-9621-1EBED33DD7E6}"/>
              </a:ext>
            </a:extLst>
          </p:cNvPr>
          <p:cNvCxnSpPr/>
          <p:nvPr/>
        </p:nvCxnSpPr>
        <p:spPr>
          <a:xfrm>
            <a:off x="3753745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FDEC4F5-9F81-925A-C3CA-71376B50DA64}"/>
              </a:ext>
            </a:extLst>
          </p:cNvPr>
          <p:cNvCxnSpPr/>
          <p:nvPr/>
        </p:nvCxnSpPr>
        <p:spPr>
          <a:xfrm>
            <a:off x="3932556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6DCD605-7ED8-77E0-C590-C17A3EA76FD1}"/>
              </a:ext>
            </a:extLst>
          </p:cNvPr>
          <p:cNvCxnSpPr/>
          <p:nvPr/>
        </p:nvCxnSpPr>
        <p:spPr>
          <a:xfrm>
            <a:off x="4111418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566D233-411C-A2AA-B3AA-D1B294DF4928}"/>
              </a:ext>
            </a:extLst>
          </p:cNvPr>
          <p:cNvSpPr txBox="1"/>
          <p:nvPr/>
        </p:nvSpPr>
        <p:spPr>
          <a:xfrm>
            <a:off x="1290626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142873-7EEB-ECB3-F3C6-CEF0C5ED8CD0}"/>
              </a:ext>
            </a:extLst>
          </p:cNvPr>
          <p:cNvSpPr txBox="1"/>
          <p:nvPr/>
        </p:nvSpPr>
        <p:spPr>
          <a:xfrm>
            <a:off x="1469348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085041-04FE-3F44-DD7E-CAC8B4EFC3AD}"/>
              </a:ext>
            </a:extLst>
          </p:cNvPr>
          <p:cNvSpPr txBox="1"/>
          <p:nvPr/>
        </p:nvSpPr>
        <p:spPr>
          <a:xfrm>
            <a:off x="1650373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E4E98A2-92C2-4A35-ADC6-5924418F1595}"/>
              </a:ext>
            </a:extLst>
          </p:cNvPr>
          <p:cNvSpPr txBox="1"/>
          <p:nvPr/>
        </p:nvSpPr>
        <p:spPr>
          <a:xfrm>
            <a:off x="1825084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0A01379-2429-E606-53A8-9D0E5DDA1179}"/>
              </a:ext>
            </a:extLst>
          </p:cNvPr>
          <p:cNvSpPr txBox="1"/>
          <p:nvPr/>
        </p:nvSpPr>
        <p:spPr>
          <a:xfrm>
            <a:off x="2005972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AAB18F-7B15-0565-FE45-EE5502D54682}"/>
              </a:ext>
            </a:extLst>
          </p:cNvPr>
          <p:cNvSpPr txBox="1"/>
          <p:nvPr/>
        </p:nvSpPr>
        <p:spPr>
          <a:xfrm>
            <a:off x="2185769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BB36096-6464-4448-29D2-370C7818DCCA}"/>
              </a:ext>
            </a:extLst>
          </p:cNvPr>
          <p:cNvSpPr txBox="1"/>
          <p:nvPr/>
        </p:nvSpPr>
        <p:spPr>
          <a:xfrm>
            <a:off x="2363491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6E62BD-8AFC-3E8F-7E4B-9745F9BD730B}"/>
              </a:ext>
            </a:extLst>
          </p:cNvPr>
          <p:cNvSpPr txBox="1"/>
          <p:nvPr/>
        </p:nvSpPr>
        <p:spPr>
          <a:xfrm>
            <a:off x="2544941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B59584-0590-B185-FEE7-0B9A4B058A38}"/>
              </a:ext>
            </a:extLst>
          </p:cNvPr>
          <p:cNvSpPr txBox="1"/>
          <p:nvPr/>
        </p:nvSpPr>
        <p:spPr>
          <a:xfrm>
            <a:off x="2721281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CBD377-BC42-7F5D-66A0-5026C7811CC8}"/>
              </a:ext>
            </a:extLst>
          </p:cNvPr>
          <p:cNvSpPr txBox="1"/>
          <p:nvPr/>
        </p:nvSpPr>
        <p:spPr>
          <a:xfrm>
            <a:off x="2899644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53E5583-0EC7-72C3-33E2-884296FC0CD5}"/>
              </a:ext>
            </a:extLst>
          </p:cNvPr>
          <p:cNvSpPr txBox="1"/>
          <p:nvPr/>
        </p:nvSpPr>
        <p:spPr>
          <a:xfrm>
            <a:off x="3081332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884F6D-A28A-977E-CD34-7B9412A229A5}"/>
              </a:ext>
            </a:extLst>
          </p:cNvPr>
          <p:cNvSpPr txBox="1"/>
          <p:nvPr/>
        </p:nvSpPr>
        <p:spPr>
          <a:xfrm>
            <a:off x="3261206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5B9C0DA-06B1-AE33-C00E-D90714E3157E}"/>
              </a:ext>
            </a:extLst>
          </p:cNvPr>
          <p:cNvSpPr txBox="1"/>
          <p:nvPr/>
        </p:nvSpPr>
        <p:spPr>
          <a:xfrm>
            <a:off x="3437638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5D3CB07-523A-0BA8-5BAD-154D92066B46}"/>
              </a:ext>
            </a:extLst>
          </p:cNvPr>
          <p:cNvSpPr txBox="1"/>
          <p:nvPr/>
        </p:nvSpPr>
        <p:spPr>
          <a:xfrm>
            <a:off x="3616197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72DDB2-C34E-563C-C002-5BC8249E9404}"/>
              </a:ext>
            </a:extLst>
          </p:cNvPr>
          <p:cNvSpPr txBox="1"/>
          <p:nvPr/>
        </p:nvSpPr>
        <p:spPr>
          <a:xfrm>
            <a:off x="3795058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EFF31E5-DDFA-0B7C-C8F9-54397FCD2ED4}"/>
              </a:ext>
            </a:extLst>
          </p:cNvPr>
          <p:cNvSpPr txBox="1"/>
          <p:nvPr/>
        </p:nvSpPr>
        <p:spPr>
          <a:xfrm>
            <a:off x="3973868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195AC50-7D81-1FA9-0D19-66EB38E01127}"/>
              </a:ext>
            </a:extLst>
          </p:cNvPr>
          <p:cNvCxnSpPr/>
          <p:nvPr/>
        </p:nvCxnSpPr>
        <p:spPr>
          <a:xfrm>
            <a:off x="4290050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2A9F8B8-EEA5-222B-B836-EE57047CBC4B}"/>
              </a:ext>
            </a:extLst>
          </p:cNvPr>
          <p:cNvCxnSpPr/>
          <p:nvPr/>
        </p:nvCxnSpPr>
        <p:spPr>
          <a:xfrm>
            <a:off x="4468861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BF13223-F8EF-AECB-0F31-45D90AC69F89}"/>
              </a:ext>
            </a:extLst>
          </p:cNvPr>
          <p:cNvCxnSpPr/>
          <p:nvPr/>
        </p:nvCxnSpPr>
        <p:spPr>
          <a:xfrm>
            <a:off x="4647723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34E2B50-209D-371A-4496-3E7907C3B580}"/>
              </a:ext>
            </a:extLst>
          </p:cNvPr>
          <p:cNvSpPr txBox="1"/>
          <p:nvPr/>
        </p:nvSpPr>
        <p:spPr>
          <a:xfrm>
            <a:off x="4152478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A8AF6-33B8-E56F-FE6A-13FE7FC0121A}"/>
              </a:ext>
            </a:extLst>
          </p:cNvPr>
          <p:cNvSpPr txBox="1"/>
          <p:nvPr/>
        </p:nvSpPr>
        <p:spPr>
          <a:xfrm>
            <a:off x="4331288" y="1311291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4AC7A97-7454-D851-A370-53AA6C9332C1}"/>
              </a:ext>
            </a:extLst>
          </p:cNvPr>
          <p:cNvSpPr txBox="1"/>
          <p:nvPr/>
        </p:nvSpPr>
        <p:spPr>
          <a:xfrm>
            <a:off x="4508707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E22DEA0-B650-B609-779B-55A9D17E0231}"/>
              </a:ext>
            </a:extLst>
          </p:cNvPr>
          <p:cNvSpPr/>
          <p:nvPr/>
        </p:nvSpPr>
        <p:spPr>
          <a:xfrm>
            <a:off x="1128154" y="1532316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9913785-5406-5D66-E90D-35D4E9F3FC06}"/>
              </a:ext>
            </a:extLst>
          </p:cNvPr>
          <p:cNvSpPr txBox="1"/>
          <p:nvPr/>
        </p:nvSpPr>
        <p:spPr>
          <a:xfrm>
            <a:off x="1073259" y="1494663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E62852B-1346-9E3D-D92E-17C92BE6DA42}"/>
              </a:ext>
            </a:extLst>
          </p:cNvPr>
          <p:cNvSpPr/>
          <p:nvPr/>
        </p:nvSpPr>
        <p:spPr>
          <a:xfrm>
            <a:off x="1650322" y="1532316"/>
            <a:ext cx="13415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F4E2884-0CE2-D080-10C7-F4E873B872A0}"/>
              </a:ext>
            </a:extLst>
          </p:cNvPr>
          <p:cNvSpPr/>
          <p:nvPr/>
        </p:nvSpPr>
        <p:spPr>
          <a:xfrm>
            <a:off x="4306349" y="692505"/>
            <a:ext cx="108000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BC35995-B1E2-4D46-E20D-D8A27B816505}"/>
              </a:ext>
            </a:extLst>
          </p:cNvPr>
          <p:cNvSpPr txBox="1"/>
          <p:nvPr/>
        </p:nvSpPr>
        <p:spPr>
          <a:xfrm>
            <a:off x="4414349" y="623394"/>
            <a:ext cx="637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1-5min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EB8E714-194D-F9B5-C21C-2DCEB58C14C0}"/>
              </a:ext>
            </a:extLst>
          </p:cNvPr>
          <p:cNvSpPr/>
          <p:nvPr/>
        </p:nvSpPr>
        <p:spPr>
          <a:xfrm>
            <a:off x="5160130" y="692504"/>
            <a:ext cx="10800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D6AA071-D952-1D4C-673D-11C802976CDB}"/>
              </a:ext>
            </a:extLst>
          </p:cNvPr>
          <p:cNvSpPr txBox="1"/>
          <p:nvPr/>
        </p:nvSpPr>
        <p:spPr>
          <a:xfrm>
            <a:off x="5268130" y="623394"/>
            <a:ext cx="703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6-10min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5B3DAC-7D73-EFD4-72C2-76B0B7648247}"/>
              </a:ext>
            </a:extLst>
          </p:cNvPr>
          <p:cNvSpPr/>
          <p:nvPr/>
        </p:nvSpPr>
        <p:spPr>
          <a:xfrm>
            <a:off x="6121911" y="692504"/>
            <a:ext cx="108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492A165-090E-DED0-A04E-3F85DB7CBE30}"/>
              </a:ext>
            </a:extLst>
          </p:cNvPr>
          <p:cNvSpPr txBox="1"/>
          <p:nvPr/>
        </p:nvSpPr>
        <p:spPr>
          <a:xfrm>
            <a:off x="6229911" y="621937"/>
            <a:ext cx="768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11-14min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3532CC7-FA04-67DC-508E-AC7212C78BBE}"/>
              </a:ext>
            </a:extLst>
          </p:cNvPr>
          <p:cNvSpPr/>
          <p:nvPr/>
        </p:nvSpPr>
        <p:spPr>
          <a:xfrm>
            <a:off x="7083692" y="692504"/>
            <a:ext cx="10800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A591028-8BC6-664A-6474-DA000444B54A}"/>
              </a:ext>
            </a:extLst>
          </p:cNvPr>
          <p:cNvSpPr txBox="1"/>
          <p:nvPr/>
        </p:nvSpPr>
        <p:spPr>
          <a:xfrm>
            <a:off x="7191692" y="621937"/>
            <a:ext cx="1007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15-29min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1E9D37-F54D-7E93-D262-D0B3DD0303A3}"/>
              </a:ext>
            </a:extLst>
          </p:cNvPr>
          <p:cNvSpPr/>
          <p:nvPr/>
        </p:nvSpPr>
        <p:spPr>
          <a:xfrm>
            <a:off x="1783043" y="1532316"/>
            <a:ext cx="360169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14627D-CC33-77C9-742A-BE94115CCD09}"/>
              </a:ext>
            </a:extLst>
          </p:cNvPr>
          <p:cNvSpPr/>
          <p:nvPr/>
        </p:nvSpPr>
        <p:spPr>
          <a:xfrm>
            <a:off x="2142066" y="1532316"/>
            <a:ext cx="178856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966365-DDB0-C0B3-FE1F-49CF74C5DCE1}"/>
              </a:ext>
            </a:extLst>
          </p:cNvPr>
          <p:cNvSpPr/>
          <p:nvPr/>
        </p:nvSpPr>
        <p:spPr>
          <a:xfrm>
            <a:off x="2320517" y="1532316"/>
            <a:ext cx="151933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B04FC-50E5-008D-863C-DDB55EBBA248}"/>
              </a:ext>
            </a:extLst>
          </p:cNvPr>
          <p:cNvSpPr/>
          <p:nvPr/>
        </p:nvSpPr>
        <p:spPr>
          <a:xfrm>
            <a:off x="3839847" y="1532316"/>
            <a:ext cx="629007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D56A-7B0A-AF6E-7A07-983BE2D3AE58}"/>
              </a:ext>
            </a:extLst>
          </p:cNvPr>
          <p:cNvSpPr/>
          <p:nvPr/>
        </p:nvSpPr>
        <p:spPr>
          <a:xfrm>
            <a:off x="1124614" y="1716302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F41487-7F5F-2A46-5CF3-B3B089C77E3D}"/>
              </a:ext>
            </a:extLst>
          </p:cNvPr>
          <p:cNvSpPr txBox="1"/>
          <p:nvPr/>
        </p:nvSpPr>
        <p:spPr>
          <a:xfrm>
            <a:off x="1030099" y="1677969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CB3C6E5-7118-F9A7-E459-9110D73658CB}"/>
              </a:ext>
            </a:extLst>
          </p:cNvPr>
          <p:cNvSpPr/>
          <p:nvPr/>
        </p:nvSpPr>
        <p:spPr>
          <a:xfrm>
            <a:off x="1650050" y="1716302"/>
            <a:ext cx="134156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102029-4451-21DC-968A-D3555D81E295}"/>
              </a:ext>
            </a:extLst>
          </p:cNvPr>
          <p:cNvSpPr/>
          <p:nvPr/>
        </p:nvSpPr>
        <p:spPr>
          <a:xfrm>
            <a:off x="1783042" y="1716302"/>
            <a:ext cx="2056803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2428059-7093-0240-F595-6B620BCA0100}"/>
              </a:ext>
            </a:extLst>
          </p:cNvPr>
          <p:cNvSpPr/>
          <p:nvPr/>
        </p:nvSpPr>
        <p:spPr>
          <a:xfrm>
            <a:off x="3839846" y="1716302"/>
            <a:ext cx="360204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D04B7A7-5E72-F0F6-F774-685D18FA8479}"/>
              </a:ext>
            </a:extLst>
          </p:cNvPr>
          <p:cNvSpPr/>
          <p:nvPr/>
        </p:nvSpPr>
        <p:spPr>
          <a:xfrm>
            <a:off x="1124614" y="1894588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F94E335-1B62-F021-67B3-A5DD1A7063FA}"/>
              </a:ext>
            </a:extLst>
          </p:cNvPr>
          <p:cNvSpPr txBox="1"/>
          <p:nvPr/>
        </p:nvSpPr>
        <p:spPr>
          <a:xfrm>
            <a:off x="1030099" y="185625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E1543CD-7CB8-A859-EA2D-E4C32FB1EAC0}"/>
              </a:ext>
            </a:extLst>
          </p:cNvPr>
          <p:cNvSpPr/>
          <p:nvPr/>
        </p:nvSpPr>
        <p:spPr>
          <a:xfrm>
            <a:off x="1654271" y="1894588"/>
            <a:ext cx="487787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69EBF2C-B15B-6531-6F0D-84C7F9BA1C77}"/>
              </a:ext>
            </a:extLst>
          </p:cNvPr>
          <p:cNvSpPr/>
          <p:nvPr/>
        </p:nvSpPr>
        <p:spPr>
          <a:xfrm>
            <a:off x="2142065" y="1894588"/>
            <a:ext cx="22127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88D2DB9-4C9A-3FB1-99DF-E2F6896DBF99}"/>
              </a:ext>
            </a:extLst>
          </p:cNvPr>
          <p:cNvSpPr/>
          <p:nvPr/>
        </p:nvSpPr>
        <p:spPr>
          <a:xfrm>
            <a:off x="2363340" y="1894588"/>
            <a:ext cx="49412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ACE7BDA-D710-1C3C-3E3E-05B2C65410CE}"/>
              </a:ext>
            </a:extLst>
          </p:cNvPr>
          <p:cNvSpPr/>
          <p:nvPr/>
        </p:nvSpPr>
        <p:spPr>
          <a:xfrm>
            <a:off x="2857462" y="1894588"/>
            <a:ext cx="22127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EA23736-BFCC-308F-4A91-7AB284E8A34E}"/>
              </a:ext>
            </a:extLst>
          </p:cNvPr>
          <p:cNvSpPr/>
          <p:nvPr/>
        </p:nvSpPr>
        <p:spPr>
          <a:xfrm>
            <a:off x="3079236" y="1894588"/>
            <a:ext cx="760607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894D78E-861D-CEC4-5C6F-1A61582366C8}"/>
              </a:ext>
            </a:extLst>
          </p:cNvPr>
          <p:cNvSpPr/>
          <p:nvPr/>
        </p:nvSpPr>
        <p:spPr>
          <a:xfrm>
            <a:off x="4200051" y="1715688"/>
            <a:ext cx="26880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FAD43EE-5C41-21B7-45AC-46CC57E3C1BC}"/>
              </a:ext>
            </a:extLst>
          </p:cNvPr>
          <p:cNvSpPr/>
          <p:nvPr/>
        </p:nvSpPr>
        <p:spPr>
          <a:xfrm>
            <a:off x="3840014" y="1896838"/>
            <a:ext cx="360204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9892818-6AFA-A570-CB02-F4F4E481D738}"/>
              </a:ext>
            </a:extLst>
          </p:cNvPr>
          <p:cNvSpPr/>
          <p:nvPr/>
        </p:nvSpPr>
        <p:spPr>
          <a:xfrm>
            <a:off x="4198666" y="1896493"/>
            <a:ext cx="26880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A43B007-6847-775D-DA09-BB6AD5371F54}"/>
              </a:ext>
            </a:extLst>
          </p:cNvPr>
          <p:cNvSpPr/>
          <p:nvPr/>
        </p:nvSpPr>
        <p:spPr>
          <a:xfrm>
            <a:off x="8002984" y="689546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0CF63EF-1D35-1A1A-1671-0DC6CCDFA8B5}"/>
              </a:ext>
            </a:extLst>
          </p:cNvPr>
          <p:cNvSpPr txBox="1"/>
          <p:nvPr/>
        </p:nvSpPr>
        <p:spPr>
          <a:xfrm>
            <a:off x="8110984" y="620436"/>
            <a:ext cx="768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30min+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9691851-08B4-B131-798F-EA81D0B3A056}"/>
              </a:ext>
            </a:extLst>
          </p:cNvPr>
          <p:cNvSpPr/>
          <p:nvPr/>
        </p:nvSpPr>
        <p:spPr>
          <a:xfrm>
            <a:off x="1123676" y="2072874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2A95DDF-2D49-A8E7-F98B-342C929D2809}"/>
              </a:ext>
            </a:extLst>
          </p:cNvPr>
          <p:cNvSpPr txBox="1"/>
          <p:nvPr/>
        </p:nvSpPr>
        <p:spPr>
          <a:xfrm>
            <a:off x="1069676" y="2034541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37313F-444C-C8B4-686C-A6FF9CE29734}"/>
              </a:ext>
            </a:extLst>
          </p:cNvPr>
          <p:cNvSpPr/>
          <p:nvPr/>
        </p:nvSpPr>
        <p:spPr>
          <a:xfrm>
            <a:off x="1783043" y="2072874"/>
            <a:ext cx="359016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27EF05F-A9DA-2C40-45D7-1E9E6116CA95}"/>
              </a:ext>
            </a:extLst>
          </p:cNvPr>
          <p:cNvSpPr/>
          <p:nvPr/>
        </p:nvSpPr>
        <p:spPr>
          <a:xfrm>
            <a:off x="2360898" y="2072874"/>
            <a:ext cx="49412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D520719-5D53-83AA-E9F0-A0A88D5CDC42}"/>
              </a:ext>
            </a:extLst>
          </p:cNvPr>
          <p:cNvSpPr/>
          <p:nvPr/>
        </p:nvSpPr>
        <p:spPr>
          <a:xfrm>
            <a:off x="3077237" y="2072874"/>
            <a:ext cx="137896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4F76B31-B35F-AA42-BAB4-ADE6AD944688}"/>
              </a:ext>
            </a:extLst>
          </p:cNvPr>
          <p:cNvSpPr/>
          <p:nvPr/>
        </p:nvSpPr>
        <p:spPr>
          <a:xfrm>
            <a:off x="1126089" y="2251160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F7F87FE-D5A1-E532-7CDF-CB314DDE36CF}"/>
              </a:ext>
            </a:extLst>
          </p:cNvPr>
          <p:cNvSpPr txBox="1"/>
          <p:nvPr/>
        </p:nvSpPr>
        <p:spPr>
          <a:xfrm>
            <a:off x="1072089" y="2212827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876C08-1FE2-A3F5-452F-0B129BEA0B0F}"/>
              </a:ext>
            </a:extLst>
          </p:cNvPr>
          <p:cNvSpPr/>
          <p:nvPr/>
        </p:nvSpPr>
        <p:spPr>
          <a:xfrm>
            <a:off x="1619308" y="2251160"/>
            <a:ext cx="2858541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10D6A98-7537-949F-40F9-9BA380813CD1}"/>
              </a:ext>
            </a:extLst>
          </p:cNvPr>
          <p:cNvSpPr/>
          <p:nvPr/>
        </p:nvSpPr>
        <p:spPr>
          <a:xfrm>
            <a:off x="1123676" y="2435826"/>
            <a:ext cx="108000" cy="10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4720DBA-E224-EE6E-B792-B9C11536F769}"/>
              </a:ext>
            </a:extLst>
          </p:cNvPr>
          <p:cNvSpPr txBox="1"/>
          <p:nvPr/>
        </p:nvSpPr>
        <p:spPr>
          <a:xfrm>
            <a:off x="1069676" y="2397493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0CDF7DB-3BD6-04C0-F5AC-C87CE6645685}"/>
              </a:ext>
            </a:extLst>
          </p:cNvPr>
          <p:cNvSpPr/>
          <p:nvPr/>
        </p:nvSpPr>
        <p:spPr>
          <a:xfrm>
            <a:off x="3394778" y="2435826"/>
            <a:ext cx="445061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A5A1A6D-980C-F37C-5786-0F7A1ABEE00B}"/>
              </a:ext>
            </a:extLst>
          </p:cNvPr>
          <p:cNvSpPr/>
          <p:nvPr/>
        </p:nvSpPr>
        <p:spPr>
          <a:xfrm rot="5400000">
            <a:off x="1136484" y="2652731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2F7C798-4FDF-5D79-1242-0FEDCE4A6096}"/>
              </a:ext>
            </a:extLst>
          </p:cNvPr>
          <p:cNvSpPr/>
          <p:nvPr/>
        </p:nvSpPr>
        <p:spPr>
          <a:xfrm>
            <a:off x="1096933" y="2614112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5F209A6-A89D-E92E-4C64-08D10B311591}"/>
              </a:ext>
            </a:extLst>
          </p:cNvPr>
          <p:cNvSpPr txBox="1"/>
          <p:nvPr/>
        </p:nvSpPr>
        <p:spPr>
          <a:xfrm>
            <a:off x="1012572" y="2575779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5968095-BC82-4B2E-0352-FF30548DB9B3}"/>
              </a:ext>
            </a:extLst>
          </p:cNvPr>
          <p:cNvSpPr/>
          <p:nvPr/>
        </p:nvSpPr>
        <p:spPr>
          <a:xfrm>
            <a:off x="1694146" y="2614112"/>
            <a:ext cx="2534703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2C57823-59B4-D8B1-393F-B8BA3AF6D60A}"/>
              </a:ext>
            </a:extLst>
          </p:cNvPr>
          <p:cNvSpPr/>
          <p:nvPr/>
        </p:nvSpPr>
        <p:spPr>
          <a:xfrm>
            <a:off x="1124614" y="2787650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9299A6F-EDF7-9102-57BB-B81C5E0003F2}"/>
              </a:ext>
            </a:extLst>
          </p:cNvPr>
          <p:cNvSpPr txBox="1"/>
          <p:nvPr/>
        </p:nvSpPr>
        <p:spPr>
          <a:xfrm>
            <a:off x="1030099" y="2749317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28F8111-2652-D5CC-15A0-448C1E151043}"/>
              </a:ext>
            </a:extLst>
          </p:cNvPr>
          <p:cNvSpPr/>
          <p:nvPr/>
        </p:nvSpPr>
        <p:spPr>
          <a:xfrm>
            <a:off x="1605530" y="2786018"/>
            <a:ext cx="445441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258ED7C-385E-BC32-7E9C-ED7EAC375180}"/>
              </a:ext>
            </a:extLst>
          </p:cNvPr>
          <p:cNvSpPr/>
          <p:nvPr/>
        </p:nvSpPr>
        <p:spPr>
          <a:xfrm>
            <a:off x="2050971" y="2786018"/>
            <a:ext cx="27667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7CF45D4-8D4D-7A86-E742-5C369C6B595E}"/>
              </a:ext>
            </a:extLst>
          </p:cNvPr>
          <p:cNvSpPr/>
          <p:nvPr/>
        </p:nvSpPr>
        <p:spPr>
          <a:xfrm>
            <a:off x="2322221" y="2786018"/>
            <a:ext cx="40534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D71A85B-AD6B-2344-590A-DC3D8CA28C0F}"/>
              </a:ext>
            </a:extLst>
          </p:cNvPr>
          <p:cNvSpPr/>
          <p:nvPr/>
        </p:nvSpPr>
        <p:spPr>
          <a:xfrm>
            <a:off x="2726136" y="2786018"/>
            <a:ext cx="8530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2629CDE-3F3A-6124-A7CD-77E1C599D12D}"/>
              </a:ext>
            </a:extLst>
          </p:cNvPr>
          <p:cNvSpPr/>
          <p:nvPr/>
        </p:nvSpPr>
        <p:spPr>
          <a:xfrm>
            <a:off x="2808521" y="2786018"/>
            <a:ext cx="62911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C53F7DD-5F77-2D1C-D8BD-1FE290FC3C8C}"/>
              </a:ext>
            </a:extLst>
          </p:cNvPr>
          <p:cNvSpPr/>
          <p:nvPr/>
        </p:nvSpPr>
        <p:spPr>
          <a:xfrm>
            <a:off x="3436980" y="2786018"/>
            <a:ext cx="17836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D41CF7A-3E49-9CB4-2B81-71517C486182}"/>
              </a:ext>
            </a:extLst>
          </p:cNvPr>
          <p:cNvSpPr/>
          <p:nvPr/>
        </p:nvSpPr>
        <p:spPr>
          <a:xfrm>
            <a:off x="3615346" y="2786018"/>
            <a:ext cx="8982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2B9D553-8BBD-E333-198A-8E25D355CA2C}"/>
              </a:ext>
            </a:extLst>
          </p:cNvPr>
          <p:cNvSpPr/>
          <p:nvPr/>
        </p:nvSpPr>
        <p:spPr>
          <a:xfrm>
            <a:off x="3703415" y="2786413"/>
            <a:ext cx="67524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C677E7E-CC8F-984C-3048-091FB384ECE5}"/>
              </a:ext>
            </a:extLst>
          </p:cNvPr>
          <p:cNvSpPr/>
          <p:nvPr/>
        </p:nvSpPr>
        <p:spPr>
          <a:xfrm>
            <a:off x="4376085" y="2786018"/>
            <a:ext cx="18120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0DC1D20-FB77-B9B0-4306-884425A44DE6}"/>
              </a:ext>
            </a:extLst>
          </p:cNvPr>
          <p:cNvSpPr/>
          <p:nvPr/>
        </p:nvSpPr>
        <p:spPr>
          <a:xfrm>
            <a:off x="3525705" y="2785623"/>
            <a:ext cx="181204" cy="54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6EDFABE-9765-116C-FBD3-6860A4DBB031}"/>
              </a:ext>
            </a:extLst>
          </p:cNvPr>
          <p:cNvSpPr txBox="1"/>
          <p:nvPr/>
        </p:nvSpPr>
        <p:spPr>
          <a:xfrm>
            <a:off x="3468382" y="2735679"/>
            <a:ext cx="2970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95B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D250101-4243-C4A7-F0BA-BCA4702F53DA}"/>
              </a:ext>
            </a:extLst>
          </p:cNvPr>
          <p:cNvSpPr/>
          <p:nvPr/>
        </p:nvSpPr>
        <p:spPr>
          <a:xfrm>
            <a:off x="1124184" y="296998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5BB9927-DAEA-C7A3-75E9-66B7C73CD048}"/>
              </a:ext>
            </a:extLst>
          </p:cNvPr>
          <p:cNvSpPr txBox="1"/>
          <p:nvPr/>
        </p:nvSpPr>
        <p:spPr>
          <a:xfrm>
            <a:off x="1029669" y="293165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37DC557-AEF0-BA84-A64B-8EBA992EFDB3}"/>
              </a:ext>
            </a:extLst>
          </p:cNvPr>
          <p:cNvSpPr/>
          <p:nvPr/>
        </p:nvSpPr>
        <p:spPr>
          <a:xfrm>
            <a:off x="1560322" y="2969983"/>
            <a:ext cx="19563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DBA1D6F-0972-B1BB-0D85-3117E366575C}"/>
              </a:ext>
            </a:extLst>
          </p:cNvPr>
          <p:cNvSpPr/>
          <p:nvPr/>
        </p:nvSpPr>
        <p:spPr>
          <a:xfrm>
            <a:off x="1755952" y="2969983"/>
            <a:ext cx="93890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CCBBDC0-757F-F912-86BB-814D5940AFEB}"/>
              </a:ext>
            </a:extLst>
          </p:cNvPr>
          <p:cNvSpPr/>
          <p:nvPr/>
        </p:nvSpPr>
        <p:spPr>
          <a:xfrm>
            <a:off x="2694449" y="2969983"/>
            <a:ext cx="29644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2EF8FE2-C3AB-E863-BC96-23F3B9CF3ABA}"/>
              </a:ext>
            </a:extLst>
          </p:cNvPr>
          <p:cNvSpPr/>
          <p:nvPr/>
        </p:nvSpPr>
        <p:spPr>
          <a:xfrm>
            <a:off x="2990964" y="2969983"/>
            <a:ext cx="35999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0219058-3400-6898-E242-27B5FFEB7BD2}"/>
              </a:ext>
            </a:extLst>
          </p:cNvPr>
          <p:cNvSpPr/>
          <p:nvPr/>
        </p:nvSpPr>
        <p:spPr>
          <a:xfrm>
            <a:off x="3350955" y="2969983"/>
            <a:ext cx="18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0721CC7-C44D-234C-F827-D1526A75BE1A}"/>
              </a:ext>
            </a:extLst>
          </p:cNvPr>
          <p:cNvSpPr/>
          <p:nvPr/>
        </p:nvSpPr>
        <p:spPr>
          <a:xfrm>
            <a:off x="3526873" y="2969983"/>
            <a:ext cx="35681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9579E82-21CB-F523-0CE3-1E15306C962C}"/>
              </a:ext>
            </a:extLst>
          </p:cNvPr>
          <p:cNvSpPr/>
          <p:nvPr/>
        </p:nvSpPr>
        <p:spPr>
          <a:xfrm>
            <a:off x="3883469" y="2969983"/>
            <a:ext cx="67381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1156D71-5463-3005-05DD-31837A6033A0}"/>
              </a:ext>
            </a:extLst>
          </p:cNvPr>
          <p:cNvSpPr/>
          <p:nvPr/>
        </p:nvSpPr>
        <p:spPr>
          <a:xfrm>
            <a:off x="1787768" y="2969983"/>
            <a:ext cx="263204" cy="54000"/>
          </a:xfrm>
          <a:prstGeom prst="rect">
            <a:avLst/>
          </a:prstGeom>
          <a:solidFill>
            <a:srgbClr val="F5C83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DB21479-F2A3-F33A-66DC-CBE2B0C69118}"/>
              </a:ext>
            </a:extLst>
          </p:cNvPr>
          <p:cNvSpPr txBox="1"/>
          <p:nvPr/>
        </p:nvSpPr>
        <p:spPr>
          <a:xfrm>
            <a:off x="1773826" y="2917670"/>
            <a:ext cx="2970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EA961CF-E89F-9211-BBE6-8DF003BEE8A8}"/>
              </a:ext>
            </a:extLst>
          </p:cNvPr>
          <p:cNvSpPr/>
          <p:nvPr/>
        </p:nvSpPr>
        <p:spPr>
          <a:xfrm>
            <a:off x="3396818" y="2969983"/>
            <a:ext cx="358319" cy="54000"/>
          </a:xfrm>
          <a:prstGeom prst="rect">
            <a:avLst/>
          </a:prstGeom>
          <a:solidFill>
            <a:srgbClr val="FF9F6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21FEC6A-8C49-58AA-14DA-F632AE99E53D}"/>
              </a:ext>
            </a:extLst>
          </p:cNvPr>
          <p:cNvSpPr txBox="1"/>
          <p:nvPr/>
        </p:nvSpPr>
        <p:spPr>
          <a:xfrm>
            <a:off x="3425126" y="2918712"/>
            <a:ext cx="2970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96B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AB8C01E-FA16-C8A1-D79C-61DA7F18F9CD}"/>
              </a:ext>
            </a:extLst>
          </p:cNvPr>
          <p:cNvSpPr/>
          <p:nvPr/>
        </p:nvSpPr>
        <p:spPr>
          <a:xfrm rot="5400000">
            <a:off x="1132662" y="3189044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9A82774-CA80-3C05-6837-9F9CBCD96098}"/>
              </a:ext>
            </a:extLst>
          </p:cNvPr>
          <p:cNvSpPr/>
          <p:nvPr/>
        </p:nvSpPr>
        <p:spPr>
          <a:xfrm>
            <a:off x="1093111" y="3150425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D818A1F-B195-9991-32DB-75AF317B4EAB}"/>
              </a:ext>
            </a:extLst>
          </p:cNvPr>
          <p:cNvSpPr txBox="1"/>
          <p:nvPr/>
        </p:nvSpPr>
        <p:spPr>
          <a:xfrm>
            <a:off x="1008750" y="3112092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AB9883D6-F598-89D1-8BD2-6368F6503C2A}"/>
              </a:ext>
            </a:extLst>
          </p:cNvPr>
          <p:cNvSpPr/>
          <p:nvPr/>
        </p:nvSpPr>
        <p:spPr>
          <a:xfrm rot="5400000">
            <a:off x="1128107" y="3369606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C542E90-C798-E03E-DDFE-51DB0C2BC0FD}"/>
              </a:ext>
            </a:extLst>
          </p:cNvPr>
          <p:cNvSpPr/>
          <p:nvPr/>
        </p:nvSpPr>
        <p:spPr>
          <a:xfrm>
            <a:off x="1088556" y="3330987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047734A-AE59-4E5C-4E98-5AF5CF9521B0}"/>
              </a:ext>
            </a:extLst>
          </p:cNvPr>
          <p:cNvSpPr txBox="1"/>
          <p:nvPr/>
        </p:nvSpPr>
        <p:spPr>
          <a:xfrm>
            <a:off x="1004195" y="3292654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2ADE2CA-7452-2198-8C8B-6CD8D0599C95}"/>
              </a:ext>
            </a:extLst>
          </p:cNvPr>
          <p:cNvSpPr txBox="1"/>
          <p:nvPr/>
        </p:nvSpPr>
        <p:spPr>
          <a:xfrm>
            <a:off x="745660" y="3096205"/>
            <a:ext cx="405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KR Terminal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E22CA69-E2BC-D430-591B-800A7326BC32}"/>
              </a:ext>
            </a:extLst>
          </p:cNvPr>
          <p:cNvSpPr txBox="1"/>
          <p:nvPr/>
        </p:nvSpPr>
        <p:spPr>
          <a:xfrm>
            <a:off x="740433" y="3278496"/>
            <a:ext cx="42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Hougang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2242F68-CE8E-4CFA-FDBC-D97778702D92}"/>
              </a:ext>
            </a:extLst>
          </p:cNvPr>
          <p:cNvSpPr/>
          <p:nvPr/>
        </p:nvSpPr>
        <p:spPr>
          <a:xfrm>
            <a:off x="1472285" y="3149927"/>
            <a:ext cx="8644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7F98F33-AE51-D249-2C38-C6CFDE24FC13}"/>
              </a:ext>
            </a:extLst>
          </p:cNvPr>
          <p:cNvSpPr/>
          <p:nvPr/>
        </p:nvSpPr>
        <p:spPr>
          <a:xfrm>
            <a:off x="1558731" y="3150129"/>
            <a:ext cx="58766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7FB2057-8EA4-6832-09B8-D5FBD5E2929E}"/>
              </a:ext>
            </a:extLst>
          </p:cNvPr>
          <p:cNvSpPr/>
          <p:nvPr/>
        </p:nvSpPr>
        <p:spPr>
          <a:xfrm>
            <a:off x="2141306" y="3149927"/>
            <a:ext cx="13498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D24A6C7-2308-F7E8-B681-E99EF7E9B374}"/>
              </a:ext>
            </a:extLst>
          </p:cNvPr>
          <p:cNvSpPr/>
          <p:nvPr/>
        </p:nvSpPr>
        <p:spPr>
          <a:xfrm>
            <a:off x="2274224" y="3149927"/>
            <a:ext cx="9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5F291E8-629D-EC2D-693F-F961F934E25C}"/>
              </a:ext>
            </a:extLst>
          </p:cNvPr>
          <p:cNvSpPr/>
          <p:nvPr/>
        </p:nvSpPr>
        <p:spPr>
          <a:xfrm>
            <a:off x="2361127" y="3149927"/>
            <a:ext cx="8941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8D9EB54-DB70-B761-7F98-C8A69119CA14}"/>
              </a:ext>
            </a:extLst>
          </p:cNvPr>
          <p:cNvSpPr/>
          <p:nvPr/>
        </p:nvSpPr>
        <p:spPr>
          <a:xfrm>
            <a:off x="2448950" y="3149927"/>
            <a:ext cx="9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476539B-8064-01DF-141E-8A9017BC0038}"/>
              </a:ext>
            </a:extLst>
          </p:cNvPr>
          <p:cNvSpPr/>
          <p:nvPr/>
        </p:nvSpPr>
        <p:spPr>
          <a:xfrm>
            <a:off x="2538172" y="3149927"/>
            <a:ext cx="15480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4EBED133-EFBB-A710-FD8D-A17635F8E836}"/>
              </a:ext>
            </a:extLst>
          </p:cNvPr>
          <p:cNvSpPr/>
          <p:nvPr/>
        </p:nvSpPr>
        <p:spPr>
          <a:xfrm>
            <a:off x="2691431" y="3150358"/>
            <a:ext cx="34409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C2E0E98-851B-E23A-FF67-3E0B93CBB59A}"/>
              </a:ext>
            </a:extLst>
          </p:cNvPr>
          <p:cNvSpPr/>
          <p:nvPr/>
        </p:nvSpPr>
        <p:spPr>
          <a:xfrm>
            <a:off x="3033830" y="3149927"/>
            <a:ext cx="761228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24163A9-7F29-3DC6-7598-F70BD9DA95AB}"/>
              </a:ext>
            </a:extLst>
          </p:cNvPr>
          <p:cNvSpPr/>
          <p:nvPr/>
        </p:nvSpPr>
        <p:spPr>
          <a:xfrm>
            <a:off x="3793435" y="3149927"/>
            <a:ext cx="273985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8732D71-E2ED-CE34-7380-04B386958FE4}"/>
              </a:ext>
            </a:extLst>
          </p:cNvPr>
          <p:cNvSpPr/>
          <p:nvPr/>
        </p:nvSpPr>
        <p:spPr>
          <a:xfrm>
            <a:off x="4067420" y="3149927"/>
            <a:ext cx="40005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15BF384-173D-9B9F-2362-699B44679B82}"/>
              </a:ext>
            </a:extLst>
          </p:cNvPr>
          <p:cNvSpPr/>
          <p:nvPr/>
        </p:nvSpPr>
        <p:spPr>
          <a:xfrm>
            <a:off x="1376699" y="3330987"/>
            <a:ext cx="4811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1B408A2-3DF4-B0EC-DFF5-37D463AF357C}"/>
              </a:ext>
            </a:extLst>
          </p:cNvPr>
          <p:cNvSpPr/>
          <p:nvPr/>
        </p:nvSpPr>
        <p:spPr>
          <a:xfrm>
            <a:off x="1424812" y="3330987"/>
            <a:ext cx="46700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9DEC037-3680-40E9-5727-93EC2A73B34B}"/>
              </a:ext>
            </a:extLst>
          </p:cNvPr>
          <p:cNvSpPr/>
          <p:nvPr/>
        </p:nvSpPr>
        <p:spPr>
          <a:xfrm>
            <a:off x="1469921" y="3330987"/>
            <a:ext cx="31738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9FF5313-28E3-7F09-BA86-1362BD3F3EAA}"/>
              </a:ext>
            </a:extLst>
          </p:cNvPr>
          <p:cNvSpPr/>
          <p:nvPr/>
        </p:nvSpPr>
        <p:spPr>
          <a:xfrm>
            <a:off x="1781440" y="3329871"/>
            <a:ext cx="719202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622C0B1-765C-F4C9-9912-EE6A94729EA3}"/>
              </a:ext>
            </a:extLst>
          </p:cNvPr>
          <p:cNvSpPr/>
          <p:nvPr/>
        </p:nvSpPr>
        <p:spPr>
          <a:xfrm>
            <a:off x="2499012" y="3329871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4A2D723C-2B82-F439-74C3-32C6E5320564}"/>
              </a:ext>
            </a:extLst>
          </p:cNvPr>
          <p:cNvSpPr/>
          <p:nvPr/>
        </p:nvSpPr>
        <p:spPr>
          <a:xfrm>
            <a:off x="2543869" y="3329871"/>
            <a:ext cx="18211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2E1C356-4968-66C9-F914-58499CC4F1C9}"/>
              </a:ext>
            </a:extLst>
          </p:cNvPr>
          <p:cNvSpPr/>
          <p:nvPr/>
        </p:nvSpPr>
        <p:spPr>
          <a:xfrm>
            <a:off x="2724082" y="3329871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37AC8AF-AA5A-4F79-BBA9-AED56467652F}"/>
              </a:ext>
            </a:extLst>
          </p:cNvPr>
          <p:cNvSpPr/>
          <p:nvPr/>
        </p:nvSpPr>
        <p:spPr>
          <a:xfrm>
            <a:off x="2768953" y="3329871"/>
            <a:ext cx="13635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D51E910-E5C1-38E7-7C8B-60A9AE2E1EE1}"/>
              </a:ext>
            </a:extLst>
          </p:cNvPr>
          <p:cNvSpPr/>
          <p:nvPr/>
        </p:nvSpPr>
        <p:spPr>
          <a:xfrm>
            <a:off x="2906322" y="3329871"/>
            <a:ext cx="30801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3FAA882-1250-29F4-8954-042AC295AD08}"/>
              </a:ext>
            </a:extLst>
          </p:cNvPr>
          <p:cNvSpPr/>
          <p:nvPr/>
        </p:nvSpPr>
        <p:spPr>
          <a:xfrm>
            <a:off x="3212659" y="3329032"/>
            <a:ext cx="50400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565CDED-8024-D4DF-CBC3-3A14AA23A251}"/>
              </a:ext>
            </a:extLst>
          </p:cNvPr>
          <p:cNvSpPr/>
          <p:nvPr/>
        </p:nvSpPr>
        <p:spPr>
          <a:xfrm>
            <a:off x="3260435" y="3329032"/>
            <a:ext cx="532997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F9ACF5A-4F6D-EE3B-18B5-56C1B6761FBB}"/>
              </a:ext>
            </a:extLst>
          </p:cNvPr>
          <p:cNvSpPr/>
          <p:nvPr/>
        </p:nvSpPr>
        <p:spPr>
          <a:xfrm>
            <a:off x="3794058" y="3329032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FF0DCCB-6DE5-F278-9757-7014DBEA9204}"/>
              </a:ext>
            </a:extLst>
          </p:cNvPr>
          <p:cNvSpPr/>
          <p:nvPr/>
        </p:nvSpPr>
        <p:spPr>
          <a:xfrm>
            <a:off x="3834745" y="3329032"/>
            <a:ext cx="275303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C964C7FF-B06C-C4A8-FDFA-A56B6219D2E7}"/>
              </a:ext>
            </a:extLst>
          </p:cNvPr>
          <p:cNvSpPr/>
          <p:nvPr/>
        </p:nvSpPr>
        <p:spPr>
          <a:xfrm>
            <a:off x="4109080" y="3329032"/>
            <a:ext cx="35839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58A56E9-5CA3-FCC7-0389-6DC496DB8708}"/>
              </a:ext>
            </a:extLst>
          </p:cNvPr>
          <p:cNvSpPr txBox="1"/>
          <p:nvPr/>
        </p:nvSpPr>
        <p:spPr>
          <a:xfrm>
            <a:off x="11396295" y="356600"/>
            <a:ext cx="13990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All interval are estimate figures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0" name="直接连接符 429">
            <a:extLst>
              <a:ext uri="{FF2B5EF4-FFF2-40B4-BE49-F238E27FC236}">
                <a16:creationId xmlns:a16="http://schemas.microsoft.com/office/drawing/2014/main" id="{D1805713-24EB-01F8-103A-F565708C296E}"/>
              </a:ext>
            </a:extLst>
          </p:cNvPr>
          <p:cNvCxnSpPr/>
          <p:nvPr/>
        </p:nvCxnSpPr>
        <p:spPr>
          <a:xfrm>
            <a:off x="5476613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>
            <a:extLst>
              <a:ext uri="{FF2B5EF4-FFF2-40B4-BE49-F238E27FC236}">
                <a16:creationId xmlns:a16="http://schemas.microsoft.com/office/drawing/2014/main" id="{04DA0890-E17E-1B36-E4B4-777D5C228632}"/>
              </a:ext>
            </a:extLst>
          </p:cNvPr>
          <p:cNvCxnSpPr/>
          <p:nvPr/>
        </p:nvCxnSpPr>
        <p:spPr>
          <a:xfrm>
            <a:off x="5655475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>
            <a:extLst>
              <a:ext uri="{FF2B5EF4-FFF2-40B4-BE49-F238E27FC236}">
                <a16:creationId xmlns:a16="http://schemas.microsoft.com/office/drawing/2014/main" id="{BEF85146-9876-89FC-890E-018AD3D7ED9F}"/>
              </a:ext>
            </a:extLst>
          </p:cNvPr>
          <p:cNvCxnSpPr/>
          <p:nvPr/>
        </p:nvCxnSpPr>
        <p:spPr>
          <a:xfrm>
            <a:off x="5834286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>
            <a:extLst>
              <a:ext uri="{FF2B5EF4-FFF2-40B4-BE49-F238E27FC236}">
                <a16:creationId xmlns:a16="http://schemas.microsoft.com/office/drawing/2014/main" id="{909F7B77-4844-56CD-8614-5D338707446C}"/>
              </a:ext>
            </a:extLst>
          </p:cNvPr>
          <p:cNvCxnSpPr/>
          <p:nvPr/>
        </p:nvCxnSpPr>
        <p:spPr>
          <a:xfrm>
            <a:off x="6013148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>
            <a:extLst>
              <a:ext uri="{FF2B5EF4-FFF2-40B4-BE49-F238E27FC236}">
                <a16:creationId xmlns:a16="http://schemas.microsoft.com/office/drawing/2014/main" id="{27DAE56C-4806-DB12-251B-4F8E353380EC}"/>
              </a:ext>
            </a:extLst>
          </p:cNvPr>
          <p:cNvCxnSpPr/>
          <p:nvPr/>
        </p:nvCxnSpPr>
        <p:spPr>
          <a:xfrm>
            <a:off x="6193022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>
            <a:extLst>
              <a:ext uri="{FF2B5EF4-FFF2-40B4-BE49-F238E27FC236}">
                <a16:creationId xmlns:a16="http://schemas.microsoft.com/office/drawing/2014/main" id="{B407B4E9-C843-A6E3-9647-576A98B29BE0}"/>
              </a:ext>
            </a:extLst>
          </p:cNvPr>
          <p:cNvCxnSpPr/>
          <p:nvPr/>
        </p:nvCxnSpPr>
        <p:spPr>
          <a:xfrm>
            <a:off x="6371884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>
            <a:extLst>
              <a:ext uri="{FF2B5EF4-FFF2-40B4-BE49-F238E27FC236}">
                <a16:creationId xmlns:a16="http://schemas.microsoft.com/office/drawing/2014/main" id="{3F57BB68-539C-9FDE-250E-06B0C2068EEC}"/>
              </a:ext>
            </a:extLst>
          </p:cNvPr>
          <p:cNvCxnSpPr/>
          <p:nvPr/>
        </p:nvCxnSpPr>
        <p:spPr>
          <a:xfrm>
            <a:off x="6550695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>
            <a:extLst>
              <a:ext uri="{FF2B5EF4-FFF2-40B4-BE49-F238E27FC236}">
                <a16:creationId xmlns:a16="http://schemas.microsoft.com/office/drawing/2014/main" id="{68DCC537-A22B-0922-6CDF-20D528DD5FE4}"/>
              </a:ext>
            </a:extLst>
          </p:cNvPr>
          <p:cNvCxnSpPr/>
          <p:nvPr/>
        </p:nvCxnSpPr>
        <p:spPr>
          <a:xfrm>
            <a:off x="6729557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>
            <a:extLst>
              <a:ext uri="{FF2B5EF4-FFF2-40B4-BE49-F238E27FC236}">
                <a16:creationId xmlns:a16="http://schemas.microsoft.com/office/drawing/2014/main" id="{4E5BEB8C-72FF-0654-0223-10D1674D6851}"/>
              </a:ext>
            </a:extLst>
          </p:cNvPr>
          <p:cNvCxnSpPr/>
          <p:nvPr/>
        </p:nvCxnSpPr>
        <p:spPr>
          <a:xfrm>
            <a:off x="6907268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>
            <a:extLst>
              <a:ext uri="{FF2B5EF4-FFF2-40B4-BE49-F238E27FC236}">
                <a16:creationId xmlns:a16="http://schemas.microsoft.com/office/drawing/2014/main" id="{FFBC1D85-48C4-4D60-87F4-E104F518E57D}"/>
              </a:ext>
            </a:extLst>
          </p:cNvPr>
          <p:cNvCxnSpPr/>
          <p:nvPr/>
        </p:nvCxnSpPr>
        <p:spPr>
          <a:xfrm>
            <a:off x="7086130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>
            <a:extLst>
              <a:ext uri="{FF2B5EF4-FFF2-40B4-BE49-F238E27FC236}">
                <a16:creationId xmlns:a16="http://schemas.microsoft.com/office/drawing/2014/main" id="{E470B7B5-2843-3D73-D02D-9DFAEF1C739C}"/>
              </a:ext>
            </a:extLst>
          </p:cNvPr>
          <p:cNvCxnSpPr/>
          <p:nvPr/>
        </p:nvCxnSpPr>
        <p:spPr>
          <a:xfrm>
            <a:off x="7264941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>
            <a:extLst>
              <a:ext uri="{FF2B5EF4-FFF2-40B4-BE49-F238E27FC236}">
                <a16:creationId xmlns:a16="http://schemas.microsoft.com/office/drawing/2014/main" id="{DFDE70ED-5CA3-84F4-45AC-AF8A5CC5EC5B}"/>
              </a:ext>
            </a:extLst>
          </p:cNvPr>
          <p:cNvCxnSpPr/>
          <p:nvPr/>
        </p:nvCxnSpPr>
        <p:spPr>
          <a:xfrm>
            <a:off x="7443803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>
            <a:extLst>
              <a:ext uri="{FF2B5EF4-FFF2-40B4-BE49-F238E27FC236}">
                <a16:creationId xmlns:a16="http://schemas.microsoft.com/office/drawing/2014/main" id="{0F458DBD-1BF4-2C3E-EF02-E33245B87AF8}"/>
              </a:ext>
            </a:extLst>
          </p:cNvPr>
          <p:cNvCxnSpPr/>
          <p:nvPr/>
        </p:nvCxnSpPr>
        <p:spPr>
          <a:xfrm>
            <a:off x="7623677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>
            <a:extLst>
              <a:ext uri="{FF2B5EF4-FFF2-40B4-BE49-F238E27FC236}">
                <a16:creationId xmlns:a16="http://schemas.microsoft.com/office/drawing/2014/main" id="{8F2A8933-92ED-E521-3BDE-EEA1EC772E20}"/>
              </a:ext>
            </a:extLst>
          </p:cNvPr>
          <p:cNvCxnSpPr/>
          <p:nvPr/>
        </p:nvCxnSpPr>
        <p:spPr>
          <a:xfrm>
            <a:off x="7802539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DE7B39CB-CEEA-5DE8-70CA-D412E5621A3E}"/>
              </a:ext>
            </a:extLst>
          </p:cNvPr>
          <p:cNvCxnSpPr/>
          <p:nvPr/>
        </p:nvCxnSpPr>
        <p:spPr>
          <a:xfrm>
            <a:off x="7981350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0D6A35E5-F721-3B27-2043-46166FE5829C}"/>
              </a:ext>
            </a:extLst>
          </p:cNvPr>
          <p:cNvCxnSpPr/>
          <p:nvPr/>
        </p:nvCxnSpPr>
        <p:spPr>
          <a:xfrm>
            <a:off x="8160212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文本框 445">
            <a:extLst>
              <a:ext uri="{FF2B5EF4-FFF2-40B4-BE49-F238E27FC236}">
                <a16:creationId xmlns:a16="http://schemas.microsoft.com/office/drawing/2014/main" id="{AD1F739C-68B6-DB42-44B3-8098FC85FA3D}"/>
              </a:ext>
            </a:extLst>
          </p:cNvPr>
          <p:cNvSpPr txBox="1"/>
          <p:nvPr/>
        </p:nvSpPr>
        <p:spPr>
          <a:xfrm>
            <a:off x="5339420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2088D66B-C6A4-60A1-9249-8A9B3532F65B}"/>
              </a:ext>
            </a:extLst>
          </p:cNvPr>
          <p:cNvSpPr txBox="1"/>
          <p:nvPr/>
        </p:nvSpPr>
        <p:spPr>
          <a:xfrm>
            <a:off x="5518142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E22513D2-FDE3-A4B0-EC09-D2FA4339DEF3}"/>
              </a:ext>
            </a:extLst>
          </p:cNvPr>
          <p:cNvSpPr txBox="1"/>
          <p:nvPr/>
        </p:nvSpPr>
        <p:spPr>
          <a:xfrm>
            <a:off x="5699167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7860395B-51C0-C848-2796-B7FEDECDA631}"/>
              </a:ext>
            </a:extLst>
          </p:cNvPr>
          <p:cNvSpPr txBox="1"/>
          <p:nvPr/>
        </p:nvSpPr>
        <p:spPr>
          <a:xfrm>
            <a:off x="5873878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" name="文本框 449">
            <a:extLst>
              <a:ext uri="{FF2B5EF4-FFF2-40B4-BE49-F238E27FC236}">
                <a16:creationId xmlns:a16="http://schemas.microsoft.com/office/drawing/2014/main" id="{2A72FB10-C41A-C8F2-719B-06F31CFCC5F8}"/>
              </a:ext>
            </a:extLst>
          </p:cNvPr>
          <p:cNvSpPr txBox="1"/>
          <p:nvPr/>
        </p:nvSpPr>
        <p:spPr>
          <a:xfrm>
            <a:off x="6054766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9A60F0EB-FEBF-931E-50B3-D74353315989}"/>
              </a:ext>
            </a:extLst>
          </p:cNvPr>
          <p:cNvSpPr txBox="1"/>
          <p:nvPr/>
        </p:nvSpPr>
        <p:spPr>
          <a:xfrm>
            <a:off x="6234563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文本框 451">
            <a:extLst>
              <a:ext uri="{FF2B5EF4-FFF2-40B4-BE49-F238E27FC236}">
                <a16:creationId xmlns:a16="http://schemas.microsoft.com/office/drawing/2014/main" id="{CB43BA83-6D9B-3710-5D7A-BB88200C965C}"/>
              </a:ext>
            </a:extLst>
          </p:cNvPr>
          <p:cNvSpPr txBox="1"/>
          <p:nvPr/>
        </p:nvSpPr>
        <p:spPr>
          <a:xfrm>
            <a:off x="6412285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BC5038FE-76DB-5EC2-99C8-F8C400295526}"/>
              </a:ext>
            </a:extLst>
          </p:cNvPr>
          <p:cNvSpPr txBox="1"/>
          <p:nvPr/>
        </p:nvSpPr>
        <p:spPr>
          <a:xfrm>
            <a:off x="6593735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13F1A965-40D6-0B70-E2B3-6EE494512801}"/>
              </a:ext>
            </a:extLst>
          </p:cNvPr>
          <p:cNvSpPr txBox="1"/>
          <p:nvPr/>
        </p:nvSpPr>
        <p:spPr>
          <a:xfrm>
            <a:off x="6770075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52F96882-5313-30EC-F23F-C00920DC0F06}"/>
              </a:ext>
            </a:extLst>
          </p:cNvPr>
          <p:cNvSpPr txBox="1"/>
          <p:nvPr/>
        </p:nvSpPr>
        <p:spPr>
          <a:xfrm>
            <a:off x="6948438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CD254711-D6C3-3893-6726-8C5E32FA8BE0}"/>
              </a:ext>
            </a:extLst>
          </p:cNvPr>
          <p:cNvSpPr txBox="1"/>
          <p:nvPr/>
        </p:nvSpPr>
        <p:spPr>
          <a:xfrm>
            <a:off x="7130126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4EBE9426-E1C0-5F5E-502E-BF59C2483B02}"/>
              </a:ext>
            </a:extLst>
          </p:cNvPr>
          <p:cNvSpPr txBox="1"/>
          <p:nvPr/>
        </p:nvSpPr>
        <p:spPr>
          <a:xfrm>
            <a:off x="7310000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0EC2F59B-63F4-6F76-661C-86A51F04DDE3}"/>
              </a:ext>
            </a:extLst>
          </p:cNvPr>
          <p:cNvSpPr txBox="1"/>
          <p:nvPr/>
        </p:nvSpPr>
        <p:spPr>
          <a:xfrm>
            <a:off x="7486432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1171487B-4E9D-BAC1-3154-19F699CB48D7}"/>
              </a:ext>
            </a:extLst>
          </p:cNvPr>
          <p:cNvSpPr txBox="1"/>
          <p:nvPr/>
        </p:nvSpPr>
        <p:spPr>
          <a:xfrm>
            <a:off x="7664991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" name="文本框 459">
            <a:extLst>
              <a:ext uri="{FF2B5EF4-FFF2-40B4-BE49-F238E27FC236}">
                <a16:creationId xmlns:a16="http://schemas.microsoft.com/office/drawing/2014/main" id="{970A9097-56D2-74B2-5BC3-2A6932ED5E94}"/>
              </a:ext>
            </a:extLst>
          </p:cNvPr>
          <p:cNvSpPr txBox="1"/>
          <p:nvPr/>
        </p:nvSpPr>
        <p:spPr>
          <a:xfrm>
            <a:off x="7843852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1ADA317B-8E69-3577-7DB4-CB238CF950DE}"/>
              </a:ext>
            </a:extLst>
          </p:cNvPr>
          <p:cNvSpPr txBox="1"/>
          <p:nvPr/>
        </p:nvSpPr>
        <p:spPr>
          <a:xfrm>
            <a:off x="8022662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2" name="直接连接符 461">
            <a:extLst>
              <a:ext uri="{FF2B5EF4-FFF2-40B4-BE49-F238E27FC236}">
                <a16:creationId xmlns:a16="http://schemas.microsoft.com/office/drawing/2014/main" id="{D946F23C-BAE6-88E3-0EA7-C176444C1917}"/>
              </a:ext>
            </a:extLst>
          </p:cNvPr>
          <p:cNvCxnSpPr/>
          <p:nvPr/>
        </p:nvCxnSpPr>
        <p:spPr>
          <a:xfrm>
            <a:off x="8338844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>
            <a:extLst>
              <a:ext uri="{FF2B5EF4-FFF2-40B4-BE49-F238E27FC236}">
                <a16:creationId xmlns:a16="http://schemas.microsoft.com/office/drawing/2014/main" id="{FCB24448-0FBA-0F67-AD39-38672B1FCAEE}"/>
              </a:ext>
            </a:extLst>
          </p:cNvPr>
          <p:cNvCxnSpPr/>
          <p:nvPr/>
        </p:nvCxnSpPr>
        <p:spPr>
          <a:xfrm>
            <a:off x="8517655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249D5B2E-D50D-8601-B29B-66B21076EAFC}"/>
              </a:ext>
            </a:extLst>
          </p:cNvPr>
          <p:cNvCxnSpPr/>
          <p:nvPr/>
        </p:nvCxnSpPr>
        <p:spPr>
          <a:xfrm>
            <a:off x="8696517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文本框 464">
            <a:extLst>
              <a:ext uri="{FF2B5EF4-FFF2-40B4-BE49-F238E27FC236}">
                <a16:creationId xmlns:a16="http://schemas.microsoft.com/office/drawing/2014/main" id="{0FE7E0B0-2CAA-60C7-BE4F-60F44A4D5A9A}"/>
              </a:ext>
            </a:extLst>
          </p:cNvPr>
          <p:cNvSpPr txBox="1"/>
          <p:nvPr/>
        </p:nvSpPr>
        <p:spPr>
          <a:xfrm>
            <a:off x="8201272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0A80B6F9-A31E-44BA-C3C7-A9E8F64FC75E}"/>
              </a:ext>
            </a:extLst>
          </p:cNvPr>
          <p:cNvSpPr txBox="1"/>
          <p:nvPr/>
        </p:nvSpPr>
        <p:spPr>
          <a:xfrm>
            <a:off x="8380082" y="1313594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42667114-ADBC-7412-ABBA-300E5ED55FC0}"/>
              </a:ext>
            </a:extLst>
          </p:cNvPr>
          <p:cNvSpPr txBox="1"/>
          <p:nvPr/>
        </p:nvSpPr>
        <p:spPr>
          <a:xfrm>
            <a:off x="8557501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6D4782E4-A69C-A1E8-E6FB-472C8A25521C}"/>
              </a:ext>
            </a:extLst>
          </p:cNvPr>
          <p:cNvSpPr/>
          <p:nvPr/>
        </p:nvSpPr>
        <p:spPr>
          <a:xfrm>
            <a:off x="5176948" y="1534619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文本框 468">
            <a:extLst>
              <a:ext uri="{FF2B5EF4-FFF2-40B4-BE49-F238E27FC236}">
                <a16:creationId xmlns:a16="http://schemas.microsoft.com/office/drawing/2014/main" id="{36AECE2A-D307-B73D-1248-5D52E2EBCF6A}"/>
              </a:ext>
            </a:extLst>
          </p:cNvPr>
          <p:cNvSpPr txBox="1"/>
          <p:nvPr/>
        </p:nvSpPr>
        <p:spPr>
          <a:xfrm>
            <a:off x="5122053" y="1496966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567C7A32-BF6C-BF31-EF0C-63827DAD1552}"/>
              </a:ext>
            </a:extLst>
          </p:cNvPr>
          <p:cNvSpPr/>
          <p:nvPr/>
        </p:nvSpPr>
        <p:spPr>
          <a:xfrm>
            <a:off x="5699115" y="1534619"/>
            <a:ext cx="2190923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155D7C35-E505-2DA1-3F38-8A3C1B8AD5D6}"/>
              </a:ext>
            </a:extLst>
          </p:cNvPr>
          <p:cNvSpPr/>
          <p:nvPr/>
        </p:nvSpPr>
        <p:spPr>
          <a:xfrm>
            <a:off x="7888641" y="1534619"/>
            <a:ext cx="629007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C0610B22-854D-1348-FE93-804850E39BB9}"/>
              </a:ext>
            </a:extLst>
          </p:cNvPr>
          <p:cNvSpPr/>
          <p:nvPr/>
        </p:nvSpPr>
        <p:spPr>
          <a:xfrm>
            <a:off x="5173408" y="1718605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A69CE2A2-BF48-A66B-0705-688D9C3DB7D2}"/>
              </a:ext>
            </a:extLst>
          </p:cNvPr>
          <p:cNvSpPr txBox="1"/>
          <p:nvPr/>
        </p:nvSpPr>
        <p:spPr>
          <a:xfrm>
            <a:off x="5078893" y="1680272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46474B5E-D99E-FD24-2EE9-058D579E79B6}"/>
              </a:ext>
            </a:extLst>
          </p:cNvPr>
          <p:cNvSpPr/>
          <p:nvPr/>
        </p:nvSpPr>
        <p:spPr>
          <a:xfrm>
            <a:off x="5173408" y="1896891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163F2AAB-A526-B476-530F-C761F0ADF054}"/>
              </a:ext>
            </a:extLst>
          </p:cNvPr>
          <p:cNvSpPr txBox="1"/>
          <p:nvPr/>
        </p:nvSpPr>
        <p:spPr>
          <a:xfrm>
            <a:off x="5078893" y="1858558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" name="矩形 489">
            <a:extLst>
              <a:ext uri="{FF2B5EF4-FFF2-40B4-BE49-F238E27FC236}">
                <a16:creationId xmlns:a16="http://schemas.microsoft.com/office/drawing/2014/main" id="{FB02C05E-8ABA-76D6-4A8E-33866AAED081}"/>
              </a:ext>
            </a:extLst>
          </p:cNvPr>
          <p:cNvSpPr/>
          <p:nvPr/>
        </p:nvSpPr>
        <p:spPr>
          <a:xfrm>
            <a:off x="5172470" y="2075177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文本框 490">
            <a:extLst>
              <a:ext uri="{FF2B5EF4-FFF2-40B4-BE49-F238E27FC236}">
                <a16:creationId xmlns:a16="http://schemas.microsoft.com/office/drawing/2014/main" id="{AF3303A4-9FA9-392C-8157-85188B8DFDCB}"/>
              </a:ext>
            </a:extLst>
          </p:cNvPr>
          <p:cNvSpPr txBox="1"/>
          <p:nvPr/>
        </p:nvSpPr>
        <p:spPr>
          <a:xfrm>
            <a:off x="5118470" y="2036844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24FF6558-8E65-4994-0635-AA6E65F603E3}"/>
              </a:ext>
            </a:extLst>
          </p:cNvPr>
          <p:cNvSpPr/>
          <p:nvPr/>
        </p:nvSpPr>
        <p:spPr>
          <a:xfrm>
            <a:off x="5174883" y="2253463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文本框 495">
            <a:extLst>
              <a:ext uri="{FF2B5EF4-FFF2-40B4-BE49-F238E27FC236}">
                <a16:creationId xmlns:a16="http://schemas.microsoft.com/office/drawing/2014/main" id="{3ED18711-D678-AB88-EDA5-1BD1C6E3BC54}"/>
              </a:ext>
            </a:extLst>
          </p:cNvPr>
          <p:cNvSpPr txBox="1"/>
          <p:nvPr/>
        </p:nvSpPr>
        <p:spPr>
          <a:xfrm>
            <a:off x="5120883" y="221513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8C8477E7-F7A4-3C6A-B550-90FA3A96A5AE}"/>
              </a:ext>
            </a:extLst>
          </p:cNvPr>
          <p:cNvSpPr/>
          <p:nvPr/>
        </p:nvSpPr>
        <p:spPr>
          <a:xfrm>
            <a:off x="5668102" y="2253463"/>
            <a:ext cx="2265659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DEC87E5F-8DC9-87E4-1E30-926CE0007E9C}"/>
              </a:ext>
            </a:extLst>
          </p:cNvPr>
          <p:cNvSpPr/>
          <p:nvPr/>
        </p:nvSpPr>
        <p:spPr>
          <a:xfrm>
            <a:off x="5172470" y="2438129"/>
            <a:ext cx="108000" cy="10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文本框 498">
            <a:extLst>
              <a:ext uri="{FF2B5EF4-FFF2-40B4-BE49-F238E27FC236}">
                <a16:creationId xmlns:a16="http://schemas.microsoft.com/office/drawing/2014/main" id="{0CEB7198-557D-478A-6891-2794D7F04554}"/>
              </a:ext>
            </a:extLst>
          </p:cNvPr>
          <p:cNvSpPr txBox="1"/>
          <p:nvPr/>
        </p:nvSpPr>
        <p:spPr>
          <a:xfrm>
            <a:off x="5118470" y="2399796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592E78EF-4C9A-81B7-D411-6729D7562A65}"/>
              </a:ext>
            </a:extLst>
          </p:cNvPr>
          <p:cNvSpPr/>
          <p:nvPr/>
        </p:nvSpPr>
        <p:spPr>
          <a:xfrm rot="5400000">
            <a:off x="5185278" y="2655034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6C2D51C6-2A46-4A25-166C-73FCD3E19A30}"/>
              </a:ext>
            </a:extLst>
          </p:cNvPr>
          <p:cNvSpPr/>
          <p:nvPr/>
        </p:nvSpPr>
        <p:spPr>
          <a:xfrm>
            <a:off x="5145727" y="2616415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668A8615-74F6-AAB4-B08B-263C398E2B5C}"/>
              </a:ext>
            </a:extLst>
          </p:cNvPr>
          <p:cNvSpPr txBox="1"/>
          <p:nvPr/>
        </p:nvSpPr>
        <p:spPr>
          <a:xfrm>
            <a:off x="5061366" y="2578082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5" name="矩形 504">
            <a:extLst>
              <a:ext uri="{FF2B5EF4-FFF2-40B4-BE49-F238E27FC236}">
                <a16:creationId xmlns:a16="http://schemas.microsoft.com/office/drawing/2014/main" id="{23394F1C-0A34-68D6-0853-AE14EFB8CD17}"/>
              </a:ext>
            </a:extLst>
          </p:cNvPr>
          <p:cNvSpPr/>
          <p:nvPr/>
        </p:nvSpPr>
        <p:spPr>
          <a:xfrm>
            <a:off x="5173408" y="278995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文本框 505">
            <a:extLst>
              <a:ext uri="{FF2B5EF4-FFF2-40B4-BE49-F238E27FC236}">
                <a16:creationId xmlns:a16="http://schemas.microsoft.com/office/drawing/2014/main" id="{381375EE-BC3D-50A5-83F4-94EE14BABE09}"/>
              </a:ext>
            </a:extLst>
          </p:cNvPr>
          <p:cNvSpPr txBox="1"/>
          <p:nvPr/>
        </p:nvSpPr>
        <p:spPr>
          <a:xfrm>
            <a:off x="5078893" y="275162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F493C57F-6723-2118-B901-AD34B76F84C2}"/>
              </a:ext>
            </a:extLst>
          </p:cNvPr>
          <p:cNvSpPr/>
          <p:nvPr/>
        </p:nvSpPr>
        <p:spPr>
          <a:xfrm>
            <a:off x="5654324" y="2788321"/>
            <a:ext cx="66965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矩形 508">
            <a:extLst>
              <a:ext uri="{FF2B5EF4-FFF2-40B4-BE49-F238E27FC236}">
                <a16:creationId xmlns:a16="http://schemas.microsoft.com/office/drawing/2014/main" id="{06CA9016-B7EF-5B5A-1FDC-82358EF073F5}"/>
              </a:ext>
            </a:extLst>
          </p:cNvPr>
          <p:cNvSpPr/>
          <p:nvPr/>
        </p:nvSpPr>
        <p:spPr>
          <a:xfrm>
            <a:off x="6323068" y="2788527"/>
            <a:ext cx="17312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>
            <a:extLst>
              <a:ext uri="{FF2B5EF4-FFF2-40B4-BE49-F238E27FC236}">
                <a16:creationId xmlns:a16="http://schemas.microsoft.com/office/drawing/2014/main" id="{4E9F7342-8206-9054-49AA-2F2A8FC8EA41}"/>
              </a:ext>
            </a:extLst>
          </p:cNvPr>
          <p:cNvSpPr/>
          <p:nvPr/>
        </p:nvSpPr>
        <p:spPr>
          <a:xfrm>
            <a:off x="6496192" y="2788321"/>
            <a:ext cx="112619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矩形 513">
            <a:extLst>
              <a:ext uri="{FF2B5EF4-FFF2-40B4-BE49-F238E27FC236}">
                <a16:creationId xmlns:a16="http://schemas.microsoft.com/office/drawing/2014/main" id="{4307606F-94D9-D08D-BE1D-B38DC5250331}"/>
              </a:ext>
            </a:extLst>
          </p:cNvPr>
          <p:cNvSpPr/>
          <p:nvPr/>
        </p:nvSpPr>
        <p:spPr>
          <a:xfrm>
            <a:off x="7843288" y="2788716"/>
            <a:ext cx="36544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矩形 514">
            <a:extLst>
              <a:ext uri="{FF2B5EF4-FFF2-40B4-BE49-F238E27FC236}">
                <a16:creationId xmlns:a16="http://schemas.microsoft.com/office/drawing/2014/main" id="{5630D30A-ADE5-833C-3A9C-5AA82EB5EB49}"/>
              </a:ext>
            </a:extLst>
          </p:cNvPr>
          <p:cNvSpPr/>
          <p:nvPr/>
        </p:nvSpPr>
        <p:spPr>
          <a:xfrm>
            <a:off x="8203556" y="2788321"/>
            <a:ext cx="402528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矩形 517">
            <a:extLst>
              <a:ext uri="{FF2B5EF4-FFF2-40B4-BE49-F238E27FC236}">
                <a16:creationId xmlns:a16="http://schemas.microsoft.com/office/drawing/2014/main" id="{74B85E3A-0D36-FCAA-806B-891F64B947C4}"/>
              </a:ext>
            </a:extLst>
          </p:cNvPr>
          <p:cNvSpPr/>
          <p:nvPr/>
        </p:nvSpPr>
        <p:spPr>
          <a:xfrm>
            <a:off x="5172978" y="2972286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文本框 518">
            <a:extLst>
              <a:ext uri="{FF2B5EF4-FFF2-40B4-BE49-F238E27FC236}">
                <a16:creationId xmlns:a16="http://schemas.microsoft.com/office/drawing/2014/main" id="{3E832CA6-FDF4-C8D1-4C56-3DCCBFE52276}"/>
              </a:ext>
            </a:extLst>
          </p:cNvPr>
          <p:cNvSpPr txBox="1"/>
          <p:nvPr/>
        </p:nvSpPr>
        <p:spPr>
          <a:xfrm>
            <a:off x="5078463" y="2933953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00B1F61C-1A5E-9E5F-5BE8-CACBB3A0B6A5}"/>
              </a:ext>
            </a:extLst>
          </p:cNvPr>
          <p:cNvSpPr/>
          <p:nvPr/>
        </p:nvSpPr>
        <p:spPr>
          <a:xfrm rot="5400000">
            <a:off x="5181456" y="3191347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矩形 531">
            <a:extLst>
              <a:ext uri="{FF2B5EF4-FFF2-40B4-BE49-F238E27FC236}">
                <a16:creationId xmlns:a16="http://schemas.microsoft.com/office/drawing/2014/main" id="{506F2496-3CB0-2349-5058-9FA948252DCB}"/>
              </a:ext>
            </a:extLst>
          </p:cNvPr>
          <p:cNvSpPr/>
          <p:nvPr/>
        </p:nvSpPr>
        <p:spPr>
          <a:xfrm>
            <a:off x="5141905" y="3152728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3" name="文本框 532">
            <a:extLst>
              <a:ext uri="{FF2B5EF4-FFF2-40B4-BE49-F238E27FC236}">
                <a16:creationId xmlns:a16="http://schemas.microsoft.com/office/drawing/2014/main" id="{C3FAB5B0-9968-3426-CD16-612694A246D4}"/>
              </a:ext>
            </a:extLst>
          </p:cNvPr>
          <p:cNvSpPr txBox="1"/>
          <p:nvPr/>
        </p:nvSpPr>
        <p:spPr>
          <a:xfrm>
            <a:off x="5057544" y="311439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" name="矩形 533">
            <a:extLst>
              <a:ext uri="{FF2B5EF4-FFF2-40B4-BE49-F238E27FC236}">
                <a16:creationId xmlns:a16="http://schemas.microsoft.com/office/drawing/2014/main" id="{C053E376-42E7-0E1D-8C28-822CD5A09ED0}"/>
              </a:ext>
            </a:extLst>
          </p:cNvPr>
          <p:cNvSpPr/>
          <p:nvPr/>
        </p:nvSpPr>
        <p:spPr>
          <a:xfrm rot="5400000">
            <a:off x="5176901" y="3371909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5" name="矩形 534">
            <a:extLst>
              <a:ext uri="{FF2B5EF4-FFF2-40B4-BE49-F238E27FC236}">
                <a16:creationId xmlns:a16="http://schemas.microsoft.com/office/drawing/2014/main" id="{DCD8F75F-75FA-020F-0B75-00B3EFFCFC77}"/>
              </a:ext>
            </a:extLst>
          </p:cNvPr>
          <p:cNvSpPr/>
          <p:nvPr/>
        </p:nvSpPr>
        <p:spPr>
          <a:xfrm>
            <a:off x="5137350" y="3333290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文本框 535">
            <a:extLst>
              <a:ext uri="{FF2B5EF4-FFF2-40B4-BE49-F238E27FC236}">
                <a16:creationId xmlns:a16="http://schemas.microsoft.com/office/drawing/2014/main" id="{029CF85E-6701-6660-FDCA-2E38A1142391}"/>
              </a:ext>
            </a:extLst>
          </p:cNvPr>
          <p:cNvSpPr txBox="1"/>
          <p:nvPr/>
        </p:nvSpPr>
        <p:spPr>
          <a:xfrm>
            <a:off x="5052989" y="3294957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7" name="文本框 536">
            <a:extLst>
              <a:ext uri="{FF2B5EF4-FFF2-40B4-BE49-F238E27FC236}">
                <a16:creationId xmlns:a16="http://schemas.microsoft.com/office/drawing/2014/main" id="{E938A15C-40E1-26BC-9BAE-BDD20BCEB4E7}"/>
              </a:ext>
            </a:extLst>
          </p:cNvPr>
          <p:cNvSpPr txBox="1"/>
          <p:nvPr/>
        </p:nvSpPr>
        <p:spPr>
          <a:xfrm>
            <a:off x="4794454" y="3098508"/>
            <a:ext cx="405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KR Terminal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8" name="文本框 537">
            <a:extLst>
              <a:ext uri="{FF2B5EF4-FFF2-40B4-BE49-F238E27FC236}">
                <a16:creationId xmlns:a16="http://schemas.microsoft.com/office/drawing/2014/main" id="{CF506959-4822-08DC-2A56-80CA664279F0}"/>
              </a:ext>
            </a:extLst>
          </p:cNvPr>
          <p:cNvSpPr txBox="1"/>
          <p:nvPr/>
        </p:nvSpPr>
        <p:spPr>
          <a:xfrm>
            <a:off x="4789227" y="3280799"/>
            <a:ext cx="42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Hougang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0" name="矩形 539">
            <a:extLst>
              <a:ext uri="{FF2B5EF4-FFF2-40B4-BE49-F238E27FC236}">
                <a16:creationId xmlns:a16="http://schemas.microsoft.com/office/drawing/2014/main" id="{D0EED24B-CC9D-499A-6BA3-8D7D6A5374A3}"/>
              </a:ext>
            </a:extLst>
          </p:cNvPr>
          <p:cNvSpPr/>
          <p:nvPr/>
        </p:nvSpPr>
        <p:spPr>
          <a:xfrm>
            <a:off x="5559706" y="3152432"/>
            <a:ext cx="27467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矩形 540">
            <a:extLst>
              <a:ext uri="{FF2B5EF4-FFF2-40B4-BE49-F238E27FC236}">
                <a16:creationId xmlns:a16="http://schemas.microsoft.com/office/drawing/2014/main" id="{50FF780E-FC0B-9EB6-B1BE-60B56FCD4C4A}"/>
              </a:ext>
            </a:extLst>
          </p:cNvPr>
          <p:cNvSpPr/>
          <p:nvPr/>
        </p:nvSpPr>
        <p:spPr>
          <a:xfrm>
            <a:off x="5835406" y="3153891"/>
            <a:ext cx="4680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矩形 541">
            <a:extLst>
              <a:ext uri="{FF2B5EF4-FFF2-40B4-BE49-F238E27FC236}">
                <a16:creationId xmlns:a16="http://schemas.microsoft.com/office/drawing/2014/main" id="{E3C9ABF6-FE55-5248-A92B-4331D9620CDB}"/>
              </a:ext>
            </a:extLst>
          </p:cNvPr>
          <p:cNvSpPr/>
          <p:nvPr/>
        </p:nvSpPr>
        <p:spPr>
          <a:xfrm>
            <a:off x="5883223" y="3153891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矩形 545">
            <a:extLst>
              <a:ext uri="{FF2B5EF4-FFF2-40B4-BE49-F238E27FC236}">
                <a16:creationId xmlns:a16="http://schemas.microsoft.com/office/drawing/2014/main" id="{01C67F8E-BC54-342D-E99D-9DA69867158D}"/>
              </a:ext>
            </a:extLst>
          </p:cNvPr>
          <p:cNvSpPr/>
          <p:nvPr/>
        </p:nvSpPr>
        <p:spPr>
          <a:xfrm>
            <a:off x="6371655" y="3152661"/>
            <a:ext cx="115964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矩形 547">
            <a:extLst>
              <a:ext uri="{FF2B5EF4-FFF2-40B4-BE49-F238E27FC236}">
                <a16:creationId xmlns:a16="http://schemas.microsoft.com/office/drawing/2014/main" id="{7C0E7086-F16C-BA13-DBA3-BC9DAF020414}"/>
              </a:ext>
            </a:extLst>
          </p:cNvPr>
          <p:cNvSpPr/>
          <p:nvPr/>
        </p:nvSpPr>
        <p:spPr>
          <a:xfrm>
            <a:off x="7530656" y="3153496"/>
            <a:ext cx="30887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矩形 548">
            <a:extLst>
              <a:ext uri="{FF2B5EF4-FFF2-40B4-BE49-F238E27FC236}">
                <a16:creationId xmlns:a16="http://schemas.microsoft.com/office/drawing/2014/main" id="{689829FE-1981-3EAE-84EA-191D21437D51}"/>
              </a:ext>
            </a:extLst>
          </p:cNvPr>
          <p:cNvSpPr/>
          <p:nvPr/>
        </p:nvSpPr>
        <p:spPr>
          <a:xfrm>
            <a:off x="7838810" y="3152230"/>
            <a:ext cx="677454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矩形 549">
            <a:extLst>
              <a:ext uri="{FF2B5EF4-FFF2-40B4-BE49-F238E27FC236}">
                <a16:creationId xmlns:a16="http://schemas.microsoft.com/office/drawing/2014/main" id="{4539A0F9-4298-4AC0-E917-1710749EC948}"/>
              </a:ext>
            </a:extLst>
          </p:cNvPr>
          <p:cNvSpPr/>
          <p:nvPr/>
        </p:nvSpPr>
        <p:spPr>
          <a:xfrm>
            <a:off x="5425492" y="3333290"/>
            <a:ext cx="18455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矩形 552">
            <a:extLst>
              <a:ext uri="{FF2B5EF4-FFF2-40B4-BE49-F238E27FC236}">
                <a16:creationId xmlns:a16="http://schemas.microsoft.com/office/drawing/2014/main" id="{5FB15C08-AC49-EFD8-7FD8-718D9D8F6C8E}"/>
              </a:ext>
            </a:extLst>
          </p:cNvPr>
          <p:cNvSpPr/>
          <p:nvPr/>
        </p:nvSpPr>
        <p:spPr>
          <a:xfrm>
            <a:off x="5788982" y="3333288"/>
            <a:ext cx="9291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7" name="矩形 556">
            <a:extLst>
              <a:ext uri="{FF2B5EF4-FFF2-40B4-BE49-F238E27FC236}">
                <a16:creationId xmlns:a16="http://schemas.microsoft.com/office/drawing/2014/main" id="{AA148EC1-08E6-FEB4-D293-115906DABCF6}"/>
              </a:ext>
            </a:extLst>
          </p:cNvPr>
          <p:cNvSpPr/>
          <p:nvPr/>
        </p:nvSpPr>
        <p:spPr>
          <a:xfrm>
            <a:off x="6492076" y="3336516"/>
            <a:ext cx="857012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3D57AF19-43D2-E108-1CB3-C262E937730E}"/>
              </a:ext>
            </a:extLst>
          </p:cNvPr>
          <p:cNvSpPr/>
          <p:nvPr/>
        </p:nvSpPr>
        <p:spPr>
          <a:xfrm>
            <a:off x="7349089" y="3337050"/>
            <a:ext cx="454268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矩形 562">
            <a:extLst>
              <a:ext uri="{FF2B5EF4-FFF2-40B4-BE49-F238E27FC236}">
                <a16:creationId xmlns:a16="http://schemas.microsoft.com/office/drawing/2014/main" id="{548A85DF-5066-0B7D-74A9-28F5C7CFB36D}"/>
              </a:ext>
            </a:extLst>
          </p:cNvPr>
          <p:cNvSpPr/>
          <p:nvPr/>
        </p:nvSpPr>
        <p:spPr>
          <a:xfrm>
            <a:off x="7803357" y="3335145"/>
            <a:ext cx="71290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C0B36462-10BD-251C-0EAA-D49BC6DC675D}"/>
              </a:ext>
            </a:extLst>
          </p:cNvPr>
          <p:cNvSpPr txBox="1"/>
          <p:nvPr/>
        </p:nvSpPr>
        <p:spPr>
          <a:xfrm>
            <a:off x="9798" y="2197438"/>
            <a:ext cx="81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7" name="直接连接符 966">
            <a:extLst>
              <a:ext uri="{FF2B5EF4-FFF2-40B4-BE49-F238E27FC236}">
                <a16:creationId xmlns:a16="http://schemas.microsoft.com/office/drawing/2014/main" id="{6E17DF67-F57C-399B-FBDA-B81281E532CE}"/>
              </a:ext>
            </a:extLst>
          </p:cNvPr>
          <p:cNvCxnSpPr/>
          <p:nvPr/>
        </p:nvCxnSpPr>
        <p:spPr>
          <a:xfrm>
            <a:off x="1430486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直接连接符 967">
            <a:extLst>
              <a:ext uri="{FF2B5EF4-FFF2-40B4-BE49-F238E27FC236}">
                <a16:creationId xmlns:a16="http://schemas.microsoft.com/office/drawing/2014/main" id="{AA26599C-7B12-A454-86BF-B4A3DFA2D6FB}"/>
              </a:ext>
            </a:extLst>
          </p:cNvPr>
          <p:cNvCxnSpPr/>
          <p:nvPr/>
        </p:nvCxnSpPr>
        <p:spPr>
          <a:xfrm>
            <a:off x="1609348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直接连接符 968">
            <a:extLst>
              <a:ext uri="{FF2B5EF4-FFF2-40B4-BE49-F238E27FC236}">
                <a16:creationId xmlns:a16="http://schemas.microsoft.com/office/drawing/2014/main" id="{6927E7E0-6810-C916-951D-99C8D3F226C8}"/>
              </a:ext>
            </a:extLst>
          </p:cNvPr>
          <p:cNvCxnSpPr/>
          <p:nvPr/>
        </p:nvCxnSpPr>
        <p:spPr>
          <a:xfrm>
            <a:off x="1788159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直接连接符 969">
            <a:extLst>
              <a:ext uri="{FF2B5EF4-FFF2-40B4-BE49-F238E27FC236}">
                <a16:creationId xmlns:a16="http://schemas.microsoft.com/office/drawing/2014/main" id="{B45A6037-ED79-A5FD-03D8-307D0B93A02D}"/>
              </a:ext>
            </a:extLst>
          </p:cNvPr>
          <p:cNvCxnSpPr/>
          <p:nvPr/>
        </p:nvCxnSpPr>
        <p:spPr>
          <a:xfrm>
            <a:off x="1967021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接连接符 970">
            <a:extLst>
              <a:ext uri="{FF2B5EF4-FFF2-40B4-BE49-F238E27FC236}">
                <a16:creationId xmlns:a16="http://schemas.microsoft.com/office/drawing/2014/main" id="{BFB21118-7B0D-4D6F-5308-988C1C84DEDB}"/>
              </a:ext>
            </a:extLst>
          </p:cNvPr>
          <p:cNvCxnSpPr/>
          <p:nvPr/>
        </p:nvCxnSpPr>
        <p:spPr>
          <a:xfrm>
            <a:off x="2146895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接连接符 971">
            <a:extLst>
              <a:ext uri="{FF2B5EF4-FFF2-40B4-BE49-F238E27FC236}">
                <a16:creationId xmlns:a16="http://schemas.microsoft.com/office/drawing/2014/main" id="{33EA561E-18B8-151F-024B-C83045092CEE}"/>
              </a:ext>
            </a:extLst>
          </p:cNvPr>
          <p:cNvCxnSpPr/>
          <p:nvPr/>
        </p:nvCxnSpPr>
        <p:spPr>
          <a:xfrm>
            <a:off x="2325757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接连接符 972">
            <a:extLst>
              <a:ext uri="{FF2B5EF4-FFF2-40B4-BE49-F238E27FC236}">
                <a16:creationId xmlns:a16="http://schemas.microsoft.com/office/drawing/2014/main" id="{D4A9230B-3FEB-F457-F7B9-804218862883}"/>
              </a:ext>
            </a:extLst>
          </p:cNvPr>
          <p:cNvCxnSpPr/>
          <p:nvPr/>
        </p:nvCxnSpPr>
        <p:spPr>
          <a:xfrm>
            <a:off x="2504568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接连接符 973">
            <a:extLst>
              <a:ext uri="{FF2B5EF4-FFF2-40B4-BE49-F238E27FC236}">
                <a16:creationId xmlns:a16="http://schemas.microsoft.com/office/drawing/2014/main" id="{34B4EA34-565E-A293-B767-864231A719B6}"/>
              </a:ext>
            </a:extLst>
          </p:cNvPr>
          <p:cNvCxnSpPr/>
          <p:nvPr/>
        </p:nvCxnSpPr>
        <p:spPr>
          <a:xfrm>
            <a:off x="2683430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接连接符 974">
            <a:extLst>
              <a:ext uri="{FF2B5EF4-FFF2-40B4-BE49-F238E27FC236}">
                <a16:creationId xmlns:a16="http://schemas.microsoft.com/office/drawing/2014/main" id="{98499306-1E82-DB49-78E2-C12E9E55A606}"/>
              </a:ext>
            </a:extLst>
          </p:cNvPr>
          <p:cNvCxnSpPr/>
          <p:nvPr/>
        </p:nvCxnSpPr>
        <p:spPr>
          <a:xfrm>
            <a:off x="2861141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接连接符 975">
            <a:extLst>
              <a:ext uri="{FF2B5EF4-FFF2-40B4-BE49-F238E27FC236}">
                <a16:creationId xmlns:a16="http://schemas.microsoft.com/office/drawing/2014/main" id="{271FE787-92FD-5917-CEF4-2FB4FEEFC8BC}"/>
              </a:ext>
            </a:extLst>
          </p:cNvPr>
          <p:cNvCxnSpPr/>
          <p:nvPr/>
        </p:nvCxnSpPr>
        <p:spPr>
          <a:xfrm>
            <a:off x="3040003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接连接符 976">
            <a:extLst>
              <a:ext uri="{FF2B5EF4-FFF2-40B4-BE49-F238E27FC236}">
                <a16:creationId xmlns:a16="http://schemas.microsoft.com/office/drawing/2014/main" id="{06D83FE7-F3D3-AEA0-6BE9-90DBBDB8B314}"/>
              </a:ext>
            </a:extLst>
          </p:cNvPr>
          <p:cNvCxnSpPr/>
          <p:nvPr/>
        </p:nvCxnSpPr>
        <p:spPr>
          <a:xfrm>
            <a:off x="3218814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接连接符 977">
            <a:extLst>
              <a:ext uri="{FF2B5EF4-FFF2-40B4-BE49-F238E27FC236}">
                <a16:creationId xmlns:a16="http://schemas.microsoft.com/office/drawing/2014/main" id="{A41D0A62-1F63-098A-E64C-4E692D2F07D2}"/>
              </a:ext>
            </a:extLst>
          </p:cNvPr>
          <p:cNvCxnSpPr/>
          <p:nvPr/>
        </p:nvCxnSpPr>
        <p:spPr>
          <a:xfrm>
            <a:off x="3397676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接连接符 978">
            <a:extLst>
              <a:ext uri="{FF2B5EF4-FFF2-40B4-BE49-F238E27FC236}">
                <a16:creationId xmlns:a16="http://schemas.microsoft.com/office/drawing/2014/main" id="{3AE9778B-DBA3-43ED-F1BA-A3A1C20E4EE7}"/>
              </a:ext>
            </a:extLst>
          </p:cNvPr>
          <p:cNvCxnSpPr/>
          <p:nvPr/>
        </p:nvCxnSpPr>
        <p:spPr>
          <a:xfrm>
            <a:off x="3577550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接连接符 979">
            <a:extLst>
              <a:ext uri="{FF2B5EF4-FFF2-40B4-BE49-F238E27FC236}">
                <a16:creationId xmlns:a16="http://schemas.microsoft.com/office/drawing/2014/main" id="{7DF283C0-81E1-9B02-0E6C-D758B12BCA15}"/>
              </a:ext>
            </a:extLst>
          </p:cNvPr>
          <p:cNvCxnSpPr/>
          <p:nvPr/>
        </p:nvCxnSpPr>
        <p:spPr>
          <a:xfrm>
            <a:off x="3756412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接连接符 980">
            <a:extLst>
              <a:ext uri="{FF2B5EF4-FFF2-40B4-BE49-F238E27FC236}">
                <a16:creationId xmlns:a16="http://schemas.microsoft.com/office/drawing/2014/main" id="{ACB745C0-EF67-494E-90A7-EB741886537B}"/>
              </a:ext>
            </a:extLst>
          </p:cNvPr>
          <p:cNvCxnSpPr/>
          <p:nvPr/>
        </p:nvCxnSpPr>
        <p:spPr>
          <a:xfrm>
            <a:off x="3935223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接连接符 981">
            <a:extLst>
              <a:ext uri="{FF2B5EF4-FFF2-40B4-BE49-F238E27FC236}">
                <a16:creationId xmlns:a16="http://schemas.microsoft.com/office/drawing/2014/main" id="{B8FAB8C7-D85F-5591-CA79-C3ADC4DDE45C}"/>
              </a:ext>
            </a:extLst>
          </p:cNvPr>
          <p:cNvCxnSpPr/>
          <p:nvPr/>
        </p:nvCxnSpPr>
        <p:spPr>
          <a:xfrm>
            <a:off x="4114085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" name="文本框 982">
            <a:extLst>
              <a:ext uri="{FF2B5EF4-FFF2-40B4-BE49-F238E27FC236}">
                <a16:creationId xmlns:a16="http://schemas.microsoft.com/office/drawing/2014/main" id="{C576E7A0-4CDA-D869-C272-EA3FAB70DC79}"/>
              </a:ext>
            </a:extLst>
          </p:cNvPr>
          <p:cNvSpPr txBox="1"/>
          <p:nvPr/>
        </p:nvSpPr>
        <p:spPr>
          <a:xfrm>
            <a:off x="1293293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4" name="文本框 983">
            <a:extLst>
              <a:ext uri="{FF2B5EF4-FFF2-40B4-BE49-F238E27FC236}">
                <a16:creationId xmlns:a16="http://schemas.microsoft.com/office/drawing/2014/main" id="{C752CA7D-D120-AB83-63F5-E93E75CB7A3A}"/>
              </a:ext>
            </a:extLst>
          </p:cNvPr>
          <p:cNvSpPr txBox="1"/>
          <p:nvPr/>
        </p:nvSpPr>
        <p:spPr>
          <a:xfrm>
            <a:off x="1472015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5" name="文本框 984">
            <a:extLst>
              <a:ext uri="{FF2B5EF4-FFF2-40B4-BE49-F238E27FC236}">
                <a16:creationId xmlns:a16="http://schemas.microsoft.com/office/drawing/2014/main" id="{E88711D1-4183-BE78-64C8-86C9352A47D7}"/>
              </a:ext>
            </a:extLst>
          </p:cNvPr>
          <p:cNvSpPr txBox="1"/>
          <p:nvPr/>
        </p:nvSpPr>
        <p:spPr>
          <a:xfrm>
            <a:off x="1653040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6" name="文本框 985">
            <a:extLst>
              <a:ext uri="{FF2B5EF4-FFF2-40B4-BE49-F238E27FC236}">
                <a16:creationId xmlns:a16="http://schemas.microsoft.com/office/drawing/2014/main" id="{F2F9F93D-2210-1338-8849-6AD87E185B78}"/>
              </a:ext>
            </a:extLst>
          </p:cNvPr>
          <p:cNvSpPr txBox="1"/>
          <p:nvPr/>
        </p:nvSpPr>
        <p:spPr>
          <a:xfrm>
            <a:off x="1827751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7" name="文本框 986">
            <a:extLst>
              <a:ext uri="{FF2B5EF4-FFF2-40B4-BE49-F238E27FC236}">
                <a16:creationId xmlns:a16="http://schemas.microsoft.com/office/drawing/2014/main" id="{90378CFC-4FE8-8555-713B-F31E355288C8}"/>
              </a:ext>
            </a:extLst>
          </p:cNvPr>
          <p:cNvSpPr txBox="1"/>
          <p:nvPr/>
        </p:nvSpPr>
        <p:spPr>
          <a:xfrm>
            <a:off x="2008639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8" name="文本框 987">
            <a:extLst>
              <a:ext uri="{FF2B5EF4-FFF2-40B4-BE49-F238E27FC236}">
                <a16:creationId xmlns:a16="http://schemas.microsoft.com/office/drawing/2014/main" id="{85A5D4A3-54E0-44A5-F96E-817237551179}"/>
              </a:ext>
            </a:extLst>
          </p:cNvPr>
          <p:cNvSpPr txBox="1"/>
          <p:nvPr/>
        </p:nvSpPr>
        <p:spPr>
          <a:xfrm>
            <a:off x="2188436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9" name="文本框 988">
            <a:extLst>
              <a:ext uri="{FF2B5EF4-FFF2-40B4-BE49-F238E27FC236}">
                <a16:creationId xmlns:a16="http://schemas.microsoft.com/office/drawing/2014/main" id="{4BBBB586-AA83-691E-4F7E-E38B9379C5B9}"/>
              </a:ext>
            </a:extLst>
          </p:cNvPr>
          <p:cNvSpPr txBox="1"/>
          <p:nvPr/>
        </p:nvSpPr>
        <p:spPr>
          <a:xfrm>
            <a:off x="2366158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0" name="文本框 989">
            <a:extLst>
              <a:ext uri="{FF2B5EF4-FFF2-40B4-BE49-F238E27FC236}">
                <a16:creationId xmlns:a16="http://schemas.microsoft.com/office/drawing/2014/main" id="{011AB9FE-AD48-222D-3B12-818888706AEF}"/>
              </a:ext>
            </a:extLst>
          </p:cNvPr>
          <p:cNvSpPr txBox="1"/>
          <p:nvPr/>
        </p:nvSpPr>
        <p:spPr>
          <a:xfrm>
            <a:off x="2547608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1" name="文本框 990">
            <a:extLst>
              <a:ext uri="{FF2B5EF4-FFF2-40B4-BE49-F238E27FC236}">
                <a16:creationId xmlns:a16="http://schemas.microsoft.com/office/drawing/2014/main" id="{ABE59D69-B8FA-DAEA-2F2D-884FE6CB1A95}"/>
              </a:ext>
            </a:extLst>
          </p:cNvPr>
          <p:cNvSpPr txBox="1"/>
          <p:nvPr/>
        </p:nvSpPr>
        <p:spPr>
          <a:xfrm>
            <a:off x="2723948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2" name="文本框 991">
            <a:extLst>
              <a:ext uri="{FF2B5EF4-FFF2-40B4-BE49-F238E27FC236}">
                <a16:creationId xmlns:a16="http://schemas.microsoft.com/office/drawing/2014/main" id="{D8AAE3AB-E2CC-5A11-61A2-AE6414000135}"/>
              </a:ext>
            </a:extLst>
          </p:cNvPr>
          <p:cNvSpPr txBox="1"/>
          <p:nvPr/>
        </p:nvSpPr>
        <p:spPr>
          <a:xfrm>
            <a:off x="2902311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3" name="文本框 992">
            <a:extLst>
              <a:ext uri="{FF2B5EF4-FFF2-40B4-BE49-F238E27FC236}">
                <a16:creationId xmlns:a16="http://schemas.microsoft.com/office/drawing/2014/main" id="{BEB568B2-5C3C-6213-6E55-CC26F890D084}"/>
              </a:ext>
            </a:extLst>
          </p:cNvPr>
          <p:cNvSpPr txBox="1"/>
          <p:nvPr/>
        </p:nvSpPr>
        <p:spPr>
          <a:xfrm>
            <a:off x="3083999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4" name="文本框 993">
            <a:extLst>
              <a:ext uri="{FF2B5EF4-FFF2-40B4-BE49-F238E27FC236}">
                <a16:creationId xmlns:a16="http://schemas.microsoft.com/office/drawing/2014/main" id="{17389111-DB45-9E28-2A3A-0E856A549A3F}"/>
              </a:ext>
            </a:extLst>
          </p:cNvPr>
          <p:cNvSpPr txBox="1"/>
          <p:nvPr/>
        </p:nvSpPr>
        <p:spPr>
          <a:xfrm>
            <a:off x="3263873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5" name="文本框 994">
            <a:extLst>
              <a:ext uri="{FF2B5EF4-FFF2-40B4-BE49-F238E27FC236}">
                <a16:creationId xmlns:a16="http://schemas.microsoft.com/office/drawing/2014/main" id="{1C398C45-64CB-0F43-D89C-B0C7D28FA5E5}"/>
              </a:ext>
            </a:extLst>
          </p:cNvPr>
          <p:cNvSpPr txBox="1"/>
          <p:nvPr/>
        </p:nvSpPr>
        <p:spPr>
          <a:xfrm>
            <a:off x="3440305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6" name="文本框 995">
            <a:extLst>
              <a:ext uri="{FF2B5EF4-FFF2-40B4-BE49-F238E27FC236}">
                <a16:creationId xmlns:a16="http://schemas.microsoft.com/office/drawing/2014/main" id="{59BDCC5D-01DB-6199-CFB2-FA72A3261EB6}"/>
              </a:ext>
            </a:extLst>
          </p:cNvPr>
          <p:cNvSpPr txBox="1"/>
          <p:nvPr/>
        </p:nvSpPr>
        <p:spPr>
          <a:xfrm>
            <a:off x="3618864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7" name="文本框 996">
            <a:extLst>
              <a:ext uri="{FF2B5EF4-FFF2-40B4-BE49-F238E27FC236}">
                <a16:creationId xmlns:a16="http://schemas.microsoft.com/office/drawing/2014/main" id="{40FDF646-88F3-112C-697A-0DE378487118}"/>
              </a:ext>
            </a:extLst>
          </p:cNvPr>
          <p:cNvSpPr txBox="1"/>
          <p:nvPr/>
        </p:nvSpPr>
        <p:spPr>
          <a:xfrm>
            <a:off x="3797725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8" name="文本框 997">
            <a:extLst>
              <a:ext uri="{FF2B5EF4-FFF2-40B4-BE49-F238E27FC236}">
                <a16:creationId xmlns:a16="http://schemas.microsoft.com/office/drawing/2014/main" id="{14A7403B-C751-B483-0F7F-FF50E7079599}"/>
              </a:ext>
            </a:extLst>
          </p:cNvPr>
          <p:cNvSpPr txBox="1"/>
          <p:nvPr/>
        </p:nvSpPr>
        <p:spPr>
          <a:xfrm>
            <a:off x="3976535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9" name="直接连接符 998">
            <a:extLst>
              <a:ext uri="{FF2B5EF4-FFF2-40B4-BE49-F238E27FC236}">
                <a16:creationId xmlns:a16="http://schemas.microsoft.com/office/drawing/2014/main" id="{BCE0A70D-B79D-A77D-1431-8EBA9658175C}"/>
              </a:ext>
            </a:extLst>
          </p:cNvPr>
          <p:cNvCxnSpPr/>
          <p:nvPr/>
        </p:nvCxnSpPr>
        <p:spPr>
          <a:xfrm>
            <a:off x="4292717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连接符 999">
            <a:extLst>
              <a:ext uri="{FF2B5EF4-FFF2-40B4-BE49-F238E27FC236}">
                <a16:creationId xmlns:a16="http://schemas.microsoft.com/office/drawing/2014/main" id="{4EDAE1A5-B76D-F842-95A5-040D8A8A339F}"/>
              </a:ext>
            </a:extLst>
          </p:cNvPr>
          <p:cNvCxnSpPr/>
          <p:nvPr/>
        </p:nvCxnSpPr>
        <p:spPr>
          <a:xfrm>
            <a:off x="4471528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接连接符 1000">
            <a:extLst>
              <a:ext uri="{FF2B5EF4-FFF2-40B4-BE49-F238E27FC236}">
                <a16:creationId xmlns:a16="http://schemas.microsoft.com/office/drawing/2014/main" id="{E6E1FDBE-17D7-E9E7-7A17-7A1D6172CABB}"/>
              </a:ext>
            </a:extLst>
          </p:cNvPr>
          <p:cNvCxnSpPr/>
          <p:nvPr/>
        </p:nvCxnSpPr>
        <p:spPr>
          <a:xfrm>
            <a:off x="4650390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2" name="文本框 1001">
            <a:extLst>
              <a:ext uri="{FF2B5EF4-FFF2-40B4-BE49-F238E27FC236}">
                <a16:creationId xmlns:a16="http://schemas.microsoft.com/office/drawing/2014/main" id="{3BA624CB-61E8-223C-ED31-8C47C2B6B4D5}"/>
              </a:ext>
            </a:extLst>
          </p:cNvPr>
          <p:cNvSpPr txBox="1"/>
          <p:nvPr/>
        </p:nvSpPr>
        <p:spPr>
          <a:xfrm>
            <a:off x="4155145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" name="文本框 1002">
            <a:extLst>
              <a:ext uri="{FF2B5EF4-FFF2-40B4-BE49-F238E27FC236}">
                <a16:creationId xmlns:a16="http://schemas.microsoft.com/office/drawing/2014/main" id="{C3882C83-1B6B-5326-8E9C-B9845281449D}"/>
              </a:ext>
            </a:extLst>
          </p:cNvPr>
          <p:cNvSpPr txBox="1"/>
          <p:nvPr/>
        </p:nvSpPr>
        <p:spPr>
          <a:xfrm>
            <a:off x="4333955" y="347687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4" name="文本框 1003">
            <a:extLst>
              <a:ext uri="{FF2B5EF4-FFF2-40B4-BE49-F238E27FC236}">
                <a16:creationId xmlns:a16="http://schemas.microsoft.com/office/drawing/2014/main" id="{4D387D0E-35D6-CE18-E097-139551087B1A}"/>
              </a:ext>
            </a:extLst>
          </p:cNvPr>
          <p:cNvSpPr txBox="1"/>
          <p:nvPr/>
        </p:nvSpPr>
        <p:spPr>
          <a:xfrm>
            <a:off x="4511374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5" name="矩形 1004">
            <a:extLst>
              <a:ext uri="{FF2B5EF4-FFF2-40B4-BE49-F238E27FC236}">
                <a16:creationId xmlns:a16="http://schemas.microsoft.com/office/drawing/2014/main" id="{45DC43E7-A1F4-0B82-ED00-6DE955522BA8}"/>
              </a:ext>
            </a:extLst>
          </p:cNvPr>
          <p:cNvSpPr/>
          <p:nvPr/>
        </p:nvSpPr>
        <p:spPr>
          <a:xfrm>
            <a:off x="1130821" y="3697902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6" name="文本框 1005">
            <a:extLst>
              <a:ext uri="{FF2B5EF4-FFF2-40B4-BE49-F238E27FC236}">
                <a16:creationId xmlns:a16="http://schemas.microsoft.com/office/drawing/2014/main" id="{BFF359BE-0643-9581-1888-83D4B9A32092}"/>
              </a:ext>
            </a:extLst>
          </p:cNvPr>
          <p:cNvSpPr txBox="1"/>
          <p:nvPr/>
        </p:nvSpPr>
        <p:spPr>
          <a:xfrm>
            <a:off x="1075926" y="3660249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7" name="矩形 1006">
            <a:extLst>
              <a:ext uri="{FF2B5EF4-FFF2-40B4-BE49-F238E27FC236}">
                <a16:creationId xmlns:a16="http://schemas.microsoft.com/office/drawing/2014/main" id="{15AD94E5-E682-BA98-C450-C423E66BB6D9}"/>
              </a:ext>
            </a:extLst>
          </p:cNvPr>
          <p:cNvSpPr/>
          <p:nvPr/>
        </p:nvSpPr>
        <p:spPr>
          <a:xfrm>
            <a:off x="1652989" y="3697902"/>
            <a:ext cx="134156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8" name="矩形 1007">
            <a:extLst>
              <a:ext uri="{FF2B5EF4-FFF2-40B4-BE49-F238E27FC236}">
                <a16:creationId xmlns:a16="http://schemas.microsoft.com/office/drawing/2014/main" id="{C24F8792-1ABB-A9F1-9A2F-11B903DF4DC1}"/>
              </a:ext>
            </a:extLst>
          </p:cNvPr>
          <p:cNvSpPr/>
          <p:nvPr/>
        </p:nvSpPr>
        <p:spPr>
          <a:xfrm>
            <a:off x="1785710" y="3697902"/>
            <a:ext cx="18102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9" name="矩形 1008">
            <a:extLst>
              <a:ext uri="{FF2B5EF4-FFF2-40B4-BE49-F238E27FC236}">
                <a16:creationId xmlns:a16="http://schemas.microsoft.com/office/drawing/2014/main" id="{AA7932D0-0E3B-1D73-0500-6A10D88C8CFD}"/>
              </a:ext>
            </a:extLst>
          </p:cNvPr>
          <p:cNvSpPr/>
          <p:nvPr/>
        </p:nvSpPr>
        <p:spPr>
          <a:xfrm>
            <a:off x="1966739" y="3697902"/>
            <a:ext cx="4824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0" name="矩形 1009">
            <a:extLst>
              <a:ext uri="{FF2B5EF4-FFF2-40B4-BE49-F238E27FC236}">
                <a16:creationId xmlns:a16="http://schemas.microsoft.com/office/drawing/2014/main" id="{2A2DB6B5-AFBC-4A59-BCCE-94EC759B99E8}"/>
              </a:ext>
            </a:extLst>
          </p:cNvPr>
          <p:cNvSpPr/>
          <p:nvPr/>
        </p:nvSpPr>
        <p:spPr>
          <a:xfrm>
            <a:off x="2448950" y="3697902"/>
            <a:ext cx="41242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1" name="矩形 1010">
            <a:extLst>
              <a:ext uri="{FF2B5EF4-FFF2-40B4-BE49-F238E27FC236}">
                <a16:creationId xmlns:a16="http://schemas.microsoft.com/office/drawing/2014/main" id="{BFF39BCD-5A4C-ADA2-90BA-C1F13B73AB49}"/>
              </a:ext>
            </a:extLst>
          </p:cNvPr>
          <p:cNvSpPr/>
          <p:nvPr/>
        </p:nvSpPr>
        <p:spPr>
          <a:xfrm>
            <a:off x="3842514" y="3697902"/>
            <a:ext cx="629007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2" name="矩形 1011">
            <a:extLst>
              <a:ext uri="{FF2B5EF4-FFF2-40B4-BE49-F238E27FC236}">
                <a16:creationId xmlns:a16="http://schemas.microsoft.com/office/drawing/2014/main" id="{508FAB1E-C651-D808-7A70-B43E3EC458FF}"/>
              </a:ext>
            </a:extLst>
          </p:cNvPr>
          <p:cNvSpPr/>
          <p:nvPr/>
        </p:nvSpPr>
        <p:spPr>
          <a:xfrm>
            <a:off x="1127281" y="3881888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3" name="文本框 1012">
            <a:extLst>
              <a:ext uri="{FF2B5EF4-FFF2-40B4-BE49-F238E27FC236}">
                <a16:creationId xmlns:a16="http://schemas.microsoft.com/office/drawing/2014/main" id="{A33E2B96-A793-D051-6836-863B2941D359}"/>
              </a:ext>
            </a:extLst>
          </p:cNvPr>
          <p:cNvSpPr txBox="1"/>
          <p:nvPr/>
        </p:nvSpPr>
        <p:spPr>
          <a:xfrm>
            <a:off x="1032766" y="384355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4" name="矩形 1013">
            <a:extLst>
              <a:ext uri="{FF2B5EF4-FFF2-40B4-BE49-F238E27FC236}">
                <a16:creationId xmlns:a16="http://schemas.microsoft.com/office/drawing/2014/main" id="{F5C48D40-E45D-EEDC-9D6B-1CA53BE04963}"/>
              </a:ext>
            </a:extLst>
          </p:cNvPr>
          <p:cNvSpPr/>
          <p:nvPr/>
        </p:nvSpPr>
        <p:spPr>
          <a:xfrm>
            <a:off x="1652715" y="3881888"/>
            <a:ext cx="7992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5" name="矩形 1014">
            <a:extLst>
              <a:ext uri="{FF2B5EF4-FFF2-40B4-BE49-F238E27FC236}">
                <a16:creationId xmlns:a16="http://schemas.microsoft.com/office/drawing/2014/main" id="{791A4CCE-9952-7A02-5258-5DB6AF5AB566}"/>
              </a:ext>
            </a:extLst>
          </p:cNvPr>
          <p:cNvSpPr/>
          <p:nvPr/>
        </p:nvSpPr>
        <p:spPr>
          <a:xfrm>
            <a:off x="2448950" y="3881888"/>
            <a:ext cx="41242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6" name="矩形 1015">
            <a:extLst>
              <a:ext uri="{FF2B5EF4-FFF2-40B4-BE49-F238E27FC236}">
                <a16:creationId xmlns:a16="http://schemas.microsoft.com/office/drawing/2014/main" id="{D8A5549A-5612-4E1C-C538-348B3C9AD6A3}"/>
              </a:ext>
            </a:extLst>
          </p:cNvPr>
          <p:cNvSpPr/>
          <p:nvPr/>
        </p:nvSpPr>
        <p:spPr>
          <a:xfrm>
            <a:off x="2861373" y="3881888"/>
            <a:ext cx="981072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7" name="矩形 1016">
            <a:extLst>
              <a:ext uri="{FF2B5EF4-FFF2-40B4-BE49-F238E27FC236}">
                <a16:creationId xmlns:a16="http://schemas.microsoft.com/office/drawing/2014/main" id="{BF28FE86-2ED7-FD67-B802-48350AC9A6AD}"/>
              </a:ext>
            </a:extLst>
          </p:cNvPr>
          <p:cNvSpPr/>
          <p:nvPr/>
        </p:nvSpPr>
        <p:spPr>
          <a:xfrm>
            <a:off x="1127281" y="4060174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8" name="文本框 1017">
            <a:extLst>
              <a:ext uri="{FF2B5EF4-FFF2-40B4-BE49-F238E27FC236}">
                <a16:creationId xmlns:a16="http://schemas.microsoft.com/office/drawing/2014/main" id="{E4CF06D2-839D-85F0-4966-95834E0B1EDD}"/>
              </a:ext>
            </a:extLst>
          </p:cNvPr>
          <p:cNvSpPr txBox="1"/>
          <p:nvPr/>
        </p:nvSpPr>
        <p:spPr>
          <a:xfrm>
            <a:off x="1032766" y="4021841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9" name="矩形 1018">
            <a:extLst>
              <a:ext uri="{FF2B5EF4-FFF2-40B4-BE49-F238E27FC236}">
                <a16:creationId xmlns:a16="http://schemas.microsoft.com/office/drawing/2014/main" id="{8D2C0B8E-92F7-ED7D-9C54-019AF070494F}"/>
              </a:ext>
            </a:extLst>
          </p:cNvPr>
          <p:cNvSpPr/>
          <p:nvPr/>
        </p:nvSpPr>
        <p:spPr>
          <a:xfrm>
            <a:off x="1656939" y="4060174"/>
            <a:ext cx="309584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0" name="矩形 1019">
            <a:extLst>
              <a:ext uri="{FF2B5EF4-FFF2-40B4-BE49-F238E27FC236}">
                <a16:creationId xmlns:a16="http://schemas.microsoft.com/office/drawing/2014/main" id="{74CBD1C9-033B-57DA-F20D-A24EA7EC0525}"/>
              </a:ext>
            </a:extLst>
          </p:cNvPr>
          <p:cNvSpPr/>
          <p:nvPr/>
        </p:nvSpPr>
        <p:spPr>
          <a:xfrm>
            <a:off x="1962415" y="4060174"/>
            <a:ext cx="48948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1" name="矩形 1020">
            <a:extLst>
              <a:ext uri="{FF2B5EF4-FFF2-40B4-BE49-F238E27FC236}">
                <a16:creationId xmlns:a16="http://schemas.microsoft.com/office/drawing/2014/main" id="{18FA56C1-3A28-2676-9005-A45ED3C28270}"/>
              </a:ext>
            </a:extLst>
          </p:cNvPr>
          <p:cNvSpPr/>
          <p:nvPr/>
        </p:nvSpPr>
        <p:spPr>
          <a:xfrm>
            <a:off x="2447705" y="4060174"/>
            <a:ext cx="412423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2" name="矩形 1021">
            <a:extLst>
              <a:ext uri="{FF2B5EF4-FFF2-40B4-BE49-F238E27FC236}">
                <a16:creationId xmlns:a16="http://schemas.microsoft.com/office/drawing/2014/main" id="{9E88993C-8F37-E11E-935F-1E5553C1C386}"/>
              </a:ext>
            </a:extLst>
          </p:cNvPr>
          <p:cNvSpPr/>
          <p:nvPr/>
        </p:nvSpPr>
        <p:spPr>
          <a:xfrm>
            <a:off x="2860129" y="4060174"/>
            <a:ext cx="54072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3" name="矩形 1022">
            <a:extLst>
              <a:ext uri="{FF2B5EF4-FFF2-40B4-BE49-F238E27FC236}">
                <a16:creationId xmlns:a16="http://schemas.microsoft.com/office/drawing/2014/main" id="{61FE321B-018B-5779-F748-6ECB216ED543}"/>
              </a:ext>
            </a:extLst>
          </p:cNvPr>
          <p:cNvSpPr/>
          <p:nvPr/>
        </p:nvSpPr>
        <p:spPr>
          <a:xfrm>
            <a:off x="3399486" y="4060174"/>
            <a:ext cx="443024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矩形 1023">
            <a:extLst>
              <a:ext uri="{FF2B5EF4-FFF2-40B4-BE49-F238E27FC236}">
                <a16:creationId xmlns:a16="http://schemas.microsoft.com/office/drawing/2014/main" id="{2DEE7C9F-38FC-50A6-B57E-5928D84D2682}"/>
              </a:ext>
            </a:extLst>
          </p:cNvPr>
          <p:cNvSpPr/>
          <p:nvPr/>
        </p:nvSpPr>
        <p:spPr>
          <a:xfrm>
            <a:off x="3842444" y="3881274"/>
            <a:ext cx="629078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矩形 1025">
            <a:extLst>
              <a:ext uri="{FF2B5EF4-FFF2-40B4-BE49-F238E27FC236}">
                <a16:creationId xmlns:a16="http://schemas.microsoft.com/office/drawing/2014/main" id="{24BDACF6-91E2-E08E-6937-FD0B0A087658}"/>
              </a:ext>
            </a:extLst>
          </p:cNvPr>
          <p:cNvSpPr/>
          <p:nvPr/>
        </p:nvSpPr>
        <p:spPr>
          <a:xfrm>
            <a:off x="3842444" y="4062079"/>
            <a:ext cx="627693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4C4FA330-7C2A-98C1-11F7-0B65F3674A22}"/>
              </a:ext>
            </a:extLst>
          </p:cNvPr>
          <p:cNvSpPr/>
          <p:nvPr/>
        </p:nvSpPr>
        <p:spPr>
          <a:xfrm>
            <a:off x="1126343" y="4238460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FABBE696-0014-88E4-C8ED-2AD93A0AF948}"/>
              </a:ext>
            </a:extLst>
          </p:cNvPr>
          <p:cNvSpPr txBox="1"/>
          <p:nvPr/>
        </p:nvSpPr>
        <p:spPr>
          <a:xfrm>
            <a:off x="1072343" y="4200127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9EA0B01C-D6D4-2F5A-3E5A-9C08123BDBCC}"/>
              </a:ext>
            </a:extLst>
          </p:cNvPr>
          <p:cNvSpPr/>
          <p:nvPr/>
        </p:nvSpPr>
        <p:spPr>
          <a:xfrm>
            <a:off x="1128756" y="4416746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B3C6E4C4-8198-4B0D-D26C-52C2E1633CE6}"/>
              </a:ext>
            </a:extLst>
          </p:cNvPr>
          <p:cNvSpPr txBox="1"/>
          <p:nvPr/>
        </p:nvSpPr>
        <p:spPr>
          <a:xfrm>
            <a:off x="1074756" y="4378413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" name="矩形 1033">
            <a:extLst>
              <a:ext uri="{FF2B5EF4-FFF2-40B4-BE49-F238E27FC236}">
                <a16:creationId xmlns:a16="http://schemas.microsoft.com/office/drawing/2014/main" id="{56B68945-B325-5673-D40E-7B0644AAB3AD}"/>
              </a:ext>
            </a:extLst>
          </p:cNvPr>
          <p:cNvSpPr/>
          <p:nvPr/>
        </p:nvSpPr>
        <p:spPr>
          <a:xfrm>
            <a:off x="1621975" y="4416746"/>
            <a:ext cx="2858541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矩形 1034">
            <a:extLst>
              <a:ext uri="{FF2B5EF4-FFF2-40B4-BE49-F238E27FC236}">
                <a16:creationId xmlns:a16="http://schemas.microsoft.com/office/drawing/2014/main" id="{35F3B23D-0192-B5A2-ADB7-6F48D36C6A31}"/>
              </a:ext>
            </a:extLst>
          </p:cNvPr>
          <p:cNvSpPr/>
          <p:nvPr/>
        </p:nvSpPr>
        <p:spPr>
          <a:xfrm>
            <a:off x="1126343" y="4601412"/>
            <a:ext cx="108000" cy="10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文本框 1035">
            <a:extLst>
              <a:ext uri="{FF2B5EF4-FFF2-40B4-BE49-F238E27FC236}">
                <a16:creationId xmlns:a16="http://schemas.microsoft.com/office/drawing/2014/main" id="{03C32F12-4E42-7002-AE9E-7CC9478F8946}"/>
              </a:ext>
            </a:extLst>
          </p:cNvPr>
          <p:cNvSpPr txBox="1"/>
          <p:nvPr/>
        </p:nvSpPr>
        <p:spPr>
          <a:xfrm>
            <a:off x="1072343" y="4563079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7" name="矩形 1036">
            <a:extLst>
              <a:ext uri="{FF2B5EF4-FFF2-40B4-BE49-F238E27FC236}">
                <a16:creationId xmlns:a16="http://schemas.microsoft.com/office/drawing/2014/main" id="{5B5C7599-537E-9913-A2E9-B7431CF89101}"/>
              </a:ext>
            </a:extLst>
          </p:cNvPr>
          <p:cNvSpPr/>
          <p:nvPr/>
        </p:nvSpPr>
        <p:spPr>
          <a:xfrm>
            <a:off x="3397445" y="4601412"/>
            <a:ext cx="445061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矩形 1037">
            <a:extLst>
              <a:ext uri="{FF2B5EF4-FFF2-40B4-BE49-F238E27FC236}">
                <a16:creationId xmlns:a16="http://schemas.microsoft.com/office/drawing/2014/main" id="{7521F669-F570-7E00-CDF4-724E03C12A9B}"/>
              </a:ext>
            </a:extLst>
          </p:cNvPr>
          <p:cNvSpPr/>
          <p:nvPr/>
        </p:nvSpPr>
        <p:spPr>
          <a:xfrm rot="5400000">
            <a:off x="1139151" y="4818317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矩形 1038">
            <a:extLst>
              <a:ext uri="{FF2B5EF4-FFF2-40B4-BE49-F238E27FC236}">
                <a16:creationId xmlns:a16="http://schemas.microsoft.com/office/drawing/2014/main" id="{6436133E-877E-721B-6C36-D10BCDB14F5B}"/>
              </a:ext>
            </a:extLst>
          </p:cNvPr>
          <p:cNvSpPr/>
          <p:nvPr/>
        </p:nvSpPr>
        <p:spPr>
          <a:xfrm>
            <a:off x="1099600" y="4779698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17C44EE7-B780-6B7D-CCF8-0617AC976233}"/>
              </a:ext>
            </a:extLst>
          </p:cNvPr>
          <p:cNvSpPr txBox="1"/>
          <p:nvPr/>
        </p:nvSpPr>
        <p:spPr>
          <a:xfrm>
            <a:off x="1015239" y="474136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矩形 1040">
            <a:extLst>
              <a:ext uri="{FF2B5EF4-FFF2-40B4-BE49-F238E27FC236}">
                <a16:creationId xmlns:a16="http://schemas.microsoft.com/office/drawing/2014/main" id="{D9745F60-67D6-A1DA-D73C-D28E7C01CD1D}"/>
              </a:ext>
            </a:extLst>
          </p:cNvPr>
          <p:cNvSpPr/>
          <p:nvPr/>
        </p:nvSpPr>
        <p:spPr>
          <a:xfrm>
            <a:off x="1696814" y="4779698"/>
            <a:ext cx="2193038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矩形 1041">
            <a:extLst>
              <a:ext uri="{FF2B5EF4-FFF2-40B4-BE49-F238E27FC236}">
                <a16:creationId xmlns:a16="http://schemas.microsoft.com/office/drawing/2014/main" id="{8E7DD70E-41F0-C838-E1C7-F314E83F8BA1}"/>
              </a:ext>
            </a:extLst>
          </p:cNvPr>
          <p:cNvSpPr/>
          <p:nvPr/>
        </p:nvSpPr>
        <p:spPr>
          <a:xfrm>
            <a:off x="1127281" y="4953236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609D9C52-8D0C-9714-48BD-A893B7BB59A6}"/>
              </a:ext>
            </a:extLst>
          </p:cNvPr>
          <p:cNvSpPr txBox="1"/>
          <p:nvPr/>
        </p:nvSpPr>
        <p:spPr>
          <a:xfrm>
            <a:off x="1032766" y="4914903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" name="矩形 1043">
            <a:extLst>
              <a:ext uri="{FF2B5EF4-FFF2-40B4-BE49-F238E27FC236}">
                <a16:creationId xmlns:a16="http://schemas.microsoft.com/office/drawing/2014/main" id="{BE9C1132-F871-BAB9-4B81-BCF7E2F68555}"/>
              </a:ext>
            </a:extLst>
          </p:cNvPr>
          <p:cNvSpPr/>
          <p:nvPr/>
        </p:nvSpPr>
        <p:spPr>
          <a:xfrm>
            <a:off x="1608197" y="4951604"/>
            <a:ext cx="445441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矩形 1044">
            <a:extLst>
              <a:ext uri="{FF2B5EF4-FFF2-40B4-BE49-F238E27FC236}">
                <a16:creationId xmlns:a16="http://schemas.microsoft.com/office/drawing/2014/main" id="{62AB78AC-9E01-D2FE-81D4-AACED06F4A4F}"/>
              </a:ext>
            </a:extLst>
          </p:cNvPr>
          <p:cNvSpPr/>
          <p:nvPr/>
        </p:nvSpPr>
        <p:spPr>
          <a:xfrm>
            <a:off x="2053638" y="4951604"/>
            <a:ext cx="27667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6" name="矩形 1045">
            <a:extLst>
              <a:ext uri="{FF2B5EF4-FFF2-40B4-BE49-F238E27FC236}">
                <a16:creationId xmlns:a16="http://schemas.microsoft.com/office/drawing/2014/main" id="{745A7A39-D58C-90A3-5300-183618BFB111}"/>
              </a:ext>
            </a:extLst>
          </p:cNvPr>
          <p:cNvSpPr/>
          <p:nvPr/>
        </p:nvSpPr>
        <p:spPr>
          <a:xfrm>
            <a:off x="2324888" y="4951604"/>
            <a:ext cx="40534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矩形 1046">
            <a:extLst>
              <a:ext uri="{FF2B5EF4-FFF2-40B4-BE49-F238E27FC236}">
                <a16:creationId xmlns:a16="http://schemas.microsoft.com/office/drawing/2014/main" id="{ADC2A47B-B611-39E4-699F-51FF3E7C7F3D}"/>
              </a:ext>
            </a:extLst>
          </p:cNvPr>
          <p:cNvSpPr/>
          <p:nvPr/>
        </p:nvSpPr>
        <p:spPr>
          <a:xfrm>
            <a:off x="2728803" y="4951604"/>
            <a:ext cx="8530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矩形 1047">
            <a:extLst>
              <a:ext uri="{FF2B5EF4-FFF2-40B4-BE49-F238E27FC236}">
                <a16:creationId xmlns:a16="http://schemas.microsoft.com/office/drawing/2014/main" id="{87B2EB1F-8387-415B-5CA2-34F517857544}"/>
              </a:ext>
            </a:extLst>
          </p:cNvPr>
          <p:cNvSpPr/>
          <p:nvPr/>
        </p:nvSpPr>
        <p:spPr>
          <a:xfrm>
            <a:off x="2811188" y="4951604"/>
            <a:ext cx="62911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矩形 1048">
            <a:extLst>
              <a:ext uri="{FF2B5EF4-FFF2-40B4-BE49-F238E27FC236}">
                <a16:creationId xmlns:a16="http://schemas.microsoft.com/office/drawing/2014/main" id="{917FB350-40DF-E817-08D9-DEF4C7130E39}"/>
              </a:ext>
            </a:extLst>
          </p:cNvPr>
          <p:cNvSpPr/>
          <p:nvPr/>
        </p:nvSpPr>
        <p:spPr>
          <a:xfrm>
            <a:off x="3439647" y="4951604"/>
            <a:ext cx="17836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" name="矩形 1049">
            <a:extLst>
              <a:ext uri="{FF2B5EF4-FFF2-40B4-BE49-F238E27FC236}">
                <a16:creationId xmlns:a16="http://schemas.microsoft.com/office/drawing/2014/main" id="{DC887C4A-5338-CB25-EF35-4E29270A8709}"/>
              </a:ext>
            </a:extLst>
          </p:cNvPr>
          <p:cNvSpPr/>
          <p:nvPr/>
        </p:nvSpPr>
        <p:spPr>
          <a:xfrm>
            <a:off x="3618013" y="4951604"/>
            <a:ext cx="8982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1" name="矩形 1050">
            <a:extLst>
              <a:ext uri="{FF2B5EF4-FFF2-40B4-BE49-F238E27FC236}">
                <a16:creationId xmlns:a16="http://schemas.microsoft.com/office/drawing/2014/main" id="{32BC0D7E-2379-AB6A-CC78-068B230A7D0B}"/>
              </a:ext>
            </a:extLst>
          </p:cNvPr>
          <p:cNvSpPr/>
          <p:nvPr/>
        </p:nvSpPr>
        <p:spPr>
          <a:xfrm>
            <a:off x="3706082" y="4951999"/>
            <a:ext cx="67524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2" name="矩形 1051">
            <a:extLst>
              <a:ext uri="{FF2B5EF4-FFF2-40B4-BE49-F238E27FC236}">
                <a16:creationId xmlns:a16="http://schemas.microsoft.com/office/drawing/2014/main" id="{D0B048CA-85F0-BCD6-E639-D950363B9CB3}"/>
              </a:ext>
            </a:extLst>
          </p:cNvPr>
          <p:cNvSpPr/>
          <p:nvPr/>
        </p:nvSpPr>
        <p:spPr>
          <a:xfrm>
            <a:off x="4378752" y="4951604"/>
            <a:ext cx="18120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5" name="矩形 1054">
            <a:extLst>
              <a:ext uri="{FF2B5EF4-FFF2-40B4-BE49-F238E27FC236}">
                <a16:creationId xmlns:a16="http://schemas.microsoft.com/office/drawing/2014/main" id="{A5A5A460-3965-4A96-016E-380A4EB95FA9}"/>
              </a:ext>
            </a:extLst>
          </p:cNvPr>
          <p:cNvSpPr/>
          <p:nvPr/>
        </p:nvSpPr>
        <p:spPr>
          <a:xfrm>
            <a:off x="1126851" y="5135569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6" name="文本框 1055">
            <a:extLst>
              <a:ext uri="{FF2B5EF4-FFF2-40B4-BE49-F238E27FC236}">
                <a16:creationId xmlns:a16="http://schemas.microsoft.com/office/drawing/2014/main" id="{E8419B0E-A27F-A0B4-2510-1AD63963A24E}"/>
              </a:ext>
            </a:extLst>
          </p:cNvPr>
          <p:cNvSpPr txBox="1"/>
          <p:nvPr/>
        </p:nvSpPr>
        <p:spPr>
          <a:xfrm>
            <a:off x="1032336" y="5097236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7" name="矩形 1056">
            <a:extLst>
              <a:ext uri="{FF2B5EF4-FFF2-40B4-BE49-F238E27FC236}">
                <a16:creationId xmlns:a16="http://schemas.microsoft.com/office/drawing/2014/main" id="{A29A0DD2-CAED-2743-23EE-FEFFE13A2CB8}"/>
              </a:ext>
            </a:extLst>
          </p:cNvPr>
          <p:cNvSpPr/>
          <p:nvPr/>
        </p:nvSpPr>
        <p:spPr>
          <a:xfrm>
            <a:off x="1562989" y="5135569"/>
            <a:ext cx="19563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矩形 1057">
            <a:extLst>
              <a:ext uri="{FF2B5EF4-FFF2-40B4-BE49-F238E27FC236}">
                <a16:creationId xmlns:a16="http://schemas.microsoft.com/office/drawing/2014/main" id="{FC8201ED-A679-B902-9E6D-399E6335C336}"/>
              </a:ext>
            </a:extLst>
          </p:cNvPr>
          <p:cNvSpPr/>
          <p:nvPr/>
        </p:nvSpPr>
        <p:spPr>
          <a:xfrm>
            <a:off x="1758619" y="5135569"/>
            <a:ext cx="93890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9" name="矩形 1058">
            <a:extLst>
              <a:ext uri="{FF2B5EF4-FFF2-40B4-BE49-F238E27FC236}">
                <a16:creationId xmlns:a16="http://schemas.microsoft.com/office/drawing/2014/main" id="{D8E90577-6856-2564-A26A-2DB2C1F28DDB}"/>
              </a:ext>
            </a:extLst>
          </p:cNvPr>
          <p:cNvSpPr/>
          <p:nvPr/>
        </p:nvSpPr>
        <p:spPr>
          <a:xfrm>
            <a:off x="2697116" y="5135569"/>
            <a:ext cx="29644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0" name="矩形 1059">
            <a:extLst>
              <a:ext uri="{FF2B5EF4-FFF2-40B4-BE49-F238E27FC236}">
                <a16:creationId xmlns:a16="http://schemas.microsoft.com/office/drawing/2014/main" id="{75211854-6F75-E460-601A-690E5CE07CA4}"/>
              </a:ext>
            </a:extLst>
          </p:cNvPr>
          <p:cNvSpPr/>
          <p:nvPr/>
        </p:nvSpPr>
        <p:spPr>
          <a:xfrm>
            <a:off x="2993631" y="5135569"/>
            <a:ext cx="35999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" name="矩形 1060">
            <a:extLst>
              <a:ext uri="{FF2B5EF4-FFF2-40B4-BE49-F238E27FC236}">
                <a16:creationId xmlns:a16="http://schemas.microsoft.com/office/drawing/2014/main" id="{C39D1E66-5F83-7E46-D92A-6EF942636E3B}"/>
              </a:ext>
            </a:extLst>
          </p:cNvPr>
          <p:cNvSpPr/>
          <p:nvPr/>
        </p:nvSpPr>
        <p:spPr>
          <a:xfrm>
            <a:off x="3353622" y="5135569"/>
            <a:ext cx="18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2" name="矩形 1061">
            <a:extLst>
              <a:ext uri="{FF2B5EF4-FFF2-40B4-BE49-F238E27FC236}">
                <a16:creationId xmlns:a16="http://schemas.microsoft.com/office/drawing/2014/main" id="{4D746655-C913-71A1-3201-3AAF5134E027}"/>
              </a:ext>
            </a:extLst>
          </p:cNvPr>
          <p:cNvSpPr/>
          <p:nvPr/>
        </p:nvSpPr>
        <p:spPr>
          <a:xfrm>
            <a:off x="3529540" y="5135569"/>
            <a:ext cx="35681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矩形 1062">
            <a:extLst>
              <a:ext uri="{FF2B5EF4-FFF2-40B4-BE49-F238E27FC236}">
                <a16:creationId xmlns:a16="http://schemas.microsoft.com/office/drawing/2014/main" id="{05167B0F-316C-5854-7929-E0890BFF7FCE}"/>
              </a:ext>
            </a:extLst>
          </p:cNvPr>
          <p:cNvSpPr/>
          <p:nvPr/>
        </p:nvSpPr>
        <p:spPr>
          <a:xfrm>
            <a:off x="3886136" y="5135569"/>
            <a:ext cx="67381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563C7ED2-1085-48FB-A1F5-7BDCBC731820}"/>
              </a:ext>
            </a:extLst>
          </p:cNvPr>
          <p:cNvSpPr/>
          <p:nvPr/>
        </p:nvSpPr>
        <p:spPr>
          <a:xfrm rot="5400000">
            <a:off x="1135329" y="5354630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2537E4BC-66FC-A81B-7368-37A2BCD9E555}"/>
              </a:ext>
            </a:extLst>
          </p:cNvPr>
          <p:cNvSpPr/>
          <p:nvPr/>
        </p:nvSpPr>
        <p:spPr>
          <a:xfrm>
            <a:off x="1095778" y="5316011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0" name="文本框 1069">
            <a:extLst>
              <a:ext uri="{FF2B5EF4-FFF2-40B4-BE49-F238E27FC236}">
                <a16:creationId xmlns:a16="http://schemas.microsoft.com/office/drawing/2014/main" id="{B5A83FEF-972E-B854-21CC-DA9FFC356159}"/>
              </a:ext>
            </a:extLst>
          </p:cNvPr>
          <p:cNvSpPr txBox="1"/>
          <p:nvPr/>
        </p:nvSpPr>
        <p:spPr>
          <a:xfrm>
            <a:off x="1011417" y="5277678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1" name="矩形 1070">
            <a:extLst>
              <a:ext uri="{FF2B5EF4-FFF2-40B4-BE49-F238E27FC236}">
                <a16:creationId xmlns:a16="http://schemas.microsoft.com/office/drawing/2014/main" id="{FAD6BFBF-F740-165D-0280-EA0316203B07}"/>
              </a:ext>
            </a:extLst>
          </p:cNvPr>
          <p:cNvSpPr/>
          <p:nvPr/>
        </p:nvSpPr>
        <p:spPr>
          <a:xfrm rot="5400000">
            <a:off x="1130774" y="5535192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2" name="矩形 1071">
            <a:extLst>
              <a:ext uri="{FF2B5EF4-FFF2-40B4-BE49-F238E27FC236}">
                <a16:creationId xmlns:a16="http://schemas.microsoft.com/office/drawing/2014/main" id="{4A70684A-1004-24BA-694F-D718D4B2BB29}"/>
              </a:ext>
            </a:extLst>
          </p:cNvPr>
          <p:cNvSpPr/>
          <p:nvPr/>
        </p:nvSpPr>
        <p:spPr>
          <a:xfrm>
            <a:off x="1091223" y="5496573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3" name="文本框 1072">
            <a:extLst>
              <a:ext uri="{FF2B5EF4-FFF2-40B4-BE49-F238E27FC236}">
                <a16:creationId xmlns:a16="http://schemas.microsoft.com/office/drawing/2014/main" id="{B5556462-89D5-0E7E-695E-6115312370B8}"/>
              </a:ext>
            </a:extLst>
          </p:cNvPr>
          <p:cNvSpPr txBox="1"/>
          <p:nvPr/>
        </p:nvSpPr>
        <p:spPr>
          <a:xfrm>
            <a:off x="1006862" y="5458240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4" name="矩形 1073">
            <a:extLst>
              <a:ext uri="{FF2B5EF4-FFF2-40B4-BE49-F238E27FC236}">
                <a16:creationId xmlns:a16="http://schemas.microsoft.com/office/drawing/2014/main" id="{677944E7-BBB8-5161-CD1E-3AD0A8EF0605}"/>
              </a:ext>
            </a:extLst>
          </p:cNvPr>
          <p:cNvSpPr/>
          <p:nvPr/>
        </p:nvSpPr>
        <p:spPr>
          <a:xfrm>
            <a:off x="1474952" y="5315513"/>
            <a:ext cx="8644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5" name="矩形 1074">
            <a:extLst>
              <a:ext uri="{FF2B5EF4-FFF2-40B4-BE49-F238E27FC236}">
                <a16:creationId xmlns:a16="http://schemas.microsoft.com/office/drawing/2014/main" id="{946053F1-9BC6-D941-DD20-35B97C68AF7D}"/>
              </a:ext>
            </a:extLst>
          </p:cNvPr>
          <p:cNvSpPr/>
          <p:nvPr/>
        </p:nvSpPr>
        <p:spPr>
          <a:xfrm>
            <a:off x="1561398" y="5315715"/>
            <a:ext cx="58766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6" name="矩形 1075">
            <a:extLst>
              <a:ext uri="{FF2B5EF4-FFF2-40B4-BE49-F238E27FC236}">
                <a16:creationId xmlns:a16="http://schemas.microsoft.com/office/drawing/2014/main" id="{B3D21102-CCE8-B608-EC83-A4525C996228}"/>
              </a:ext>
            </a:extLst>
          </p:cNvPr>
          <p:cNvSpPr/>
          <p:nvPr/>
        </p:nvSpPr>
        <p:spPr>
          <a:xfrm>
            <a:off x="2143973" y="5315513"/>
            <a:ext cx="13498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7" name="矩形 1076">
            <a:extLst>
              <a:ext uri="{FF2B5EF4-FFF2-40B4-BE49-F238E27FC236}">
                <a16:creationId xmlns:a16="http://schemas.microsoft.com/office/drawing/2014/main" id="{D9E8983C-71A6-14D0-DC30-25571D3372A4}"/>
              </a:ext>
            </a:extLst>
          </p:cNvPr>
          <p:cNvSpPr/>
          <p:nvPr/>
        </p:nvSpPr>
        <p:spPr>
          <a:xfrm>
            <a:off x="2276891" y="5315513"/>
            <a:ext cx="9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8" name="矩形 1077">
            <a:extLst>
              <a:ext uri="{FF2B5EF4-FFF2-40B4-BE49-F238E27FC236}">
                <a16:creationId xmlns:a16="http://schemas.microsoft.com/office/drawing/2014/main" id="{3A67441C-2F6D-E090-C463-B22E38B2DD34}"/>
              </a:ext>
            </a:extLst>
          </p:cNvPr>
          <p:cNvSpPr/>
          <p:nvPr/>
        </p:nvSpPr>
        <p:spPr>
          <a:xfrm>
            <a:off x="2363794" y="5315513"/>
            <a:ext cx="8941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9" name="矩形 1078">
            <a:extLst>
              <a:ext uri="{FF2B5EF4-FFF2-40B4-BE49-F238E27FC236}">
                <a16:creationId xmlns:a16="http://schemas.microsoft.com/office/drawing/2014/main" id="{600333AC-2E84-DC49-1789-DDF9F4EFA705}"/>
              </a:ext>
            </a:extLst>
          </p:cNvPr>
          <p:cNvSpPr/>
          <p:nvPr/>
        </p:nvSpPr>
        <p:spPr>
          <a:xfrm>
            <a:off x="2451617" y="5315513"/>
            <a:ext cx="9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0" name="矩形 1079">
            <a:extLst>
              <a:ext uri="{FF2B5EF4-FFF2-40B4-BE49-F238E27FC236}">
                <a16:creationId xmlns:a16="http://schemas.microsoft.com/office/drawing/2014/main" id="{C8B87060-4F51-A58B-C000-6180976B100B}"/>
              </a:ext>
            </a:extLst>
          </p:cNvPr>
          <p:cNvSpPr/>
          <p:nvPr/>
        </p:nvSpPr>
        <p:spPr>
          <a:xfrm>
            <a:off x="2540839" y="5315513"/>
            <a:ext cx="15480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1" name="矩形 1080">
            <a:extLst>
              <a:ext uri="{FF2B5EF4-FFF2-40B4-BE49-F238E27FC236}">
                <a16:creationId xmlns:a16="http://schemas.microsoft.com/office/drawing/2014/main" id="{DC56D3B9-5322-FAED-C44B-C6FA4DCFD7B1}"/>
              </a:ext>
            </a:extLst>
          </p:cNvPr>
          <p:cNvSpPr/>
          <p:nvPr/>
        </p:nvSpPr>
        <p:spPr>
          <a:xfrm>
            <a:off x="2694098" y="5315944"/>
            <a:ext cx="34409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2" name="矩形 1081">
            <a:extLst>
              <a:ext uri="{FF2B5EF4-FFF2-40B4-BE49-F238E27FC236}">
                <a16:creationId xmlns:a16="http://schemas.microsoft.com/office/drawing/2014/main" id="{2AF557EA-0547-5889-DA73-428D68B37DFF}"/>
              </a:ext>
            </a:extLst>
          </p:cNvPr>
          <p:cNvSpPr/>
          <p:nvPr/>
        </p:nvSpPr>
        <p:spPr>
          <a:xfrm>
            <a:off x="3036497" y="5315513"/>
            <a:ext cx="761228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3" name="矩形 1082">
            <a:extLst>
              <a:ext uri="{FF2B5EF4-FFF2-40B4-BE49-F238E27FC236}">
                <a16:creationId xmlns:a16="http://schemas.microsoft.com/office/drawing/2014/main" id="{B66F51C2-C221-FED5-017B-BD14BBA2A230}"/>
              </a:ext>
            </a:extLst>
          </p:cNvPr>
          <p:cNvSpPr/>
          <p:nvPr/>
        </p:nvSpPr>
        <p:spPr>
          <a:xfrm>
            <a:off x="3796102" y="5315513"/>
            <a:ext cx="273985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4" name="矩形 1083">
            <a:extLst>
              <a:ext uri="{FF2B5EF4-FFF2-40B4-BE49-F238E27FC236}">
                <a16:creationId xmlns:a16="http://schemas.microsoft.com/office/drawing/2014/main" id="{24FBE7D9-B3A4-A668-1F9C-446CA3D51C75}"/>
              </a:ext>
            </a:extLst>
          </p:cNvPr>
          <p:cNvSpPr/>
          <p:nvPr/>
        </p:nvSpPr>
        <p:spPr>
          <a:xfrm>
            <a:off x="4070087" y="5315513"/>
            <a:ext cx="40005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5" name="矩形 1084">
            <a:extLst>
              <a:ext uri="{FF2B5EF4-FFF2-40B4-BE49-F238E27FC236}">
                <a16:creationId xmlns:a16="http://schemas.microsoft.com/office/drawing/2014/main" id="{981506E0-4ED2-8C10-37C9-6BBB8C091BD3}"/>
              </a:ext>
            </a:extLst>
          </p:cNvPr>
          <p:cNvSpPr/>
          <p:nvPr/>
        </p:nvSpPr>
        <p:spPr>
          <a:xfrm>
            <a:off x="1379366" y="5496573"/>
            <a:ext cx="4811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6" name="矩形 1085">
            <a:extLst>
              <a:ext uri="{FF2B5EF4-FFF2-40B4-BE49-F238E27FC236}">
                <a16:creationId xmlns:a16="http://schemas.microsoft.com/office/drawing/2014/main" id="{0172ED6B-3D20-DD2D-0581-13B3A3F4056F}"/>
              </a:ext>
            </a:extLst>
          </p:cNvPr>
          <p:cNvSpPr/>
          <p:nvPr/>
        </p:nvSpPr>
        <p:spPr>
          <a:xfrm>
            <a:off x="1427479" y="5496573"/>
            <a:ext cx="46700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7" name="矩形 1086">
            <a:extLst>
              <a:ext uri="{FF2B5EF4-FFF2-40B4-BE49-F238E27FC236}">
                <a16:creationId xmlns:a16="http://schemas.microsoft.com/office/drawing/2014/main" id="{26E573E9-ED0A-4CB3-D813-7B9F07DFBBC1}"/>
              </a:ext>
            </a:extLst>
          </p:cNvPr>
          <p:cNvSpPr/>
          <p:nvPr/>
        </p:nvSpPr>
        <p:spPr>
          <a:xfrm>
            <a:off x="1472588" y="5496573"/>
            <a:ext cx="31738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8" name="矩形 1087">
            <a:extLst>
              <a:ext uri="{FF2B5EF4-FFF2-40B4-BE49-F238E27FC236}">
                <a16:creationId xmlns:a16="http://schemas.microsoft.com/office/drawing/2014/main" id="{B5989CB5-E57B-7645-EA11-EAE09F9A69C2}"/>
              </a:ext>
            </a:extLst>
          </p:cNvPr>
          <p:cNvSpPr/>
          <p:nvPr/>
        </p:nvSpPr>
        <p:spPr>
          <a:xfrm>
            <a:off x="1784107" y="5495457"/>
            <a:ext cx="719202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9" name="矩形 1088">
            <a:extLst>
              <a:ext uri="{FF2B5EF4-FFF2-40B4-BE49-F238E27FC236}">
                <a16:creationId xmlns:a16="http://schemas.microsoft.com/office/drawing/2014/main" id="{0B6F5968-CB26-70AD-9570-571C2DF1B567}"/>
              </a:ext>
            </a:extLst>
          </p:cNvPr>
          <p:cNvSpPr/>
          <p:nvPr/>
        </p:nvSpPr>
        <p:spPr>
          <a:xfrm>
            <a:off x="2501679" y="5495457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0" name="矩形 1089">
            <a:extLst>
              <a:ext uri="{FF2B5EF4-FFF2-40B4-BE49-F238E27FC236}">
                <a16:creationId xmlns:a16="http://schemas.microsoft.com/office/drawing/2014/main" id="{CC67DE1F-568D-4D43-3301-F38DF5650965}"/>
              </a:ext>
            </a:extLst>
          </p:cNvPr>
          <p:cNvSpPr/>
          <p:nvPr/>
        </p:nvSpPr>
        <p:spPr>
          <a:xfrm>
            <a:off x="2546536" y="5495457"/>
            <a:ext cx="18211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1" name="矩形 1090">
            <a:extLst>
              <a:ext uri="{FF2B5EF4-FFF2-40B4-BE49-F238E27FC236}">
                <a16:creationId xmlns:a16="http://schemas.microsoft.com/office/drawing/2014/main" id="{0ECDEB22-F309-D4B9-F15A-30DFBE1E36F6}"/>
              </a:ext>
            </a:extLst>
          </p:cNvPr>
          <p:cNvSpPr/>
          <p:nvPr/>
        </p:nvSpPr>
        <p:spPr>
          <a:xfrm>
            <a:off x="2726749" y="5495457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2" name="矩形 1091">
            <a:extLst>
              <a:ext uri="{FF2B5EF4-FFF2-40B4-BE49-F238E27FC236}">
                <a16:creationId xmlns:a16="http://schemas.microsoft.com/office/drawing/2014/main" id="{6547A6FF-1C94-570A-CBD2-364760917DD3}"/>
              </a:ext>
            </a:extLst>
          </p:cNvPr>
          <p:cNvSpPr/>
          <p:nvPr/>
        </p:nvSpPr>
        <p:spPr>
          <a:xfrm>
            <a:off x="2771620" y="5495457"/>
            <a:ext cx="13635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3" name="矩形 1092">
            <a:extLst>
              <a:ext uri="{FF2B5EF4-FFF2-40B4-BE49-F238E27FC236}">
                <a16:creationId xmlns:a16="http://schemas.microsoft.com/office/drawing/2014/main" id="{81F7BFD1-982C-9028-6487-F42C81B31AFE}"/>
              </a:ext>
            </a:extLst>
          </p:cNvPr>
          <p:cNvSpPr/>
          <p:nvPr/>
        </p:nvSpPr>
        <p:spPr>
          <a:xfrm>
            <a:off x="2908989" y="5495457"/>
            <a:ext cx="30801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4" name="矩形 1093">
            <a:extLst>
              <a:ext uri="{FF2B5EF4-FFF2-40B4-BE49-F238E27FC236}">
                <a16:creationId xmlns:a16="http://schemas.microsoft.com/office/drawing/2014/main" id="{88E0163A-1DC6-729A-9B76-F31687A66BE0}"/>
              </a:ext>
            </a:extLst>
          </p:cNvPr>
          <p:cNvSpPr/>
          <p:nvPr/>
        </p:nvSpPr>
        <p:spPr>
          <a:xfrm>
            <a:off x="3215326" y="5494618"/>
            <a:ext cx="50400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5" name="矩形 1094">
            <a:extLst>
              <a:ext uri="{FF2B5EF4-FFF2-40B4-BE49-F238E27FC236}">
                <a16:creationId xmlns:a16="http://schemas.microsoft.com/office/drawing/2014/main" id="{C4770B90-C2CF-11E7-CC34-3664FBE65624}"/>
              </a:ext>
            </a:extLst>
          </p:cNvPr>
          <p:cNvSpPr/>
          <p:nvPr/>
        </p:nvSpPr>
        <p:spPr>
          <a:xfrm>
            <a:off x="3263102" y="5494618"/>
            <a:ext cx="532997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6" name="矩形 1095">
            <a:extLst>
              <a:ext uri="{FF2B5EF4-FFF2-40B4-BE49-F238E27FC236}">
                <a16:creationId xmlns:a16="http://schemas.microsoft.com/office/drawing/2014/main" id="{8AD9D39A-CE37-9341-7324-C2F26AB65946}"/>
              </a:ext>
            </a:extLst>
          </p:cNvPr>
          <p:cNvSpPr/>
          <p:nvPr/>
        </p:nvSpPr>
        <p:spPr>
          <a:xfrm>
            <a:off x="3796725" y="5494618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7" name="矩形 1096">
            <a:extLst>
              <a:ext uri="{FF2B5EF4-FFF2-40B4-BE49-F238E27FC236}">
                <a16:creationId xmlns:a16="http://schemas.microsoft.com/office/drawing/2014/main" id="{CED70DA0-EE80-796E-C3AE-C5595E6AA27A}"/>
              </a:ext>
            </a:extLst>
          </p:cNvPr>
          <p:cNvSpPr/>
          <p:nvPr/>
        </p:nvSpPr>
        <p:spPr>
          <a:xfrm>
            <a:off x="3837412" y="5494618"/>
            <a:ext cx="275303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8" name="矩形 1097">
            <a:extLst>
              <a:ext uri="{FF2B5EF4-FFF2-40B4-BE49-F238E27FC236}">
                <a16:creationId xmlns:a16="http://schemas.microsoft.com/office/drawing/2014/main" id="{15DC1B09-34E6-5A4D-857C-B0C0DC5260B1}"/>
              </a:ext>
            </a:extLst>
          </p:cNvPr>
          <p:cNvSpPr/>
          <p:nvPr/>
        </p:nvSpPr>
        <p:spPr>
          <a:xfrm>
            <a:off x="4111747" y="5494618"/>
            <a:ext cx="35839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5" name="文本框 1114">
            <a:extLst>
              <a:ext uri="{FF2B5EF4-FFF2-40B4-BE49-F238E27FC236}">
                <a16:creationId xmlns:a16="http://schemas.microsoft.com/office/drawing/2014/main" id="{E9BEBA76-9C60-D11C-270E-A4ED0FB90576}"/>
              </a:ext>
            </a:extLst>
          </p:cNvPr>
          <p:cNvSpPr txBox="1"/>
          <p:nvPr/>
        </p:nvSpPr>
        <p:spPr>
          <a:xfrm>
            <a:off x="5337683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" name="文本框 1115">
            <a:extLst>
              <a:ext uri="{FF2B5EF4-FFF2-40B4-BE49-F238E27FC236}">
                <a16:creationId xmlns:a16="http://schemas.microsoft.com/office/drawing/2014/main" id="{3143CC99-0B33-7445-0F3A-8AED250F11DA}"/>
              </a:ext>
            </a:extLst>
          </p:cNvPr>
          <p:cNvSpPr txBox="1"/>
          <p:nvPr/>
        </p:nvSpPr>
        <p:spPr>
          <a:xfrm>
            <a:off x="5516405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7" name="文本框 1116">
            <a:extLst>
              <a:ext uri="{FF2B5EF4-FFF2-40B4-BE49-F238E27FC236}">
                <a16:creationId xmlns:a16="http://schemas.microsoft.com/office/drawing/2014/main" id="{004C98AC-BBEF-3392-EE69-A969EF0DC2FA}"/>
              </a:ext>
            </a:extLst>
          </p:cNvPr>
          <p:cNvSpPr txBox="1"/>
          <p:nvPr/>
        </p:nvSpPr>
        <p:spPr>
          <a:xfrm>
            <a:off x="5697430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8" name="文本框 1117">
            <a:extLst>
              <a:ext uri="{FF2B5EF4-FFF2-40B4-BE49-F238E27FC236}">
                <a16:creationId xmlns:a16="http://schemas.microsoft.com/office/drawing/2014/main" id="{5F23A0D2-18ED-9603-52C7-3EED3A8393CB}"/>
              </a:ext>
            </a:extLst>
          </p:cNvPr>
          <p:cNvSpPr txBox="1"/>
          <p:nvPr/>
        </p:nvSpPr>
        <p:spPr>
          <a:xfrm>
            <a:off x="5872141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9" name="文本框 1118">
            <a:extLst>
              <a:ext uri="{FF2B5EF4-FFF2-40B4-BE49-F238E27FC236}">
                <a16:creationId xmlns:a16="http://schemas.microsoft.com/office/drawing/2014/main" id="{4845723A-0D0A-3EDB-6055-87287A991A04}"/>
              </a:ext>
            </a:extLst>
          </p:cNvPr>
          <p:cNvSpPr txBox="1"/>
          <p:nvPr/>
        </p:nvSpPr>
        <p:spPr>
          <a:xfrm>
            <a:off x="6053029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0" name="文本框 1119">
            <a:extLst>
              <a:ext uri="{FF2B5EF4-FFF2-40B4-BE49-F238E27FC236}">
                <a16:creationId xmlns:a16="http://schemas.microsoft.com/office/drawing/2014/main" id="{F67B3895-7DDB-3D83-14D9-98ED9BC04258}"/>
              </a:ext>
            </a:extLst>
          </p:cNvPr>
          <p:cNvSpPr txBox="1"/>
          <p:nvPr/>
        </p:nvSpPr>
        <p:spPr>
          <a:xfrm>
            <a:off x="6232826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1" name="文本框 1120">
            <a:extLst>
              <a:ext uri="{FF2B5EF4-FFF2-40B4-BE49-F238E27FC236}">
                <a16:creationId xmlns:a16="http://schemas.microsoft.com/office/drawing/2014/main" id="{1CD062A4-104E-14FD-6C27-627417EAE8C0}"/>
              </a:ext>
            </a:extLst>
          </p:cNvPr>
          <p:cNvSpPr txBox="1"/>
          <p:nvPr/>
        </p:nvSpPr>
        <p:spPr>
          <a:xfrm>
            <a:off x="6410548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2" name="文本框 1121">
            <a:extLst>
              <a:ext uri="{FF2B5EF4-FFF2-40B4-BE49-F238E27FC236}">
                <a16:creationId xmlns:a16="http://schemas.microsoft.com/office/drawing/2014/main" id="{2C45FE53-387E-F61E-9947-07CA903BC272}"/>
              </a:ext>
            </a:extLst>
          </p:cNvPr>
          <p:cNvSpPr txBox="1"/>
          <p:nvPr/>
        </p:nvSpPr>
        <p:spPr>
          <a:xfrm>
            <a:off x="6591998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3" name="文本框 1122">
            <a:extLst>
              <a:ext uri="{FF2B5EF4-FFF2-40B4-BE49-F238E27FC236}">
                <a16:creationId xmlns:a16="http://schemas.microsoft.com/office/drawing/2014/main" id="{086877CD-296E-9B75-4228-F3681BCFC7F9}"/>
              </a:ext>
            </a:extLst>
          </p:cNvPr>
          <p:cNvSpPr txBox="1"/>
          <p:nvPr/>
        </p:nvSpPr>
        <p:spPr>
          <a:xfrm>
            <a:off x="6768338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4" name="文本框 1123">
            <a:extLst>
              <a:ext uri="{FF2B5EF4-FFF2-40B4-BE49-F238E27FC236}">
                <a16:creationId xmlns:a16="http://schemas.microsoft.com/office/drawing/2014/main" id="{B9B82D86-8AC6-0580-BC92-91DB3A7EEFAA}"/>
              </a:ext>
            </a:extLst>
          </p:cNvPr>
          <p:cNvSpPr txBox="1"/>
          <p:nvPr/>
        </p:nvSpPr>
        <p:spPr>
          <a:xfrm>
            <a:off x="6946701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5" name="文本框 1124">
            <a:extLst>
              <a:ext uri="{FF2B5EF4-FFF2-40B4-BE49-F238E27FC236}">
                <a16:creationId xmlns:a16="http://schemas.microsoft.com/office/drawing/2014/main" id="{E24AA6C4-B5F9-FB0C-7668-A276256DDA9D}"/>
              </a:ext>
            </a:extLst>
          </p:cNvPr>
          <p:cNvSpPr txBox="1"/>
          <p:nvPr/>
        </p:nvSpPr>
        <p:spPr>
          <a:xfrm>
            <a:off x="7128389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" name="文本框 1125">
            <a:extLst>
              <a:ext uri="{FF2B5EF4-FFF2-40B4-BE49-F238E27FC236}">
                <a16:creationId xmlns:a16="http://schemas.microsoft.com/office/drawing/2014/main" id="{D03A273D-422F-C7E1-CD2C-F2A4CDACC5DD}"/>
              </a:ext>
            </a:extLst>
          </p:cNvPr>
          <p:cNvSpPr txBox="1"/>
          <p:nvPr/>
        </p:nvSpPr>
        <p:spPr>
          <a:xfrm>
            <a:off x="7308263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" name="文本框 1126">
            <a:extLst>
              <a:ext uri="{FF2B5EF4-FFF2-40B4-BE49-F238E27FC236}">
                <a16:creationId xmlns:a16="http://schemas.microsoft.com/office/drawing/2014/main" id="{D1294812-D27C-33DB-AF51-570EEB053E7A}"/>
              </a:ext>
            </a:extLst>
          </p:cNvPr>
          <p:cNvSpPr txBox="1"/>
          <p:nvPr/>
        </p:nvSpPr>
        <p:spPr>
          <a:xfrm>
            <a:off x="7484695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" name="文本框 1127">
            <a:extLst>
              <a:ext uri="{FF2B5EF4-FFF2-40B4-BE49-F238E27FC236}">
                <a16:creationId xmlns:a16="http://schemas.microsoft.com/office/drawing/2014/main" id="{93CEDF05-A812-8BD3-FEA1-C44FA680FF31}"/>
              </a:ext>
            </a:extLst>
          </p:cNvPr>
          <p:cNvSpPr txBox="1"/>
          <p:nvPr/>
        </p:nvSpPr>
        <p:spPr>
          <a:xfrm>
            <a:off x="7663254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" name="文本框 1128">
            <a:extLst>
              <a:ext uri="{FF2B5EF4-FFF2-40B4-BE49-F238E27FC236}">
                <a16:creationId xmlns:a16="http://schemas.microsoft.com/office/drawing/2014/main" id="{0DDDB3C1-2841-2E89-2B7E-8FD80FEE38B6}"/>
              </a:ext>
            </a:extLst>
          </p:cNvPr>
          <p:cNvSpPr txBox="1"/>
          <p:nvPr/>
        </p:nvSpPr>
        <p:spPr>
          <a:xfrm>
            <a:off x="7842115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" name="文本框 1129">
            <a:extLst>
              <a:ext uri="{FF2B5EF4-FFF2-40B4-BE49-F238E27FC236}">
                <a16:creationId xmlns:a16="http://schemas.microsoft.com/office/drawing/2014/main" id="{A639B0C3-E0D9-249E-704A-BEC7A90E77A7}"/>
              </a:ext>
            </a:extLst>
          </p:cNvPr>
          <p:cNvSpPr txBox="1"/>
          <p:nvPr/>
        </p:nvSpPr>
        <p:spPr>
          <a:xfrm>
            <a:off x="8020925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4" name="文本框 1133">
            <a:extLst>
              <a:ext uri="{FF2B5EF4-FFF2-40B4-BE49-F238E27FC236}">
                <a16:creationId xmlns:a16="http://schemas.microsoft.com/office/drawing/2014/main" id="{C86F72A8-6E07-49A1-EC56-4F00E3B5FED9}"/>
              </a:ext>
            </a:extLst>
          </p:cNvPr>
          <p:cNvSpPr txBox="1"/>
          <p:nvPr/>
        </p:nvSpPr>
        <p:spPr>
          <a:xfrm>
            <a:off x="8199535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5" name="文本框 1134">
            <a:extLst>
              <a:ext uri="{FF2B5EF4-FFF2-40B4-BE49-F238E27FC236}">
                <a16:creationId xmlns:a16="http://schemas.microsoft.com/office/drawing/2014/main" id="{41842520-528D-B4F7-9FC7-8583BF604F18}"/>
              </a:ext>
            </a:extLst>
          </p:cNvPr>
          <p:cNvSpPr txBox="1"/>
          <p:nvPr/>
        </p:nvSpPr>
        <p:spPr>
          <a:xfrm>
            <a:off x="8378345" y="34810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67A54030-EF85-1173-541C-DB351FA2F132}"/>
              </a:ext>
            </a:extLst>
          </p:cNvPr>
          <p:cNvSpPr txBox="1"/>
          <p:nvPr/>
        </p:nvSpPr>
        <p:spPr>
          <a:xfrm>
            <a:off x="8555764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3" name="文本框 1362">
            <a:extLst>
              <a:ext uri="{FF2B5EF4-FFF2-40B4-BE49-F238E27FC236}">
                <a16:creationId xmlns:a16="http://schemas.microsoft.com/office/drawing/2014/main" id="{EAE0C28F-4C18-D51A-BA0C-44706515766A}"/>
              </a:ext>
            </a:extLst>
          </p:cNvPr>
          <p:cNvSpPr txBox="1"/>
          <p:nvPr/>
        </p:nvSpPr>
        <p:spPr>
          <a:xfrm>
            <a:off x="9798" y="4319154"/>
            <a:ext cx="81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Vacation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4" name="文本框 1363">
            <a:extLst>
              <a:ext uri="{FF2B5EF4-FFF2-40B4-BE49-F238E27FC236}">
                <a16:creationId xmlns:a16="http://schemas.microsoft.com/office/drawing/2014/main" id="{A14831CC-9A57-7B3D-4805-5945427FAA34}"/>
              </a:ext>
            </a:extLst>
          </p:cNvPr>
          <p:cNvSpPr txBox="1"/>
          <p:nvPr/>
        </p:nvSpPr>
        <p:spPr>
          <a:xfrm>
            <a:off x="1293932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5" name="文本框 1364">
            <a:extLst>
              <a:ext uri="{FF2B5EF4-FFF2-40B4-BE49-F238E27FC236}">
                <a16:creationId xmlns:a16="http://schemas.microsoft.com/office/drawing/2014/main" id="{AAC30F0C-5342-A980-097F-6FDB3EB6D082}"/>
              </a:ext>
            </a:extLst>
          </p:cNvPr>
          <p:cNvSpPr txBox="1"/>
          <p:nvPr/>
        </p:nvSpPr>
        <p:spPr>
          <a:xfrm>
            <a:off x="1472654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6" name="文本框 1365">
            <a:extLst>
              <a:ext uri="{FF2B5EF4-FFF2-40B4-BE49-F238E27FC236}">
                <a16:creationId xmlns:a16="http://schemas.microsoft.com/office/drawing/2014/main" id="{60E6BE20-B736-EB69-70DA-D893176D99CE}"/>
              </a:ext>
            </a:extLst>
          </p:cNvPr>
          <p:cNvSpPr txBox="1"/>
          <p:nvPr/>
        </p:nvSpPr>
        <p:spPr>
          <a:xfrm>
            <a:off x="1653679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7" name="文本框 1366">
            <a:extLst>
              <a:ext uri="{FF2B5EF4-FFF2-40B4-BE49-F238E27FC236}">
                <a16:creationId xmlns:a16="http://schemas.microsoft.com/office/drawing/2014/main" id="{E7F56052-B8D9-B810-5D9A-559DB36DECE5}"/>
              </a:ext>
            </a:extLst>
          </p:cNvPr>
          <p:cNvSpPr txBox="1"/>
          <p:nvPr/>
        </p:nvSpPr>
        <p:spPr>
          <a:xfrm>
            <a:off x="1828390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8" name="文本框 1367">
            <a:extLst>
              <a:ext uri="{FF2B5EF4-FFF2-40B4-BE49-F238E27FC236}">
                <a16:creationId xmlns:a16="http://schemas.microsoft.com/office/drawing/2014/main" id="{6B745BA7-29AB-46E2-EE6C-8948F37E0944}"/>
              </a:ext>
            </a:extLst>
          </p:cNvPr>
          <p:cNvSpPr txBox="1"/>
          <p:nvPr/>
        </p:nvSpPr>
        <p:spPr>
          <a:xfrm>
            <a:off x="2009278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9" name="文本框 1368">
            <a:extLst>
              <a:ext uri="{FF2B5EF4-FFF2-40B4-BE49-F238E27FC236}">
                <a16:creationId xmlns:a16="http://schemas.microsoft.com/office/drawing/2014/main" id="{FC49F746-A7DE-96CC-6A46-DB95E325193F}"/>
              </a:ext>
            </a:extLst>
          </p:cNvPr>
          <p:cNvSpPr txBox="1"/>
          <p:nvPr/>
        </p:nvSpPr>
        <p:spPr>
          <a:xfrm>
            <a:off x="2189075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0" name="文本框 1369">
            <a:extLst>
              <a:ext uri="{FF2B5EF4-FFF2-40B4-BE49-F238E27FC236}">
                <a16:creationId xmlns:a16="http://schemas.microsoft.com/office/drawing/2014/main" id="{3C741D1A-56EB-842F-4A99-430BEE06BB64}"/>
              </a:ext>
            </a:extLst>
          </p:cNvPr>
          <p:cNvSpPr txBox="1"/>
          <p:nvPr/>
        </p:nvSpPr>
        <p:spPr>
          <a:xfrm>
            <a:off x="2366797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1" name="文本框 1370">
            <a:extLst>
              <a:ext uri="{FF2B5EF4-FFF2-40B4-BE49-F238E27FC236}">
                <a16:creationId xmlns:a16="http://schemas.microsoft.com/office/drawing/2014/main" id="{CC4A1B6E-3650-F733-E4F4-628A40E0F521}"/>
              </a:ext>
            </a:extLst>
          </p:cNvPr>
          <p:cNvSpPr txBox="1"/>
          <p:nvPr/>
        </p:nvSpPr>
        <p:spPr>
          <a:xfrm>
            <a:off x="2548247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2" name="文本框 1371">
            <a:extLst>
              <a:ext uri="{FF2B5EF4-FFF2-40B4-BE49-F238E27FC236}">
                <a16:creationId xmlns:a16="http://schemas.microsoft.com/office/drawing/2014/main" id="{B71C034C-99A7-2870-B9A2-92DE6B6C44AE}"/>
              </a:ext>
            </a:extLst>
          </p:cNvPr>
          <p:cNvSpPr txBox="1"/>
          <p:nvPr/>
        </p:nvSpPr>
        <p:spPr>
          <a:xfrm>
            <a:off x="2724587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3" name="文本框 1372">
            <a:extLst>
              <a:ext uri="{FF2B5EF4-FFF2-40B4-BE49-F238E27FC236}">
                <a16:creationId xmlns:a16="http://schemas.microsoft.com/office/drawing/2014/main" id="{785D83B3-84BE-35B5-4E72-BAD544C91201}"/>
              </a:ext>
            </a:extLst>
          </p:cNvPr>
          <p:cNvSpPr txBox="1"/>
          <p:nvPr/>
        </p:nvSpPr>
        <p:spPr>
          <a:xfrm>
            <a:off x="2902950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4" name="文本框 1373">
            <a:extLst>
              <a:ext uri="{FF2B5EF4-FFF2-40B4-BE49-F238E27FC236}">
                <a16:creationId xmlns:a16="http://schemas.microsoft.com/office/drawing/2014/main" id="{5137CA36-19E4-D445-8F83-E2556AADA299}"/>
              </a:ext>
            </a:extLst>
          </p:cNvPr>
          <p:cNvSpPr txBox="1"/>
          <p:nvPr/>
        </p:nvSpPr>
        <p:spPr>
          <a:xfrm>
            <a:off x="3084638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5" name="文本框 1374">
            <a:extLst>
              <a:ext uri="{FF2B5EF4-FFF2-40B4-BE49-F238E27FC236}">
                <a16:creationId xmlns:a16="http://schemas.microsoft.com/office/drawing/2014/main" id="{0D733BCD-F672-8EE5-E7B2-0A8D851D0100}"/>
              </a:ext>
            </a:extLst>
          </p:cNvPr>
          <p:cNvSpPr txBox="1"/>
          <p:nvPr/>
        </p:nvSpPr>
        <p:spPr>
          <a:xfrm>
            <a:off x="3264512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6" name="文本框 1375">
            <a:extLst>
              <a:ext uri="{FF2B5EF4-FFF2-40B4-BE49-F238E27FC236}">
                <a16:creationId xmlns:a16="http://schemas.microsoft.com/office/drawing/2014/main" id="{21BAF144-B66A-EA93-7C28-2F4ADF1D2057}"/>
              </a:ext>
            </a:extLst>
          </p:cNvPr>
          <p:cNvSpPr txBox="1"/>
          <p:nvPr/>
        </p:nvSpPr>
        <p:spPr>
          <a:xfrm>
            <a:off x="3440944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7" name="文本框 1376">
            <a:extLst>
              <a:ext uri="{FF2B5EF4-FFF2-40B4-BE49-F238E27FC236}">
                <a16:creationId xmlns:a16="http://schemas.microsoft.com/office/drawing/2014/main" id="{AF87EF0B-CA4D-1F48-11AD-18CECF074728}"/>
              </a:ext>
            </a:extLst>
          </p:cNvPr>
          <p:cNvSpPr txBox="1"/>
          <p:nvPr/>
        </p:nvSpPr>
        <p:spPr>
          <a:xfrm>
            <a:off x="3619503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8" name="文本框 1377">
            <a:extLst>
              <a:ext uri="{FF2B5EF4-FFF2-40B4-BE49-F238E27FC236}">
                <a16:creationId xmlns:a16="http://schemas.microsoft.com/office/drawing/2014/main" id="{E246328C-FFB2-5C1D-EB82-5F5BFE9812B8}"/>
              </a:ext>
            </a:extLst>
          </p:cNvPr>
          <p:cNvSpPr txBox="1"/>
          <p:nvPr/>
        </p:nvSpPr>
        <p:spPr>
          <a:xfrm>
            <a:off x="3798364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9" name="文本框 1378">
            <a:extLst>
              <a:ext uri="{FF2B5EF4-FFF2-40B4-BE49-F238E27FC236}">
                <a16:creationId xmlns:a16="http://schemas.microsoft.com/office/drawing/2014/main" id="{E0D92777-9942-51B6-6569-752688A2694A}"/>
              </a:ext>
            </a:extLst>
          </p:cNvPr>
          <p:cNvSpPr txBox="1"/>
          <p:nvPr/>
        </p:nvSpPr>
        <p:spPr>
          <a:xfrm>
            <a:off x="3977174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0" name="文本框 1379">
            <a:extLst>
              <a:ext uri="{FF2B5EF4-FFF2-40B4-BE49-F238E27FC236}">
                <a16:creationId xmlns:a16="http://schemas.microsoft.com/office/drawing/2014/main" id="{B9763EEA-E706-3D8E-E0CC-EB121FF59826}"/>
              </a:ext>
            </a:extLst>
          </p:cNvPr>
          <p:cNvSpPr txBox="1"/>
          <p:nvPr/>
        </p:nvSpPr>
        <p:spPr>
          <a:xfrm>
            <a:off x="4155784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1" name="文本框 1380">
            <a:extLst>
              <a:ext uri="{FF2B5EF4-FFF2-40B4-BE49-F238E27FC236}">
                <a16:creationId xmlns:a16="http://schemas.microsoft.com/office/drawing/2014/main" id="{A9F0EDB2-CBDF-65D8-62FC-14E9A7C57AF8}"/>
              </a:ext>
            </a:extLst>
          </p:cNvPr>
          <p:cNvSpPr txBox="1"/>
          <p:nvPr/>
        </p:nvSpPr>
        <p:spPr>
          <a:xfrm>
            <a:off x="4334594" y="5641124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2" name="文本框 1381">
            <a:extLst>
              <a:ext uri="{FF2B5EF4-FFF2-40B4-BE49-F238E27FC236}">
                <a16:creationId xmlns:a16="http://schemas.microsoft.com/office/drawing/2014/main" id="{55EA4860-5762-355F-B628-AE40DFF1575F}"/>
              </a:ext>
            </a:extLst>
          </p:cNvPr>
          <p:cNvSpPr txBox="1"/>
          <p:nvPr/>
        </p:nvSpPr>
        <p:spPr>
          <a:xfrm>
            <a:off x="4512013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7" name="文本框 1426">
            <a:extLst>
              <a:ext uri="{FF2B5EF4-FFF2-40B4-BE49-F238E27FC236}">
                <a16:creationId xmlns:a16="http://schemas.microsoft.com/office/drawing/2014/main" id="{E203CB67-F897-28AC-AB65-69BE9A9AD337}"/>
              </a:ext>
            </a:extLst>
          </p:cNvPr>
          <p:cNvSpPr txBox="1"/>
          <p:nvPr/>
        </p:nvSpPr>
        <p:spPr>
          <a:xfrm>
            <a:off x="747794" y="5264192"/>
            <a:ext cx="405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KR Terminal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8" name="文本框 1427">
            <a:extLst>
              <a:ext uri="{FF2B5EF4-FFF2-40B4-BE49-F238E27FC236}">
                <a16:creationId xmlns:a16="http://schemas.microsoft.com/office/drawing/2014/main" id="{9B823EDD-38A6-ADEB-062A-4F073B67C5A5}"/>
              </a:ext>
            </a:extLst>
          </p:cNvPr>
          <p:cNvSpPr txBox="1"/>
          <p:nvPr/>
        </p:nvSpPr>
        <p:spPr>
          <a:xfrm>
            <a:off x="742567" y="5446483"/>
            <a:ext cx="42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Hougang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" name="矩形 1432">
            <a:extLst>
              <a:ext uri="{FF2B5EF4-FFF2-40B4-BE49-F238E27FC236}">
                <a16:creationId xmlns:a16="http://schemas.microsoft.com/office/drawing/2014/main" id="{AEA810FE-039F-533C-A313-107F2C4795B9}"/>
              </a:ext>
            </a:extLst>
          </p:cNvPr>
          <p:cNvSpPr/>
          <p:nvPr/>
        </p:nvSpPr>
        <p:spPr>
          <a:xfrm>
            <a:off x="2861140" y="3697902"/>
            <a:ext cx="98364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4" name="矩形 1433">
            <a:extLst>
              <a:ext uri="{FF2B5EF4-FFF2-40B4-BE49-F238E27FC236}">
                <a16:creationId xmlns:a16="http://schemas.microsoft.com/office/drawing/2014/main" id="{230B0237-4CD9-8582-57B1-54EAC5DD338B}"/>
              </a:ext>
            </a:extLst>
          </p:cNvPr>
          <p:cNvSpPr/>
          <p:nvPr/>
        </p:nvSpPr>
        <p:spPr>
          <a:xfrm>
            <a:off x="1428014" y="4238460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5" name="文本框 1434">
            <a:extLst>
              <a:ext uri="{FF2B5EF4-FFF2-40B4-BE49-F238E27FC236}">
                <a16:creationId xmlns:a16="http://schemas.microsoft.com/office/drawing/2014/main" id="{B4B63A97-DF4B-AF60-2DEC-7CFD30F406BF}"/>
              </a:ext>
            </a:extLst>
          </p:cNvPr>
          <p:cNvSpPr txBox="1"/>
          <p:nvPr/>
        </p:nvSpPr>
        <p:spPr>
          <a:xfrm>
            <a:off x="2786691" y="4200127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" name="文本框 1435">
            <a:extLst>
              <a:ext uri="{FF2B5EF4-FFF2-40B4-BE49-F238E27FC236}">
                <a16:creationId xmlns:a16="http://schemas.microsoft.com/office/drawing/2014/main" id="{198922C0-2ED1-FD16-EF36-7C500E889A04}"/>
              </a:ext>
            </a:extLst>
          </p:cNvPr>
          <p:cNvSpPr txBox="1"/>
          <p:nvPr/>
        </p:nvSpPr>
        <p:spPr>
          <a:xfrm>
            <a:off x="2112581" y="817186"/>
            <a:ext cx="144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Excluding Public Holidays</a:t>
            </a:r>
            <a:endParaRPr lang="zh-CN" altLang="en-US" sz="8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" name="矩形 1436">
            <a:extLst>
              <a:ext uri="{FF2B5EF4-FFF2-40B4-BE49-F238E27FC236}">
                <a16:creationId xmlns:a16="http://schemas.microsoft.com/office/drawing/2014/main" id="{FC57C447-0E8C-3FF2-25E4-C3D145AD5716}"/>
              </a:ext>
            </a:extLst>
          </p:cNvPr>
          <p:cNvSpPr/>
          <p:nvPr/>
        </p:nvSpPr>
        <p:spPr>
          <a:xfrm>
            <a:off x="7888605" y="1717538"/>
            <a:ext cx="629007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8" name="矩形 1437">
            <a:extLst>
              <a:ext uri="{FF2B5EF4-FFF2-40B4-BE49-F238E27FC236}">
                <a16:creationId xmlns:a16="http://schemas.microsoft.com/office/drawing/2014/main" id="{53D8DCA2-89E3-1638-5F48-B01B37AE0DCD}"/>
              </a:ext>
            </a:extLst>
          </p:cNvPr>
          <p:cNvSpPr/>
          <p:nvPr/>
        </p:nvSpPr>
        <p:spPr>
          <a:xfrm>
            <a:off x="5715952" y="1716700"/>
            <a:ext cx="2174086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9" name="矩形 1438">
            <a:extLst>
              <a:ext uri="{FF2B5EF4-FFF2-40B4-BE49-F238E27FC236}">
                <a16:creationId xmlns:a16="http://schemas.microsoft.com/office/drawing/2014/main" id="{E38CA0E2-D1C9-3DB4-5664-8D952F3956FB}"/>
              </a:ext>
            </a:extLst>
          </p:cNvPr>
          <p:cNvSpPr/>
          <p:nvPr/>
        </p:nvSpPr>
        <p:spPr>
          <a:xfrm>
            <a:off x="7888591" y="1894588"/>
            <a:ext cx="629007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0" name="矩形 1439">
            <a:extLst>
              <a:ext uri="{FF2B5EF4-FFF2-40B4-BE49-F238E27FC236}">
                <a16:creationId xmlns:a16="http://schemas.microsoft.com/office/drawing/2014/main" id="{831378BA-D61D-D7E0-7D4D-13BE00464775}"/>
              </a:ext>
            </a:extLst>
          </p:cNvPr>
          <p:cNvSpPr/>
          <p:nvPr/>
        </p:nvSpPr>
        <p:spPr>
          <a:xfrm>
            <a:off x="5714912" y="1893863"/>
            <a:ext cx="2174086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1" name="矩形 1440">
            <a:extLst>
              <a:ext uri="{FF2B5EF4-FFF2-40B4-BE49-F238E27FC236}">
                <a16:creationId xmlns:a16="http://schemas.microsoft.com/office/drawing/2014/main" id="{86E6E89C-7E4E-CCFD-A7D2-005B01F60A8C}"/>
              </a:ext>
            </a:extLst>
          </p:cNvPr>
          <p:cNvSpPr/>
          <p:nvPr/>
        </p:nvSpPr>
        <p:spPr>
          <a:xfrm>
            <a:off x="5477049" y="2072874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2" name="文本框 1441">
            <a:extLst>
              <a:ext uri="{FF2B5EF4-FFF2-40B4-BE49-F238E27FC236}">
                <a16:creationId xmlns:a16="http://schemas.microsoft.com/office/drawing/2014/main" id="{A22C8948-1527-1909-5FD7-10656FF6CCF6}"/>
              </a:ext>
            </a:extLst>
          </p:cNvPr>
          <p:cNvSpPr txBox="1"/>
          <p:nvPr/>
        </p:nvSpPr>
        <p:spPr>
          <a:xfrm>
            <a:off x="6832633" y="2034541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3" name="矩形 1442">
            <a:extLst>
              <a:ext uri="{FF2B5EF4-FFF2-40B4-BE49-F238E27FC236}">
                <a16:creationId xmlns:a16="http://schemas.microsoft.com/office/drawing/2014/main" id="{2F827185-EC3F-2CB1-E111-BD6A2641161B}"/>
              </a:ext>
            </a:extLst>
          </p:cNvPr>
          <p:cNvSpPr/>
          <p:nvPr/>
        </p:nvSpPr>
        <p:spPr>
          <a:xfrm>
            <a:off x="5477048" y="2435826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4" name="矩形 1443">
            <a:extLst>
              <a:ext uri="{FF2B5EF4-FFF2-40B4-BE49-F238E27FC236}">
                <a16:creationId xmlns:a16="http://schemas.microsoft.com/office/drawing/2014/main" id="{F0506680-35A7-8A6F-0962-B794659316FA}"/>
              </a:ext>
            </a:extLst>
          </p:cNvPr>
          <p:cNvSpPr/>
          <p:nvPr/>
        </p:nvSpPr>
        <p:spPr>
          <a:xfrm>
            <a:off x="5477047" y="2615966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5" name="文本框 1444">
            <a:extLst>
              <a:ext uri="{FF2B5EF4-FFF2-40B4-BE49-F238E27FC236}">
                <a16:creationId xmlns:a16="http://schemas.microsoft.com/office/drawing/2014/main" id="{5BBE7A80-4B56-9B26-B902-68A07925847B}"/>
              </a:ext>
            </a:extLst>
          </p:cNvPr>
          <p:cNvSpPr txBox="1"/>
          <p:nvPr/>
        </p:nvSpPr>
        <p:spPr>
          <a:xfrm>
            <a:off x="6834741" y="2397493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6" name="文本框 1445">
            <a:extLst>
              <a:ext uri="{FF2B5EF4-FFF2-40B4-BE49-F238E27FC236}">
                <a16:creationId xmlns:a16="http://schemas.microsoft.com/office/drawing/2014/main" id="{E5535701-B0EA-A4CA-6BCE-066DB7778C6F}"/>
              </a:ext>
            </a:extLst>
          </p:cNvPr>
          <p:cNvSpPr txBox="1"/>
          <p:nvPr/>
        </p:nvSpPr>
        <p:spPr>
          <a:xfrm>
            <a:off x="6832836" y="2578834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7" name="矩形 1446">
            <a:extLst>
              <a:ext uri="{FF2B5EF4-FFF2-40B4-BE49-F238E27FC236}">
                <a16:creationId xmlns:a16="http://schemas.microsoft.com/office/drawing/2014/main" id="{26C6D5C1-B815-7CA2-B96B-F8255D7FB396}"/>
              </a:ext>
            </a:extLst>
          </p:cNvPr>
          <p:cNvSpPr/>
          <p:nvPr/>
        </p:nvSpPr>
        <p:spPr>
          <a:xfrm>
            <a:off x="7620123" y="2789953"/>
            <a:ext cx="223165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8" name="矩形 1447">
            <a:extLst>
              <a:ext uri="{FF2B5EF4-FFF2-40B4-BE49-F238E27FC236}">
                <a16:creationId xmlns:a16="http://schemas.microsoft.com/office/drawing/2014/main" id="{86629671-C57E-3B1B-C3C3-D8C861135A0E}"/>
              </a:ext>
            </a:extLst>
          </p:cNvPr>
          <p:cNvSpPr/>
          <p:nvPr/>
        </p:nvSpPr>
        <p:spPr>
          <a:xfrm>
            <a:off x="5653200" y="2969983"/>
            <a:ext cx="900984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9" name="矩形 1448">
            <a:extLst>
              <a:ext uri="{FF2B5EF4-FFF2-40B4-BE49-F238E27FC236}">
                <a16:creationId xmlns:a16="http://schemas.microsoft.com/office/drawing/2014/main" id="{3BC5AC28-EB3C-F3B8-1702-CAAB9D674C93}"/>
              </a:ext>
            </a:extLst>
          </p:cNvPr>
          <p:cNvSpPr/>
          <p:nvPr/>
        </p:nvSpPr>
        <p:spPr>
          <a:xfrm>
            <a:off x="6553173" y="2969894"/>
            <a:ext cx="125112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0" name="矩形 1449">
            <a:extLst>
              <a:ext uri="{FF2B5EF4-FFF2-40B4-BE49-F238E27FC236}">
                <a16:creationId xmlns:a16="http://schemas.microsoft.com/office/drawing/2014/main" id="{3F10E898-5526-1C36-520F-2346F02F0874}"/>
              </a:ext>
            </a:extLst>
          </p:cNvPr>
          <p:cNvSpPr/>
          <p:nvPr/>
        </p:nvSpPr>
        <p:spPr>
          <a:xfrm>
            <a:off x="7804302" y="2969983"/>
            <a:ext cx="80030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1" name="矩形 1450">
            <a:extLst>
              <a:ext uri="{FF2B5EF4-FFF2-40B4-BE49-F238E27FC236}">
                <a16:creationId xmlns:a16="http://schemas.microsoft.com/office/drawing/2014/main" id="{4CB3CB9D-579D-5832-BB2C-039DDCC95637}"/>
              </a:ext>
            </a:extLst>
          </p:cNvPr>
          <p:cNvSpPr/>
          <p:nvPr/>
        </p:nvSpPr>
        <p:spPr>
          <a:xfrm>
            <a:off x="5926823" y="3152649"/>
            <a:ext cx="4680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2" name="矩形 1451">
            <a:extLst>
              <a:ext uri="{FF2B5EF4-FFF2-40B4-BE49-F238E27FC236}">
                <a16:creationId xmlns:a16="http://schemas.microsoft.com/office/drawing/2014/main" id="{A475282F-FC16-0561-2476-9CAF9D9F79C5}"/>
              </a:ext>
            </a:extLst>
          </p:cNvPr>
          <p:cNvSpPr/>
          <p:nvPr/>
        </p:nvSpPr>
        <p:spPr>
          <a:xfrm>
            <a:off x="5967398" y="3152900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3" name="矩形 1452">
            <a:extLst>
              <a:ext uri="{FF2B5EF4-FFF2-40B4-BE49-F238E27FC236}">
                <a16:creationId xmlns:a16="http://schemas.microsoft.com/office/drawing/2014/main" id="{A6807DD4-73FD-340F-2614-3E92E7DAF015}"/>
              </a:ext>
            </a:extLst>
          </p:cNvPr>
          <p:cNvSpPr/>
          <p:nvPr/>
        </p:nvSpPr>
        <p:spPr>
          <a:xfrm>
            <a:off x="6012253" y="3155530"/>
            <a:ext cx="360945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4" name="矩形 1453">
            <a:extLst>
              <a:ext uri="{FF2B5EF4-FFF2-40B4-BE49-F238E27FC236}">
                <a16:creationId xmlns:a16="http://schemas.microsoft.com/office/drawing/2014/main" id="{844722B7-30CE-6A50-239D-B60E5E3F5142}"/>
              </a:ext>
            </a:extLst>
          </p:cNvPr>
          <p:cNvSpPr/>
          <p:nvPr/>
        </p:nvSpPr>
        <p:spPr>
          <a:xfrm>
            <a:off x="5610963" y="3332455"/>
            <a:ext cx="177806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5" name="矩形 1454">
            <a:extLst>
              <a:ext uri="{FF2B5EF4-FFF2-40B4-BE49-F238E27FC236}">
                <a16:creationId xmlns:a16="http://schemas.microsoft.com/office/drawing/2014/main" id="{36FA813E-465A-9342-7710-78860BE91943}"/>
              </a:ext>
            </a:extLst>
          </p:cNvPr>
          <p:cNvSpPr/>
          <p:nvPr/>
        </p:nvSpPr>
        <p:spPr>
          <a:xfrm>
            <a:off x="5880747" y="3334311"/>
            <a:ext cx="4680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6" name="矩形 1455">
            <a:extLst>
              <a:ext uri="{FF2B5EF4-FFF2-40B4-BE49-F238E27FC236}">
                <a16:creationId xmlns:a16="http://schemas.microsoft.com/office/drawing/2014/main" id="{8AB99446-6A18-55E8-FBDF-376FF1CE4A50}"/>
              </a:ext>
            </a:extLst>
          </p:cNvPr>
          <p:cNvSpPr/>
          <p:nvPr/>
        </p:nvSpPr>
        <p:spPr>
          <a:xfrm>
            <a:off x="5926479" y="3333776"/>
            <a:ext cx="9291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7" name="矩形 1456">
            <a:extLst>
              <a:ext uri="{FF2B5EF4-FFF2-40B4-BE49-F238E27FC236}">
                <a16:creationId xmlns:a16="http://schemas.microsoft.com/office/drawing/2014/main" id="{E229DF2A-BD82-F27E-B445-8EDAB8462998}"/>
              </a:ext>
            </a:extLst>
          </p:cNvPr>
          <p:cNvSpPr/>
          <p:nvPr/>
        </p:nvSpPr>
        <p:spPr>
          <a:xfrm>
            <a:off x="6014006" y="3336516"/>
            <a:ext cx="4680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8" name="矩形 1457">
            <a:extLst>
              <a:ext uri="{FF2B5EF4-FFF2-40B4-BE49-F238E27FC236}">
                <a16:creationId xmlns:a16="http://schemas.microsoft.com/office/drawing/2014/main" id="{6EA50F50-7C50-4C52-1D4E-7330CCAA612E}"/>
              </a:ext>
            </a:extLst>
          </p:cNvPr>
          <p:cNvSpPr/>
          <p:nvPr/>
        </p:nvSpPr>
        <p:spPr>
          <a:xfrm>
            <a:off x="6060037" y="3336516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9" name="矩形 1458">
            <a:extLst>
              <a:ext uri="{FF2B5EF4-FFF2-40B4-BE49-F238E27FC236}">
                <a16:creationId xmlns:a16="http://schemas.microsoft.com/office/drawing/2014/main" id="{7D6DA727-D9E7-5606-81F7-CA7AE9D4DB80}"/>
              </a:ext>
            </a:extLst>
          </p:cNvPr>
          <p:cNvSpPr/>
          <p:nvPr/>
        </p:nvSpPr>
        <p:spPr>
          <a:xfrm>
            <a:off x="6104420" y="3336516"/>
            <a:ext cx="387802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8" name="文本框 1817">
            <a:extLst>
              <a:ext uri="{FF2B5EF4-FFF2-40B4-BE49-F238E27FC236}">
                <a16:creationId xmlns:a16="http://schemas.microsoft.com/office/drawing/2014/main" id="{6B6AEA92-4944-CBAE-EFB4-1DAEF0AEBD58}"/>
              </a:ext>
            </a:extLst>
          </p:cNvPr>
          <p:cNvSpPr txBox="1"/>
          <p:nvPr/>
        </p:nvSpPr>
        <p:spPr>
          <a:xfrm>
            <a:off x="6246510" y="3660249"/>
            <a:ext cx="4800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(Term and Vacation schedules are identical in weekends and public holidays)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19" name="直接连接符 1818">
            <a:extLst>
              <a:ext uri="{FF2B5EF4-FFF2-40B4-BE49-F238E27FC236}">
                <a16:creationId xmlns:a16="http://schemas.microsoft.com/office/drawing/2014/main" id="{D2423D96-43A9-53BC-7451-5B1BB4DAFE61}"/>
              </a:ext>
            </a:extLst>
          </p:cNvPr>
          <p:cNvCxnSpPr/>
          <p:nvPr/>
        </p:nvCxnSpPr>
        <p:spPr>
          <a:xfrm>
            <a:off x="9453605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0" name="直接连接符 1819">
            <a:extLst>
              <a:ext uri="{FF2B5EF4-FFF2-40B4-BE49-F238E27FC236}">
                <a16:creationId xmlns:a16="http://schemas.microsoft.com/office/drawing/2014/main" id="{B77A53D4-5EE2-5157-A72E-D7562E2EBD0D}"/>
              </a:ext>
            </a:extLst>
          </p:cNvPr>
          <p:cNvCxnSpPr/>
          <p:nvPr/>
        </p:nvCxnSpPr>
        <p:spPr>
          <a:xfrm>
            <a:off x="9632467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直接连接符 1820">
            <a:extLst>
              <a:ext uri="{FF2B5EF4-FFF2-40B4-BE49-F238E27FC236}">
                <a16:creationId xmlns:a16="http://schemas.microsoft.com/office/drawing/2014/main" id="{6D3E2394-CA00-4FD7-BF69-165490E6ABFC}"/>
              </a:ext>
            </a:extLst>
          </p:cNvPr>
          <p:cNvCxnSpPr/>
          <p:nvPr/>
        </p:nvCxnSpPr>
        <p:spPr>
          <a:xfrm>
            <a:off x="9811278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2" name="直接连接符 1821">
            <a:extLst>
              <a:ext uri="{FF2B5EF4-FFF2-40B4-BE49-F238E27FC236}">
                <a16:creationId xmlns:a16="http://schemas.microsoft.com/office/drawing/2014/main" id="{A99DFE62-A48B-D25B-B67D-B012A41B569A}"/>
              </a:ext>
            </a:extLst>
          </p:cNvPr>
          <p:cNvCxnSpPr/>
          <p:nvPr/>
        </p:nvCxnSpPr>
        <p:spPr>
          <a:xfrm>
            <a:off x="9990140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3" name="直接连接符 1822">
            <a:extLst>
              <a:ext uri="{FF2B5EF4-FFF2-40B4-BE49-F238E27FC236}">
                <a16:creationId xmlns:a16="http://schemas.microsoft.com/office/drawing/2014/main" id="{B9DE5631-280D-C416-6886-E2FD49F3FA27}"/>
              </a:ext>
            </a:extLst>
          </p:cNvPr>
          <p:cNvCxnSpPr/>
          <p:nvPr/>
        </p:nvCxnSpPr>
        <p:spPr>
          <a:xfrm>
            <a:off x="10170014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4" name="直接连接符 1823">
            <a:extLst>
              <a:ext uri="{FF2B5EF4-FFF2-40B4-BE49-F238E27FC236}">
                <a16:creationId xmlns:a16="http://schemas.microsoft.com/office/drawing/2014/main" id="{F91B12B7-C642-4BB0-64FE-E857C3B9BDF5}"/>
              </a:ext>
            </a:extLst>
          </p:cNvPr>
          <p:cNvCxnSpPr/>
          <p:nvPr/>
        </p:nvCxnSpPr>
        <p:spPr>
          <a:xfrm>
            <a:off x="10348876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" name="直接连接符 1824">
            <a:extLst>
              <a:ext uri="{FF2B5EF4-FFF2-40B4-BE49-F238E27FC236}">
                <a16:creationId xmlns:a16="http://schemas.microsoft.com/office/drawing/2014/main" id="{3D12995A-AFF9-29AC-20F3-4587F4810E22}"/>
              </a:ext>
            </a:extLst>
          </p:cNvPr>
          <p:cNvCxnSpPr/>
          <p:nvPr/>
        </p:nvCxnSpPr>
        <p:spPr>
          <a:xfrm>
            <a:off x="10527687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" name="直接连接符 1825">
            <a:extLst>
              <a:ext uri="{FF2B5EF4-FFF2-40B4-BE49-F238E27FC236}">
                <a16:creationId xmlns:a16="http://schemas.microsoft.com/office/drawing/2014/main" id="{0BA3BBDF-5472-DA5B-F668-63A0CF6E5A69}"/>
              </a:ext>
            </a:extLst>
          </p:cNvPr>
          <p:cNvCxnSpPr/>
          <p:nvPr/>
        </p:nvCxnSpPr>
        <p:spPr>
          <a:xfrm>
            <a:off x="10706549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直接连接符 1826">
            <a:extLst>
              <a:ext uri="{FF2B5EF4-FFF2-40B4-BE49-F238E27FC236}">
                <a16:creationId xmlns:a16="http://schemas.microsoft.com/office/drawing/2014/main" id="{E210D10C-D2EF-9CAD-34E9-2F9AB0B9AD11}"/>
              </a:ext>
            </a:extLst>
          </p:cNvPr>
          <p:cNvCxnSpPr/>
          <p:nvPr/>
        </p:nvCxnSpPr>
        <p:spPr>
          <a:xfrm>
            <a:off x="10884260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8" name="直接连接符 1827">
            <a:extLst>
              <a:ext uri="{FF2B5EF4-FFF2-40B4-BE49-F238E27FC236}">
                <a16:creationId xmlns:a16="http://schemas.microsoft.com/office/drawing/2014/main" id="{F740A3B0-489F-3E29-EE1B-6DF100E7B0AC}"/>
              </a:ext>
            </a:extLst>
          </p:cNvPr>
          <p:cNvCxnSpPr/>
          <p:nvPr/>
        </p:nvCxnSpPr>
        <p:spPr>
          <a:xfrm>
            <a:off x="11063122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" name="直接连接符 1828">
            <a:extLst>
              <a:ext uri="{FF2B5EF4-FFF2-40B4-BE49-F238E27FC236}">
                <a16:creationId xmlns:a16="http://schemas.microsoft.com/office/drawing/2014/main" id="{B773965D-BD6D-6C37-90B5-71F2FA50B56E}"/>
              </a:ext>
            </a:extLst>
          </p:cNvPr>
          <p:cNvCxnSpPr/>
          <p:nvPr/>
        </p:nvCxnSpPr>
        <p:spPr>
          <a:xfrm>
            <a:off x="11241933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直接连接符 1829">
            <a:extLst>
              <a:ext uri="{FF2B5EF4-FFF2-40B4-BE49-F238E27FC236}">
                <a16:creationId xmlns:a16="http://schemas.microsoft.com/office/drawing/2014/main" id="{D0067132-2568-096E-B411-A067B84A2920}"/>
              </a:ext>
            </a:extLst>
          </p:cNvPr>
          <p:cNvCxnSpPr/>
          <p:nvPr/>
        </p:nvCxnSpPr>
        <p:spPr>
          <a:xfrm>
            <a:off x="11420795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直接连接符 1830">
            <a:extLst>
              <a:ext uri="{FF2B5EF4-FFF2-40B4-BE49-F238E27FC236}">
                <a16:creationId xmlns:a16="http://schemas.microsoft.com/office/drawing/2014/main" id="{7056B133-6247-247A-A477-586B3468BA02}"/>
              </a:ext>
            </a:extLst>
          </p:cNvPr>
          <p:cNvCxnSpPr/>
          <p:nvPr/>
        </p:nvCxnSpPr>
        <p:spPr>
          <a:xfrm>
            <a:off x="11600669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直接连接符 1831">
            <a:extLst>
              <a:ext uri="{FF2B5EF4-FFF2-40B4-BE49-F238E27FC236}">
                <a16:creationId xmlns:a16="http://schemas.microsoft.com/office/drawing/2014/main" id="{873A91D8-8B27-410F-5A1F-C7AD34FC9C1B}"/>
              </a:ext>
            </a:extLst>
          </p:cNvPr>
          <p:cNvCxnSpPr/>
          <p:nvPr/>
        </p:nvCxnSpPr>
        <p:spPr>
          <a:xfrm>
            <a:off x="11779531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直接连接符 1832">
            <a:extLst>
              <a:ext uri="{FF2B5EF4-FFF2-40B4-BE49-F238E27FC236}">
                <a16:creationId xmlns:a16="http://schemas.microsoft.com/office/drawing/2014/main" id="{6D95EABF-39A7-1070-6A89-9E5F0CCC761A}"/>
              </a:ext>
            </a:extLst>
          </p:cNvPr>
          <p:cNvCxnSpPr/>
          <p:nvPr/>
        </p:nvCxnSpPr>
        <p:spPr>
          <a:xfrm>
            <a:off x="11958342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4" name="直接连接符 1833">
            <a:extLst>
              <a:ext uri="{FF2B5EF4-FFF2-40B4-BE49-F238E27FC236}">
                <a16:creationId xmlns:a16="http://schemas.microsoft.com/office/drawing/2014/main" id="{90BCBB95-4E89-58A0-EB19-F97E5E0B8A5D}"/>
              </a:ext>
            </a:extLst>
          </p:cNvPr>
          <p:cNvCxnSpPr/>
          <p:nvPr/>
        </p:nvCxnSpPr>
        <p:spPr>
          <a:xfrm>
            <a:off x="12137204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5" name="文本框 1834">
            <a:extLst>
              <a:ext uri="{FF2B5EF4-FFF2-40B4-BE49-F238E27FC236}">
                <a16:creationId xmlns:a16="http://schemas.microsoft.com/office/drawing/2014/main" id="{7A5B4BA3-5EB0-09ED-5823-BF66ACD3AC7A}"/>
              </a:ext>
            </a:extLst>
          </p:cNvPr>
          <p:cNvSpPr txBox="1"/>
          <p:nvPr/>
        </p:nvSpPr>
        <p:spPr>
          <a:xfrm>
            <a:off x="9316412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6" name="文本框 1835">
            <a:extLst>
              <a:ext uri="{FF2B5EF4-FFF2-40B4-BE49-F238E27FC236}">
                <a16:creationId xmlns:a16="http://schemas.microsoft.com/office/drawing/2014/main" id="{618A89F4-0B6A-1D9B-AA96-371342B446A6}"/>
              </a:ext>
            </a:extLst>
          </p:cNvPr>
          <p:cNvSpPr txBox="1"/>
          <p:nvPr/>
        </p:nvSpPr>
        <p:spPr>
          <a:xfrm>
            <a:off x="9495134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7" name="文本框 1836">
            <a:extLst>
              <a:ext uri="{FF2B5EF4-FFF2-40B4-BE49-F238E27FC236}">
                <a16:creationId xmlns:a16="http://schemas.microsoft.com/office/drawing/2014/main" id="{BC7F5C0D-905D-F7A5-423A-D70073A34EBF}"/>
              </a:ext>
            </a:extLst>
          </p:cNvPr>
          <p:cNvSpPr txBox="1"/>
          <p:nvPr/>
        </p:nvSpPr>
        <p:spPr>
          <a:xfrm>
            <a:off x="9676159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8" name="文本框 1837">
            <a:extLst>
              <a:ext uri="{FF2B5EF4-FFF2-40B4-BE49-F238E27FC236}">
                <a16:creationId xmlns:a16="http://schemas.microsoft.com/office/drawing/2014/main" id="{9B859207-B5BB-7D86-5719-3405BE6114A5}"/>
              </a:ext>
            </a:extLst>
          </p:cNvPr>
          <p:cNvSpPr txBox="1"/>
          <p:nvPr/>
        </p:nvSpPr>
        <p:spPr>
          <a:xfrm>
            <a:off x="9850870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9" name="文本框 1838">
            <a:extLst>
              <a:ext uri="{FF2B5EF4-FFF2-40B4-BE49-F238E27FC236}">
                <a16:creationId xmlns:a16="http://schemas.microsoft.com/office/drawing/2014/main" id="{BE926DB9-01CE-F95B-151B-05B45981A98C}"/>
              </a:ext>
            </a:extLst>
          </p:cNvPr>
          <p:cNvSpPr txBox="1"/>
          <p:nvPr/>
        </p:nvSpPr>
        <p:spPr>
          <a:xfrm>
            <a:off x="10031758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0" name="文本框 1839">
            <a:extLst>
              <a:ext uri="{FF2B5EF4-FFF2-40B4-BE49-F238E27FC236}">
                <a16:creationId xmlns:a16="http://schemas.microsoft.com/office/drawing/2014/main" id="{392C0E8E-690A-E3E7-DC4B-63C7CD039EF8}"/>
              </a:ext>
            </a:extLst>
          </p:cNvPr>
          <p:cNvSpPr txBox="1"/>
          <p:nvPr/>
        </p:nvSpPr>
        <p:spPr>
          <a:xfrm>
            <a:off x="10211555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1" name="文本框 1840">
            <a:extLst>
              <a:ext uri="{FF2B5EF4-FFF2-40B4-BE49-F238E27FC236}">
                <a16:creationId xmlns:a16="http://schemas.microsoft.com/office/drawing/2014/main" id="{2ACA3F0E-2E85-1E6A-BAF2-0B7C8A1559D7}"/>
              </a:ext>
            </a:extLst>
          </p:cNvPr>
          <p:cNvSpPr txBox="1"/>
          <p:nvPr/>
        </p:nvSpPr>
        <p:spPr>
          <a:xfrm>
            <a:off x="10389277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2" name="文本框 1841">
            <a:extLst>
              <a:ext uri="{FF2B5EF4-FFF2-40B4-BE49-F238E27FC236}">
                <a16:creationId xmlns:a16="http://schemas.microsoft.com/office/drawing/2014/main" id="{D4D4061B-F3AD-35B8-C942-1BF63C2680C7}"/>
              </a:ext>
            </a:extLst>
          </p:cNvPr>
          <p:cNvSpPr txBox="1"/>
          <p:nvPr/>
        </p:nvSpPr>
        <p:spPr>
          <a:xfrm>
            <a:off x="10570727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" name="文本框 1842">
            <a:extLst>
              <a:ext uri="{FF2B5EF4-FFF2-40B4-BE49-F238E27FC236}">
                <a16:creationId xmlns:a16="http://schemas.microsoft.com/office/drawing/2014/main" id="{4B19291B-6AB3-46D9-1346-B89630C5CADA}"/>
              </a:ext>
            </a:extLst>
          </p:cNvPr>
          <p:cNvSpPr txBox="1"/>
          <p:nvPr/>
        </p:nvSpPr>
        <p:spPr>
          <a:xfrm>
            <a:off x="10747067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" name="文本框 1843">
            <a:extLst>
              <a:ext uri="{FF2B5EF4-FFF2-40B4-BE49-F238E27FC236}">
                <a16:creationId xmlns:a16="http://schemas.microsoft.com/office/drawing/2014/main" id="{7236AF42-0567-6432-F53E-AE55C89A5E76}"/>
              </a:ext>
            </a:extLst>
          </p:cNvPr>
          <p:cNvSpPr txBox="1"/>
          <p:nvPr/>
        </p:nvSpPr>
        <p:spPr>
          <a:xfrm>
            <a:off x="10925430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" name="文本框 1844">
            <a:extLst>
              <a:ext uri="{FF2B5EF4-FFF2-40B4-BE49-F238E27FC236}">
                <a16:creationId xmlns:a16="http://schemas.microsoft.com/office/drawing/2014/main" id="{0F1CCB29-1CC9-A3A4-3C06-6CB456CD5DED}"/>
              </a:ext>
            </a:extLst>
          </p:cNvPr>
          <p:cNvSpPr txBox="1"/>
          <p:nvPr/>
        </p:nvSpPr>
        <p:spPr>
          <a:xfrm>
            <a:off x="11107118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" name="文本框 1845">
            <a:extLst>
              <a:ext uri="{FF2B5EF4-FFF2-40B4-BE49-F238E27FC236}">
                <a16:creationId xmlns:a16="http://schemas.microsoft.com/office/drawing/2014/main" id="{71C20B82-57C6-A4DE-0075-A1923C120F08}"/>
              </a:ext>
            </a:extLst>
          </p:cNvPr>
          <p:cNvSpPr txBox="1"/>
          <p:nvPr/>
        </p:nvSpPr>
        <p:spPr>
          <a:xfrm>
            <a:off x="11286992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7" name="文本框 1846">
            <a:extLst>
              <a:ext uri="{FF2B5EF4-FFF2-40B4-BE49-F238E27FC236}">
                <a16:creationId xmlns:a16="http://schemas.microsoft.com/office/drawing/2014/main" id="{1CFA9CA4-A1CE-FE82-EA9D-252C9534F458}"/>
              </a:ext>
            </a:extLst>
          </p:cNvPr>
          <p:cNvSpPr txBox="1"/>
          <p:nvPr/>
        </p:nvSpPr>
        <p:spPr>
          <a:xfrm>
            <a:off x="11463424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8" name="文本框 1847">
            <a:extLst>
              <a:ext uri="{FF2B5EF4-FFF2-40B4-BE49-F238E27FC236}">
                <a16:creationId xmlns:a16="http://schemas.microsoft.com/office/drawing/2014/main" id="{D8C8BC7E-09A8-93E2-8F95-C0B153C624BD}"/>
              </a:ext>
            </a:extLst>
          </p:cNvPr>
          <p:cNvSpPr txBox="1"/>
          <p:nvPr/>
        </p:nvSpPr>
        <p:spPr>
          <a:xfrm>
            <a:off x="11641983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9" name="文本框 1848">
            <a:extLst>
              <a:ext uri="{FF2B5EF4-FFF2-40B4-BE49-F238E27FC236}">
                <a16:creationId xmlns:a16="http://schemas.microsoft.com/office/drawing/2014/main" id="{EA999C87-798C-ADBB-FE17-BEC793E86F0A}"/>
              </a:ext>
            </a:extLst>
          </p:cNvPr>
          <p:cNvSpPr txBox="1"/>
          <p:nvPr/>
        </p:nvSpPr>
        <p:spPr>
          <a:xfrm>
            <a:off x="11820844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0" name="文本框 1849">
            <a:extLst>
              <a:ext uri="{FF2B5EF4-FFF2-40B4-BE49-F238E27FC236}">
                <a16:creationId xmlns:a16="http://schemas.microsoft.com/office/drawing/2014/main" id="{F3AC8C25-AEE1-6D97-6B0A-46EEBFFE4372}"/>
              </a:ext>
            </a:extLst>
          </p:cNvPr>
          <p:cNvSpPr txBox="1"/>
          <p:nvPr/>
        </p:nvSpPr>
        <p:spPr>
          <a:xfrm>
            <a:off x="11999654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51" name="直接连接符 1850">
            <a:extLst>
              <a:ext uri="{FF2B5EF4-FFF2-40B4-BE49-F238E27FC236}">
                <a16:creationId xmlns:a16="http://schemas.microsoft.com/office/drawing/2014/main" id="{76943DB7-63C8-98A9-961C-84C3176250B9}"/>
              </a:ext>
            </a:extLst>
          </p:cNvPr>
          <p:cNvCxnSpPr/>
          <p:nvPr/>
        </p:nvCxnSpPr>
        <p:spPr>
          <a:xfrm>
            <a:off x="12315836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直接连接符 1851">
            <a:extLst>
              <a:ext uri="{FF2B5EF4-FFF2-40B4-BE49-F238E27FC236}">
                <a16:creationId xmlns:a16="http://schemas.microsoft.com/office/drawing/2014/main" id="{54639AAD-8972-2438-2BF8-FA53B3091F6B}"/>
              </a:ext>
            </a:extLst>
          </p:cNvPr>
          <p:cNvCxnSpPr/>
          <p:nvPr/>
        </p:nvCxnSpPr>
        <p:spPr>
          <a:xfrm>
            <a:off x="12494647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直接连接符 1852">
            <a:extLst>
              <a:ext uri="{FF2B5EF4-FFF2-40B4-BE49-F238E27FC236}">
                <a16:creationId xmlns:a16="http://schemas.microsoft.com/office/drawing/2014/main" id="{A6F8774C-EBF9-6AA3-D829-3809418D33F0}"/>
              </a:ext>
            </a:extLst>
          </p:cNvPr>
          <p:cNvCxnSpPr/>
          <p:nvPr/>
        </p:nvCxnSpPr>
        <p:spPr>
          <a:xfrm>
            <a:off x="12673509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4" name="文本框 1853">
            <a:extLst>
              <a:ext uri="{FF2B5EF4-FFF2-40B4-BE49-F238E27FC236}">
                <a16:creationId xmlns:a16="http://schemas.microsoft.com/office/drawing/2014/main" id="{35EE71F9-48A5-813C-21A0-0D31053ED39F}"/>
              </a:ext>
            </a:extLst>
          </p:cNvPr>
          <p:cNvSpPr txBox="1"/>
          <p:nvPr/>
        </p:nvSpPr>
        <p:spPr>
          <a:xfrm>
            <a:off x="12178264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5" name="文本框 1854">
            <a:extLst>
              <a:ext uri="{FF2B5EF4-FFF2-40B4-BE49-F238E27FC236}">
                <a16:creationId xmlns:a16="http://schemas.microsoft.com/office/drawing/2014/main" id="{D7EEF5E8-5E13-FBE3-4BA5-59637861A0B2}"/>
              </a:ext>
            </a:extLst>
          </p:cNvPr>
          <p:cNvSpPr txBox="1"/>
          <p:nvPr/>
        </p:nvSpPr>
        <p:spPr>
          <a:xfrm>
            <a:off x="12357074" y="1320734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6" name="文本框 1855">
            <a:extLst>
              <a:ext uri="{FF2B5EF4-FFF2-40B4-BE49-F238E27FC236}">
                <a16:creationId xmlns:a16="http://schemas.microsoft.com/office/drawing/2014/main" id="{A69D2E59-1B0A-6859-6B85-2A0CFC944ED7}"/>
              </a:ext>
            </a:extLst>
          </p:cNvPr>
          <p:cNvSpPr txBox="1"/>
          <p:nvPr/>
        </p:nvSpPr>
        <p:spPr>
          <a:xfrm>
            <a:off x="12534493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7" name="矩形 1856">
            <a:extLst>
              <a:ext uri="{FF2B5EF4-FFF2-40B4-BE49-F238E27FC236}">
                <a16:creationId xmlns:a16="http://schemas.microsoft.com/office/drawing/2014/main" id="{F066EDD8-D633-569C-64E0-B8F814B2288A}"/>
              </a:ext>
            </a:extLst>
          </p:cNvPr>
          <p:cNvSpPr/>
          <p:nvPr/>
        </p:nvSpPr>
        <p:spPr>
          <a:xfrm>
            <a:off x="9153940" y="1541759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8" name="文本框 1857">
            <a:extLst>
              <a:ext uri="{FF2B5EF4-FFF2-40B4-BE49-F238E27FC236}">
                <a16:creationId xmlns:a16="http://schemas.microsoft.com/office/drawing/2014/main" id="{307D39F3-F4E6-C65D-EAFF-2FCD716F667B}"/>
              </a:ext>
            </a:extLst>
          </p:cNvPr>
          <p:cNvSpPr txBox="1"/>
          <p:nvPr/>
        </p:nvSpPr>
        <p:spPr>
          <a:xfrm>
            <a:off x="9099045" y="1504106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0" name="矩形 1859">
            <a:extLst>
              <a:ext uri="{FF2B5EF4-FFF2-40B4-BE49-F238E27FC236}">
                <a16:creationId xmlns:a16="http://schemas.microsoft.com/office/drawing/2014/main" id="{410EB6A3-C77D-7EAB-D085-7041B2C48DA3}"/>
              </a:ext>
            </a:extLst>
          </p:cNvPr>
          <p:cNvSpPr/>
          <p:nvPr/>
        </p:nvSpPr>
        <p:spPr>
          <a:xfrm>
            <a:off x="9990999" y="1541759"/>
            <a:ext cx="2503642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1" name="矩形 1860">
            <a:extLst>
              <a:ext uri="{FF2B5EF4-FFF2-40B4-BE49-F238E27FC236}">
                <a16:creationId xmlns:a16="http://schemas.microsoft.com/office/drawing/2014/main" id="{53990B1D-6111-2C63-A5DB-8FE1EA470FC3}"/>
              </a:ext>
            </a:extLst>
          </p:cNvPr>
          <p:cNvSpPr/>
          <p:nvPr/>
        </p:nvSpPr>
        <p:spPr>
          <a:xfrm>
            <a:off x="9150400" y="1725745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2" name="文本框 1861">
            <a:extLst>
              <a:ext uri="{FF2B5EF4-FFF2-40B4-BE49-F238E27FC236}">
                <a16:creationId xmlns:a16="http://schemas.microsoft.com/office/drawing/2014/main" id="{1791CDB5-4C67-0CB2-2F03-7F668FF4330F}"/>
              </a:ext>
            </a:extLst>
          </p:cNvPr>
          <p:cNvSpPr txBox="1"/>
          <p:nvPr/>
        </p:nvSpPr>
        <p:spPr>
          <a:xfrm>
            <a:off x="9055885" y="1687412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3" name="矩形 1862">
            <a:extLst>
              <a:ext uri="{FF2B5EF4-FFF2-40B4-BE49-F238E27FC236}">
                <a16:creationId xmlns:a16="http://schemas.microsoft.com/office/drawing/2014/main" id="{1C39DCDA-3E7E-92F9-541E-A6D7EA0697A8}"/>
              </a:ext>
            </a:extLst>
          </p:cNvPr>
          <p:cNvSpPr/>
          <p:nvPr/>
        </p:nvSpPr>
        <p:spPr>
          <a:xfrm>
            <a:off x="9150400" y="1904031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4" name="文本框 1863">
            <a:extLst>
              <a:ext uri="{FF2B5EF4-FFF2-40B4-BE49-F238E27FC236}">
                <a16:creationId xmlns:a16="http://schemas.microsoft.com/office/drawing/2014/main" id="{17A744B6-80C7-0F71-DEBB-CB7B4BFF94EA}"/>
              </a:ext>
            </a:extLst>
          </p:cNvPr>
          <p:cNvSpPr txBox="1"/>
          <p:nvPr/>
        </p:nvSpPr>
        <p:spPr>
          <a:xfrm>
            <a:off x="9055885" y="1865698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5" name="矩形 1864">
            <a:extLst>
              <a:ext uri="{FF2B5EF4-FFF2-40B4-BE49-F238E27FC236}">
                <a16:creationId xmlns:a16="http://schemas.microsoft.com/office/drawing/2014/main" id="{3D607F7A-FCC9-AFBD-AB53-85BBD8F79A98}"/>
              </a:ext>
            </a:extLst>
          </p:cNvPr>
          <p:cNvSpPr/>
          <p:nvPr/>
        </p:nvSpPr>
        <p:spPr>
          <a:xfrm>
            <a:off x="9149462" y="2082317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6" name="文本框 1865">
            <a:extLst>
              <a:ext uri="{FF2B5EF4-FFF2-40B4-BE49-F238E27FC236}">
                <a16:creationId xmlns:a16="http://schemas.microsoft.com/office/drawing/2014/main" id="{9C075610-BDB2-C34F-FE2E-9133260CC066}"/>
              </a:ext>
            </a:extLst>
          </p:cNvPr>
          <p:cNvSpPr txBox="1"/>
          <p:nvPr/>
        </p:nvSpPr>
        <p:spPr>
          <a:xfrm>
            <a:off x="9095462" y="2043984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7" name="矩形 1866">
            <a:extLst>
              <a:ext uri="{FF2B5EF4-FFF2-40B4-BE49-F238E27FC236}">
                <a16:creationId xmlns:a16="http://schemas.microsoft.com/office/drawing/2014/main" id="{B6F14D81-E3A9-7562-91D1-88831F0A1F2E}"/>
              </a:ext>
            </a:extLst>
          </p:cNvPr>
          <p:cNvSpPr/>
          <p:nvPr/>
        </p:nvSpPr>
        <p:spPr>
          <a:xfrm>
            <a:off x="9151875" y="2260603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8" name="文本框 1867">
            <a:extLst>
              <a:ext uri="{FF2B5EF4-FFF2-40B4-BE49-F238E27FC236}">
                <a16:creationId xmlns:a16="http://schemas.microsoft.com/office/drawing/2014/main" id="{7658A76D-4AAA-D7FD-D467-C9D3AEE73ABB}"/>
              </a:ext>
            </a:extLst>
          </p:cNvPr>
          <p:cNvSpPr txBox="1"/>
          <p:nvPr/>
        </p:nvSpPr>
        <p:spPr>
          <a:xfrm>
            <a:off x="9097875" y="222227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0" name="矩形 1869">
            <a:extLst>
              <a:ext uri="{FF2B5EF4-FFF2-40B4-BE49-F238E27FC236}">
                <a16:creationId xmlns:a16="http://schemas.microsoft.com/office/drawing/2014/main" id="{C116AACE-8EB7-DC7B-D270-D4709B090AD1}"/>
              </a:ext>
            </a:extLst>
          </p:cNvPr>
          <p:cNvSpPr/>
          <p:nvPr/>
        </p:nvSpPr>
        <p:spPr>
          <a:xfrm>
            <a:off x="9149462" y="2445269"/>
            <a:ext cx="108000" cy="10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1" name="文本框 1870">
            <a:extLst>
              <a:ext uri="{FF2B5EF4-FFF2-40B4-BE49-F238E27FC236}">
                <a16:creationId xmlns:a16="http://schemas.microsoft.com/office/drawing/2014/main" id="{2AE0CA66-78CF-A691-6E11-69BF471E3B05}"/>
              </a:ext>
            </a:extLst>
          </p:cNvPr>
          <p:cNvSpPr txBox="1"/>
          <p:nvPr/>
        </p:nvSpPr>
        <p:spPr>
          <a:xfrm>
            <a:off x="9095462" y="2406936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2" name="矩形 1871">
            <a:extLst>
              <a:ext uri="{FF2B5EF4-FFF2-40B4-BE49-F238E27FC236}">
                <a16:creationId xmlns:a16="http://schemas.microsoft.com/office/drawing/2014/main" id="{CD05B4AF-ADED-10DF-874F-D862399CB1EC}"/>
              </a:ext>
            </a:extLst>
          </p:cNvPr>
          <p:cNvSpPr/>
          <p:nvPr/>
        </p:nvSpPr>
        <p:spPr>
          <a:xfrm rot="5400000">
            <a:off x="9162270" y="2662174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3" name="矩形 1872">
            <a:extLst>
              <a:ext uri="{FF2B5EF4-FFF2-40B4-BE49-F238E27FC236}">
                <a16:creationId xmlns:a16="http://schemas.microsoft.com/office/drawing/2014/main" id="{1B23BAAA-90A6-A96A-5060-6895CFF1D161}"/>
              </a:ext>
            </a:extLst>
          </p:cNvPr>
          <p:cNvSpPr/>
          <p:nvPr/>
        </p:nvSpPr>
        <p:spPr>
          <a:xfrm>
            <a:off x="9122719" y="2623555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4" name="文本框 1873">
            <a:extLst>
              <a:ext uri="{FF2B5EF4-FFF2-40B4-BE49-F238E27FC236}">
                <a16:creationId xmlns:a16="http://schemas.microsoft.com/office/drawing/2014/main" id="{7C280C83-D071-C4EE-4D83-49E0284136A9}"/>
              </a:ext>
            </a:extLst>
          </p:cNvPr>
          <p:cNvSpPr txBox="1"/>
          <p:nvPr/>
        </p:nvSpPr>
        <p:spPr>
          <a:xfrm>
            <a:off x="9038358" y="2585222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5" name="矩形 1874">
            <a:extLst>
              <a:ext uri="{FF2B5EF4-FFF2-40B4-BE49-F238E27FC236}">
                <a16:creationId xmlns:a16="http://schemas.microsoft.com/office/drawing/2014/main" id="{DA24F455-E343-69ED-0359-BA37297CD7DB}"/>
              </a:ext>
            </a:extLst>
          </p:cNvPr>
          <p:cNvSpPr/>
          <p:nvPr/>
        </p:nvSpPr>
        <p:spPr>
          <a:xfrm>
            <a:off x="9150400" y="279709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6" name="文本框 1875">
            <a:extLst>
              <a:ext uri="{FF2B5EF4-FFF2-40B4-BE49-F238E27FC236}">
                <a16:creationId xmlns:a16="http://schemas.microsoft.com/office/drawing/2014/main" id="{FE472D19-B85E-9C87-FE23-0AB5CE97684C}"/>
              </a:ext>
            </a:extLst>
          </p:cNvPr>
          <p:cNvSpPr txBox="1"/>
          <p:nvPr/>
        </p:nvSpPr>
        <p:spPr>
          <a:xfrm>
            <a:off x="9055885" y="275876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7" name="矩形 1876">
            <a:extLst>
              <a:ext uri="{FF2B5EF4-FFF2-40B4-BE49-F238E27FC236}">
                <a16:creationId xmlns:a16="http://schemas.microsoft.com/office/drawing/2014/main" id="{F24BFDDC-2CCC-B37B-F21C-2ABBF451ECF5}"/>
              </a:ext>
            </a:extLst>
          </p:cNvPr>
          <p:cNvSpPr/>
          <p:nvPr/>
        </p:nvSpPr>
        <p:spPr>
          <a:xfrm>
            <a:off x="9631316" y="2795461"/>
            <a:ext cx="254900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1" name="矩形 1880">
            <a:extLst>
              <a:ext uri="{FF2B5EF4-FFF2-40B4-BE49-F238E27FC236}">
                <a16:creationId xmlns:a16="http://schemas.microsoft.com/office/drawing/2014/main" id="{9D4B27F3-CEA0-61A6-FC29-9E769844099E}"/>
              </a:ext>
            </a:extLst>
          </p:cNvPr>
          <p:cNvSpPr/>
          <p:nvPr/>
        </p:nvSpPr>
        <p:spPr>
          <a:xfrm>
            <a:off x="12176528" y="2795461"/>
            <a:ext cx="406548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2" name="矩形 1881">
            <a:extLst>
              <a:ext uri="{FF2B5EF4-FFF2-40B4-BE49-F238E27FC236}">
                <a16:creationId xmlns:a16="http://schemas.microsoft.com/office/drawing/2014/main" id="{DFC3E0CB-0493-C843-90D5-6023F19F5B5D}"/>
              </a:ext>
            </a:extLst>
          </p:cNvPr>
          <p:cNvSpPr/>
          <p:nvPr/>
        </p:nvSpPr>
        <p:spPr>
          <a:xfrm>
            <a:off x="9149970" y="2979426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3" name="文本框 1882">
            <a:extLst>
              <a:ext uri="{FF2B5EF4-FFF2-40B4-BE49-F238E27FC236}">
                <a16:creationId xmlns:a16="http://schemas.microsoft.com/office/drawing/2014/main" id="{5D8C5B65-6445-C39A-6BD6-2706506A8A08}"/>
              </a:ext>
            </a:extLst>
          </p:cNvPr>
          <p:cNvSpPr txBox="1"/>
          <p:nvPr/>
        </p:nvSpPr>
        <p:spPr>
          <a:xfrm>
            <a:off x="9055455" y="2941093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4" name="矩形 1883">
            <a:extLst>
              <a:ext uri="{FF2B5EF4-FFF2-40B4-BE49-F238E27FC236}">
                <a16:creationId xmlns:a16="http://schemas.microsoft.com/office/drawing/2014/main" id="{650C7122-D09D-2606-5868-4B9893554F76}"/>
              </a:ext>
            </a:extLst>
          </p:cNvPr>
          <p:cNvSpPr/>
          <p:nvPr/>
        </p:nvSpPr>
        <p:spPr>
          <a:xfrm rot="5400000">
            <a:off x="9158448" y="3198487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5" name="矩形 1884">
            <a:extLst>
              <a:ext uri="{FF2B5EF4-FFF2-40B4-BE49-F238E27FC236}">
                <a16:creationId xmlns:a16="http://schemas.microsoft.com/office/drawing/2014/main" id="{B8EBA7BB-1B52-C02E-E3CE-02A83A73CCA7}"/>
              </a:ext>
            </a:extLst>
          </p:cNvPr>
          <p:cNvSpPr/>
          <p:nvPr/>
        </p:nvSpPr>
        <p:spPr>
          <a:xfrm>
            <a:off x="9118897" y="3159868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6" name="文本框 1885">
            <a:extLst>
              <a:ext uri="{FF2B5EF4-FFF2-40B4-BE49-F238E27FC236}">
                <a16:creationId xmlns:a16="http://schemas.microsoft.com/office/drawing/2014/main" id="{06923A11-33ED-3C7D-1600-1E5A908925C4}"/>
              </a:ext>
            </a:extLst>
          </p:cNvPr>
          <p:cNvSpPr txBox="1"/>
          <p:nvPr/>
        </p:nvSpPr>
        <p:spPr>
          <a:xfrm>
            <a:off x="9034536" y="312153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7" name="矩形 1886">
            <a:extLst>
              <a:ext uri="{FF2B5EF4-FFF2-40B4-BE49-F238E27FC236}">
                <a16:creationId xmlns:a16="http://schemas.microsoft.com/office/drawing/2014/main" id="{93BFD89A-80D3-E534-8FE9-256D4D74A2DF}"/>
              </a:ext>
            </a:extLst>
          </p:cNvPr>
          <p:cNvSpPr/>
          <p:nvPr/>
        </p:nvSpPr>
        <p:spPr>
          <a:xfrm rot="5400000">
            <a:off x="9153893" y="3379049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8" name="矩形 1887">
            <a:extLst>
              <a:ext uri="{FF2B5EF4-FFF2-40B4-BE49-F238E27FC236}">
                <a16:creationId xmlns:a16="http://schemas.microsoft.com/office/drawing/2014/main" id="{1D8DAACE-2756-0380-8F30-3538CCF71ECE}"/>
              </a:ext>
            </a:extLst>
          </p:cNvPr>
          <p:cNvSpPr/>
          <p:nvPr/>
        </p:nvSpPr>
        <p:spPr>
          <a:xfrm>
            <a:off x="9114342" y="3340430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9" name="文本框 1888">
            <a:extLst>
              <a:ext uri="{FF2B5EF4-FFF2-40B4-BE49-F238E27FC236}">
                <a16:creationId xmlns:a16="http://schemas.microsoft.com/office/drawing/2014/main" id="{0170AA38-5911-D507-D157-11536842EC19}"/>
              </a:ext>
            </a:extLst>
          </p:cNvPr>
          <p:cNvSpPr txBox="1"/>
          <p:nvPr/>
        </p:nvSpPr>
        <p:spPr>
          <a:xfrm>
            <a:off x="9029981" y="3302097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0" name="文本框 1889">
            <a:extLst>
              <a:ext uri="{FF2B5EF4-FFF2-40B4-BE49-F238E27FC236}">
                <a16:creationId xmlns:a16="http://schemas.microsoft.com/office/drawing/2014/main" id="{58D63345-D58D-6BC5-C16D-5297547921F1}"/>
              </a:ext>
            </a:extLst>
          </p:cNvPr>
          <p:cNvSpPr txBox="1"/>
          <p:nvPr/>
        </p:nvSpPr>
        <p:spPr>
          <a:xfrm>
            <a:off x="8771446" y="3105648"/>
            <a:ext cx="405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KR Terminal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1" name="文本框 1890">
            <a:extLst>
              <a:ext uri="{FF2B5EF4-FFF2-40B4-BE49-F238E27FC236}">
                <a16:creationId xmlns:a16="http://schemas.microsoft.com/office/drawing/2014/main" id="{A613A930-0E77-CF85-E9FC-04B945A19555}"/>
              </a:ext>
            </a:extLst>
          </p:cNvPr>
          <p:cNvSpPr txBox="1"/>
          <p:nvPr/>
        </p:nvSpPr>
        <p:spPr>
          <a:xfrm>
            <a:off x="8766219" y="3287939"/>
            <a:ext cx="42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Hougang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2" name="矩形 1891">
            <a:extLst>
              <a:ext uri="{FF2B5EF4-FFF2-40B4-BE49-F238E27FC236}">
                <a16:creationId xmlns:a16="http://schemas.microsoft.com/office/drawing/2014/main" id="{FFC040B3-AB59-0F4C-F4E2-0ADDF2D4FBC4}"/>
              </a:ext>
            </a:extLst>
          </p:cNvPr>
          <p:cNvSpPr/>
          <p:nvPr/>
        </p:nvSpPr>
        <p:spPr>
          <a:xfrm>
            <a:off x="9536698" y="3159572"/>
            <a:ext cx="1975542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6" name="矩形 1895">
            <a:extLst>
              <a:ext uri="{FF2B5EF4-FFF2-40B4-BE49-F238E27FC236}">
                <a16:creationId xmlns:a16="http://schemas.microsoft.com/office/drawing/2014/main" id="{44200DEF-B922-F56A-D209-3BDE935BD2BF}"/>
              </a:ext>
            </a:extLst>
          </p:cNvPr>
          <p:cNvSpPr/>
          <p:nvPr/>
        </p:nvSpPr>
        <p:spPr>
          <a:xfrm>
            <a:off x="11507649" y="3160636"/>
            <a:ext cx="35938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7" name="矩形 1896">
            <a:extLst>
              <a:ext uri="{FF2B5EF4-FFF2-40B4-BE49-F238E27FC236}">
                <a16:creationId xmlns:a16="http://schemas.microsoft.com/office/drawing/2014/main" id="{EBE7D6BE-EB0A-3004-7DC3-965AA64956FD}"/>
              </a:ext>
            </a:extLst>
          </p:cNvPr>
          <p:cNvSpPr/>
          <p:nvPr/>
        </p:nvSpPr>
        <p:spPr>
          <a:xfrm>
            <a:off x="11865970" y="3159370"/>
            <a:ext cx="13194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8" name="矩形 1897">
            <a:extLst>
              <a:ext uri="{FF2B5EF4-FFF2-40B4-BE49-F238E27FC236}">
                <a16:creationId xmlns:a16="http://schemas.microsoft.com/office/drawing/2014/main" id="{91D9E08C-CFF5-3388-0DE4-B9889D3274C3}"/>
              </a:ext>
            </a:extLst>
          </p:cNvPr>
          <p:cNvSpPr/>
          <p:nvPr/>
        </p:nvSpPr>
        <p:spPr>
          <a:xfrm>
            <a:off x="9402484" y="3342335"/>
            <a:ext cx="67979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0" name="矩形 1899">
            <a:extLst>
              <a:ext uri="{FF2B5EF4-FFF2-40B4-BE49-F238E27FC236}">
                <a16:creationId xmlns:a16="http://schemas.microsoft.com/office/drawing/2014/main" id="{634A885D-C447-4232-BC6C-686D3291FB79}"/>
              </a:ext>
            </a:extLst>
          </p:cNvPr>
          <p:cNvSpPr/>
          <p:nvPr/>
        </p:nvSpPr>
        <p:spPr>
          <a:xfrm>
            <a:off x="10211267" y="3341751"/>
            <a:ext cx="1341286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1" name="矩形 1900">
            <a:extLst>
              <a:ext uri="{FF2B5EF4-FFF2-40B4-BE49-F238E27FC236}">
                <a16:creationId xmlns:a16="http://schemas.microsoft.com/office/drawing/2014/main" id="{B1B594F7-71E5-BE29-8FF8-44C969B5A71D}"/>
              </a:ext>
            </a:extLst>
          </p:cNvPr>
          <p:cNvSpPr/>
          <p:nvPr/>
        </p:nvSpPr>
        <p:spPr>
          <a:xfrm>
            <a:off x="11547847" y="3342285"/>
            <a:ext cx="36573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2" name="矩形 1901">
            <a:extLst>
              <a:ext uri="{FF2B5EF4-FFF2-40B4-BE49-F238E27FC236}">
                <a16:creationId xmlns:a16="http://schemas.microsoft.com/office/drawing/2014/main" id="{A541BF7B-FB1A-77F5-2293-C6360DF4030C}"/>
              </a:ext>
            </a:extLst>
          </p:cNvPr>
          <p:cNvSpPr/>
          <p:nvPr/>
        </p:nvSpPr>
        <p:spPr>
          <a:xfrm>
            <a:off x="11913965" y="3342285"/>
            <a:ext cx="57929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3" name="文本框 1902">
            <a:extLst>
              <a:ext uri="{FF2B5EF4-FFF2-40B4-BE49-F238E27FC236}">
                <a16:creationId xmlns:a16="http://schemas.microsoft.com/office/drawing/2014/main" id="{BB205A0E-41A9-F707-4ADD-CA7338D1ABEE}"/>
              </a:ext>
            </a:extLst>
          </p:cNvPr>
          <p:cNvSpPr txBox="1"/>
          <p:nvPr/>
        </p:nvSpPr>
        <p:spPr>
          <a:xfrm>
            <a:off x="9314675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4" name="文本框 1903">
            <a:extLst>
              <a:ext uri="{FF2B5EF4-FFF2-40B4-BE49-F238E27FC236}">
                <a16:creationId xmlns:a16="http://schemas.microsoft.com/office/drawing/2014/main" id="{E171A93C-20B6-9004-8518-01375213432A}"/>
              </a:ext>
            </a:extLst>
          </p:cNvPr>
          <p:cNvSpPr txBox="1"/>
          <p:nvPr/>
        </p:nvSpPr>
        <p:spPr>
          <a:xfrm>
            <a:off x="9493397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5" name="文本框 1904">
            <a:extLst>
              <a:ext uri="{FF2B5EF4-FFF2-40B4-BE49-F238E27FC236}">
                <a16:creationId xmlns:a16="http://schemas.microsoft.com/office/drawing/2014/main" id="{6CAA893B-8505-FC01-8DA7-E2543DEE718A}"/>
              </a:ext>
            </a:extLst>
          </p:cNvPr>
          <p:cNvSpPr txBox="1"/>
          <p:nvPr/>
        </p:nvSpPr>
        <p:spPr>
          <a:xfrm>
            <a:off x="9674422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6" name="文本框 1905">
            <a:extLst>
              <a:ext uri="{FF2B5EF4-FFF2-40B4-BE49-F238E27FC236}">
                <a16:creationId xmlns:a16="http://schemas.microsoft.com/office/drawing/2014/main" id="{CDB8EB4B-BACA-0039-C16D-4054FB02F43F}"/>
              </a:ext>
            </a:extLst>
          </p:cNvPr>
          <p:cNvSpPr txBox="1"/>
          <p:nvPr/>
        </p:nvSpPr>
        <p:spPr>
          <a:xfrm>
            <a:off x="9849133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7" name="文本框 1906">
            <a:extLst>
              <a:ext uri="{FF2B5EF4-FFF2-40B4-BE49-F238E27FC236}">
                <a16:creationId xmlns:a16="http://schemas.microsoft.com/office/drawing/2014/main" id="{E191338F-5337-4CF2-5C3A-D5E2E2934B60}"/>
              </a:ext>
            </a:extLst>
          </p:cNvPr>
          <p:cNvSpPr txBox="1"/>
          <p:nvPr/>
        </p:nvSpPr>
        <p:spPr>
          <a:xfrm>
            <a:off x="10030021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8" name="文本框 1907">
            <a:extLst>
              <a:ext uri="{FF2B5EF4-FFF2-40B4-BE49-F238E27FC236}">
                <a16:creationId xmlns:a16="http://schemas.microsoft.com/office/drawing/2014/main" id="{9E5C07CC-FCAF-461B-CD3A-D7CD1566DCFF}"/>
              </a:ext>
            </a:extLst>
          </p:cNvPr>
          <p:cNvSpPr txBox="1"/>
          <p:nvPr/>
        </p:nvSpPr>
        <p:spPr>
          <a:xfrm>
            <a:off x="10209818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9" name="文本框 1908">
            <a:extLst>
              <a:ext uri="{FF2B5EF4-FFF2-40B4-BE49-F238E27FC236}">
                <a16:creationId xmlns:a16="http://schemas.microsoft.com/office/drawing/2014/main" id="{7FB9BC74-5C34-D427-7B01-5DAFA3198580}"/>
              </a:ext>
            </a:extLst>
          </p:cNvPr>
          <p:cNvSpPr txBox="1"/>
          <p:nvPr/>
        </p:nvSpPr>
        <p:spPr>
          <a:xfrm>
            <a:off x="10387540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0" name="文本框 1909">
            <a:extLst>
              <a:ext uri="{FF2B5EF4-FFF2-40B4-BE49-F238E27FC236}">
                <a16:creationId xmlns:a16="http://schemas.microsoft.com/office/drawing/2014/main" id="{62220714-2B3E-999B-C0E6-ED7C9657477C}"/>
              </a:ext>
            </a:extLst>
          </p:cNvPr>
          <p:cNvSpPr txBox="1"/>
          <p:nvPr/>
        </p:nvSpPr>
        <p:spPr>
          <a:xfrm>
            <a:off x="10568990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1" name="文本框 1910">
            <a:extLst>
              <a:ext uri="{FF2B5EF4-FFF2-40B4-BE49-F238E27FC236}">
                <a16:creationId xmlns:a16="http://schemas.microsoft.com/office/drawing/2014/main" id="{E915F8B8-195E-9EF9-21C2-2169FC76761B}"/>
              </a:ext>
            </a:extLst>
          </p:cNvPr>
          <p:cNvSpPr txBox="1"/>
          <p:nvPr/>
        </p:nvSpPr>
        <p:spPr>
          <a:xfrm>
            <a:off x="10745330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2" name="文本框 1911">
            <a:extLst>
              <a:ext uri="{FF2B5EF4-FFF2-40B4-BE49-F238E27FC236}">
                <a16:creationId xmlns:a16="http://schemas.microsoft.com/office/drawing/2014/main" id="{FC173CD4-5BBA-AB63-C0E0-FE27D10535F4}"/>
              </a:ext>
            </a:extLst>
          </p:cNvPr>
          <p:cNvSpPr txBox="1"/>
          <p:nvPr/>
        </p:nvSpPr>
        <p:spPr>
          <a:xfrm>
            <a:off x="10923693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3" name="文本框 1912">
            <a:extLst>
              <a:ext uri="{FF2B5EF4-FFF2-40B4-BE49-F238E27FC236}">
                <a16:creationId xmlns:a16="http://schemas.microsoft.com/office/drawing/2014/main" id="{D0D685F2-1A1B-D1B9-CE19-CB1041E313E1}"/>
              </a:ext>
            </a:extLst>
          </p:cNvPr>
          <p:cNvSpPr txBox="1"/>
          <p:nvPr/>
        </p:nvSpPr>
        <p:spPr>
          <a:xfrm>
            <a:off x="11105381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4" name="文本框 1913">
            <a:extLst>
              <a:ext uri="{FF2B5EF4-FFF2-40B4-BE49-F238E27FC236}">
                <a16:creationId xmlns:a16="http://schemas.microsoft.com/office/drawing/2014/main" id="{ED46362C-B5DE-30A0-D657-140796DF053D}"/>
              </a:ext>
            </a:extLst>
          </p:cNvPr>
          <p:cNvSpPr txBox="1"/>
          <p:nvPr/>
        </p:nvSpPr>
        <p:spPr>
          <a:xfrm>
            <a:off x="11285255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5" name="文本框 1914">
            <a:extLst>
              <a:ext uri="{FF2B5EF4-FFF2-40B4-BE49-F238E27FC236}">
                <a16:creationId xmlns:a16="http://schemas.microsoft.com/office/drawing/2014/main" id="{ED870208-0316-E41B-2093-AADE8303C6E8}"/>
              </a:ext>
            </a:extLst>
          </p:cNvPr>
          <p:cNvSpPr txBox="1"/>
          <p:nvPr/>
        </p:nvSpPr>
        <p:spPr>
          <a:xfrm>
            <a:off x="11461687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6" name="文本框 1915">
            <a:extLst>
              <a:ext uri="{FF2B5EF4-FFF2-40B4-BE49-F238E27FC236}">
                <a16:creationId xmlns:a16="http://schemas.microsoft.com/office/drawing/2014/main" id="{369B37B6-D073-7A1C-0C99-ED4BF249A9A5}"/>
              </a:ext>
            </a:extLst>
          </p:cNvPr>
          <p:cNvSpPr txBox="1"/>
          <p:nvPr/>
        </p:nvSpPr>
        <p:spPr>
          <a:xfrm>
            <a:off x="11640246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7" name="文本框 1916">
            <a:extLst>
              <a:ext uri="{FF2B5EF4-FFF2-40B4-BE49-F238E27FC236}">
                <a16:creationId xmlns:a16="http://schemas.microsoft.com/office/drawing/2014/main" id="{1FA0D389-5639-922C-CADE-C945E7B6B764}"/>
              </a:ext>
            </a:extLst>
          </p:cNvPr>
          <p:cNvSpPr txBox="1"/>
          <p:nvPr/>
        </p:nvSpPr>
        <p:spPr>
          <a:xfrm>
            <a:off x="11819107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8" name="文本框 1917">
            <a:extLst>
              <a:ext uri="{FF2B5EF4-FFF2-40B4-BE49-F238E27FC236}">
                <a16:creationId xmlns:a16="http://schemas.microsoft.com/office/drawing/2014/main" id="{BBBEEB1E-E63A-526B-F31E-AB0B161DA99A}"/>
              </a:ext>
            </a:extLst>
          </p:cNvPr>
          <p:cNvSpPr txBox="1"/>
          <p:nvPr/>
        </p:nvSpPr>
        <p:spPr>
          <a:xfrm>
            <a:off x="11997917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9" name="文本框 1918">
            <a:extLst>
              <a:ext uri="{FF2B5EF4-FFF2-40B4-BE49-F238E27FC236}">
                <a16:creationId xmlns:a16="http://schemas.microsoft.com/office/drawing/2014/main" id="{1D0FB8E3-88FA-CD34-A36C-A716019CBC53}"/>
              </a:ext>
            </a:extLst>
          </p:cNvPr>
          <p:cNvSpPr txBox="1"/>
          <p:nvPr/>
        </p:nvSpPr>
        <p:spPr>
          <a:xfrm>
            <a:off x="12176527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0" name="文本框 1919">
            <a:extLst>
              <a:ext uri="{FF2B5EF4-FFF2-40B4-BE49-F238E27FC236}">
                <a16:creationId xmlns:a16="http://schemas.microsoft.com/office/drawing/2014/main" id="{4357C058-1373-31E0-255E-DC8E30F66CBF}"/>
              </a:ext>
            </a:extLst>
          </p:cNvPr>
          <p:cNvSpPr txBox="1"/>
          <p:nvPr/>
        </p:nvSpPr>
        <p:spPr>
          <a:xfrm>
            <a:off x="12355337" y="34881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1" name="文本框 1920">
            <a:extLst>
              <a:ext uri="{FF2B5EF4-FFF2-40B4-BE49-F238E27FC236}">
                <a16:creationId xmlns:a16="http://schemas.microsoft.com/office/drawing/2014/main" id="{BBB4BCFE-93B1-7FF0-BAFD-577C17D4A88A}"/>
              </a:ext>
            </a:extLst>
          </p:cNvPr>
          <p:cNvSpPr txBox="1"/>
          <p:nvPr/>
        </p:nvSpPr>
        <p:spPr>
          <a:xfrm>
            <a:off x="12532756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2" name="矩形 1921">
            <a:extLst>
              <a:ext uri="{FF2B5EF4-FFF2-40B4-BE49-F238E27FC236}">
                <a16:creationId xmlns:a16="http://schemas.microsoft.com/office/drawing/2014/main" id="{241AA45B-5AFB-2005-2160-24B5AC5643B5}"/>
              </a:ext>
            </a:extLst>
          </p:cNvPr>
          <p:cNvSpPr/>
          <p:nvPr/>
        </p:nvSpPr>
        <p:spPr>
          <a:xfrm>
            <a:off x="9989245" y="1724678"/>
            <a:ext cx="2505359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4" name="矩形 1923">
            <a:extLst>
              <a:ext uri="{FF2B5EF4-FFF2-40B4-BE49-F238E27FC236}">
                <a16:creationId xmlns:a16="http://schemas.microsoft.com/office/drawing/2014/main" id="{2A531202-38E9-1361-4E5E-030B82739BF7}"/>
              </a:ext>
            </a:extLst>
          </p:cNvPr>
          <p:cNvSpPr/>
          <p:nvPr/>
        </p:nvSpPr>
        <p:spPr>
          <a:xfrm>
            <a:off x="9995817" y="1901728"/>
            <a:ext cx="2498774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6" name="矩形 1925">
            <a:extLst>
              <a:ext uri="{FF2B5EF4-FFF2-40B4-BE49-F238E27FC236}">
                <a16:creationId xmlns:a16="http://schemas.microsoft.com/office/drawing/2014/main" id="{753D46A4-5F0E-C1ED-6E07-74307B71F1F8}"/>
              </a:ext>
            </a:extLst>
          </p:cNvPr>
          <p:cNvSpPr/>
          <p:nvPr/>
        </p:nvSpPr>
        <p:spPr>
          <a:xfrm>
            <a:off x="9454041" y="2080014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7" name="文本框 1926">
            <a:extLst>
              <a:ext uri="{FF2B5EF4-FFF2-40B4-BE49-F238E27FC236}">
                <a16:creationId xmlns:a16="http://schemas.microsoft.com/office/drawing/2014/main" id="{09611639-00F1-F77E-B41B-6177F85EDDCB}"/>
              </a:ext>
            </a:extLst>
          </p:cNvPr>
          <p:cNvSpPr txBox="1"/>
          <p:nvPr/>
        </p:nvSpPr>
        <p:spPr>
          <a:xfrm>
            <a:off x="10809625" y="2041681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8" name="矩形 1927">
            <a:extLst>
              <a:ext uri="{FF2B5EF4-FFF2-40B4-BE49-F238E27FC236}">
                <a16:creationId xmlns:a16="http://schemas.microsoft.com/office/drawing/2014/main" id="{52554BCA-FD49-EA20-806F-5679AEDA786E}"/>
              </a:ext>
            </a:extLst>
          </p:cNvPr>
          <p:cNvSpPr/>
          <p:nvPr/>
        </p:nvSpPr>
        <p:spPr>
          <a:xfrm>
            <a:off x="9454040" y="2442966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9" name="矩形 1928">
            <a:extLst>
              <a:ext uri="{FF2B5EF4-FFF2-40B4-BE49-F238E27FC236}">
                <a16:creationId xmlns:a16="http://schemas.microsoft.com/office/drawing/2014/main" id="{CBFEB57C-9541-DEBB-C60C-6B559D229CED}"/>
              </a:ext>
            </a:extLst>
          </p:cNvPr>
          <p:cNvSpPr/>
          <p:nvPr/>
        </p:nvSpPr>
        <p:spPr>
          <a:xfrm>
            <a:off x="9454039" y="2623106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0" name="文本框 1929">
            <a:extLst>
              <a:ext uri="{FF2B5EF4-FFF2-40B4-BE49-F238E27FC236}">
                <a16:creationId xmlns:a16="http://schemas.microsoft.com/office/drawing/2014/main" id="{71C46205-BE63-5419-45A9-1693D0AE2FB3}"/>
              </a:ext>
            </a:extLst>
          </p:cNvPr>
          <p:cNvSpPr txBox="1"/>
          <p:nvPr/>
        </p:nvSpPr>
        <p:spPr>
          <a:xfrm>
            <a:off x="10811733" y="2404633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1" name="文本框 1930">
            <a:extLst>
              <a:ext uri="{FF2B5EF4-FFF2-40B4-BE49-F238E27FC236}">
                <a16:creationId xmlns:a16="http://schemas.microsoft.com/office/drawing/2014/main" id="{970086F7-C93B-8396-1111-ACFF14DB4375}"/>
              </a:ext>
            </a:extLst>
          </p:cNvPr>
          <p:cNvSpPr txBox="1"/>
          <p:nvPr/>
        </p:nvSpPr>
        <p:spPr>
          <a:xfrm>
            <a:off x="10809828" y="2585974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3" name="矩形 1932">
            <a:extLst>
              <a:ext uri="{FF2B5EF4-FFF2-40B4-BE49-F238E27FC236}">
                <a16:creationId xmlns:a16="http://schemas.microsoft.com/office/drawing/2014/main" id="{4FE6F370-2053-E782-3717-FAE09B919BA0}"/>
              </a:ext>
            </a:extLst>
          </p:cNvPr>
          <p:cNvSpPr/>
          <p:nvPr/>
        </p:nvSpPr>
        <p:spPr>
          <a:xfrm>
            <a:off x="9630192" y="2977123"/>
            <a:ext cx="71647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4" name="矩形 1933">
            <a:extLst>
              <a:ext uri="{FF2B5EF4-FFF2-40B4-BE49-F238E27FC236}">
                <a16:creationId xmlns:a16="http://schemas.microsoft.com/office/drawing/2014/main" id="{D9CC995F-F027-74B6-110D-00C324FB2C04}"/>
              </a:ext>
            </a:extLst>
          </p:cNvPr>
          <p:cNvSpPr/>
          <p:nvPr/>
        </p:nvSpPr>
        <p:spPr>
          <a:xfrm>
            <a:off x="10345819" y="2977034"/>
            <a:ext cx="89305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5" name="矩形 1934">
            <a:extLst>
              <a:ext uri="{FF2B5EF4-FFF2-40B4-BE49-F238E27FC236}">
                <a16:creationId xmlns:a16="http://schemas.microsoft.com/office/drawing/2014/main" id="{0ACA0134-1CED-FC08-32DD-F8CA7A46629D}"/>
              </a:ext>
            </a:extLst>
          </p:cNvPr>
          <p:cNvSpPr/>
          <p:nvPr/>
        </p:nvSpPr>
        <p:spPr>
          <a:xfrm>
            <a:off x="11238875" y="2977123"/>
            <a:ext cx="1252712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4" name="矩形 1943">
            <a:extLst>
              <a:ext uri="{FF2B5EF4-FFF2-40B4-BE49-F238E27FC236}">
                <a16:creationId xmlns:a16="http://schemas.microsoft.com/office/drawing/2014/main" id="{D6379E7D-C687-C523-AD91-435769E85534}"/>
              </a:ext>
            </a:extLst>
          </p:cNvPr>
          <p:cNvSpPr/>
          <p:nvPr/>
        </p:nvSpPr>
        <p:spPr>
          <a:xfrm>
            <a:off x="10081412" y="3341751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" name="矩形 1944">
            <a:extLst>
              <a:ext uri="{FF2B5EF4-FFF2-40B4-BE49-F238E27FC236}">
                <a16:creationId xmlns:a16="http://schemas.microsoft.com/office/drawing/2014/main" id="{74CEA635-C0CA-C160-B66E-64E2E9402264}"/>
              </a:ext>
            </a:extLst>
          </p:cNvPr>
          <p:cNvSpPr/>
          <p:nvPr/>
        </p:nvSpPr>
        <p:spPr>
          <a:xfrm>
            <a:off x="9452383" y="2260049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6" name="文本框 1945">
            <a:extLst>
              <a:ext uri="{FF2B5EF4-FFF2-40B4-BE49-F238E27FC236}">
                <a16:creationId xmlns:a16="http://schemas.microsoft.com/office/drawing/2014/main" id="{18D5757E-B579-EEF6-9118-88A72B57591D}"/>
              </a:ext>
            </a:extLst>
          </p:cNvPr>
          <p:cNvSpPr txBox="1"/>
          <p:nvPr/>
        </p:nvSpPr>
        <p:spPr>
          <a:xfrm>
            <a:off x="10809446" y="2219489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" name="矩形 1946">
            <a:extLst>
              <a:ext uri="{FF2B5EF4-FFF2-40B4-BE49-F238E27FC236}">
                <a16:creationId xmlns:a16="http://schemas.microsoft.com/office/drawing/2014/main" id="{9B72C6D5-A89C-25F7-A34B-D9C09CD5F621}"/>
              </a:ext>
            </a:extLst>
          </p:cNvPr>
          <p:cNvSpPr/>
          <p:nvPr/>
        </p:nvSpPr>
        <p:spPr>
          <a:xfrm>
            <a:off x="11996968" y="3159370"/>
            <a:ext cx="178933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8" name="矩形 1947">
            <a:extLst>
              <a:ext uri="{FF2B5EF4-FFF2-40B4-BE49-F238E27FC236}">
                <a16:creationId xmlns:a16="http://schemas.microsoft.com/office/drawing/2014/main" id="{3BB97856-2DE3-24E6-5353-7177D5C48C5B}"/>
              </a:ext>
            </a:extLst>
          </p:cNvPr>
          <p:cNvSpPr/>
          <p:nvPr/>
        </p:nvSpPr>
        <p:spPr>
          <a:xfrm>
            <a:off x="12173671" y="3159370"/>
            <a:ext cx="96516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9" name="矩形 1948">
            <a:extLst>
              <a:ext uri="{FF2B5EF4-FFF2-40B4-BE49-F238E27FC236}">
                <a16:creationId xmlns:a16="http://schemas.microsoft.com/office/drawing/2014/main" id="{961845B6-AE54-49AF-D153-DD5D077560BF}"/>
              </a:ext>
            </a:extLst>
          </p:cNvPr>
          <p:cNvSpPr/>
          <p:nvPr/>
        </p:nvSpPr>
        <p:spPr>
          <a:xfrm>
            <a:off x="12270186" y="3159370"/>
            <a:ext cx="223042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0" name="矩形 1949">
            <a:extLst>
              <a:ext uri="{FF2B5EF4-FFF2-40B4-BE49-F238E27FC236}">
                <a16:creationId xmlns:a16="http://schemas.microsoft.com/office/drawing/2014/main" id="{EABB3BB1-7A00-676D-465F-EFB2C0FC3853}"/>
              </a:ext>
            </a:extLst>
          </p:cNvPr>
          <p:cNvSpPr/>
          <p:nvPr/>
        </p:nvSpPr>
        <p:spPr>
          <a:xfrm>
            <a:off x="10127502" y="3341751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1" name="矩形 1950">
            <a:extLst>
              <a:ext uri="{FF2B5EF4-FFF2-40B4-BE49-F238E27FC236}">
                <a16:creationId xmlns:a16="http://schemas.microsoft.com/office/drawing/2014/main" id="{E9181F1B-8DBB-A492-F872-4D7863353222}"/>
              </a:ext>
            </a:extLst>
          </p:cNvPr>
          <p:cNvSpPr/>
          <p:nvPr/>
        </p:nvSpPr>
        <p:spPr>
          <a:xfrm>
            <a:off x="10166884" y="3341751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D0D82E3-5B19-0610-5362-FA221D8379E7}"/>
              </a:ext>
            </a:extLst>
          </p:cNvPr>
          <p:cNvSpPr/>
          <p:nvPr/>
        </p:nvSpPr>
        <p:spPr>
          <a:xfrm rot="16200000">
            <a:off x="5128027" y="4012765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CF26481-2D2F-0E61-F013-35D6B73F4B64}"/>
              </a:ext>
            </a:extLst>
          </p:cNvPr>
          <p:cNvSpPr txBox="1"/>
          <p:nvPr/>
        </p:nvSpPr>
        <p:spPr>
          <a:xfrm>
            <a:off x="5027342" y="4027092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B458557-80A0-8F6B-03EC-0FCC53309E76}"/>
              </a:ext>
            </a:extLst>
          </p:cNvPr>
          <p:cNvSpPr txBox="1"/>
          <p:nvPr/>
        </p:nvSpPr>
        <p:spPr>
          <a:xfrm>
            <a:off x="5425492" y="3982264"/>
            <a:ext cx="2997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and Last Train (at Kent Ridge MRT)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9" name="文本框 1858">
            <a:extLst>
              <a:ext uri="{FF2B5EF4-FFF2-40B4-BE49-F238E27FC236}">
                <a16:creationId xmlns:a16="http://schemas.microsoft.com/office/drawing/2014/main" id="{3239B2A0-1052-FE46-9F47-37A504B442F5}"/>
              </a:ext>
            </a:extLst>
          </p:cNvPr>
          <p:cNvSpPr txBox="1"/>
          <p:nvPr/>
        </p:nvSpPr>
        <p:spPr>
          <a:xfrm>
            <a:off x="4990608" y="4564886"/>
            <a:ext cx="1767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Clockwise (towards        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Dhoby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Ghant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9" name="椭圆 1868">
            <a:extLst>
              <a:ext uri="{FF2B5EF4-FFF2-40B4-BE49-F238E27FC236}">
                <a16:creationId xmlns:a16="http://schemas.microsoft.com/office/drawing/2014/main" id="{40E6B53C-7DD8-B16D-BD57-61F43999F05C}"/>
              </a:ext>
            </a:extLst>
          </p:cNvPr>
          <p:cNvSpPr/>
          <p:nvPr/>
        </p:nvSpPr>
        <p:spPr>
          <a:xfrm>
            <a:off x="5988037" y="4586655"/>
            <a:ext cx="144000" cy="144000"/>
          </a:xfrm>
          <a:prstGeom prst="ellipse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8" name="文本框 1877">
            <a:extLst>
              <a:ext uri="{FF2B5EF4-FFF2-40B4-BE49-F238E27FC236}">
                <a16:creationId xmlns:a16="http://schemas.microsoft.com/office/drawing/2014/main" id="{9EABB164-0FCD-8B39-B206-A939362F3B2E}"/>
              </a:ext>
            </a:extLst>
          </p:cNvPr>
          <p:cNvSpPr txBox="1"/>
          <p:nvPr/>
        </p:nvSpPr>
        <p:spPr>
          <a:xfrm>
            <a:off x="5922059" y="4567374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9" name="文本框 1878">
            <a:extLst>
              <a:ext uri="{FF2B5EF4-FFF2-40B4-BE49-F238E27FC236}">
                <a16:creationId xmlns:a16="http://schemas.microsoft.com/office/drawing/2014/main" id="{FD6A2AA0-EBB2-7096-61E5-D90255B6BA6E}"/>
              </a:ext>
            </a:extLst>
          </p:cNvPr>
          <p:cNvSpPr txBox="1"/>
          <p:nvPr/>
        </p:nvSpPr>
        <p:spPr>
          <a:xfrm>
            <a:off x="4989956" y="4744023"/>
            <a:ext cx="20471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Counterclockwise (towards        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HarbourFront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0" name="椭圆 1879">
            <a:extLst>
              <a:ext uri="{FF2B5EF4-FFF2-40B4-BE49-F238E27FC236}">
                <a16:creationId xmlns:a16="http://schemas.microsoft.com/office/drawing/2014/main" id="{DBF873F9-51DB-385A-6343-1F5C6A2BB47A}"/>
              </a:ext>
            </a:extLst>
          </p:cNvPr>
          <p:cNvSpPr/>
          <p:nvPr/>
        </p:nvSpPr>
        <p:spPr>
          <a:xfrm>
            <a:off x="6274551" y="4767026"/>
            <a:ext cx="144000" cy="144000"/>
          </a:xfrm>
          <a:prstGeom prst="ellipse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3" name="文本框 1892">
            <a:extLst>
              <a:ext uri="{FF2B5EF4-FFF2-40B4-BE49-F238E27FC236}">
                <a16:creationId xmlns:a16="http://schemas.microsoft.com/office/drawing/2014/main" id="{2BA9CE68-828E-8380-7F4F-BF4DAECA6589}"/>
              </a:ext>
            </a:extLst>
          </p:cNvPr>
          <p:cNvSpPr txBox="1"/>
          <p:nvPr/>
        </p:nvSpPr>
        <p:spPr>
          <a:xfrm>
            <a:off x="6208573" y="4747745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4" name="文本框 1893">
            <a:extLst>
              <a:ext uri="{FF2B5EF4-FFF2-40B4-BE49-F238E27FC236}">
                <a16:creationId xmlns:a16="http://schemas.microsoft.com/office/drawing/2014/main" id="{4FEF63B4-A1C3-CC36-CE58-1919D306992D}"/>
              </a:ext>
            </a:extLst>
          </p:cNvPr>
          <p:cNvSpPr txBox="1"/>
          <p:nvPr/>
        </p:nvSpPr>
        <p:spPr>
          <a:xfrm>
            <a:off x="6839054" y="4382141"/>
            <a:ext cx="92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Monday - Thursday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5" name="文本框 1894">
            <a:extLst>
              <a:ext uri="{FF2B5EF4-FFF2-40B4-BE49-F238E27FC236}">
                <a16:creationId xmlns:a16="http://schemas.microsoft.com/office/drawing/2014/main" id="{DD88BF10-D96C-7828-4B99-17D49E9792A6}"/>
              </a:ext>
            </a:extLst>
          </p:cNvPr>
          <p:cNvSpPr txBox="1"/>
          <p:nvPr/>
        </p:nvSpPr>
        <p:spPr>
          <a:xfrm>
            <a:off x="7576223" y="4384793"/>
            <a:ext cx="92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Friday / Saturday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9" name="文本框 1898">
            <a:extLst>
              <a:ext uri="{FF2B5EF4-FFF2-40B4-BE49-F238E27FC236}">
                <a16:creationId xmlns:a16="http://schemas.microsoft.com/office/drawing/2014/main" id="{08B3C6F3-115A-021E-727B-803B42EC5003}"/>
              </a:ext>
            </a:extLst>
          </p:cNvPr>
          <p:cNvSpPr txBox="1"/>
          <p:nvPr/>
        </p:nvSpPr>
        <p:spPr>
          <a:xfrm>
            <a:off x="8322000" y="4388205"/>
            <a:ext cx="1080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Sunday / Public Holiday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850E09A-6491-BE13-F133-F641F01276B0}"/>
              </a:ext>
            </a:extLst>
          </p:cNvPr>
          <p:cNvSpPr txBox="1"/>
          <p:nvPr/>
        </p:nvSpPr>
        <p:spPr>
          <a:xfrm>
            <a:off x="7097594" y="4569459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05:35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09BE49C-182D-C902-7D54-AFFDD276403B}"/>
              </a:ext>
            </a:extLst>
          </p:cNvPr>
          <p:cNvSpPr txBox="1"/>
          <p:nvPr/>
        </p:nvSpPr>
        <p:spPr>
          <a:xfrm>
            <a:off x="7823081" y="4563079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05:35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5818C4C-0122-D1CA-DBB6-0FD98DF6CA68}"/>
              </a:ext>
            </a:extLst>
          </p:cNvPr>
          <p:cNvSpPr txBox="1"/>
          <p:nvPr/>
        </p:nvSpPr>
        <p:spPr>
          <a:xfrm>
            <a:off x="8646745" y="4569459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05:56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3C583E7-0C2A-9CE6-1D37-F2197B5B4D6A}"/>
              </a:ext>
            </a:extLst>
          </p:cNvPr>
          <p:cNvSpPr txBox="1"/>
          <p:nvPr/>
        </p:nvSpPr>
        <p:spPr>
          <a:xfrm>
            <a:off x="7097593" y="4744662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05:35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8DCA813-21B5-F6A0-0193-A08AB2650723}"/>
              </a:ext>
            </a:extLst>
          </p:cNvPr>
          <p:cNvSpPr txBox="1"/>
          <p:nvPr/>
        </p:nvSpPr>
        <p:spPr>
          <a:xfrm>
            <a:off x="7823080" y="474007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05:35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3" name="文本框 1922">
            <a:extLst>
              <a:ext uri="{FF2B5EF4-FFF2-40B4-BE49-F238E27FC236}">
                <a16:creationId xmlns:a16="http://schemas.microsoft.com/office/drawing/2014/main" id="{37767E83-DFEA-28F6-7DCC-E913A74B577B}"/>
              </a:ext>
            </a:extLst>
          </p:cNvPr>
          <p:cNvSpPr txBox="1"/>
          <p:nvPr/>
        </p:nvSpPr>
        <p:spPr>
          <a:xfrm>
            <a:off x="8646745" y="4741483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06:00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5" name="文本框 1924">
            <a:extLst>
              <a:ext uri="{FF2B5EF4-FFF2-40B4-BE49-F238E27FC236}">
                <a16:creationId xmlns:a16="http://schemas.microsoft.com/office/drawing/2014/main" id="{C8EBCA54-77B1-6558-5B5C-FC504E98C520}"/>
              </a:ext>
            </a:extLst>
          </p:cNvPr>
          <p:cNvSpPr txBox="1"/>
          <p:nvPr/>
        </p:nvSpPr>
        <p:spPr>
          <a:xfrm>
            <a:off x="4989956" y="4912090"/>
            <a:ext cx="20471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Full-Distance Clockwise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2" name="文本框 1931">
            <a:extLst>
              <a:ext uri="{FF2B5EF4-FFF2-40B4-BE49-F238E27FC236}">
                <a16:creationId xmlns:a16="http://schemas.microsoft.com/office/drawing/2014/main" id="{3CCC9295-5B1A-828F-F1B7-062F16D5AD87}"/>
              </a:ext>
            </a:extLst>
          </p:cNvPr>
          <p:cNvSpPr txBox="1"/>
          <p:nvPr/>
        </p:nvSpPr>
        <p:spPr>
          <a:xfrm>
            <a:off x="7098067" y="4912090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23:42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6" name="文本框 1935">
            <a:extLst>
              <a:ext uri="{FF2B5EF4-FFF2-40B4-BE49-F238E27FC236}">
                <a16:creationId xmlns:a16="http://schemas.microsoft.com/office/drawing/2014/main" id="{D08A7AAF-F875-E5F5-4898-CCC9E02105F2}"/>
              </a:ext>
            </a:extLst>
          </p:cNvPr>
          <p:cNvSpPr txBox="1"/>
          <p:nvPr/>
        </p:nvSpPr>
        <p:spPr>
          <a:xfrm>
            <a:off x="7824048" y="4918361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7" name="文本框 1936">
            <a:extLst>
              <a:ext uri="{FF2B5EF4-FFF2-40B4-BE49-F238E27FC236}">
                <a16:creationId xmlns:a16="http://schemas.microsoft.com/office/drawing/2014/main" id="{810EB715-B156-8D32-E05F-11619E58B093}"/>
              </a:ext>
            </a:extLst>
          </p:cNvPr>
          <p:cNvSpPr txBox="1"/>
          <p:nvPr/>
        </p:nvSpPr>
        <p:spPr>
          <a:xfrm>
            <a:off x="8645777" y="4916993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8" name="文本框 1937">
            <a:extLst>
              <a:ext uri="{FF2B5EF4-FFF2-40B4-BE49-F238E27FC236}">
                <a16:creationId xmlns:a16="http://schemas.microsoft.com/office/drawing/2014/main" id="{3E39D5AE-24E3-18DC-4E52-8A81112363A3}"/>
              </a:ext>
            </a:extLst>
          </p:cNvPr>
          <p:cNvSpPr txBox="1"/>
          <p:nvPr/>
        </p:nvSpPr>
        <p:spPr>
          <a:xfrm>
            <a:off x="4988072" y="5094795"/>
            <a:ext cx="22309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Middle-Haul Clockwise (ends at CC7 Mountbatten)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9" name="文本框 1938">
            <a:extLst>
              <a:ext uri="{FF2B5EF4-FFF2-40B4-BE49-F238E27FC236}">
                <a16:creationId xmlns:a16="http://schemas.microsoft.com/office/drawing/2014/main" id="{F6CB7E2B-2FD8-BAD3-C400-B58E001CC148}"/>
              </a:ext>
            </a:extLst>
          </p:cNvPr>
          <p:cNvSpPr txBox="1"/>
          <p:nvPr/>
        </p:nvSpPr>
        <p:spPr>
          <a:xfrm>
            <a:off x="4988072" y="5279096"/>
            <a:ext cx="22309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Short-Haul Clockwise (ends at CC12 Bartley)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0" name="文本框 1939">
            <a:extLst>
              <a:ext uri="{FF2B5EF4-FFF2-40B4-BE49-F238E27FC236}">
                <a16:creationId xmlns:a16="http://schemas.microsoft.com/office/drawing/2014/main" id="{F90B1CB7-DFC0-555E-B4F9-3DB88167DA28}"/>
              </a:ext>
            </a:extLst>
          </p:cNvPr>
          <p:cNvSpPr txBox="1"/>
          <p:nvPr/>
        </p:nvSpPr>
        <p:spPr>
          <a:xfrm>
            <a:off x="7093115" y="510452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1" name="文本框 1940">
            <a:extLst>
              <a:ext uri="{FF2B5EF4-FFF2-40B4-BE49-F238E27FC236}">
                <a16:creationId xmlns:a16="http://schemas.microsoft.com/office/drawing/2014/main" id="{19B582A9-1F89-276B-7540-635FD9A92159}"/>
              </a:ext>
            </a:extLst>
          </p:cNvPr>
          <p:cNvSpPr txBox="1"/>
          <p:nvPr/>
        </p:nvSpPr>
        <p:spPr>
          <a:xfrm>
            <a:off x="7823080" y="510452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23:52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2" name="文本框 1941">
            <a:extLst>
              <a:ext uri="{FF2B5EF4-FFF2-40B4-BE49-F238E27FC236}">
                <a16:creationId xmlns:a16="http://schemas.microsoft.com/office/drawing/2014/main" id="{D9BA5776-A760-1775-70F4-E5153CB5C986}"/>
              </a:ext>
            </a:extLst>
          </p:cNvPr>
          <p:cNvSpPr txBox="1"/>
          <p:nvPr/>
        </p:nvSpPr>
        <p:spPr>
          <a:xfrm>
            <a:off x="8643033" y="509479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23:52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3" name="文本框 1942">
            <a:extLst>
              <a:ext uri="{FF2B5EF4-FFF2-40B4-BE49-F238E27FC236}">
                <a16:creationId xmlns:a16="http://schemas.microsoft.com/office/drawing/2014/main" id="{0609F07F-2568-747F-8594-AC605594813A}"/>
              </a:ext>
            </a:extLst>
          </p:cNvPr>
          <p:cNvSpPr txBox="1"/>
          <p:nvPr/>
        </p:nvSpPr>
        <p:spPr>
          <a:xfrm>
            <a:off x="7093114" y="5284144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00:30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2" name="文本框 1951">
            <a:extLst>
              <a:ext uri="{FF2B5EF4-FFF2-40B4-BE49-F238E27FC236}">
                <a16:creationId xmlns:a16="http://schemas.microsoft.com/office/drawing/2014/main" id="{F317363A-F8BA-8505-4E68-C0B19E000FF5}"/>
              </a:ext>
            </a:extLst>
          </p:cNvPr>
          <p:cNvSpPr txBox="1"/>
          <p:nvPr/>
        </p:nvSpPr>
        <p:spPr>
          <a:xfrm>
            <a:off x="7823079" y="5279591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3" name="文本框 1952">
            <a:extLst>
              <a:ext uri="{FF2B5EF4-FFF2-40B4-BE49-F238E27FC236}">
                <a16:creationId xmlns:a16="http://schemas.microsoft.com/office/drawing/2014/main" id="{177AE45A-5EDD-6F4B-E683-24018DD6259D}"/>
              </a:ext>
            </a:extLst>
          </p:cNvPr>
          <p:cNvSpPr txBox="1"/>
          <p:nvPr/>
        </p:nvSpPr>
        <p:spPr>
          <a:xfrm>
            <a:off x="8638080" y="5275721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4" name="文本框 1953">
            <a:extLst>
              <a:ext uri="{FF2B5EF4-FFF2-40B4-BE49-F238E27FC236}">
                <a16:creationId xmlns:a16="http://schemas.microsoft.com/office/drawing/2014/main" id="{EAA63146-48CE-743B-333E-627B44D82375}"/>
              </a:ext>
            </a:extLst>
          </p:cNvPr>
          <p:cNvSpPr txBox="1"/>
          <p:nvPr/>
        </p:nvSpPr>
        <p:spPr>
          <a:xfrm>
            <a:off x="4989956" y="5458240"/>
            <a:ext cx="20471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Full-Distance Counterclockwise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5" name="文本框 1954">
            <a:extLst>
              <a:ext uri="{FF2B5EF4-FFF2-40B4-BE49-F238E27FC236}">
                <a16:creationId xmlns:a16="http://schemas.microsoft.com/office/drawing/2014/main" id="{3CC36AEE-6FA4-E51C-5BB6-8A8CE9D11D6D}"/>
              </a:ext>
            </a:extLst>
          </p:cNvPr>
          <p:cNvSpPr txBox="1"/>
          <p:nvPr/>
        </p:nvSpPr>
        <p:spPr>
          <a:xfrm>
            <a:off x="4989957" y="5637019"/>
            <a:ext cx="147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Short-Haul Counterclockwise (ends at CC26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Pasir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Panjang)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7" name="文本框 1956">
            <a:extLst>
              <a:ext uri="{FF2B5EF4-FFF2-40B4-BE49-F238E27FC236}">
                <a16:creationId xmlns:a16="http://schemas.microsoft.com/office/drawing/2014/main" id="{B40B1142-9B58-8DF3-5DE8-0E10CD54585A}"/>
              </a:ext>
            </a:extLst>
          </p:cNvPr>
          <p:cNvSpPr txBox="1"/>
          <p:nvPr/>
        </p:nvSpPr>
        <p:spPr>
          <a:xfrm>
            <a:off x="7089370" y="545871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00:47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8" name="文本框 1957">
            <a:extLst>
              <a:ext uri="{FF2B5EF4-FFF2-40B4-BE49-F238E27FC236}">
                <a16:creationId xmlns:a16="http://schemas.microsoft.com/office/drawing/2014/main" id="{05EE4C2B-5E58-8731-0543-C259F9CA6C4C}"/>
              </a:ext>
            </a:extLst>
          </p:cNvPr>
          <p:cNvSpPr txBox="1"/>
          <p:nvPr/>
        </p:nvSpPr>
        <p:spPr>
          <a:xfrm>
            <a:off x="7089370" y="5648129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00:56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9" name="文本框 1958">
            <a:extLst>
              <a:ext uri="{FF2B5EF4-FFF2-40B4-BE49-F238E27FC236}">
                <a16:creationId xmlns:a16="http://schemas.microsoft.com/office/drawing/2014/main" id="{B680D381-C12F-04EB-5F69-47B6BC3787B6}"/>
              </a:ext>
            </a:extLst>
          </p:cNvPr>
          <p:cNvSpPr txBox="1"/>
          <p:nvPr/>
        </p:nvSpPr>
        <p:spPr>
          <a:xfrm>
            <a:off x="7819987" y="5458240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23:37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0" name="文本框 1959">
            <a:extLst>
              <a:ext uri="{FF2B5EF4-FFF2-40B4-BE49-F238E27FC236}">
                <a16:creationId xmlns:a16="http://schemas.microsoft.com/office/drawing/2014/main" id="{12F97095-ED23-ECB7-C196-B14DA9E0A839}"/>
              </a:ext>
            </a:extLst>
          </p:cNvPr>
          <p:cNvSpPr txBox="1"/>
          <p:nvPr/>
        </p:nvSpPr>
        <p:spPr>
          <a:xfrm>
            <a:off x="7819987" y="5645710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1" name="文本框 1960">
            <a:extLst>
              <a:ext uri="{FF2B5EF4-FFF2-40B4-BE49-F238E27FC236}">
                <a16:creationId xmlns:a16="http://schemas.microsoft.com/office/drawing/2014/main" id="{E9B37A5F-E653-EF6F-69CE-450A3C57528A}"/>
              </a:ext>
            </a:extLst>
          </p:cNvPr>
          <p:cNvSpPr txBox="1"/>
          <p:nvPr/>
        </p:nvSpPr>
        <p:spPr>
          <a:xfrm>
            <a:off x="8638079" y="545286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23:37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2" name="文本框 1961">
            <a:extLst>
              <a:ext uri="{FF2B5EF4-FFF2-40B4-BE49-F238E27FC236}">
                <a16:creationId xmlns:a16="http://schemas.microsoft.com/office/drawing/2014/main" id="{76BDE8D8-6216-C880-79AA-878F6328F940}"/>
              </a:ext>
            </a:extLst>
          </p:cNvPr>
          <p:cNvSpPr txBox="1"/>
          <p:nvPr/>
        </p:nvSpPr>
        <p:spPr>
          <a:xfrm>
            <a:off x="8634987" y="5639830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C9CB50C-BA09-E1B2-8D2B-AC19F71CB2A5}"/>
              </a:ext>
            </a:extLst>
          </p:cNvPr>
          <p:cNvSpPr/>
          <p:nvPr/>
        </p:nvSpPr>
        <p:spPr>
          <a:xfrm>
            <a:off x="9450856" y="3933146"/>
            <a:ext cx="3222645" cy="189135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67" name="Picture 14">
            <a:extLst>
              <a:ext uri="{FF2B5EF4-FFF2-40B4-BE49-F238E27FC236}">
                <a16:creationId xmlns:a16="http://schemas.microsoft.com/office/drawing/2014/main" id="{E0A05180-82F6-0BD0-E5A2-4CCA978D1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1" y="4747745"/>
            <a:ext cx="91490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8" name="文本框 1967">
            <a:extLst>
              <a:ext uri="{FF2B5EF4-FFF2-40B4-BE49-F238E27FC236}">
                <a16:creationId xmlns:a16="http://schemas.microsoft.com/office/drawing/2014/main" id="{6997EAEE-EB08-13EF-E672-53A6D60FC250}"/>
              </a:ext>
            </a:extLst>
          </p:cNvPr>
          <p:cNvSpPr txBox="1"/>
          <p:nvPr/>
        </p:nvSpPr>
        <p:spPr>
          <a:xfrm>
            <a:off x="9781193" y="3974379"/>
            <a:ext cx="251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Want to obtain precise location of ISB buses at any time? Download NUS NextBus Now!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70" name="图片 1969">
            <a:extLst>
              <a:ext uri="{FF2B5EF4-FFF2-40B4-BE49-F238E27FC236}">
                <a16:creationId xmlns:a16="http://schemas.microsoft.com/office/drawing/2014/main" id="{D526ABA1-D15C-45A8-4D33-F50D9F741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218" y="4747745"/>
            <a:ext cx="900000" cy="900000"/>
          </a:xfrm>
          <a:prstGeom prst="rect">
            <a:avLst/>
          </a:prstGeom>
        </p:spPr>
      </p:pic>
      <p:pic>
        <p:nvPicPr>
          <p:cNvPr id="1972" name="图片 1971">
            <a:extLst>
              <a:ext uri="{FF2B5EF4-FFF2-40B4-BE49-F238E27FC236}">
                <a16:creationId xmlns:a16="http://schemas.microsoft.com/office/drawing/2014/main" id="{019621F3-3090-FAD7-BD2B-3A1C2F44C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915" y="4746858"/>
            <a:ext cx="900000" cy="900000"/>
          </a:xfrm>
          <a:prstGeom prst="rect">
            <a:avLst/>
          </a:prstGeom>
        </p:spPr>
      </p:pic>
      <p:sp>
        <p:nvSpPr>
          <p:cNvPr id="1973" name="文本框 1972">
            <a:extLst>
              <a:ext uri="{FF2B5EF4-FFF2-40B4-BE49-F238E27FC236}">
                <a16:creationId xmlns:a16="http://schemas.microsoft.com/office/drawing/2014/main" id="{C8284793-D658-0BDB-3EA4-807C31B30272}"/>
              </a:ext>
            </a:extLst>
          </p:cNvPr>
          <p:cNvSpPr txBox="1"/>
          <p:nvPr/>
        </p:nvSpPr>
        <p:spPr>
          <a:xfrm>
            <a:off x="10778952" y="5645710"/>
            <a:ext cx="561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Store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4" name="文本框 1973">
            <a:extLst>
              <a:ext uri="{FF2B5EF4-FFF2-40B4-BE49-F238E27FC236}">
                <a16:creationId xmlns:a16="http://schemas.microsoft.com/office/drawing/2014/main" id="{F45A66E3-8DD5-E935-0525-69B47AB8ED42}"/>
              </a:ext>
            </a:extLst>
          </p:cNvPr>
          <p:cNvSpPr txBox="1"/>
          <p:nvPr/>
        </p:nvSpPr>
        <p:spPr>
          <a:xfrm>
            <a:off x="11830781" y="5645710"/>
            <a:ext cx="6262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Play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4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19932</TotalTime>
  <Words>1298</Words>
  <Application>Microsoft Macintosh PowerPoint</Application>
  <PresentationFormat>A3 Paper (297x420 mm)</PresentationFormat>
  <Paragraphs>585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Yihe</dc:creator>
  <cp:lastModifiedBy>Li Yihe</cp:lastModifiedBy>
  <cp:revision>890</cp:revision>
  <cp:lastPrinted>2025-08-22T20:37:29Z</cp:lastPrinted>
  <dcterms:created xsi:type="dcterms:W3CDTF">2023-06-05T02:19:21Z</dcterms:created>
  <dcterms:modified xsi:type="dcterms:W3CDTF">2025-09-20T20:51:28Z</dcterms:modified>
</cp:coreProperties>
</file>