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7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52"/>
    <p:restoredTop sz="94647"/>
  </p:normalViewPr>
  <p:slideViewPr>
    <p:cSldViewPr snapToGrid="0">
      <p:cViewPr varScale="1">
        <p:scale>
          <a:sx n="141" d="100"/>
          <a:sy n="141" d="100"/>
        </p:scale>
        <p:origin x="5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8934D-F5F7-1C4B-B13A-ECE89C6FF0F2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81E7C-B923-4542-9AEB-DE5159EC8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865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8934D-F5F7-1C4B-B13A-ECE89C6FF0F2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81E7C-B923-4542-9AEB-DE5159EC8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908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8934D-F5F7-1C4B-B13A-ECE89C6FF0F2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81E7C-B923-4542-9AEB-DE5159EC8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7354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8934D-F5F7-1C4B-B13A-ECE89C6FF0F2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81E7C-B923-4542-9AEB-DE5159EC8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5070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8934D-F5F7-1C4B-B13A-ECE89C6FF0F2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81E7C-B923-4542-9AEB-DE5159EC8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2695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8934D-F5F7-1C4B-B13A-ECE89C6FF0F2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81E7C-B923-4542-9AEB-DE5159EC8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14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8934D-F5F7-1C4B-B13A-ECE89C6FF0F2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81E7C-B923-4542-9AEB-DE5159EC8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372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8934D-F5F7-1C4B-B13A-ECE89C6FF0F2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81E7C-B923-4542-9AEB-DE5159EC8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015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8934D-F5F7-1C4B-B13A-ECE89C6FF0F2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81E7C-B923-4542-9AEB-DE5159EC8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2476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8934D-F5F7-1C4B-B13A-ECE89C6FF0F2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81E7C-B923-4542-9AEB-DE5159EC8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093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8934D-F5F7-1C4B-B13A-ECE89C6FF0F2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81E7C-B923-4542-9AEB-DE5159EC8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497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8934D-F5F7-1C4B-B13A-ECE89C6FF0F2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81E7C-B923-4542-9AEB-DE5159EC8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848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8934D-F5F7-1C4B-B13A-ECE89C6FF0F2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81E7C-B923-4542-9AEB-DE5159EC8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4218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A238934D-F5F7-1C4B-B13A-ECE89C6FF0F2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ACE81E7C-B923-4542-9AEB-DE5159EC8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740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A238934D-F5F7-1C4B-B13A-ECE89C6FF0F2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ACE81E7C-B923-4542-9AEB-DE5159EC8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4487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72" r:id="rId1"/>
    <p:sldLayoutId id="2147484073" r:id="rId2"/>
    <p:sldLayoutId id="2147484074" r:id="rId3"/>
    <p:sldLayoutId id="2147484075" r:id="rId4"/>
    <p:sldLayoutId id="2147484076" r:id="rId5"/>
    <p:sldLayoutId id="2147484077" r:id="rId6"/>
    <p:sldLayoutId id="2147484078" r:id="rId7"/>
    <p:sldLayoutId id="2147484079" r:id="rId8"/>
    <p:sldLayoutId id="2147484080" r:id="rId9"/>
    <p:sldLayoutId id="2147484081" r:id="rId10"/>
    <p:sldLayoutId id="2147484082" r:id="rId11"/>
    <p:sldLayoutId id="2147484083" r:id="rId12"/>
    <p:sldLayoutId id="2147484084" r:id="rId13"/>
    <p:sldLayoutId id="2147484085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D472A-EDB3-8EDE-F5E0-9A46F1103D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P3351: views::scan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9703D2-B52F-2475-0827-044B051CE4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703494"/>
          </a:xfrm>
        </p:spPr>
        <p:txBody>
          <a:bodyPr>
            <a:no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SG9 Review,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Wrocław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(2024-11)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Author: Yihe Li</a:t>
            </a:r>
          </a:p>
        </p:txBody>
      </p:sp>
    </p:spTree>
    <p:extLst>
      <p:ext uri="{BB962C8B-B14F-4D97-AF65-F5344CB8AC3E}">
        <p14:creationId xmlns:p14="http://schemas.microsoft.com/office/powerpoint/2010/main" val="469865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94589-4E80-EF97-2EF0-6E9359F6D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Naming Options (cont’d)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3A56E2D-A0ED-66C0-EA21-F59638C182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8053997"/>
              </p:ext>
            </p:extLst>
          </p:nvPr>
        </p:nvGraphicFramePr>
        <p:xfrm>
          <a:off x="819150" y="2222500"/>
          <a:ext cx="10553697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7899">
                  <a:extLst>
                    <a:ext uri="{9D8B030D-6E8A-4147-A177-3AD203B41FA5}">
                      <a16:colId xmlns:a16="http://schemas.microsoft.com/office/drawing/2014/main" val="940246617"/>
                    </a:ext>
                  </a:extLst>
                </a:gridCol>
                <a:gridCol w="3517899">
                  <a:extLst>
                    <a:ext uri="{9D8B030D-6E8A-4147-A177-3AD203B41FA5}">
                      <a16:colId xmlns:a16="http://schemas.microsoft.com/office/drawing/2014/main" val="2082208544"/>
                    </a:ext>
                  </a:extLst>
                </a:gridCol>
                <a:gridCol w="3517899">
                  <a:extLst>
                    <a:ext uri="{9D8B030D-6E8A-4147-A177-3AD203B41FA5}">
                      <a16:colId xmlns:a16="http://schemas.microsoft.com/office/drawing/2014/main" val="9553468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prescan</a:t>
                      </a:r>
                      <a:endParaRPr lang="en-US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partial_sum</a:t>
                      </a:r>
                      <a:endParaRPr lang="en-US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452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inclusive_scan</a:t>
                      </a:r>
                      <a:endParaRPr lang="en-US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exclusive_scan</a:t>
                      </a:r>
                      <a:endParaRPr lang="en-US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partial_sum</a:t>
                      </a:r>
                      <a:endParaRPr lang="en-US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2535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scan_first</a:t>
                      </a:r>
                      <a:endParaRPr lang="en-US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partial_sum</a:t>
                      </a:r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[_first]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403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scan_init</a:t>
                      </a:r>
                      <a:endParaRPr lang="en-US" sz="2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partial_sum</a:t>
                      </a:r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[_</a:t>
                      </a:r>
                      <a:r>
                        <a:rPr lang="en-US" sz="2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init</a:t>
                      </a:r>
                      <a:r>
                        <a:rPr lang="en-US" sz="2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92611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38F331E-69D1-D568-52B7-F6A5272DA1DB}"/>
              </a:ext>
            </a:extLst>
          </p:cNvPr>
          <p:cNvSpPr txBox="1"/>
          <p:nvPr/>
        </p:nvSpPr>
        <p:spPr>
          <a:xfrm>
            <a:off x="552921" y="4318503"/>
            <a:ext cx="110861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Notice that the analogy with [in, ex]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clusive_scan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does not work:</a:t>
            </a:r>
          </a:p>
          <a:p>
            <a:pPr marL="342900" indent="-342900">
              <a:buFontTx/>
              <a:buChar char="-"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std::[in, ex]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clusive_scan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requires associative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BinaryOp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FontTx/>
              <a:buChar char="-"/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exclusive_scan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ignores the last element;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inclusive_sum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discards the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8386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73B8A-C316-6F7E-97F0-B611D570C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or Right Fold?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7C40A-70C8-3B31-E9B7-84FBFFFCD9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3983525"/>
            <a:ext cx="10554574" cy="1875273"/>
          </a:xfrm>
        </p:spPr>
        <p:txBody>
          <a:bodyPr>
            <a:normAutofit/>
          </a:bodyPr>
          <a:lstStyle/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scan_right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scan_left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+ reverse the order of arguments</a:t>
            </a:r>
          </a:p>
        </p:txBody>
      </p:sp>
      <p:pic>
        <p:nvPicPr>
          <p:cNvPr id="5" name="Picture 4" descr="A black background with blue text&#10;&#10;Description automatically generated">
            <a:extLst>
              <a:ext uri="{FF2B5EF4-FFF2-40B4-BE49-F238E27FC236}">
                <a16:creationId xmlns:a16="http://schemas.microsoft.com/office/drawing/2014/main" id="{C95F4F86-1125-94D1-B395-F3CDF1EB48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950" y="2559050"/>
            <a:ext cx="7772400" cy="1293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552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7154D-4A6A-541E-5D5F-4967688D5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Aliases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95F0C-C91F-55F9-98D7-A085FC0FD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4026663"/>
            <a:ext cx="10554574" cy="269100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Apply std::plus{}, std::multiplies{}, ranges::min, ranges::max (after P3136R0)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Not proposed for now; the author is happy to add if SG9/LEWG requests</a:t>
            </a:r>
          </a:p>
        </p:txBody>
      </p:sp>
      <p:pic>
        <p:nvPicPr>
          <p:cNvPr id="5" name="Picture 4" descr="A number on a black background&#10;&#10;Description automatically generated">
            <a:extLst>
              <a:ext uri="{FF2B5EF4-FFF2-40B4-BE49-F238E27FC236}">
                <a16:creationId xmlns:a16="http://schemas.microsoft.com/office/drawing/2014/main" id="{03929843-D53F-2965-69E4-7A7F0D052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950" y="2197100"/>
            <a:ext cx="7772400" cy="1832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4638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5C754-EBAB-4C82-AFB5-1AAFEAE25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 Properties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9798EE-7182-C642-0ECB-CF90127AD1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Always the fun part</a:t>
            </a:r>
          </a:p>
        </p:txBody>
      </p:sp>
    </p:spTree>
    <p:extLst>
      <p:ext uri="{BB962C8B-B14F-4D97-AF65-F5344CB8AC3E}">
        <p14:creationId xmlns:p14="http://schemas.microsoft.com/office/powerpoint/2010/main" val="27310064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F0D0E-D8AB-A880-8440-56F332C47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and Value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56289-0D7B-B6DB-2A6F-AEC45AF6D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974066"/>
            <a:ext cx="10554574" cy="158888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std::accumulate pitfall: [1, 2, 3, 5]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One possible choice: use the input range’s element type</a:t>
            </a:r>
          </a:p>
          <a:p>
            <a:pPr lvl="1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Chosen by range-v3</a:t>
            </a:r>
          </a:p>
        </p:txBody>
      </p:sp>
      <p:pic>
        <p:nvPicPr>
          <p:cNvPr id="5" name="Picture 4" descr="A black background with text&#10;&#10;Description automatically generated">
            <a:extLst>
              <a:ext uri="{FF2B5EF4-FFF2-40B4-BE49-F238E27FC236}">
                <a16:creationId xmlns:a16="http://schemas.microsoft.com/office/drawing/2014/main" id="{25D10B5B-2424-C104-EA94-0FE50E7B1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712" y="1889306"/>
            <a:ext cx="4936150" cy="1084759"/>
          </a:xfrm>
          <a:prstGeom prst="rect">
            <a:avLst/>
          </a:prstGeom>
        </p:spPr>
      </p:pic>
      <p:pic>
        <p:nvPicPr>
          <p:cNvPr id="7" name="Picture 6" descr="A black background with blue text&#10;&#10;Description automatically generated">
            <a:extLst>
              <a:ext uri="{FF2B5EF4-FFF2-40B4-BE49-F238E27FC236}">
                <a16:creationId xmlns:a16="http://schemas.microsoft.com/office/drawing/2014/main" id="{3FAEDD42-4DEE-C9C2-17B0-D9EC5FC1C8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712" y="4562948"/>
            <a:ext cx="5404075" cy="1084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495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07C20-6E74-21B1-C8AD-E7FC9B14A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and Value Type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D7C9A-0A60-E79D-0D78-EC55007A2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2132430"/>
          </a:xfrm>
        </p:spPr>
        <p:txBody>
          <a:bodyPr>
            <a:normAutofit/>
          </a:bodyPr>
          <a:lstStyle/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decay_t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invoke_result_t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&lt;F&amp;, T, ranges::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range_reference_t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Rng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&gt;&gt;&gt;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Basically, result of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 *begin(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rng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Chosen by ranges::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fold_left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family</a:t>
            </a:r>
          </a:p>
        </p:txBody>
      </p:sp>
      <p:pic>
        <p:nvPicPr>
          <p:cNvPr id="5" name="Picture 4" descr="A black background with colorful text&#10;&#10;Description automatically generated">
            <a:extLst>
              <a:ext uri="{FF2B5EF4-FFF2-40B4-BE49-F238E27FC236}">
                <a16:creationId xmlns:a16="http://schemas.microsoft.com/office/drawing/2014/main" id="{329A5BBD-0F8F-FEE7-4D44-8D0342A7D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000" y="4453265"/>
            <a:ext cx="9740880" cy="1214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5448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8055F-6715-E5BA-980D-24D2EEF8B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Transversal Category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A9F67-E5DA-4D52-0C96-DA6974DF9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At most forward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Cannot be bidirectional due to storing the current sum</a:t>
            </a:r>
          </a:p>
        </p:txBody>
      </p:sp>
    </p:spTree>
    <p:extLst>
      <p:ext uri="{BB962C8B-B14F-4D97-AF65-F5344CB8AC3E}">
        <p14:creationId xmlns:p14="http://schemas.microsoft.com/office/powerpoint/2010/main" val="33891244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62022-ABC0-F2A3-F008-2DD22DB67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8368E-EEC5-27CA-811A-1F8C327AA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Never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Consistent with range-v3; iterator need to store current sum, so end() is not available in O(1)</a:t>
            </a:r>
          </a:p>
        </p:txBody>
      </p:sp>
    </p:spTree>
    <p:extLst>
      <p:ext uri="{BB962C8B-B14F-4D97-AF65-F5344CB8AC3E}">
        <p14:creationId xmlns:p14="http://schemas.microsoft.com/office/powerpoint/2010/main" val="25047176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299FB-8622-AAA1-6F80-969609ED6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Borrowed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B3899-FEB9-FF03-8967-4D47079B0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Never for now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P3117R0 may make views::transform conditionally borrowed; the same can apply to views::scan</a:t>
            </a:r>
          </a:p>
        </p:txBody>
      </p:sp>
    </p:spTree>
    <p:extLst>
      <p:ext uri="{BB962C8B-B14F-4D97-AF65-F5344CB8AC3E}">
        <p14:creationId xmlns:p14="http://schemas.microsoft.com/office/powerpoint/2010/main" val="3594446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1D9D1-101C-8365-C7B3-46199005A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F3BB0-2320-628C-746E-112BD7332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Sized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iff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the input range is sized</a:t>
            </a:r>
          </a:p>
          <a:p>
            <a:pPr lvl="1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prescan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, size = underlying size + 1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Const-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iterable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iff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the input range is const-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iterable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0608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C4F9E-9AC7-1C20-35F2-95ED93F55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/>
              <a:t>What is proposed?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9E931-F302-CAC4-55D5-CA248ADE3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4853506" cy="36322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views::scan family: Lazy version of std::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inclusive_scan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views::scan</a:t>
            </a:r>
          </a:p>
          <a:p>
            <a:pPr lvl="1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views::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prescan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Also an alias: views::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partial_sum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Tier 1 item in P2760R1</a:t>
            </a:r>
          </a:p>
        </p:txBody>
      </p:sp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8B2336D0-7540-8C95-4FFE-62E799E58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2219" y="2785572"/>
            <a:ext cx="6277349" cy="1286856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D5E6B33-B8E8-1755-FBBE-5D28ABFB16B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54" b="354"/>
          <a:stretch/>
        </p:blipFill>
        <p:spPr>
          <a:xfrm>
            <a:off x="5672219" y="4333905"/>
            <a:ext cx="6277349" cy="1286856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0036962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B57F0-5833-C9B0-E7D0-41D983977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Freestanding &amp; Feature-Test Macro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582D9-733D-E8EB-BF65-835BC1A6B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Freestanding: Yes; I assumed that views::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concat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&amp; views::enumerate not being freestanding is an oversight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Feature-Test Macro: __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cpp_lib_ranges_scan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for all 3</a:t>
            </a:r>
          </a:p>
        </p:txBody>
      </p:sp>
    </p:spTree>
    <p:extLst>
      <p:ext uri="{BB962C8B-B14F-4D97-AF65-F5344CB8AC3E}">
        <p14:creationId xmlns:p14="http://schemas.microsoft.com/office/powerpoint/2010/main" val="26659771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25191-1189-C85D-AEE6-C16F29DBB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for SG9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5C249-A225-D71F-7E9E-ABAF650F5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33242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Naming</a:t>
            </a:r>
          </a:p>
          <a:p>
            <a:pPr lvl="1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Author’s preference:</a:t>
            </a:r>
          </a:p>
          <a:p>
            <a:pPr lvl="1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If using different names, scan &amp;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prescan</a:t>
            </a: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If using the same name, scan or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partial_fold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or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inclusive_scan</a:t>
            </a: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invocable or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regular_invocable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</a:p>
          <a:p>
            <a:pPr lvl="1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range-v3 used invocable, views::transform used regular_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operator- needed?</a:t>
            </a:r>
          </a:p>
        </p:txBody>
      </p:sp>
    </p:spTree>
    <p:extLst>
      <p:ext uri="{BB962C8B-B14F-4D97-AF65-F5344CB8AC3E}">
        <p14:creationId xmlns:p14="http://schemas.microsoft.com/office/powerpoint/2010/main" val="2871972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56F7C-88F6-1C5D-C526-6573D5DF0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4F660-2D8C-A9F2-8163-7D5A4743B8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424" y="4868116"/>
            <a:ext cx="10554574" cy="147836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Also present in range-v3: called views::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partial_sum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here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However, that name strongly suggests +, so the more generic name scan is chosen</a:t>
            </a:r>
          </a:p>
        </p:txBody>
      </p:sp>
      <p:pic>
        <p:nvPicPr>
          <p:cNvPr id="9" name="Picture 8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74600578-BD07-BE54-7E48-26A569F4C8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799" y="2126290"/>
            <a:ext cx="7772400" cy="2599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121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703E0-DF00-8A98-6F32-023452399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Three Adaptors?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F21C1-AD0F-A79B-2122-FB06322F9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Why choose three names instead of just views::scan?</a:t>
            </a:r>
          </a:p>
          <a:p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Similar to ranges::fold vs std::accumulate</a:t>
            </a:r>
          </a:p>
        </p:txBody>
      </p:sp>
      <p:pic>
        <p:nvPicPr>
          <p:cNvPr id="5" name="Picture 4" descr="A black background with blue text&#10;&#10;Description automatically generated">
            <a:extLst>
              <a:ext uri="{FF2B5EF4-FFF2-40B4-BE49-F238E27FC236}">
                <a16:creationId xmlns:a16="http://schemas.microsoft.com/office/drawing/2014/main" id="{589B7B76-19E6-6A2F-BA61-3A39C468D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002" y="3575579"/>
            <a:ext cx="5857593" cy="92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845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81524-3D3F-5BFC-52AE-77BCB04C0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Two Adaptors?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8D8EA-EF40-6F71-D2E5-C2B730B90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44106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Why do we need views::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prescan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Consider a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my_vector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&lt;T&gt; which overloads + to be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boardcasting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([1, 2, 3] + 3 = [4, 5, 6])</a:t>
            </a:r>
          </a:p>
          <a:p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Same problem as views::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join_with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Picture 4" descr="A computer code with blue text&#10;&#10;Description automatically generated">
            <a:extLst>
              <a:ext uri="{FF2B5EF4-FFF2-40B4-BE49-F238E27FC236}">
                <a16:creationId xmlns:a16="http://schemas.microsoft.com/office/drawing/2014/main" id="{019FCF5E-8AD3-5613-3C11-DE5244EA75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623" y="3974300"/>
            <a:ext cx="6743700" cy="173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749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176CE-9B81-9925-E410-AF7FABFBE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C518E-654F-3811-908C-A3B177589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1. Bail out: Don’t support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prescan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/Anything satisfies range that comes in the first argument will be treated as input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2. Reorder and bail out: Reorder to scan(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rng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Have precedence: std::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inclusive_scan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does this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3. Choose different name (scan vs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prescan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More naming discussion later</a:t>
            </a:r>
          </a:p>
        </p:txBody>
      </p:sp>
    </p:spTree>
    <p:extLst>
      <p:ext uri="{BB962C8B-B14F-4D97-AF65-F5344CB8AC3E}">
        <p14:creationId xmlns:p14="http://schemas.microsoft.com/office/powerpoint/2010/main" val="2397558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6E25F-6973-6267-FCD5-D33842E9D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 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3571D-7637-C6D1-3245-7D3F6DC558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1" y="2222287"/>
            <a:ext cx="10571999" cy="438674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range-v3: views::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partial_sum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tl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::ranges: views::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partial_sum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Algorithm version:</a:t>
            </a:r>
          </a:p>
          <a:p>
            <a:pPr lvl="1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STL: std::[in, ex]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clusive_scan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(C++17), std::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partial_sum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(C++98)</a:t>
            </a:r>
          </a:p>
          <a:p>
            <a:pPr lvl="1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Python: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itertools.accumulate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NumPy: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cumsum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/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ufunc.accumulate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Rust: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iter.scan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Picture 4" descr="A black screen with text and symbols&#10;&#10;Description automatically generated">
            <a:extLst>
              <a:ext uri="{FF2B5EF4-FFF2-40B4-BE49-F238E27FC236}">
                <a16:creationId xmlns:a16="http://schemas.microsoft.com/office/drawing/2014/main" id="{BB971AB2-5B1C-59E4-214D-B91F31D42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0343" y="1597536"/>
            <a:ext cx="8471313" cy="5011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910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BABD5-F745-1B1F-A932-71394F794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Conflicts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EFBAB-1AF5-4CC9-A9A2-B88B23AC4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395796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“scan” has another meaning: read user input</a:t>
            </a:r>
          </a:p>
          <a:p>
            <a:pPr lvl="1"/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scanf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family</a:t>
            </a:r>
          </a:p>
          <a:p>
            <a:pPr lvl="1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P1729R5 std::scan</a:t>
            </a:r>
          </a:p>
          <a:p>
            <a:pPr lvl="1"/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No real conflicts (in different namespace)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Alternative names are brainstormed in case SG9/LEWG want separation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5801ED-8FF9-5C4A-C39F-CFB6F5B9DCCA}"/>
              </a:ext>
            </a:extLst>
          </p:cNvPr>
          <p:cNvSpPr txBox="1"/>
          <p:nvPr/>
        </p:nvSpPr>
        <p:spPr>
          <a:xfrm>
            <a:off x="5068431" y="629870"/>
            <a:ext cx="2326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Info since R1</a:t>
            </a:r>
          </a:p>
        </p:txBody>
      </p:sp>
      <p:pic>
        <p:nvPicPr>
          <p:cNvPr id="6" name="Picture 5" descr="A black screen with colorful text&#10;&#10;Description automatically generated">
            <a:extLst>
              <a:ext uri="{FF2B5EF4-FFF2-40B4-BE49-F238E27FC236}">
                <a16:creationId xmlns:a16="http://schemas.microsoft.com/office/drawing/2014/main" id="{18539713-6C6E-988D-F4B6-FEE86E411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712" y="3880064"/>
            <a:ext cx="7772400" cy="1212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079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1FB83-CD1F-9D22-1E8C-0A076DD7B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Naming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AF55D-4CA6-18BC-3AC1-FBE230470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44106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For scan:</a:t>
            </a:r>
          </a:p>
          <a:p>
            <a:pPr lvl="1"/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partial_fold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: Suggested by P2214R2, makes connection clear</a:t>
            </a:r>
          </a:p>
          <a:p>
            <a:pPr lvl="2"/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However, scan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fold_left_first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prescan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fold_left</a:t>
            </a:r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accumulate, views::fold, …: The output is range instead of value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partial_sum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lvl="1"/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prefix_sum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: Good, but inconsistent with STL</a:t>
            </a:r>
          </a:p>
          <a:p>
            <a:pPr lvl="1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views::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cumsum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: Probably need to spell 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cumulative_sum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(cache1)</a:t>
            </a:r>
          </a:p>
        </p:txBody>
      </p:sp>
    </p:spTree>
    <p:extLst>
      <p:ext uri="{BB962C8B-B14F-4D97-AF65-F5344CB8AC3E}">
        <p14:creationId xmlns:p14="http://schemas.microsoft.com/office/powerpoint/2010/main" val="2134548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221</TotalTime>
  <Words>800</Words>
  <Application>Microsoft Macintosh PowerPoint</Application>
  <PresentationFormat>Widescreen</PresentationFormat>
  <Paragraphs>112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Century Gothic</vt:lpstr>
      <vt:lpstr>Consolas</vt:lpstr>
      <vt:lpstr>Wingdings 2</vt:lpstr>
      <vt:lpstr>Quotable</vt:lpstr>
      <vt:lpstr>P3351: views::scan</vt:lpstr>
      <vt:lpstr>What is proposed?</vt:lpstr>
      <vt:lpstr>Motivation</vt:lpstr>
      <vt:lpstr>Why Three Adaptors?</vt:lpstr>
      <vt:lpstr>Why Two Adaptors?</vt:lpstr>
      <vt:lpstr>Options</vt:lpstr>
      <vt:lpstr>Prior Art</vt:lpstr>
      <vt:lpstr>Naming Conflicts</vt:lpstr>
      <vt:lpstr>Alternative Naming Options</vt:lpstr>
      <vt:lpstr>Alternative Naming Options (cont’d)</vt:lpstr>
      <vt:lpstr>Left or Right Fold?</vt:lpstr>
      <vt:lpstr>More Aliases</vt:lpstr>
      <vt:lpstr>Range Properties</vt:lpstr>
      <vt:lpstr>Reference and Value Type</vt:lpstr>
      <vt:lpstr>Reference and Value Type (cont’d)</vt:lpstr>
      <vt:lpstr>Transversal Category</vt:lpstr>
      <vt:lpstr>Common</vt:lpstr>
      <vt:lpstr>Borrowed</vt:lpstr>
      <vt:lpstr>Other Properties</vt:lpstr>
      <vt:lpstr>Freestanding &amp; Feature-Test Macro</vt:lpstr>
      <vt:lpstr>Questions for SG9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 Yihe</dc:creator>
  <cp:lastModifiedBy>Li Yihe</cp:lastModifiedBy>
  <cp:revision>51</cp:revision>
  <dcterms:created xsi:type="dcterms:W3CDTF">2024-11-18T09:09:14Z</dcterms:created>
  <dcterms:modified xsi:type="dcterms:W3CDTF">2024-11-18T12:50:38Z</dcterms:modified>
</cp:coreProperties>
</file>