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61" r:id="rId4"/>
    <p:sldId id="258" r:id="rId5"/>
    <p:sldId id="268" r:id="rId6"/>
    <p:sldId id="262" r:id="rId7"/>
    <p:sldId id="263" r:id="rId8"/>
    <p:sldId id="264" r:id="rId9"/>
    <p:sldId id="269" r:id="rId10"/>
    <p:sldId id="270" r:id="rId11"/>
    <p:sldId id="271" r:id="rId12"/>
    <p:sldId id="274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1" clrIdx="0">
    <p:extLst>
      <p:ext uri="{19B8F6BF-5375-455C-9EA6-DF929625EA0E}">
        <p15:presenceInfo xmlns:p15="http://schemas.microsoft.com/office/powerpoint/2012/main" userId="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7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2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0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4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67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9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00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6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1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2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4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8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1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2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4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Advanced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APrallel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Programming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Student</a:t>
            </a:r>
            <a:r>
              <a:rPr lang="it-IT" dirty="0" smtClean="0"/>
              <a:t> Michele </a:t>
            </a:r>
            <a:r>
              <a:rPr lang="it-IT" dirty="0" err="1" smtClean="0"/>
              <a:t>Gennaioli</a:t>
            </a:r>
            <a:r>
              <a:rPr lang="it-IT" dirty="0" smtClean="0"/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899062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Prof.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Fabrizio Ferrandi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Prof.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Marco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Lattuana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9808" y="209005"/>
            <a:ext cx="10018713" cy="879565"/>
          </a:xfrm>
        </p:spPr>
        <p:txBody>
          <a:bodyPr/>
          <a:lstStyle/>
          <a:p>
            <a:r>
              <a:rPr lang="it-IT" dirty="0" err="1" smtClean="0"/>
              <a:t>createFile</a:t>
            </a:r>
            <a:r>
              <a:rPr lang="it-IT" dirty="0" smtClean="0"/>
              <a:t>()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45327" y="914400"/>
            <a:ext cx="4688822" cy="5817326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create the file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to be </a:t>
            </a:r>
            <a:r>
              <a:rPr lang="it-IT" dirty="0" err="1" smtClean="0"/>
              <a:t>read</a:t>
            </a:r>
            <a:r>
              <a:rPr lang="it-IT" dirty="0" smtClean="0"/>
              <a:t> by the Simulator,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 3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nested</a:t>
            </a:r>
            <a:r>
              <a:rPr lang="it-IT" dirty="0" smtClean="0"/>
              <a:t> </a:t>
            </a:r>
            <a:r>
              <a:rPr lang="it-IT" dirty="0" err="1" smtClean="0"/>
              <a:t>loop</a:t>
            </a:r>
            <a:r>
              <a:rPr lang="it-IT" dirty="0" smtClean="0"/>
              <a:t>, the first 2 </a:t>
            </a:r>
            <a:r>
              <a:rPr lang="it-IT" dirty="0" err="1" smtClean="0"/>
              <a:t>loops</a:t>
            </a:r>
            <a:r>
              <a:rPr lang="it-IT" dirty="0" smtClean="0"/>
              <a:t> are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write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 file </a:t>
            </a:r>
            <a:r>
              <a:rPr lang="it-IT" dirty="0" err="1" smtClean="0"/>
              <a:t>named</a:t>
            </a:r>
            <a:r>
              <a:rPr lang="it-IT" dirty="0" smtClean="0"/>
              <a:t> «delta.csv» and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iteration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create and </a:t>
            </a:r>
            <a:r>
              <a:rPr lang="it-IT" dirty="0" err="1" smtClean="0"/>
              <a:t>destory</a:t>
            </a:r>
            <a:r>
              <a:rPr lang="it-IT" dirty="0" smtClean="0"/>
              <a:t> the file, </a:t>
            </a:r>
            <a:r>
              <a:rPr lang="it-IT" dirty="0" err="1" smtClean="0"/>
              <a:t>because</a:t>
            </a:r>
            <a:r>
              <a:rPr lang="it-IT" dirty="0" smtClean="0"/>
              <a:t> the simulator </a:t>
            </a:r>
            <a:r>
              <a:rPr lang="it-IT" dirty="0" err="1" smtClean="0"/>
              <a:t>accept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time. At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iteration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use the </a:t>
            </a:r>
            <a:r>
              <a:rPr lang="it-IT" dirty="0" err="1" smtClean="0"/>
              <a:t>readFileFromSimulator</a:t>
            </a:r>
            <a:r>
              <a:rPr lang="it-IT" dirty="0" smtClean="0"/>
              <a:t>() to set the </a:t>
            </a:r>
            <a:r>
              <a:rPr lang="it-IT" dirty="0" err="1" smtClean="0"/>
              <a:t>result</a:t>
            </a:r>
            <a:r>
              <a:rPr lang="it-IT" dirty="0" smtClean="0"/>
              <a:t> of the simulator in the </a:t>
            </a:r>
            <a:r>
              <a:rPr lang="it-IT" dirty="0" err="1" smtClean="0"/>
              <a:t>vector</a:t>
            </a:r>
            <a:r>
              <a:rPr lang="it-IT" dirty="0" smtClean="0"/>
              <a:t> L.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49" y="1651730"/>
            <a:ext cx="6257852" cy="425644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104502"/>
            <a:ext cx="2255520" cy="2778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843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4326"/>
          </a:xfrm>
        </p:spPr>
        <p:txBody>
          <a:bodyPr/>
          <a:lstStyle/>
          <a:p>
            <a:r>
              <a:rPr lang="it-IT" dirty="0" err="1" smtClean="0"/>
              <a:t>createFile</a:t>
            </a:r>
            <a:r>
              <a:rPr lang="it-IT" dirty="0" smtClean="0"/>
              <a:t>()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715589"/>
            <a:ext cx="10018713" cy="200297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loop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find</a:t>
            </a:r>
            <a:r>
              <a:rPr lang="it-IT" dirty="0" smtClean="0"/>
              <a:t> the best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moment,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save</a:t>
            </a:r>
            <a:r>
              <a:rPr lang="it-IT" dirty="0" smtClean="0"/>
              <a:t> the best </a:t>
            </a:r>
            <a:r>
              <a:rPr lang="it-IT" dirty="0" err="1" smtClean="0"/>
              <a:t>move</a:t>
            </a:r>
            <a:r>
              <a:rPr lang="it-IT" dirty="0" smtClean="0"/>
              <a:t> in the </a:t>
            </a:r>
            <a:r>
              <a:rPr lang="it-IT" dirty="0" err="1" smtClean="0"/>
              <a:t>vector</a:t>
            </a:r>
            <a:r>
              <a:rPr lang="it-IT" dirty="0" smtClean="0"/>
              <a:t> m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do the update of line 25. </a:t>
            </a:r>
            <a:r>
              <a:rPr lang="it-IT" dirty="0"/>
              <a:t>A</a:t>
            </a:r>
            <a:r>
              <a:rPr lang="it-IT" dirty="0" smtClean="0"/>
              <a:t>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iteration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use the </a:t>
            </a:r>
            <a:r>
              <a:rPr lang="it-IT" dirty="0" err="1" smtClean="0"/>
              <a:t>checkBestSolution</a:t>
            </a:r>
            <a:r>
              <a:rPr lang="it-IT" dirty="0" smtClean="0"/>
              <a:t>(</a:t>
            </a:r>
            <a:r>
              <a:rPr lang="it-IT" dirty="0" err="1" smtClean="0"/>
              <a:t>DeltaVM</a:t>
            </a:r>
            <a:r>
              <a:rPr lang="it-IT" dirty="0" smtClean="0"/>
              <a:t>) </a:t>
            </a:r>
            <a:r>
              <a:rPr lang="it-IT" dirty="0" err="1" smtClean="0"/>
              <a:t>function</a:t>
            </a:r>
            <a:r>
              <a:rPr lang="it-IT" dirty="0" smtClean="0"/>
              <a:t>, to </a:t>
            </a:r>
            <a:r>
              <a:rPr lang="it-IT" dirty="0" err="1" smtClean="0"/>
              <a:t>obtain</a:t>
            </a:r>
            <a:r>
              <a:rPr lang="it-IT" dirty="0" smtClean="0"/>
              <a:t> the best </a:t>
            </a:r>
            <a:r>
              <a:rPr lang="it-IT" dirty="0" err="1" smtClean="0"/>
              <a:t>move</a:t>
            </a:r>
            <a:r>
              <a:rPr lang="it-IT" dirty="0" smtClean="0"/>
              <a:t> to </a:t>
            </a:r>
            <a:r>
              <a:rPr lang="it-IT" dirty="0" err="1" smtClean="0"/>
              <a:t>apply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22" y="3247495"/>
            <a:ext cx="5302929" cy="204500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5038163"/>
            <a:ext cx="7019109" cy="181983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278880" y="3699356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Third </a:t>
            </a:r>
            <a:r>
              <a:rPr lang="it-IT" dirty="0" err="1" smtClean="0"/>
              <a:t>loop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100251" y="5679899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checkBestSolution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59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computeDenominator</a:t>
            </a:r>
            <a:r>
              <a:rPr lang="it-IT" dirty="0" smtClean="0"/>
              <a:t>(Application)</a:t>
            </a:r>
            <a:endParaRPr lang="en-GB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630" y="2438399"/>
            <a:ext cx="6988370" cy="3270872"/>
          </a:xfrm>
        </p:spPr>
      </p:pic>
      <p:sp>
        <p:nvSpPr>
          <p:cNvPr id="5" name="CasellaDiTesto 4"/>
          <p:cNvSpPr txBox="1"/>
          <p:nvPr/>
        </p:nvSpPr>
        <p:spPr>
          <a:xfrm>
            <a:off x="1262743" y="2438399"/>
            <a:ext cx="376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use </a:t>
            </a:r>
          </a:p>
          <a:p>
            <a:endParaRPr lang="it-IT" dirty="0"/>
          </a:p>
          <a:p>
            <a:r>
              <a:rPr lang="it-IT" dirty="0" smtClean="0"/>
              <a:t>To compute to </a:t>
            </a:r>
            <a:r>
              <a:rPr lang="it-IT" dirty="0" err="1" smtClean="0"/>
              <a:t>sun</a:t>
            </a:r>
            <a:r>
              <a:rPr lang="it-IT" dirty="0" smtClean="0"/>
              <a:t> of the denominator of c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807731"/>
            <a:ext cx="3520745" cy="2057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78" y="3638728"/>
            <a:ext cx="2961074" cy="13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9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259080"/>
            <a:ext cx="10018713" cy="794657"/>
          </a:xfrm>
        </p:spPr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()</a:t>
            </a:r>
            <a:endParaRPr lang="en-GB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57" y="1053737"/>
            <a:ext cx="4105984" cy="5803900"/>
          </a:xfrm>
        </p:spPr>
      </p:pic>
      <p:sp>
        <p:nvSpPr>
          <p:cNvPr id="5" name="CasellaDiTesto 4"/>
          <p:cNvSpPr txBox="1"/>
          <p:nvPr/>
        </p:nvSpPr>
        <p:spPr>
          <a:xfrm>
            <a:off x="1881051" y="984069"/>
            <a:ext cx="4545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 </a:t>
            </a:r>
            <a:r>
              <a:rPr lang="it-IT" dirty="0" err="1" smtClean="0"/>
              <a:t>represents</a:t>
            </a:r>
            <a:r>
              <a:rPr lang="it-IT" dirty="0" smtClean="0"/>
              <a:t>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available</a:t>
            </a:r>
            <a:r>
              <a:rPr lang="it-IT" dirty="0" smtClean="0"/>
              <a:t> core,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instuctions</a:t>
            </a:r>
            <a:r>
              <a:rPr lang="it-IT" dirty="0" smtClean="0"/>
              <a:t> </a:t>
            </a:r>
            <a:r>
              <a:rPr lang="it-IT" dirty="0" err="1" smtClean="0"/>
              <a:t>until</a:t>
            </a:r>
            <a:r>
              <a:rPr lang="it-IT" dirty="0" smtClean="0"/>
              <a:t> the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loop</a:t>
            </a:r>
            <a:r>
              <a:rPr lang="it-IT" dirty="0" smtClean="0"/>
              <a:t> are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vector</a:t>
            </a:r>
            <a:r>
              <a:rPr lang="it-IT" dirty="0"/>
              <a:t> </a:t>
            </a:r>
            <a:r>
              <a:rPr lang="it-IT" dirty="0" smtClean="0"/>
              <a:t>and are </a:t>
            </a:r>
            <a:r>
              <a:rPr lang="it-IT" dirty="0" err="1" smtClean="0"/>
              <a:t>making</a:t>
            </a:r>
            <a:r>
              <a:rPr lang="it-IT" dirty="0" smtClean="0"/>
              <a:t> a </a:t>
            </a:r>
            <a:r>
              <a:rPr lang="it-IT" dirty="0" err="1" smtClean="0"/>
              <a:t>check</a:t>
            </a:r>
            <a:r>
              <a:rPr lang="it-IT" dirty="0"/>
              <a:t> </a:t>
            </a:r>
            <a:r>
              <a:rPr lang="it-IT" dirty="0" smtClean="0"/>
              <a:t>to control </a:t>
            </a: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aren’t</a:t>
            </a:r>
            <a:r>
              <a:rPr lang="it-IT" dirty="0" smtClean="0"/>
              <a:t> </a:t>
            </a:r>
            <a:r>
              <a:rPr lang="it-IT" dirty="0" err="1" smtClean="0"/>
              <a:t>greater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/>
              <a:t>.</a:t>
            </a:r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51" y="2461397"/>
            <a:ext cx="2961074" cy="1307808"/>
          </a:xfrm>
          <a:prstGeom prst="rect">
            <a:avLst/>
          </a:prstGeom>
        </p:spPr>
      </p:pic>
      <p:cxnSp>
        <p:nvCxnSpPr>
          <p:cNvPr id="8" name="Connettore 2 7"/>
          <p:cNvCxnSpPr>
            <a:endCxn id="6" idx="3"/>
          </p:cNvCxnSpPr>
          <p:nvPr/>
        </p:nvCxnSpPr>
        <p:spPr>
          <a:xfrm flipH="1">
            <a:off x="5634525" y="2461397"/>
            <a:ext cx="1384584" cy="653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7088665" y="1780712"/>
            <a:ext cx="0" cy="13345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 flipH="1">
            <a:off x="11199041" y="1780712"/>
            <a:ext cx="13100" cy="13546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7106157" y="1780712"/>
            <a:ext cx="4105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>
            <a:off x="7106157" y="3128693"/>
            <a:ext cx="4092884" cy="133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51" y="3769205"/>
            <a:ext cx="2961074" cy="441998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2107474" y="4528457"/>
            <a:ext cx="3988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loop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iteration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vector</a:t>
            </a:r>
            <a:r>
              <a:rPr lang="it-IT" dirty="0" smtClean="0"/>
              <a:t> L or m are </a:t>
            </a:r>
            <a:r>
              <a:rPr lang="it-IT" dirty="0" err="1" smtClean="0"/>
              <a:t>empty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of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empty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aren’t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 from the </a:t>
            </a:r>
            <a:r>
              <a:rPr lang="it-IT" dirty="0" err="1" smtClean="0"/>
              <a:t>previous</a:t>
            </a:r>
            <a:r>
              <a:rPr lang="it-IT" dirty="0" smtClean="0"/>
              <a:t> </a:t>
            </a:r>
            <a:r>
              <a:rPr lang="it-IT" dirty="0" err="1" smtClean="0"/>
              <a:t>iteration</a:t>
            </a:r>
            <a:r>
              <a:rPr lang="it-IT" dirty="0" smtClean="0"/>
              <a:t>, so 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shouldn’t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for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1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36023"/>
          </a:xfrm>
        </p:spPr>
        <p:txBody>
          <a:bodyPr/>
          <a:lstStyle/>
          <a:p>
            <a:r>
              <a:rPr lang="it-IT" dirty="0" smtClean="0"/>
              <a:t>Simulator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679269"/>
            <a:ext cx="10018713" cy="591312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The simulator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by the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createFile</a:t>
            </a:r>
            <a:r>
              <a:rPr lang="it-IT" dirty="0" smtClean="0"/>
              <a:t>()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( I </a:t>
            </a:r>
            <a:r>
              <a:rPr lang="it-IT" dirty="0" err="1" smtClean="0"/>
              <a:t>have</a:t>
            </a:r>
            <a:r>
              <a:rPr lang="it-IT" dirty="0" smtClean="0"/>
              <a:t> to </a:t>
            </a:r>
            <a:r>
              <a:rPr lang="it-IT" dirty="0" err="1" smtClean="0"/>
              <a:t>insert</a:t>
            </a:r>
            <a:r>
              <a:rPr lang="it-IT" dirty="0" smtClean="0"/>
              <a:t> the 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where</a:t>
            </a:r>
            <a:r>
              <a:rPr lang="it-IT" dirty="0" smtClean="0"/>
              <a:t> the </a:t>
            </a:r>
            <a:r>
              <a:rPr lang="it-IT" dirty="0" err="1" smtClean="0"/>
              <a:t>executable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located</a:t>
            </a:r>
            <a:r>
              <a:rPr lang="it-IT" dirty="0" smtClean="0"/>
              <a:t>) 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simultator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compute the t </a:t>
            </a:r>
            <a:r>
              <a:rPr lang="it-IT" dirty="0" err="1" smtClean="0"/>
              <a:t>used</a:t>
            </a:r>
            <a:r>
              <a:rPr lang="it-IT" dirty="0" smtClean="0"/>
              <a:t> by </a:t>
            </a:r>
            <a:r>
              <a:rPr lang="it-IT" dirty="0" err="1"/>
              <a:t>weightTardiness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smtClean="0"/>
              <a:t>to interpolate a and b and to </a:t>
            </a:r>
            <a:r>
              <a:rPr lang="it-IT" dirty="0" err="1" smtClean="0"/>
              <a:t>find</a:t>
            </a:r>
            <a:r>
              <a:rPr lang="it-IT" dirty="0" smtClean="0"/>
              <a:t> the best </a:t>
            </a:r>
            <a:r>
              <a:rPr lang="it-IT" dirty="0" err="1" smtClean="0"/>
              <a:t>move</a:t>
            </a:r>
            <a:r>
              <a:rPr lang="it-IT" dirty="0" smtClean="0"/>
              <a:t> 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It</a:t>
            </a:r>
            <a:r>
              <a:rPr lang="it-IT" dirty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 3 </a:t>
            </a:r>
            <a:r>
              <a:rPr lang="it-IT" dirty="0" err="1" smtClean="0"/>
              <a:t>parts</a:t>
            </a:r>
            <a:r>
              <a:rPr lang="it-IT" dirty="0" smtClean="0"/>
              <a:t>: </a:t>
            </a:r>
            <a:r>
              <a:rPr lang="it-IT" dirty="0" err="1" smtClean="0"/>
              <a:t>main</a:t>
            </a:r>
            <a:r>
              <a:rPr lang="it-IT" dirty="0" smtClean="0"/>
              <a:t>() (in </a:t>
            </a:r>
            <a:r>
              <a:rPr lang="it-IT" dirty="0" err="1" smtClean="0"/>
              <a:t>which</a:t>
            </a:r>
            <a:r>
              <a:rPr lang="it-IT" dirty="0" smtClean="0"/>
              <a:t> the Simulator </a:t>
            </a:r>
            <a:r>
              <a:rPr lang="it-IT" dirty="0" err="1" smtClean="0"/>
              <a:t>read</a:t>
            </a:r>
            <a:r>
              <a:rPr lang="it-IT" dirty="0" smtClean="0"/>
              <a:t> the </a:t>
            </a:r>
            <a:r>
              <a:rPr lang="it-IT" dirty="0" err="1" smtClean="0"/>
              <a:t>value</a:t>
            </a:r>
            <a:r>
              <a:rPr lang="it-IT" dirty="0" smtClean="0"/>
              <a:t> from a file), </a:t>
            </a:r>
            <a:r>
              <a:rPr lang="en-GB" dirty="0" err="1" smtClean="0"/>
              <a:t>lundstromControll</a:t>
            </a:r>
            <a:r>
              <a:rPr lang="en-GB" dirty="0" smtClean="0"/>
              <a:t>(float) (in which the Simulator compute t) and </a:t>
            </a:r>
            <a:r>
              <a:rPr lang="en-GB" dirty="0" err="1" smtClean="0"/>
              <a:t>createNewFile</a:t>
            </a:r>
            <a:r>
              <a:rPr lang="en-GB" dirty="0" smtClean="0"/>
              <a:t>() (in which the Simulator create the returned file to use).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 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24" y="2159740"/>
            <a:ext cx="8009314" cy="1981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38" y="3321255"/>
            <a:ext cx="7707086" cy="106457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5608212"/>
            <a:ext cx="5651638" cy="124978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17" y="5608212"/>
            <a:ext cx="3769336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2724" y="566057"/>
            <a:ext cx="5426158" cy="775063"/>
          </a:xfrm>
        </p:spPr>
        <p:txBody>
          <a:bodyPr>
            <a:normAutofit/>
          </a:bodyPr>
          <a:lstStyle/>
          <a:p>
            <a:r>
              <a:rPr lang="it-IT" sz="4400" dirty="0" err="1" smtClean="0"/>
              <a:t>Description</a:t>
            </a:r>
            <a:endParaRPr lang="en-GB" sz="44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2724" y="2051080"/>
            <a:ext cx="5426158" cy="3936275"/>
          </a:xfrm>
        </p:spPr>
        <p:txBody>
          <a:bodyPr/>
          <a:lstStyle/>
          <a:p>
            <a:r>
              <a:rPr lang="it-IT" sz="2000" dirty="0" smtClean="0"/>
              <a:t>For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I </a:t>
            </a:r>
            <a:r>
              <a:rPr lang="it-IT" sz="2000" dirty="0" err="1" smtClean="0"/>
              <a:t>have</a:t>
            </a:r>
            <a:r>
              <a:rPr lang="it-IT" sz="2000" dirty="0" smtClean="0"/>
              <a:t> to </a:t>
            </a:r>
            <a:r>
              <a:rPr lang="it-IT" sz="2000" dirty="0" err="1" smtClean="0"/>
              <a:t>implement</a:t>
            </a:r>
            <a:r>
              <a:rPr lang="it-IT" sz="2000" dirty="0" smtClean="0"/>
              <a:t> some </a:t>
            </a:r>
            <a:r>
              <a:rPr lang="it-IT" sz="2000" dirty="0" err="1" smtClean="0"/>
              <a:t>parallelization</a:t>
            </a:r>
            <a:r>
              <a:rPr lang="it-IT" sz="2000" dirty="0" smtClean="0"/>
              <a:t> </a:t>
            </a:r>
            <a:r>
              <a:rPr lang="it-IT" sz="2000" dirty="0" err="1" smtClean="0"/>
              <a:t>techniques</a:t>
            </a:r>
            <a:r>
              <a:rPr lang="it-IT" sz="2000" dirty="0" smtClean="0"/>
              <a:t> for the </a:t>
            </a:r>
            <a:r>
              <a:rPr lang="it-IT" sz="2000" dirty="0" err="1" smtClean="0"/>
              <a:t>algorithm</a:t>
            </a:r>
            <a:r>
              <a:rPr lang="it-IT" sz="2000" dirty="0" smtClean="0"/>
              <a:t> </a:t>
            </a:r>
            <a:r>
              <a:rPr lang="it-IT" sz="2000" dirty="0" err="1" smtClean="0"/>
              <a:t>presented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picture</a:t>
            </a:r>
            <a:r>
              <a:rPr lang="it-IT" sz="2000" dirty="0" smtClean="0"/>
              <a:t> and a «simulator» to </a:t>
            </a:r>
            <a:r>
              <a:rPr lang="it-IT" sz="2000" dirty="0" err="1" smtClean="0"/>
              <a:t>replace</a:t>
            </a:r>
            <a:r>
              <a:rPr lang="it-IT" sz="2000" dirty="0" smtClean="0"/>
              <a:t> </a:t>
            </a:r>
            <a:r>
              <a:rPr lang="it-IT" sz="2000" dirty="0" err="1" smtClean="0"/>
              <a:t>Lundstom</a:t>
            </a:r>
            <a:r>
              <a:rPr lang="it-IT" sz="2000" dirty="0" smtClean="0"/>
              <a:t> (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used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line 20) .</a:t>
            </a:r>
          </a:p>
          <a:p>
            <a:r>
              <a:rPr lang="it-IT" sz="2000" dirty="0" smtClean="0"/>
              <a:t>I use Visual Studio 2017  and </a:t>
            </a:r>
            <a:r>
              <a:rPr lang="it-IT" sz="2000" dirty="0" err="1" smtClean="0"/>
              <a:t>OpenMP</a:t>
            </a:r>
            <a:r>
              <a:rPr lang="it-IT" sz="2000" dirty="0" smtClean="0"/>
              <a:t> to </a:t>
            </a:r>
            <a:r>
              <a:rPr lang="it-IT" sz="2000" dirty="0" err="1" smtClean="0"/>
              <a:t>write</a:t>
            </a:r>
            <a:r>
              <a:rPr lang="it-IT" sz="2000" dirty="0" smtClean="0"/>
              <a:t> </a:t>
            </a:r>
            <a:r>
              <a:rPr lang="it-IT" sz="2000" dirty="0" err="1" smtClean="0"/>
              <a:t>my</a:t>
            </a:r>
            <a:r>
              <a:rPr lang="it-IT" sz="2000" dirty="0" smtClean="0"/>
              <a:t> code.</a:t>
            </a:r>
          </a:p>
          <a:p>
            <a:r>
              <a:rPr lang="it-IT" sz="2000" dirty="0" smtClean="0"/>
              <a:t>I use C++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programming</a:t>
            </a:r>
            <a:r>
              <a:rPr lang="it-IT" sz="2000" dirty="0" smtClean="0"/>
              <a:t> </a:t>
            </a:r>
            <a:r>
              <a:rPr lang="it-IT" sz="2000" dirty="0" err="1" smtClean="0"/>
              <a:t>language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endParaRPr lang="en-GB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44" y="1079650"/>
            <a:ext cx="3756986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3034"/>
          </a:xfrm>
        </p:spPr>
        <p:txBody>
          <a:bodyPr/>
          <a:lstStyle/>
          <a:p>
            <a:r>
              <a:rPr lang="it-IT" dirty="0" smtClean="0"/>
              <a:t>Component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558835"/>
            <a:ext cx="10018713" cy="445878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My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of some </a:t>
            </a:r>
            <a:r>
              <a:rPr lang="it-IT" dirty="0" err="1" smtClean="0"/>
              <a:t>class</a:t>
            </a:r>
            <a:r>
              <a:rPr lang="it-IT" dirty="0" err="1" smtClean="0"/>
              <a:t>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are </a:t>
            </a:r>
            <a:r>
              <a:rPr lang="it-IT" dirty="0" err="1" smtClean="0"/>
              <a:t>divided</a:t>
            </a:r>
            <a:r>
              <a:rPr lang="it-IT" dirty="0" smtClean="0"/>
              <a:t> in </a:t>
            </a:r>
            <a:r>
              <a:rPr lang="it-IT" dirty="0" err="1" smtClean="0"/>
              <a:t>mainClasses</a:t>
            </a:r>
            <a:r>
              <a:rPr lang="it-IT" dirty="0" smtClean="0"/>
              <a:t> (</a:t>
            </a:r>
            <a:r>
              <a:rPr lang="it-IT" dirty="0" err="1" smtClean="0"/>
              <a:t>circle</a:t>
            </a:r>
            <a:r>
              <a:rPr lang="it-IT" dirty="0" smtClean="0"/>
              <a:t>) and </a:t>
            </a:r>
            <a:r>
              <a:rPr lang="it-IT" dirty="0" err="1" smtClean="0"/>
              <a:t>simulatorClasses</a:t>
            </a:r>
            <a:r>
              <a:rPr lang="it-IT" dirty="0" smtClean="0"/>
              <a:t>(</a:t>
            </a:r>
            <a:r>
              <a:rPr lang="it-IT" dirty="0" err="1" smtClean="0"/>
              <a:t>square</a:t>
            </a:r>
            <a:r>
              <a:rPr lang="it-IT" dirty="0" smtClean="0"/>
              <a:t>):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DeltaVM</a:t>
            </a:r>
            <a:endParaRPr lang="it-IT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smtClean="0"/>
              <a:t>VM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ComputeProduct</a:t>
            </a:r>
            <a:endParaRPr lang="it-IT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smtClean="0"/>
              <a:t>Project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Simulator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 err="1" smtClean="0"/>
              <a:t>VMSimulator</a:t>
            </a:r>
            <a:r>
              <a:rPr lang="it-IT" dirty="0" smtClean="0"/>
              <a:t>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1161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7557" y="398417"/>
            <a:ext cx="10018713" cy="966537"/>
          </a:xfrm>
        </p:spPr>
        <p:txBody>
          <a:bodyPr/>
          <a:lstStyle/>
          <a:p>
            <a:r>
              <a:rPr lang="it-IT" dirty="0" smtClean="0"/>
              <a:t>Project.cpp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1469457"/>
            <a:ext cx="6179232" cy="5105514"/>
          </a:xfrm>
        </p:spPr>
        <p:txBody>
          <a:bodyPr>
            <a:normAutofit fontScale="6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Project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several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obtain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input from a file </a:t>
            </a:r>
            <a:r>
              <a:rPr lang="it-IT" dirty="0" err="1" smtClean="0"/>
              <a:t>named</a:t>
            </a:r>
            <a:r>
              <a:rPr lang="it-IT" dirty="0"/>
              <a:t> </a:t>
            </a:r>
            <a:r>
              <a:rPr lang="it-IT" dirty="0" smtClean="0"/>
              <a:t>«application.csv» and </a:t>
            </a:r>
            <a:r>
              <a:rPr lang="it-IT" dirty="0" err="1" smtClean="0"/>
              <a:t>returns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output </a:t>
            </a:r>
            <a:r>
              <a:rPr lang="it-IT" dirty="0" err="1" smtClean="0"/>
              <a:t>into</a:t>
            </a:r>
            <a:r>
              <a:rPr lang="it-IT" dirty="0" smtClean="0"/>
              <a:t> a file </a:t>
            </a:r>
            <a:r>
              <a:rPr lang="it-IT" dirty="0" err="1" smtClean="0"/>
              <a:t>named</a:t>
            </a:r>
            <a:r>
              <a:rPr lang="it-IT" dirty="0" smtClean="0"/>
              <a:t> «result.csv».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it-IT" dirty="0" smtClean="0"/>
              <a:t>The </a:t>
            </a:r>
            <a:r>
              <a:rPr lang="it-IT" dirty="0" err="1" smtClean="0"/>
              <a:t>Funcions</a:t>
            </a:r>
            <a:r>
              <a:rPr lang="it-IT" dirty="0" smtClean="0"/>
              <a:t> are: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</a:t>
            </a:r>
            <a:r>
              <a:rPr lang="it-IT" dirty="0" err="1" smtClean="0"/>
              <a:t>alculateVM</a:t>
            </a:r>
            <a:r>
              <a:rPr lang="it-IT" dirty="0" smtClean="0"/>
              <a:t>(</a:t>
            </a:r>
            <a:r>
              <a:rPr lang="it-IT" dirty="0" err="1" smtClean="0"/>
              <a:t>ComputeProduct,float,float</a:t>
            </a:r>
            <a:r>
              <a:rPr lang="it-IT" dirty="0" smtClean="0"/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checkBestSolution</a:t>
            </a:r>
            <a:r>
              <a:rPr lang="it-IT" dirty="0" smtClean="0"/>
              <a:t>(</a:t>
            </a:r>
            <a:r>
              <a:rPr lang="it-IT" dirty="0" err="1" smtClean="0"/>
              <a:t>DeltaVM</a:t>
            </a:r>
            <a:r>
              <a:rPr lang="it-IT" dirty="0" smtClean="0"/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c</a:t>
            </a:r>
            <a:r>
              <a:rPr lang="it-IT" dirty="0" err="1" smtClean="0"/>
              <a:t>heckFeasibility</a:t>
            </a:r>
            <a:r>
              <a:rPr lang="it-IT" dirty="0" smtClean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computeDenominator</a:t>
            </a:r>
            <a:r>
              <a:rPr lang="it-IT" dirty="0" smtClean="0"/>
              <a:t>(</a:t>
            </a:r>
            <a:r>
              <a:rPr lang="it-IT" dirty="0" err="1" smtClean="0"/>
              <a:t>vector</a:t>
            </a:r>
            <a:r>
              <a:rPr lang="it-IT" dirty="0" smtClean="0"/>
              <a:t>&lt;Application&gt;)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computeSearch</a:t>
            </a:r>
            <a:r>
              <a:rPr lang="it-IT" dirty="0" smtClean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createElementForL</a:t>
            </a:r>
            <a:r>
              <a:rPr lang="it-IT" dirty="0" smtClean="0"/>
              <a:t>(VM,VM)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createFile</a:t>
            </a:r>
            <a:r>
              <a:rPr lang="it-IT" dirty="0" smtClean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createFinalResult</a:t>
            </a:r>
            <a:r>
              <a:rPr lang="it-IT" dirty="0" smtClean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defineVectorVM</a:t>
            </a:r>
            <a:endParaRPr lang="it-IT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modifyVectorVM</a:t>
            </a:r>
            <a:r>
              <a:rPr lang="it-IT" dirty="0" smtClean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readApplicationFile</a:t>
            </a:r>
            <a:r>
              <a:rPr lang="it-IT" dirty="0" smtClean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readFileFromSimulator</a:t>
            </a:r>
            <a:r>
              <a:rPr lang="it-IT" dirty="0" smtClean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weightedTardiness</a:t>
            </a:r>
            <a:r>
              <a:rPr lang="it-IT" dirty="0" smtClean="0"/>
              <a:t>(</a:t>
            </a:r>
            <a:r>
              <a:rPr lang="it-IT" dirty="0" err="1" smtClean="0"/>
              <a:t>vm,vm,int,int</a:t>
            </a:r>
            <a:r>
              <a:rPr lang="it-IT" dirty="0" smtClean="0"/>
              <a:t>)</a:t>
            </a:r>
            <a:endParaRPr lang="it-IT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it-IT" dirty="0" smtClean="0"/>
              <a:t>                                                                             </a:t>
            </a:r>
            <a:endParaRPr lang="en-GB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41" y="1539125"/>
            <a:ext cx="1516511" cy="4580017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98657" y="6150993"/>
            <a:ext cx="32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                                   Output</a:t>
            </a:r>
            <a:endParaRPr lang="en-GB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651" y="2522530"/>
            <a:ext cx="2581602" cy="26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6714309"/>
          </a:xfrm>
        </p:spPr>
        <p:txBody>
          <a:bodyPr>
            <a:normAutofit/>
          </a:bodyPr>
          <a:lstStyle/>
          <a:p>
            <a:r>
              <a:rPr lang="it-IT" sz="4800" dirty="0" err="1" smtClean="0"/>
              <a:t>Implementation</a:t>
            </a:r>
            <a:r>
              <a:rPr lang="it-IT" sz="4800" dirty="0" smtClean="0"/>
              <a:t> of the </a:t>
            </a:r>
            <a:r>
              <a:rPr lang="it-IT" sz="4800" dirty="0" err="1" smtClean="0"/>
              <a:t>loop</a:t>
            </a:r>
            <a:r>
              <a:rPr lang="it-IT" sz="4800" dirty="0" smtClean="0"/>
              <a:t> from line 8 to 15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28186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5933" y="328749"/>
            <a:ext cx="10018713" cy="951411"/>
          </a:xfrm>
        </p:spPr>
        <p:txBody>
          <a:bodyPr/>
          <a:lstStyle/>
          <a:p>
            <a:r>
              <a:rPr lang="it-IT" dirty="0" err="1" smtClean="0"/>
              <a:t>c</a:t>
            </a:r>
            <a:r>
              <a:rPr lang="it-IT" dirty="0" err="1" smtClean="0"/>
              <a:t>omputeSearch</a:t>
            </a:r>
            <a:r>
              <a:rPr lang="it-IT" dirty="0" smtClean="0"/>
              <a:t>()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4448035"/>
            <a:ext cx="9940336" cy="211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computeSearch</a:t>
            </a:r>
            <a:r>
              <a:rPr lang="it-IT" dirty="0" smtClean="0"/>
              <a:t>() use a </a:t>
            </a:r>
            <a:r>
              <a:rPr lang="it-IT" dirty="0" err="1" smtClean="0"/>
              <a:t>nested</a:t>
            </a:r>
            <a:r>
              <a:rPr lang="it-IT" dirty="0" smtClean="0"/>
              <a:t> for </a:t>
            </a:r>
            <a:r>
              <a:rPr lang="it-IT" dirty="0" err="1" smtClean="0"/>
              <a:t>loop</a:t>
            </a:r>
            <a:r>
              <a:rPr lang="it-IT" dirty="0" smtClean="0"/>
              <a:t> to </a:t>
            </a:r>
            <a:r>
              <a:rPr lang="it-IT" dirty="0" err="1" smtClean="0"/>
              <a:t>find</a:t>
            </a:r>
            <a:r>
              <a:rPr lang="it-IT" dirty="0" smtClean="0"/>
              <a:t> </a:t>
            </a:r>
            <a:r>
              <a:rPr lang="it-IT" dirty="0" err="1" smtClean="0"/>
              <a:t>couple</a:t>
            </a:r>
            <a:r>
              <a:rPr lang="it-IT" dirty="0" smtClean="0"/>
              <a:t> to </a:t>
            </a:r>
            <a:r>
              <a:rPr lang="it-IT" dirty="0" err="1" smtClean="0"/>
              <a:t>send</a:t>
            </a:r>
            <a:r>
              <a:rPr lang="it-IT" dirty="0" smtClean="0"/>
              <a:t> the </a:t>
            </a:r>
            <a:r>
              <a:rPr lang="it-IT" dirty="0" err="1" smtClean="0"/>
              <a:t>createElementForL</a:t>
            </a:r>
            <a:r>
              <a:rPr lang="it-IT" dirty="0" smtClean="0"/>
              <a:t>(VM,VM), the 2 for </a:t>
            </a:r>
            <a:r>
              <a:rPr lang="it-IT" dirty="0" err="1" smtClean="0"/>
              <a:t>loop</a:t>
            </a:r>
            <a:r>
              <a:rPr lang="it-IT" dirty="0" smtClean="0"/>
              <a:t> are </a:t>
            </a:r>
            <a:r>
              <a:rPr lang="it-IT" dirty="0" err="1" smtClean="0"/>
              <a:t>using</a:t>
            </a:r>
            <a:r>
              <a:rPr lang="it-IT" dirty="0" smtClean="0"/>
              <a:t>                               </a:t>
            </a:r>
            <a:r>
              <a:rPr lang="en-GB" dirty="0" smtClean="0"/>
              <a:t>to divide them between several threads to decrease the computation time.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44" y="1399771"/>
            <a:ext cx="7041490" cy="304826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23" y="5448363"/>
            <a:ext cx="1737511" cy="1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209007"/>
            <a:ext cx="9035642" cy="1907176"/>
          </a:xfrm>
        </p:spPr>
        <p:txBody>
          <a:bodyPr>
            <a:noAutofit/>
          </a:bodyPr>
          <a:lstStyle/>
          <a:p>
            <a:r>
              <a:rPr lang="it-IT" sz="4000" dirty="0" err="1" smtClean="0"/>
              <a:t>creteElementForL</a:t>
            </a:r>
            <a:r>
              <a:rPr lang="it-IT" sz="4000" dirty="0" smtClean="0"/>
              <a:t>(VM,VM)</a:t>
            </a: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/>
              <a:t/>
            </a:r>
            <a:br>
              <a:rPr lang="it-IT" sz="4000" dirty="0"/>
            </a:br>
            <a:endParaRPr lang="en-GB" sz="4000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1314994" y="1011785"/>
            <a:ext cx="3453413" cy="4918752"/>
          </a:xfrm>
        </p:spPr>
        <p:txBody>
          <a:bodyPr/>
          <a:lstStyle/>
          <a:p>
            <a:r>
              <a:rPr lang="it-IT" dirty="0" err="1" smtClean="0"/>
              <a:t>createElementForL</a:t>
            </a:r>
            <a:r>
              <a:rPr lang="it-IT" dirty="0" smtClean="0"/>
              <a:t>(VM,VM) use 2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loop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the for </a:t>
            </a:r>
            <a:r>
              <a:rPr lang="it-IT" dirty="0" err="1" smtClean="0"/>
              <a:t>loop</a:t>
            </a:r>
            <a:r>
              <a:rPr lang="it-IT" dirty="0" smtClean="0"/>
              <a:t>, </a:t>
            </a:r>
            <a:r>
              <a:rPr lang="it-IT" dirty="0" err="1" smtClean="0"/>
              <a:t>because</a:t>
            </a:r>
            <a:r>
              <a:rPr lang="it-IT" dirty="0" smtClean="0"/>
              <a:t> the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to stop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the </a:t>
            </a:r>
            <a:r>
              <a:rPr lang="it-IT" dirty="0" err="1" smtClean="0"/>
              <a:t>element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can be </a:t>
            </a:r>
            <a:r>
              <a:rPr lang="it-IT" dirty="0" err="1" smtClean="0"/>
              <a:t>added</a:t>
            </a:r>
            <a:r>
              <a:rPr lang="it-IT" dirty="0" smtClean="0"/>
              <a:t> to the </a:t>
            </a:r>
            <a:r>
              <a:rPr lang="it-IT" dirty="0" err="1" smtClean="0"/>
              <a:t>vector</a:t>
            </a:r>
            <a:r>
              <a:rPr lang="it-IT" dirty="0" smtClean="0"/>
              <a:t>&lt;</a:t>
            </a:r>
            <a:r>
              <a:rPr lang="it-IT" dirty="0" err="1" smtClean="0"/>
              <a:t>DeltaVM</a:t>
            </a:r>
            <a:r>
              <a:rPr lang="it-IT" dirty="0" smtClean="0"/>
              <a:t>&gt; L. </a:t>
            </a:r>
          </a:p>
          <a:p>
            <a:r>
              <a:rPr lang="it-IT" dirty="0" smtClean="0"/>
              <a:t>L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resource</a:t>
            </a:r>
            <a:r>
              <a:rPr lang="it-IT" dirty="0" smtClean="0"/>
              <a:t>, so </a:t>
            </a:r>
            <a:r>
              <a:rPr lang="it-IT" dirty="0" err="1" smtClean="0"/>
              <a:t>when</a:t>
            </a:r>
            <a:r>
              <a:rPr lang="it-IT" dirty="0" smtClean="0"/>
              <a:t> the </a:t>
            </a:r>
            <a:r>
              <a:rPr lang="it-IT" dirty="0" err="1" smtClean="0"/>
              <a:t>several</a:t>
            </a:r>
            <a:r>
              <a:rPr lang="it-IT" dirty="0" smtClean="0"/>
              <a:t> </a:t>
            </a:r>
            <a:r>
              <a:rPr lang="it-IT" dirty="0" err="1" smtClean="0"/>
              <a:t>thread</a:t>
            </a:r>
            <a:r>
              <a:rPr lang="it-IT" dirty="0" smtClean="0"/>
              <a:t> are </a:t>
            </a:r>
            <a:r>
              <a:rPr lang="it-IT" dirty="0" err="1" smtClean="0"/>
              <a:t>tring</a:t>
            </a:r>
            <a:r>
              <a:rPr lang="it-IT" dirty="0"/>
              <a:t> </a:t>
            </a:r>
            <a:r>
              <a:rPr lang="it-IT" dirty="0" smtClean="0"/>
              <a:t>to use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use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a time, to do </a:t>
            </a:r>
            <a:r>
              <a:rPr lang="it-IT" dirty="0" err="1" smtClean="0"/>
              <a:t>this</a:t>
            </a:r>
            <a:r>
              <a:rPr lang="it-IT" dirty="0" smtClean="0"/>
              <a:t> the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loop</a:t>
            </a:r>
            <a:r>
              <a:rPr lang="it-IT" dirty="0" smtClean="0"/>
              <a:t> use                                                  </a:t>
            </a:r>
          </a:p>
          <a:p>
            <a:r>
              <a:rPr lang="it-IT" dirty="0" err="1"/>
              <a:t>t</a:t>
            </a:r>
            <a:r>
              <a:rPr lang="it-IT" dirty="0" err="1" smtClean="0"/>
              <a:t>hat</a:t>
            </a:r>
            <a:r>
              <a:rPr lang="it-IT" dirty="0" smtClean="0"/>
              <a:t> </a:t>
            </a:r>
            <a:r>
              <a:rPr lang="it-IT" dirty="0" err="1" smtClean="0"/>
              <a:t>imposes</a:t>
            </a:r>
            <a:r>
              <a:rPr lang="it-IT" dirty="0" smtClean="0"/>
              <a:t> a </a:t>
            </a:r>
            <a:r>
              <a:rPr lang="it-IT" dirty="0" err="1" smtClean="0"/>
              <a:t>individual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to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instruction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60" y="1302876"/>
            <a:ext cx="6240462" cy="4996831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70" y="4313405"/>
            <a:ext cx="1946659" cy="2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484311" y="113211"/>
            <a:ext cx="10018713" cy="766355"/>
          </a:xfrm>
        </p:spPr>
        <p:txBody>
          <a:bodyPr/>
          <a:lstStyle/>
          <a:p>
            <a:r>
              <a:rPr lang="it-IT" dirty="0" err="1" smtClean="0"/>
              <a:t>weightTardiness</a:t>
            </a:r>
            <a:r>
              <a:rPr lang="it-IT" dirty="0" smtClean="0"/>
              <a:t>(</a:t>
            </a:r>
            <a:r>
              <a:rPr lang="it-IT" dirty="0" err="1" smtClean="0"/>
              <a:t>VM,VM,int,int</a:t>
            </a:r>
            <a:r>
              <a:rPr lang="it-IT" dirty="0" smtClean="0"/>
              <a:t>)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344474" y="1001486"/>
            <a:ext cx="10298386" cy="371856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weightTardiness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line 11 of the </a:t>
            </a:r>
            <a:r>
              <a:rPr lang="it-IT" dirty="0" err="1" smtClean="0"/>
              <a:t>algorithm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exploit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To compute t the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to compute first a and b (the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to interpolate </a:t>
            </a:r>
            <a:r>
              <a:rPr lang="it-IT" dirty="0" err="1" smtClean="0"/>
              <a:t>them</a:t>
            </a:r>
            <a:r>
              <a:rPr lang="it-IT" dirty="0" smtClean="0"/>
              <a:t> from the </a:t>
            </a:r>
            <a:r>
              <a:rPr lang="it-IT" dirty="0" err="1" smtClean="0"/>
              <a:t>previous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), in the first 2 </a:t>
            </a:r>
            <a:r>
              <a:rPr lang="it-IT" dirty="0" err="1" smtClean="0"/>
              <a:t>iteration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value</a:t>
            </a:r>
            <a:r>
              <a:rPr lang="it-IT" dirty="0" smtClean="0"/>
              <a:t> of the last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iteration</a:t>
            </a:r>
            <a:r>
              <a:rPr lang="it-IT" dirty="0" smtClean="0"/>
              <a:t> to interpolate a and b i </a:t>
            </a:r>
            <a:r>
              <a:rPr lang="it-IT" dirty="0" err="1" smtClean="0"/>
              <a:t>have</a:t>
            </a:r>
            <a:r>
              <a:rPr lang="it-IT" dirty="0" smtClean="0"/>
              <a:t> to use </a:t>
            </a:r>
            <a:r>
              <a:rPr lang="it-IT" dirty="0" err="1" smtClean="0"/>
              <a:t>Chi_i</a:t>
            </a:r>
            <a:r>
              <a:rPr lang="it-IT" dirty="0" smtClean="0"/>
              <a:t> and </a:t>
            </a:r>
            <a:r>
              <a:rPr lang="it-IT" dirty="0" err="1" smtClean="0"/>
              <a:t>Chi_O</a:t>
            </a:r>
            <a:r>
              <a:rPr lang="it-IT" dirty="0" smtClean="0"/>
              <a:t>. </a:t>
            </a:r>
            <a:endParaRPr lang="it-IT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362888"/>
            <a:ext cx="5618168" cy="185730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75" y="2071866"/>
            <a:ext cx="1928027" cy="632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63" y="4720046"/>
            <a:ext cx="1843605" cy="47026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97" y="5256659"/>
            <a:ext cx="986336" cy="42692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12" y="6324554"/>
            <a:ext cx="2918713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45331"/>
          </a:xfrm>
        </p:spPr>
        <p:txBody>
          <a:bodyPr/>
          <a:lstStyle/>
          <a:p>
            <a:r>
              <a:rPr lang="it-IT" dirty="0" err="1" smtClean="0"/>
              <a:t>Implementation</a:t>
            </a:r>
            <a:r>
              <a:rPr lang="it-IT" dirty="0" smtClean="0"/>
              <a:t> of </a:t>
            </a:r>
            <a:r>
              <a:rPr lang="it-IT" dirty="0" err="1" smtClean="0"/>
              <a:t>loop</a:t>
            </a:r>
            <a:r>
              <a:rPr lang="it-IT" dirty="0" smtClean="0"/>
              <a:t> from line 19 to 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41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321</TotalTime>
  <Words>696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Parallasse</vt:lpstr>
      <vt:lpstr>Advanced Algorithm and APrallel Programming</vt:lpstr>
      <vt:lpstr>Description</vt:lpstr>
      <vt:lpstr>Component</vt:lpstr>
      <vt:lpstr>Project.cpp</vt:lpstr>
      <vt:lpstr>Implementation of the loop from line 8 to 15</vt:lpstr>
      <vt:lpstr>computeSearch()</vt:lpstr>
      <vt:lpstr>creteElementForL(VM,VM)  </vt:lpstr>
      <vt:lpstr>weightTardiness(VM,VM,int,int)</vt:lpstr>
      <vt:lpstr>Implementation of loop from line 19 to 24</vt:lpstr>
      <vt:lpstr>createFile()</vt:lpstr>
      <vt:lpstr>createFile()</vt:lpstr>
      <vt:lpstr>computeDenominator(Application)</vt:lpstr>
      <vt:lpstr>Main()</vt:lpstr>
      <vt:lpstr>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 server integrate on a docker container</dc:title>
  <dc:creator>Windows</dc:creator>
  <cp:lastModifiedBy>Windows</cp:lastModifiedBy>
  <cp:revision>37</cp:revision>
  <dcterms:created xsi:type="dcterms:W3CDTF">2018-06-07T14:23:14Z</dcterms:created>
  <dcterms:modified xsi:type="dcterms:W3CDTF">2018-07-20T10:13:15Z</dcterms:modified>
</cp:coreProperties>
</file>