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7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2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80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4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67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9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00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96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4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1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2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4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8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19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2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454852-6FDE-4EA3-ABFE-242589B4E4FA}" type="datetimeFigureOut">
              <a:rPr lang="en-GB" smtClean="0"/>
              <a:t>12/06/2018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4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ick95/agora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ick95/agora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Agora server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integrated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Student</a:t>
            </a:r>
            <a:r>
              <a:rPr lang="it-IT" dirty="0" smtClean="0"/>
              <a:t> Michele </a:t>
            </a:r>
            <a:r>
              <a:rPr lang="it-IT" dirty="0" err="1" smtClean="0"/>
              <a:t>Gennaioli</a:t>
            </a:r>
            <a:r>
              <a:rPr lang="it-IT" dirty="0" smtClean="0"/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899062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Prof. Cristina Silvano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Prof. Davide </a:t>
            </a:r>
            <a:r>
              <a:rPr lang="it-I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Gadioli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0783"/>
          </a:xfrm>
        </p:spPr>
        <p:txBody>
          <a:bodyPr/>
          <a:lstStyle/>
          <a:p>
            <a:r>
              <a:rPr lang="it-IT" dirty="0" err="1" smtClean="0"/>
              <a:t>Testing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367246"/>
            <a:ext cx="10018713" cy="549075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To test the </a:t>
            </a:r>
            <a:r>
              <a:rPr lang="it-IT" dirty="0" err="1" smtClean="0"/>
              <a:t>application</a:t>
            </a:r>
            <a:r>
              <a:rPr lang="it-IT" dirty="0" smtClean="0"/>
              <a:t> I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a </a:t>
            </a:r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/>
              <a:t>D</a:t>
            </a:r>
            <a:r>
              <a:rPr lang="it-IT" dirty="0" err="1" smtClean="0"/>
              <a:t>ockerfile</a:t>
            </a:r>
            <a:r>
              <a:rPr lang="it-IT" dirty="0" smtClean="0"/>
              <a:t> </a:t>
            </a:r>
            <a:r>
              <a:rPr lang="it-IT" dirty="0" smtClean="0"/>
              <a:t>in </a:t>
            </a:r>
            <a:r>
              <a:rPr lang="it-IT" dirty="0" err="1" smtClean="0"/>
              <a:t>which</a:t>
            </a:r>
            <a:r>
              <a:rPr lang="it-IT" dirty="0" smtClean="0"/>
              <a:t> I </a:t>
            </a:r>
            <a:r>
              <a:rPr lang="it-IT" dirty="0" err="1" smtClean="0"/>
              <a:t>used</a:t>
            </a:r>
            <a:r>
              <a:rPr lang="it-IT" dirty="0" smtClean="0"/>
              <a:t> a tutorial </a:t>
            </a:r>
            <a:r>
              <a:rPr lang="it-IT" dirty="0" err="1" smtClean="0"/>
              <a:t>app</a:t>
            </a:r>
            <a:r>
              <a:rPr lang="it-IT" dirty="0" smtClean="0"/>
              <a:t> to test </a:t>
            </a:r>
            <a:r>
              <a:rPr lang="it-IT" dirty="0" err="1" smtClean="0"/>
              <a:t>if</a:t>
            </a:r>
            <a:r>
              <a:rPr lang="it-IT" dirty="0" smtClean="0"/>
              <a:t> the agora server </a:t>
            </a:r>
            <a:r>
              <a:rPr lang="it-IT" dirty="0" err="1" smtClean="0"/>
              <a:t>would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accepted</a:t>
            </a:r>
            <a:r>
              <a:rPr lang="it-IT" dirty="0" smtClean="0"/>
              <a:t> the connection.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/>
              <a:t>D</a:t>
            </a:r>
            <a:r>
              <a:rPr lang="it-IT" dirty="0" err="1" smtClean="0"/>
              <a:t>ockerfile</a:t>
            </a:r>
            <a:r>
              <a:rPr lang="it-IT" dirty="0" smtClean="0"/>
              <a:t> </a:t>
            </a:r>
            <a:r>
              <a:rPr lang="it-IT" dirty="0" smtClean="0"/>
              <a:t>can be </a:t>
            </a:r>
            <a:r>
              <a:rPr lang="it-IT" dirty="0" err="1" smtClean="0"/>
              <a:t>found</a:t>
            </a:r>
            <a:r>
              <a:rPr lang="it-IT" dirty="0" smtClean="0"/>
              <a:t> in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https://</a:t>
            </a:r>
            <a:r>
              <a:rPr lang="en-GB" dirty="0" smtClean="0">
                <a:solidFill>
                  <a:schemeClr val="accent1"/>
                </a:solidFill>
                <a:hlinkClick r:id="rId2"/>
              </a:rPr>
              <a:t>github.com/Mick95/agoraProject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smtClean="0"/>
              <a:t>with the name </a:t>
            </a:r>
            <a:r>
              <a:rPr lang="en-GB" dirty="0" err="1" smtClean="0"/>
              <a:t>DockerfileTutorial</a:t>
            </a:r>
            <a:r>
              <a:rPr lang="en-GB" dirty="0" smtClean="0"/>
              <a:t>. In this </a:t>
            </a:r>
            <a:r>
              <a:rPr lang="en-GB" dirty="0" err="1"/>
              <a:t>D</a:t>
            </a:r>
            <a:r>
              <a:rPr lang="en-GB" dirty="0" err="1" smtClean="0"/>
              <a:t>ockerfile</a:t>
            </a:r>
            <a:r>
              <a:rPr lang="en-GB" dirty="0" smtClean="0"/>
              <a:t> </a:t>
            </a:r>
            <a:r>
              <a:rPr lang="en-GB" dirty="0" smtClean="0"/>
              <a:t>I have to define the </a:t>
            </a:r>
            <a:r>
              <a:rPr lang="en-GB" dirty="0" err="1" smtClean="0"/>
              <a:t>ip</a:t>
            </a:r>
            <a:r>
              <a:rPr lang="en-GB" dirty="0" smtClean="0"/>
              <a:t> address in which the </a:t>
            </a:r>
            <a:r>
              <a:rPr lang="en-GB" dirty="0" err="1" smtClean="0"/>
              <a:t>docker</a:t>
            </a:r>
            <a:r>
              <a:rPr lang="en-GB" dirty="0" smtClean="0"/>
              <a:t> running agora is stored.</a:t>
            </a:r>
          </a:p>
          <a:p>
            <a:pPr marL="0" indent="0">
              <a:buNone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aren’t</a:t>
            </a:r>
            <a:r>
              <a:rPr lang="it-IT" dirty="0" smtClean="0"/>
              <a:t> </a:t>
            </a:r>
            <a:r>
              <a:rPr lang="it-IT" dirty="0" err="1" smtClean="0"/>
              <a:t>running</a:t>
            </a:r>
            <a:r>
              <a:rPr lang="it-IT" dirty="0" smtClean="0"/>
              <a:t> containers the </a:t>
            </a:r>
            <a:r>
              <a:rPr lang="it-IT" dirty="0" err="1" smtClean="0"/>
              <a:t>ip</a:t>
            </a:r>
            <a:r>
              <a:rPr lang="it-IT" dirty="0" smtClean="0"/>
              <a:t> </a:t>
            </a:r>
            <a:r>
              <a:rPr lang="it-IT" dirty="0" err="1" smtClean="0"/>
              <a:t>address</a:t>
            </a:r>
            <a:r>
              <a:rPr lang="it-IT" dirty="0" smtClean="0"/>
              <a:t> of the </a:t>
            </a:r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running</a:t>
            </a:r>
            <a:r>
              <a:rPr lang="it-IT" dirty="0" smtClean="0"/>
              <a:t> agora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r>
              <a:rPr lang="it-IT" dirty="0" smtClean="0"/>
              <a:t>172.17.0.2, </a:t>
            </a:r>
            <a:r>
              <a:rPr lang="it-IT" dirty="0" err="1" smtClean="0"/>
              <a:t>otherwise</a:t>
            </a:r>
            <a:r>
              <a:rPr lang="it-IT" dirty="0" smtClean="0"/>
              <a:t>, </a:t>
            </a:r>
            <a:r>
              <a:rPr lang="en-GB" dirty="0"/>
              <a:t>before executing </a:t>
            </a:r>
            <a:r>
              <a:rPr lang="en-GB" dirty="0" smtClean="0"/>
              <a:t>agora and</a:t>
            </a:r>
            <a:r>
              <a:rPr lang="it-IT" dirty="0" smtClean="0"/>
              <a:t> </a:t>
            </a:r>
            <a:r>
              <a:rPr lang="en-GB" dirty="0" smtClean="0"/>
              <a:t>after running the </a:t>
            </a:r>
            <a:r>
              <a:rPr lang="en-GB" dirty="0" err="1"/>
              <a:t>D</a:t>
            </a:r>
            <a:r>
              <a:rPr lang="en-GB" dirty="0" err="1" smtClean="0"/>
              <a:t>ockerfile</a:t>
            </a:r>
            <a:r>
              <a:rPr lang="en-GB" dirty="0" smtClean="0"/>
              <a:t> </a:t>
            </a:r>
            <a:r>
              <a:rPr lang="en-GB" dirty="0" smtClean="0"/>
              <a:t>with the second method, I have to use this 2 commands: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t-IT" dirty="0" err="1" smtClean="0">
                <a:solidFill>
                  <a:schemeClr val="accent4"/>
                </a:solidFill>
              </a:rPr>
              <a:t>Apt-get</a:t>
            </a:r>
            <a:r>
              <a:rPr lang="it-IT" dirty="0" smtClean="0">
                <a:solidFill>
                  <a:schemeClr val="accent4"/>
                </a:solidFill>
              </a:rPr>
              <a:t> –y </a:t>
            </a:r>
            <a:r>
              <a:rPr lang="it-IT" dirty="0" err="1" smtClean="0">
                <a:solidFill>
                  <a:schemeClr val="accent4"/>
                </a:solidFill>
              </a:rPr>
              <a:t>install</a:t>
            </a:r>
            <a:r>
              <a:rPr lang="it-IT" dirty="0" smtClean="0">
                <a:solidFill>
                  <a:schemeClr val="accent4"/>
                </a:solidFill>
              </a:rPr>
              <a:t> net-</a:t>
            </a:r>
            <a:r>
              <a:rPr lang="it-IT" dirty="0" err="1" smtClean="0">
                <a:solidFill>
                  <a:schemeClr val="accent4"/>
                </a:solidFill>
              </a:rPr>
              <a:t>tools</a:t>
            </a:r>
            <a:endParaRPr lang="it-IT" dirty="0" smtClean="0">
              <a:solidFill>
                <a:schemeClr val="accent4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t-IT" dirty="0" err="1" smtClean="0">
                <a:solidFill>
                  <a:schemeClr val="accent4"/>
                </a:solidFill>
              </a:rPr>
              <a:t>Ifconfig</a:t>
            </a:r>
            <a:r>
              <a:rPr lang="it-IT" dirty="0" smtClean="0">
                <a:solidFill>
                  <a:schemeClr val="accent4"/>
                </a:solidFill>
              </a:rPr>
              <a:t> –a</a:t>
            </a:r>
            <a:endParaRPr lang="en-GB" dirty="0" smtClean="0">
              <a:solidFill>
                <a:schemeClr val="accent4"/>
              </a:solidFill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it-IT" dirty="0" smtClean="0"/>
              <a:t>        The </a:t>
            </a:r>
            <a:r>
              <a:rPr lang="it-IT" dirty="0" err="1" smtClean="0"/>
              <a:t>ip</a:t>
            </a:r>
            <a:r>
              <a:rPr lang="it-IT" dirty="0" smtClean="0"/>
              <a:t> </a:t>
            </a:r>
            <a:r>
              <a:rPr lang="it-IT" dirty="0" err="1" smtClean="0"/>
              <a:t>address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located</a:t>
            </a:r>
            <a:r>
              <a:rPr lang="it-IT" dirty="0" smtClean="0"/>
              <a:t> in </a:t>
            </a:r>
            <a:r>
              <a:rPr lang="it-IT" dirty="0" err="1" smtClean="0"/>
              <a:t>inet</a:t>
            </a:r>
            <a:r>
              <a:rPr lang="it-IT" dirty="0" smtClean="0"/>
              <a:t> </a:t>
            </a:r>
            <a:r>
              <a:rPr lang="it-IT" dirty="0" err="1" smtClean="0"/>
              <a:t>address</a:t>
            </a:r>
            <a:r>
              <a:rPr lang="it-IT" dirty="0" smtClean="0"/>
              <a:t> of </a:t>
            </a:r>
            <a:r>
              <a:rPr lang="it-IT" dirty="0" smtClean="0">
                <a:latin typeface="Consolas" panose="020B0609020204030204" pitchFamily="49" charset="0"/>
              </a:rPr>
              <a:t>eth0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59" y="4931126"/>
            <a:ext cx="5448772" cy="115834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78" y="3222175"/>
            <a:ext cx="4746545" cy="3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5949"/>
          </a:xfrm>
        </p:spPr>
        <p:txBody>
          <a:bodyPr/>
          <a:lstStyle/>
          <a:p>
            <a:r>
              <a:rPr lang="it-IT" dirty="0" err="1" smtClean="0"/>
              <a:t>Description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733007"/>
            <a:ext cx="10018713" cy="405819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I </a:t>
            </a:r>
            <a:r>
              <a:rPr lang="it-IT" dirty="0" err="1" smtClean="0"/>
              <a:t>had</a:t>
            </a:r>
            <a:r>
              <a:rPr lang="it-IT" dirty="0" smtClean="0"/>
              <a:t> to create a </a:t>
            </a:r>
            <a:r>
              <a:rPr lang="it-IT" dirty="0" err="1" smtClean="0"/>
              <a:t>dockerfile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launch</a:t>
            </a:r>
            <a:r>
              <a:rPr lang="it-IT" dirty="0" smtClean="0"/>
              <a:t> the Agora server.</a:t>
            </a:r>
          </a:p>
          <a:p>
            <a:pPr marL="0" indent="0">
              <a:buNone/>
            </a:pPr>
            <a:r>
              <a:rPr lang="it-IT" dirty="0" smtClean="0"/>
              <a:t>Agora server </a:t>
            </a:r>
            <a:r>
              <a:rPr lang="it-IT" dirty="0" err="1" smtClean="0"/>
              <a:t>is</a:t>
            </a:r>
            <a:r>
              <a:rPr lang="it-IT" dirty="0" smtClean="0"/>
              <a:t> a component of </a:t>
            </a:r>
            <a:r>
              <a:rPr lang="it-IT" dirty="0" err="1" smtClean="0"/>
              <a:t>mARGOt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err="1" smtClean="0"/>
              <a:t>mARGOt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provides</a:t>
            </a:r>
            <a:r>
              <a:rPr lang="it-IT" dirty="0" smtClean="0"/>
              <a:t> to an </a:t>
            </a:r>
            <a:r>
              <a:rPr lang="it-IT" dirty="0" err="1" smtClean="0"/>
              <a:t>application</a:t>
            </a:r>
            <a:r>
              <a:rPr lang="it-IT" dirty="0" smtClean="0"/>
              <a:t> the </a:t>
            </a:r>
            <a:r>
              <a:rPr lang="it-IT" dirty="0" err="1" smtClean="0"/>
              <a:t>ability</a:t>
            </a:r>
            <a:r>
              <a:rPr lang="it-IT" dirty="0" smtClean="0"/>
              <a:t> to </a:t>
            </a:r>
            <a:r>
              <a:rPr lang="it-IT" dirty="0" err="1" smtClean="0"/>
              <a:t>dinamically</a:t>
            </a:r>
            <a:r>
              <a:rPr lang="it-IT" dirty="0" smtClean="0"/>
              <a:t> </a:t>
            </a:r>
            <a:r>
              <a:rPr lang="it-IT" dirty="0" err="1" smtClean="0"/>
              <a:t>adapt</a:t>
            </a:r>
            <a:r>
              <a:rPr lang="it-IT" dirty="0" smtClean="0"/>
              <a:t> in </a:t>
            </a:r>
            <a:r>
              <a:rPr lang="it-IT" dirty="0" err="1" smtClean="0"/>
              <a:t>order</a:t>
            </a:r>
            <a:r>
              <a:rPr lang="it-IT" dirty="0" smtClean="0"/>
              <a:t> to face </a:t>
            </a:r>
            <a:r>
              <a:rPr lang="it-IT" dirty="0" err="1" smtClean="0"/>
              <a:t>changes</a:t>
            </a:r>
            <a:r>
              <a:rPr lang="it-IT" dirty="0" smtClean="0"/>
              <a:t> i</a:t>
            </a:r>
            <a:r>
              <a:rPr lang="en-GB" dirty="0" smtClean="0"/>
              <a:t>n </a:t>
            </a:r>
            <a:r>
              <a:rPr lang="en-GB" dirty="0"/>
              <a:t>the execution environment or in the application </a:t>
            </a:r>
            <a:r>
              <a:rPr lang="en-GB" dirty="0" smtClean="0"/>
              <a:t>requirements. </a:t>
            </a:r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/>
              <a:t>D</a:t>
            </a:r>
            <a:r>
              <a:rPr lang="it-IT" smtClean="0"/>
              <a:t>ockerfile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I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Ubuntu:16.04 image.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5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3034"/>
          </a:xfrm>
        </p:spPr>
        <p:txBody>
          <a:bodyPr/>
          <a:lstStyle/>
          <a:p>
            <a:r>
              <a:rPr lang="it-IT" dirty="0" err="1" smtClean="0"/>
              <a:t>Executable</a:t>
            </a:r>
            <a:r>
              <a:rPr lang="it-IT" dirty="0" smtClean="0"/>
              <a:t> of Agora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558835"/>
            <a:ext cx="10018713" cy="4458788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To create the </a:t>
            </a:r>
            <a:r>
              <a:rPr lang="it-IT" dirty="0" err="1" smtClean="0"/>
              <a:t>executable</a:t>
            </a:r>
            <a:r>
              <a:rPr lang="it-IT" dirty="0" smtClean="0"/>
              <a:t> file of Agora I </a:t>
            </a:r>
            <a:r>
              <a:rPr lang="it-IT" dirty="0" err="1" smtClean="0"/>
              <a:t>need</a:t>
            </a:r>
            <a:r>
              <a:rPr lang="it-IT" dirty="0" smtClean="0"/>
              <a:t> to Download and </a:t>
            </a:r>
            <a:r>
              <a:rPr lang="it-IT" dirty="0" err="1" smtClean="0"/>
              <a:t>install</a:t>
            </a:r>
            <a:r>
              <a:rPr lang="it-IT" dirty="0" smtClean="0"/>
              <a:t> </a:t>
            </a:r>
            <a:r>
              <a:rPr lang="it-IT" dirty="0" err="1" smtClean="0"/>
              <a:t>mARGOt</a:t>
            </a:r>
            <a:r>
              <a:rPr lang="it-IT" dirty="0" smtClean="0"/>
              <a:t> and the </a:t>
            </a:r>
            <a:r>
              <a:rPr lang="it-IT" dirty="0" err="1" smtClean="0"/>
              <a:t>dependencies</a:t>
            </a:r>
            <a:r>
              <a:rPr lang="it-IT" dirty="0" smtClean="0"/>
              <a:t>  of Agora </a:t>
            </a:r>
            <a:r>
              <a:rPr lang="en-GB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Before</a:t>
            </a:r>
            <a:r>
              <a:rPr lang="it-IT" dirty="0" smtClean="0"/>
              <a:t> the </a:t>
            </a:r>
            <a:r>
              <a:rPr lang="it-IT" dirty="0" err="1" smtClean="0"/>
              <a:t>installation</a:t>
            </a:r>
            <a:r>
              <a:rPr lang="it-IT" dirty="0" smtClean="0"/>
              <a:t> of </a:t>
            </a:r>
            <a:r>
              <a:rPr lang="it-IT" dirty="0" err="1" smtClean="0"/>
              <a:t>mARGOt</a:t>
            </a:r>
            <a:r>
              <a:rPr lang="it-IT" dirty="0" smtClean="0"/>
              <a:t> I </a:t>
            </a:r>
            <a:r>
              <a:rPr lang="it-IT" dirty="0" err="1" smtClean="0"/>
              <a:t>need</a:t>
            </a:r>
            <a:r>
              <a:rPr lang="it-IT" dirty="0" smtClean="0"/>
              <a:t> to download and </a:t>
            </a:r>
            <a:r>
              <a:rPr lang="it-IT" dirty="0" err="1" smtClean="0"/>
              <a:t>install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dependencies</a:t>
            </a:r>
            <a:r>
              <a:rPr lang="it-IT" dirty="0" smtClean="0"/>
              <a:t> (</a:t>
            </a:r>
            <a:r>
              <a:rPr lang="it-IT" dirty="0" err="1" smtClean="0"/>
              <a:t>presented</a:t>
            </a:r>
            <a:r>
              <a:rPr lang="it-IT" dirty="0" smtClean="0"/>
              <a:t> on the </a:t>
            </a:r>
            <a:r>
              <a:rPr lang="it-IT" dirty="0" err="1" smtClean="0"/>
              <a:t>next</a:t>
            </a:r>
            <a:r>
              <a:rPr lang="it-IT" dirty="0" smtClean="0"/>
              <a:t> slide), </a:t>
            </a:r>
            <a:r>
              <a:rPr lang="it-IT" dirty="0" err="1" smtClean="0"/>
              <a:t>then</a:t>
            </a:r>
            <a:r>
              <a:rPr lang="it-IT" dirty="0" smtClean="0"/>
              <a:t> to </a:t>
            </a:r>
            <a:r>
              <a:rPr lang="it-IT" dirty="0" err="1" smtClean="0"/>
              <a:t>build</a:t>
            </a:r>
            <a:r>
              <a:rPr lang="it-IT" dirty="0" smtClean="0"/>
              <a:t> the </a:t>
            </a:r>
            <a:r>
              <a:rPr lang="it-IT" dirty="0" err="1" smtClean="0"/>
              <a:t>mARGOT</a:t>
            </a:r>
            <a:r>
              <a:rPr lang="it-IT" dirty="0" smtClean="0"/>
              <a:t> </a:t>
            </a:r>
            <a:r>
              <a:rPr lang="it-IT" dirty="0" err="1" smtClean="0"/>
              <a:t>framework</a:t>
            </a:r>
            <a:r>
              <a:rPr lang="it-IT" dirty="0" smtClean="0"/>
              <a:t> I </a:t>
            </a:r>
            <a:r>
              <a:rPr lang="it-IT" dirty="0" err="1" smtClean="0"/>
              <a:t>need</a:t>
            </a:r>
            <a:r>
              <a:rPr lang="it-IT" dirty="0" smtClean="0"/>
              <a:t> to use </a:t>
            </a:r>
            <a:r>
              <a:rPr lang="it-IT" dirty="0" err="1" smtClean="0"/>
              <a:t>CMake</a:t>
            </a:r>
            <a:r>
              <a:rPr lang="it-IT" dirty="0" smtClean="0"/>
              <a:t> and </a:t>
            </a:r>
            <a:r>
              <a:rPr lang="it-IT" dirty="0" err="1" smtClean="0"/>
              <a:t>enable</a:t>
            </a:r>
            <a:r>
              <a:rPr lang="it-IT" dirty="0" smtClean="0"/>
              <a:t> Agora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5" y="3180773"/>
            <a:ext cx="8146486" cy="76206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5" y="5385108"/>
            <a:ext cx="8146486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66537"/>
          </a:xfrm>
        </p:spPr>
        <p:txBody>
          <a:bodyPr/>
          <a:lstStyle/>
          <a:p>
            <a:r>
              <a:rPr lang="it-IT" dirty="0" smtClean="0"/>
              <a:t>Agora </a:t>
            </a:r>
            <a:r>
              <a:rPr lang="it-IT" dirty="0" err="1" smtClean="0"/>
              <a:t>dependencies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652337"/>
            <a:ext cx="10018713" cy="4684295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/>
              <a:t>C/C++ MQTT client </a:t>
            </a:r>
            <a:r>
              <a:rPr lang="it-IT" dirty="0" err="1" smtClean="0"/>
              <a:t>implementation</a:t>
            </a:r>
            <a:endParaRPr lang="it-IT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smtClean="0"/>
              <a:t>A MQTT broker (to </a:t>
            </a:r>
            <a:r>
              <a:rPr lang="it-IT" dirty="0" err="1" smtClean="0"/>
              <a:t>enable</a:t>
            </a:r>
            <a:r>
              <a:rPr lang="it-IT" dirty="0" smtClean="0"/>
              <a:t> the connection of the client, I </a:t>
            </a:r>
            <a:r>
              <a:rPr lang="it-IT" dirty="0" err="1" smtClean="0"/>
              <a:t>choose</a:t>
            </a:r>
            <a:r>
              <a:rPr lang="it-IT" dirty="0" smtClean="0"/>
              <a:t> </a:t>
            </a:r>
            <a:r>
              <a:rPr lang="it-IT" dirty="0" err="1" smtClean="0"/>
              <a:t>Mosquitto</a:t>
            </a:r>
            <a:r>
              <a:rPr lang="it-IT" dirty="0" smtClean="0"/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C/C++ Cassandra </a:t>
            </a:r>
            <a:r>
              <a:rPr lang="en-GB" dirty="0" smtClean="0"/>
              <a:t>driver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Rscript</a:t>
            </a:r>
            <a:r>
              <a:rPr lang="it-IT" dirty="0" smtClean="0"/>
              <a:t> Package (</a:t>
            </a:r>
            <a:r>
              <a:rPr lang="it-IT" dirty="0" err="1" smtClean="0"/>
              <a:t>Hmisc</a:t>
            </a:r>
            <a:r>
              <a:rPr lang="it-IT" dirty="0" smtClean="0"/>
              <a:t> , </a:t>
            </a:r>
            <a:r>
              <a:rPr lang="it-IT" dirty="0" err="1" smtClean="0"/>
              <a:t>crs</a:t>
            </a:r>
            <a:r>
              <a:rPr lang="it-IT" dirty="0" smtClean="0"/>
              <a:t> 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 smtClean="0"/>
              <a:t>Python</a:t>
            </a:r>
            <a:r>
              <a:rPr lang="it-IT" dirty="0" smtClean="0"/>
              <a:t> driver for Cassandra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479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6" y="93746"/>
            <a:ext cx="10898306" cy="585522"/>
          </a:xfrm>
          <a:prstGeom prst="rect">
            <a:avLst/>
          </a:prstGeom>
        </p:spPr>
      </p:pic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6" y="770709"/>
            <a:ext cx="10771506" cy="6026331"/>
          </a:xfrm>
        </p:spPr>
      </p:pic>
    </p:spTree>
    <p:extLst>
      <p:ext uri="{BB962C8B-B14F-4D97-AF65-F5344CB8AC3E}">
        <p14:creationId xmlns:p14="http://schemas.microsoft.com/office/powerpoint/2010/main" val="40715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1411"/>
          </a:xfrm>
        </p:spPr>
        <p:txBody>
          <a:bodyPr/>
          <a:lstStyle/>
          <a:p>
            <a:r>
              <a:rPr lang="it-IT" dirty="0" smtClean="0"/>
              <a:t>Download </a:t>
            </a:r>
            <a:r>
              <a:rPr lang="it-IT" dirty="0" err="1" smtClean="0"/>
              <a:t>docker</a:t>
            </a:r>
            <a:r>
              <a:rPr lang="it-IT" dirty="0" smtClean="0"/>
              <a:t> with Agora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881051"/>
            <a:ext cx="10018713" cy="3910149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dirty="0" err="1" smtClean="0"/>
              <a:t>two</a:t>
            </a:r>
            <a:r>
              <a:rPr lang="it-IT" dirty="0" smtClean="0"/>
              <a:t> ways to download and start agora. 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t-IT" dirty="0" smtClean="0"/>
              <a:t>Download </a:t>
            </a:r>
            <a:r>
              <a:rPr lang="it-IT" dirty="0" err="1" smtClean="0"/>
              <a:t>directly</a:t>
            </a:r>
            <a:r>
              <a:rPr lang="it-IT" dirty="0" smtClean="0"/>
              <a:t> the </a:t>
            </a:r>
            <a:r>
              <a:rPr lang="it-IT" dirty="0" err="1" smtClean="0"/>
              <a:t>docker</a:t>
            </a:r>
            <a:r>
              <a:rPr lang="it-IT" dirty="0" smtClean="0"/>
              <a:t> image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t-IT" dirty="0" smtClean="0"/>
              <a:t>Download the </a:t>
            </a:r>
            <a:r>
              <a:rPr lang="it-IT" dirty="0" err="1"/>
              <a:t>D</a:t>
            </a:r>
            <a:r>
              <a:rPr lang="it-IT" dirty="0" err="1" smtClean="0"/>
              <a:t>ockerfile</a:t>
            </a:r>
            <a:r>
              <a:rPr lang="it-IT" dirty="0" smtClean="0"/>
              <a:t> </a:t>
            </a:r>
            <a:r>
              <a:rPr lang="it-IT" dirty="0" smtClean="0"/>
              <a:t>from the </a:t>
            </a:r>
            <a:r>
              <a:rPr lang="it-IT" dirty="0" err="1" smtClean="0"/>
              <a:t>github</a:t>
            </a:r>
            <a:r>
              <a:rPr lang="it-IT" dirty="0" smtClean="0"/>
              <a:t> </a:t>
            </a:r>
            <a:r>
              <a:rPr lang="it-IT" dirty="0" err="1" smtClean="0"/>
              <a:t>repository</a:t>
            </a:r>
            <a:r>
              <a:rPr lang="it-IT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4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209007"/>
            <a:ext cx="9035642" cy="1881050"/>
          </a:xfrm>
        </p:spPr>
        <p:txBody>
          <a:bodyPr>
            <a:noAutofit/>
          </a:bodyPr>
          <a:lstStyle/>
          <a:p>
            <a:r>
              <a:rPr lang="it-IT" sz="4000" dirty="0" smtClean="0"/>
              <a:t>FIRST METHOD</a:t>
            </a:r>
            <a:br>
              <a:rPr lang="it-IT" sz="4000" dirty="0" smtClean="0"/>
            </a:br>
            <a:r>
              <a:rPr lang="it-IT" sz="4000" dirty="0"/>
              <a:t/>
            </a:r>
            <a:br>
              <a:rPr lang="it-IT" sz="4000" dirty="0"/>
            </a:br>
            <a:endParaRPr lang="en-GB" sz="40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123" y="1011785"/>
            <a:ext cx="5532599" cy="952583"/>
          </a:xfrm>
        </p:spPr>
      </p:pic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1314994" y="1011785"/>
            <a:ext cx="3453413" cy="4474615"/>
          </a:xfrm>
        </p:spPr>
        <p:txBody>
          <a:bodyPr/>
          <a:lstStyle/>
          <a:p>
            <a:r>
              <a:rPr lang="it-IT" dirty="0" smtClean="0"/>
              <a:t>I </a:t>
            </a:r>
            <a:r>
              <a:rPr lang="it-IT" dirty="0" err="1" smtClean="0"/>
              <a:t>have</a:t>
            </a:r>
            <a:r>
              <a:rPr lang="it-IT" dirty="0" smtClean="0"/>
              <a:t> to do 2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t-IT" dirty="0" err="1" smtClean="0">
                <a:solidFill>
                  <a:schemeClr val="accent4"/>
                </a:solidFill>
              </a:rPr>
              <a:t>docker</a:t>
            </a:r>
            <a:r>
              <a:rPr lang="it-IT" dirty="0" smtClean="0">
                <a:solidFill>
                  <a:schemeClr val="accent4"/>
                </a:solidFill>
              </a:rPr>
              <a:t> pull </a:t>
            </a:r>
            <a:r>
              <a:rPr lang="it-IT" dirty="0" err="1" smtClean="0">
                <a:solidFill>
                  <a:schemeClr val="accent4"/>
                </a:solidFill>
              </a:rPr>
              <a:t>gennaiolimick</a:t>
            </a:r>
            <a:r>
              <a:rPr lang="it-IT" dirty="0" smtClean="0">
                <a:solidFill>
                  <a:schemeClr val="accent4"/>
                </a:solidFill>
              </a:rPr>
              <a:t>/agora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t-IT" dirty="0" err="1" smtClean="0">
                <a:solidFill>
                  <a:schemeClr val="accent4"/>
                </a:solidFill>
              </a:rPr>
              <a:t>docker</a:t>
            </a:r>
            <a:r>
              <a:rPr lang="it-IT" dirty="0" smtClean="0">
                <a:solidFill>
                  <a:schemeClr val="accent4"/>
                </a:solidFill>
              </a:rPr>
              <a:t> </a:t>
            </a:r>
            <a:r>
              <a:rPr lang="it-IT" dirty="0" err="1" smtClean="0">
                <a:solidFill>
                  <a:schemeClr val="accent4"/>
                </a:solidFill>
              </a:rPr>
              <a:t>run</a:t>
            </a:r>
            <a:r>
              <a:rPr lang="it-IT" dirty="0" smtClean="0">
                <a:solidFill>
                  <a:schemeClr val="accent4"/>
                </a:solidFill>
              </a:rPr>
              <a:t> –ti </a:t>
            </a:r>
            <a:r>
              <a:rPr lang="it-IT" dirty="0" err="1" smtClean="0">
                <a:solidFill>
                  <a:schemeClr val="accent4"/>
                </a:solidFill>
              </a:rPr>
              <a:t>gennaiolimick</a:t>
            </a:r>
            <a:r>
              <a:rPr lang="it-IT" dirty="0" smtClean="0">
                <a:solidFill>
                  <a:schemeClr val="accent4"/>
                </a:solidFill>
              </a:rPr>
              <a:t>/agora</a:t>
            </a:r>
          </a:p>
          <a:p>
            <a:pPr>
              <a:buClr>
                <a:schemeClr val="tx1"/>
              </a:buClr>
              <a:buSzPct val="100000"/>
            </a:pPr>
            <a:r>
              <a:rPr lang="it-IT" dirty="0" smtClean="0"/>
              <a:t>The agora server </a:t>
            </a:r>
            <a:r>
              <a:rPr lang="it-IT" dirty="0" err="1" smtClean="0"/>
              <a:t>starts</a:t>
            </a:r>
            <a:r>
              <a:rPr lang="it-IT" dirty="0" smtClean="0"/>
              <a:t> to </a:t>
            </a:r>
            <a:r>
              <a:rPr lang="it-IT" dirty="0" err="1" smtClean="0"/>
              <a:t>run</a:t>
            </a:r>
            <a:r>
              <a:rPr lang="it-IT" dirty="0" smtClean="0"/>
              <a:t> </a:t>
            </a:r>
            <a:r>
              <a:rPr lang="it-IT" dirty="0" err="1" smtClean="0"/>
              <a:t>immediatly</a:t>
            </a: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06" y="2195459"/>
            <a:ext cx="7239627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1484311" y="113211"/>
            <a:ext cx="10018713" cy="766355"/>
          </a:xfrm>
        </p:spPr>
        <p:txBody>
          <a:bodyPr/>
          <a:lstStyle/>
          <a:p>
            <a:r>
              <a:rPr lang="it-IT" dirty="0" smtClean="0"/>
              <a:t>SECOND METHOD</a:t>
            </a:r>
            <a:endParaRPr lang="en-GB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1484311" y="801189"/>
            <a:ext cx="10298386" cy="613083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 I </a:t>
            </a:r>
            <a:r>
              <a:rPr lang="it-IT" dirty="0" err="1" smtClean="0"/>
              <a:t>have</a:t>
            </a:r>
            <a:r>
              <a:rPr lang="it-IT" dirty="0" smtClean="0"/>
              <a:t> to </a:t>
            </a:r>
            <a:r>
              <a:rPr lang="it-IT" dirty="0" err="1" smtClean="0"/>
              <a:t>dowload</a:t>
            </a:r>
            <a:r>
              <a:rPr lang="it-IT" dirty="0" smtClean="0"/>
              <a:t> the </a:t>
            </a:r>
            <a:r>
              <a:rPr lang="it-IT" dirty="0" err="1" smtClean="0"/>
              <a:t>dockerfile</a:t>
            </a:r>
            <a:r>
              <a:rPr lang="it-IT" dirty="0" smtClean="0"/>
              <a:t> from the </a:t>
            </a:r>
            <a:r>
              <a:rPr lang="it-IT" dirty="0" err="1" smtClean="0"/>
              <a:t>github</a:t>
            </a:r>
            <a:r>
              <a:rPr lang="it-IT" dirty="0" smtClean="0"/>
              <a:t> </a:t>
            </a:r>
            <a:r>
              <a:rPr lang="it-IT" dirty="0" err="1" smtClean="0"/>
              <a:t>repository</a:t>
            </a:r>
            <a:r>
              <a:rPr lang="it-IT" dirty="0" smtClean="0"/>
              <a:t> </a:t>
            </a:r>
            <a:r>
              <a:rPr lang="en-GB" dirty="0"/>
              <a:t>(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https://</a:t>
            </a:r>
            <a:r>
              <a:rPr lang="en-GB" dirty="0" smtClean="0">
                <a:solidFill>
                  <a:schemeClr val="accent1"/>
                </a:solidFill>
                <a:hlinkClick r:id="rId2"/>
              </a:rPr>
              <a:t>github.com/Mick95/agoraProject</a:t>
            </a:r>
            <a:r>
              <a:rPr lang="en-GB" dirty="0" smtClean="0"/>
              <a:t>), using the command line I have to go to the folder in which  the </a:t>
            </a:r>
            <a:r>
              <a:rPr lang="en-GB" dirty="0" err="1"/>
              <a:t>D</a:t>
            </a:r>
            <a:r>
              <a:rPr lang="en-GB" dirty="0" err="1" smtClean="0"/>
              <a:t>ockerfile</a:t>
            </a:r>
            <a:r>
              <a:rPr lang="en-GB" dirty="0" smtClean="0"/>
              <a:t> </a:t>
            </a:r>
            <a:r>
              <a:rPr lang="en-GB" dirty="0" smtClean="0"/>
              <a:t>is and then I need to write the following command:</a:t>
            </a:r>
          </a:p>
          <a:p>
            <a:pPr marL="0" indent="0">
              <a:buNone/>
            </a:pPr>
            <a:r>
              <a:rPr lang="it-IT" dirty="0" err="1">
                <a:solidFill>
                  <a:schemeClr val="accent4"/>
                </a:solidFill>
              </a:rPr>
              <a:t>d</a:t>
            </a:r>
            <a:r>
              <a:rPr lang="it-IT" dirty="0" err="1" smtClean="0">
                <a:solidFill>
                  <a:schemeClr val="accent4"/>
                </a:solidFill>
              </a:rPr>
              <a:t>ocker</a:t>
            </a:r>
            <a:r>
              <a:rPr lang="it-IT" dirty="0" smtClean="0">
                <a:solidFill>
                  <a:schemeClr val="accent4"/>
                </a:solidFill>
              </a:rPr>
              <a:t> </a:t>
            </a:r>
            <a:r>
              <a:rPr lang="it-IT" dirty="0" err="1" smtClean="0">
                <a:solidFill>
                  <a:schemeClr val="accent4"/>
                </a:solidFill>
              </a:rPr>
              <a:t>build</a:t>
            </a:r>
            <a:r>
              <a:rPr lang="it-IT" dirty="0" smtClean="0">
                <a:solidFill>
                  <a:schemeClr val="accent4"/>
                </a:solidFill>
              </a:rPr>
              <a:t> . </a:t>
            </a:r>
          </a:p>
          <a:p>
            <a:pPr marL="0" indent="0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command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create the </a:t>
            </a:r>
            <a:r>
              <a:rPr lang="it-IT" dirty="0" err="1" smtClean="0"/>
              <a:t>docker</a:t>
            </a:r>
            <a:r>
              <a:rPr lang="it-IT" dirty="0" smtClean="0"/>
              <a:t> container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the agora server.</a:t>
            </a:r>
          </a:p>
          <a:p>
            <a:pPr marL="0" indent="0">
              <a:buNone/>
            </a:pPr>
            <a:r>
              <a:rPr lang="it-IT" dirty="0" err="1" smtClean="0"/>
              <a:t>Then</a:t>
            </a:r>
            <a:r>
              <a:rPr lang="it-IT" dirty="0" smtClean="0"/>
              <a:t> I </a:t>
            </a:r>
            <a:r>
              <a:rPr lang="it-IT" dirty="0" err="1" smtClean="0"/>
              <a:t>need</a:t>
            </a:r>
            <a:r>
              <a:rPr lang="it-IT" dirty="0" smtClean="0"/>
              <a:t> to copy the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«</a:t>
            </a:r>
            <a:r>
              <a:rPr lang="it-IT" dirty="0" err="1" smtClean="0"/>
              <a:t>Succesfully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»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 And </a:t>
            </a:r>
            <a:r>
              <a:rPr lang="it-IT" dirty="0" err="1" smtClean="0"/>
              <a:t>then</a:t>
            </a:r>
            <a:r>
              <a:rPr lang="it-IT" dirty="0" smtClean="0"/>
              <a:t> I </a:t>
            </a:r>
            <a:r>
              <a:rPr lang="it-IT" dirty="0" err="1" smtClean="0"/>
              <a:t>have</a:t>
            </a:r>
            <a:r>
              <a:rPr lang="it-IT" dirty="0" smtClean="0"/>
              <a:t> to </a:t>
            </a:r>
            <a:r>
              <a:rPr lang="it-IT" dirty="0" err="1" smtClean="0"/>
              <a:t>execute</a:t>
            </a:r>
            <a:r>
              <a:rPr lang="it-IT" dirty="0" smtClean="0"/>
              <a:t>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command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err="1" smtClean="0">
                <a:solidFill>
                  <a:schemeClr val="accent4"/>
                </a:solidFill>
              </a:rPr>
              <a:t>docker</a:t>
            </a:r>
            <a:r>
              <a:rPr lang="it-IT" dirty="0" smtClean="0">
                <a:solidFill>
                  <a:schemeClr val="accent4"/>
                </a:solidFill>
              </a:rPr>
              <a:t> </a:t>
            </a:r>
            <a:r>
              <a:rPr lang="it-IT" dirty="0" err="1" smtClean="0">
                <a:solidFill>
                  <a:schemeClr val="accent4"/>
                </a:solidFill>
              </a:rPr>
              <a:t>run</a:t>
            </a:r>
            <a:r>
              <a:rPr lang="it-IT" dirty="0" smtClean="0">
                <a:solidFill>
                  <a:schemeClr val="accent4"/>
                </a:solidFill>
              </a:rPr>
              <a:t> –ti </a:t>
            </a:r>
            <a:r>
              <a:rPr lang="it-IT" dirty="0" err="1" smtClean="0">
                <a:solidFill>
                  <a:schemeClr val="accent4"/>
                </a:solidFill>
              </a:rPr>
              <a:t>pasteTheCopyedString</a:t>
            </a:r>
            <a:endParaRPr lang="it-IT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 The </a:t>
            </a:r>
            <a:r>
              <a:rPr lang="it-IT" dirty="0" err="1" smtClean="0"/>
              <a:t>instruction</a:t>
            </a:r>
            <a:r>
              <a:rPr lang="it-IT" dirty="0" smtClean="0"/>
              <a:t> to start agora are </a:t>
            </a:r>
            <a:r>
              <a:rPr lang="it-IT" dirty="0" err="1" smtClean="0"/>
              <a:t>written</a:t>
            </a:r>
            <a:r>
              <a:rPr lang="it-IT" dirty="0" smtClean="0"/>
              <a:t> in the </a:t>
            </a:r>
            <a:r>
              <a:rPr lang="it-IT" dirty="0" err="1" smtClean="0"/>
              <a:t>next</a:t>
            </a:r>
            <a:r>
              <a:rPr lang="it-IT" dirty="0" smtClean="0"/>
              <a:t> slide.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69" y="3849189"/>
            <a:ext cx="3265809" cy="65537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34" y="4976932"/>
            <a:ext cx="5530701" cy="8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2018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To </a:t>
            </a:r>
            <a:r>
              <a:rPr lang="it-IT" dirty="0" err="1" smtClean="0"/>
              <a:t>Execute</a:t>
            </a:r>
            <a:r>
              <a:rPr lang="it-IT" dirty="0" smtClean="0"/>
              <a:t> Agora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210491"/>
            <a:ext cx="10018713" cy="4580709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To </a:t>
            </a:r>
            <a:r>
              <a:rPr lang="it-IT" dirty="0" err="1" smtClean="0"/>
              <a:t>execute</a:t>
            </a:r>
            <a:r>
              <a:rPr lang="it-IT" dirty="0" smtClean="0"/>
              <a:t> agora I </a:t>
            </a:r>
            <a:r>
              <a:rPr lang="it-IT" dirty="0" err="1" smtClean="0"/>
              <a:t>need</a:t>
            </a:r>
            <a:r>
              <a:rPr lang="it-IT" dirty="0" smtClean="0"/>
              <a:t> to do 4 </a:t>
            </a:r>
            <a:r>
              <a:rPr lang="it-IT" dirty="0" err="1" smtClean="0"/>
              <a:t>steps</a:t>
            </a:r>
            <a:r>
              <a:rPr lang="it-IT" dirty="0" smtClean="0"/>
              <a:t>: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t-IT" dirty="0" err="1" smtClean="0"/>
              <a:t>Execute</a:t>
            </a:r>
            <a:r>
              <a:rPr lang="it-IT" dirty="0" smtClean="0"/>
              <a:t> Cassandra </a:t>
            </a:r>
            <a:r>
              <a:rPr lang="it-IT" dirty="0" err="1" smtClean="0"/>
              <a:t>as</a:t>
            </a:r>
            <a:r>
              <a:rPr lang="it-IT" dirty="0" smtClean="0"/>
              <a:t> service 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t-IT" dirty="0" err="1" smtClean="0"/>
              <a:t>Execute</a:t>
            </a:r>
            <a:r>
              <a:rPr lang="it-IT" dirty="0" smtClean="0"/>
              <a:t> </a:t>
            </a:r>
            <a:r>
              <a:rPr lang="it-IT" dirty="0" err="1" smtClean="0"/>
              <a:t>Mosquitto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service 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t-IT" dirty="0" err="1" smtClean="0"/>
              <a:t>Wait</a:t>
            </a:r>
            <a:r>
              <a:rPr lang="it-IT" dirty="0" smtClean="0"/>
              <a:t> for Cassandra to start </a:t>
            </a:r>
            <a:r>
              <a:rPr lang="it-IT" dirty="0" err="1" smtClean="0"/>
              <a:t>running</a:t>
            </a:r>
            <a:r>
              <a:rPr lang="it-IT" dirty="0"/>
              <a:t> </a:t>
            </a:r>
            <a:r>
              <a:rPr lang="it-IT" dirty="0" smtClean="0"/>
              <a:t>(for </a:t>
            </a:r>
            <a:r>
              <a:rPr lang="it-IT" dirty="0" err="1" smtClean="0"/>
              <a:t>this</a:t>
            </a:r>
            <a:r>
              <a:rPr lang="it-IT" dirty="0"/>
              <a:t> </a:t>
            </a:r>
            <a:r>
              <a:rPr lang="it-IT" dirty="0" smtClean="0"/>
              <a:t>I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a </a:t>
            </a:r>
            <a:r>
              <a:rPr lang="it-IT" dirty="0" err="1" smtClean="0"/>
              <a:t>python</a:t>
            </a:r>
            <a:r>
              <a:rPr lang="it-IT" dirty="0" smtClean="0"/>
              <a:t> script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cassandra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running</a:t>
            </a:r>
            <a:r>
              <a:rPr lang="it-IT" dirty="0" smtClean="0"/>
              <a:t>)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it-IT" dirty="0" err="1" smtClean="0"/>
              <a:t>Launch</a:t>
            </a:r>
            <a:r>
              <a:rPr lang="it-IT" dirty="0" smtClean="0"/>
              <a:t> Agora and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 </a:t>
            </a:r>
            <a:r>
              <a:rPr lang="it-IT" dirty="0" err="1" smtClean="0"/>
              <a:t>Workspace</a:t>
            </a:r>
            <a:r>
              <a:rPr lang="it-IT" dirty="0" smtClean="0"/>
              <a:t> and </a:t>
            </a:r>
            <a:r>
              <a:rPr lang="it-IT" dirty="0" err="1" smtClean="0"/>
              <a:t>Plugin</a:t>
            </a:r>
            <a:r>
              <a:rPr lang="it-IT" dirty="0" smtClean="0"/>
              <a:t> Folder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5007428"/>
            <a:ext cx="9880376" cy="9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158</TotalTime>
  <Words>508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Corbel</vt:lpstr>
      <vt:lpstr>Parallasse</vt:lpstr>
      <vt:lpstr>Agora server integrated on a docker container</vt:lpstr>
      <vt:lpstr>Description</vt:lpstr>
      <vt:lpstr>Executable of Agora</vt:lpstr>
      <vt:lpstr>Agora dependencies</vt:lpstr>
      <vt:lpstr>Presentazione standard di PowerPoint</vt:lpstr>
      <vt:lpstr>Download docker with Agora</vt:lpstr>
      <vt:lpstr>FIRST METHOD  </vt:lpstr>
      <vt:lpstr>SECOND METHOD</vt:lpstr>
      <vt:lpstr>To Execute Agora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 server integrate on a docker container</dc:title>
  <dc:creator>Windows</dc:creator>
  <cp:lastModifiedBy>Windows</cp:lastModifiedBy>
  <cp:revision>19</cp:revision>
  <dcterms:created xsi:type="dcterms:W3CDTF">2018-06-07T14:23:14Z</dcterms:created>
  <dcterms:modified xsi:type="dcterms:W3CDTF">2018-06-12T08:36:40Z</dcterms:modified>
</cp:coreProperties>
</file>