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032C-77C1-3A1E-C528-65B5209A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0B10-266B-95B6-569F-CEF6B98E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3C79-BECA-9BD4-69D8-4C1B0722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0A12-727E-D7D6-4BD5-AEDF982B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55FB-C76D-A7B0-8C78-19F1C40E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7A77-6964-06C5-4FF0-F64143D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6E6C8-C7E9-BFE5-1D7B-D337029A9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582C-949B-0D4D-091D-74EFFCA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04DB-BC22-087A-6445-7168FA6A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8994-1518-9B98-8581-2FC1775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010EE-9978-A18A-728B-7A7B3D27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0BF21-908B-17E9-8591-B86B0C27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2A7D-BBA8-6007-465E-91CE186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05F6-045B-B455-3183-36E39FF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04BF-1B4E-EABC-3FC4-B0EA922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499B-D8E2-36A2-383B-6B177D6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C262-4C8F-3FA3-BB79-94A45827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0BE8-73BF-10AE-5106-5692BEF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66EA-3E5A-93A0-70A9-871A2100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6F5C-26A4-420B-8490-48635CEF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CFD9-4676-D41F-0E9F-7DDAA99A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401A-8706-684F-22C1-07DD804C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5984-F93C-6E19-46C8-27918A95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04A1-2067-457F-52B0-CFD6DF87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26A7-4E27-8A6E-2E97-881344C2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11C-2485-B705-A7A6-B7FEAD3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7564-E89E-457B-F066-DDE2F04B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203A-A265-D6B1-BB3D-5FF0D030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4D24-56F8-753C-933F-5B5F5672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178D-079D-6E4C-1319-AC6F7AC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EBAE-B1D6-2865-1457-042982B6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539A-0A98-CEAD-D9BE-4735B28E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9EBE-CA95-3E51-E64D-2019949A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BE50-3217-4462-DA99-C207AE13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8D45-9C4F-CA03-78B5-471E05B9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16FF-BACB-144E-CEFC-BFA82BA79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F0E10-6C1A-BE01-46C1-18489CE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42D7-BE47-6E6A-DDF5-B4654244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9B4C1-815D-5ED2-70ED-9F6B7A4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953B-92DC-3381-0879-795C789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BA7CB-E896-65BF-24C1-8B5F05A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70E6-EA6B-1813-0477-0FBCAB8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14C6-0407-0C1A-9908-9C7B3551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9F427-6382-7D36-57AD-9EA70202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109FB-E5A8-2AEF-8C65-4ED2EF69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806A5-ADE2-BBB7-AA2E-883853F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4FA-465A-81FA-C348-A168152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A910-8D7F-0B00-CD48-3773D6FE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A1B7-90A4-D570-5BDC-B4F6BCBC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4D7B3-CC50-1C03-570D-B5E87747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2AFA-5593-7553-3189-F1C44BCE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ED3A-EC9C-DE8C-4576-C9B438BE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9BEB-9091-1612-B288-CF6DB97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9A31-DACE-0553-6959-FB011A66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6FD2-45D2-90C7-22B1-C431477F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295C-9F7F-DCD4-CCA8-310CB21C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E0488-225D-0820-911F-C8E4D8E0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6E82-1396-28A4-E8EB-6F0DF4A2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433FF-E5FB-5052-E259-5E19B9B9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A235-7A97-382B-504B-F9A504D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C488-C7F4-504D-2480-8E002C847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1156-24D1-4225-A2A7-7A68E9CCD543}" type="datetimeFigureOut">
              <a:rPr lang="en-US" smtClean="0"/>
              <a:t>17-Jul-24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30AA-BDC0-359C-40DB-EABF2C83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05A6-449E-8F86-A591-2C2DEFEF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873AD-C8FA-8A69-1F83-1E9E73E56CF5}"/>
              </a:ext>
            </a:extLst>
          </p:cNvPr>
          <p:cNvSpPr txBox="1"/>
          <p:nvPr/>
        </p:nvSpPr>
        <p:spPr>
          <a:xfrm>
            <a:off x="265043" y="174266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CMN6302: Major Project (BSc)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6D8B5-E211-0B31-ABFB-CEE7734D83D0}"/>
              </a:ext>
            </a:extLst>
          </p:cNvPr>
          <p:cNvSpPr txBox="1"/>
          <p:nvPr/>
        </p:nvSpPr>
        <p:spPr>
          <a:xfrm>
            <a:off x="265043" y="2723322"/>
            <a:ext cx="525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CMN6302.F6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Presentation 2</a:t>
            </a:r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Διαμαντής Μιχαήλ-Ευάγγελος</a:t>
            </a:r>
          </a:p>
        </p:txBody>
      </p:sp>
    </p:spTree>
    <p:extLst>
      <p:ext uri="{BB962C8B-B14F-4D97-AF65-F5344CB8AC3E}">
        <p14:creationId xmlns:p14="http://schemas.microsoft.com/office/powerpoint/2010/main" val="41048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Τίτλος &amp; Περιγραφή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9C10-EFA7-E47A-22F9-EDA37EC14650}"/>
              </a:ext>
            </a:extLst>
          </p:cNvPr>
          <p:cNvSpPr txBox="1"/>
          <p:nvPr/>
        </p:nvSpPr>
        <p:spPr>
          <a:xfrm>
            <a:off x="609600" y="1859339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Τίτλος 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“Snapshot”: A complete, full-fledged and open source, video game, C++ data serialization solution and architecture.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Σύντομη Περιγραφή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Δημιουργία και σχεδιασμός μίας βιβλιοθήκης με το ελάχιστο δυνατό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footprint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για χρήση της σε βιντεοπαιχνίδια, με τη δυνατότητα διατήρησης και επαναφοράς των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references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κατά τη διάρκεια του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του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Deserialization.</a:t>
            </a:r>
          </a:p>
        </p:txBody>
      </p:sp>
    </p:spTree>
    <p:extLst>
      <p:ext uri="{BB962C8B-B14F-4D97-AF65-F5344CB8AC3E}">
        <p14:creationId xmlns:p14="http://schemas.microsoft.com/office/powerpoint/2010/main" val="2048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Χρονοδιάγραμμα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81BC4-F97F-D018-38F1-88F9D10E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" y="2707157"/>
            <a:ext cx="10780644" cy="14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Πρακτικό μέρος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ED27D-DB02-2F2D-6CEE-E5776B8215C9}"/>
              </a:ext>
            </a:extLst>
          </p:cNvPr>
          <p:cNvSpPr txBox="1"/>
          <p:nvPr/>
        </p:nvSpPr>
        <p:spPr>
          <a:xfrm>
            <a:off x="515951" y="1958376"/>
            <a:ext cx="3340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Library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and error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Utility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 –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 –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78839-CAD5-3196-287F-356C1EEE9CAE}"/>
              </a:ext>
            </a:extLst>
          </p:cNvPr>
          <p:cNvSpPr txBox="1"/>
          <p:nvPr/>
        </p:nvSpPr>
        <p:spPr>
          <a:xfrm>
            <a:off x="4152901" y="1958376"/>
            <a:ext cx="13276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5A67-9B7B-4CA6-18EA-018B0943955F}"/>
              </a:ext>
            </a:extLst>
          </p:cNvPr>
          <p:cNvSpPr txBox="1"/>
          <p:nvPr/>
        </p:nvSpPr>
        <p:spPr>
          <a:xfrm>
            <a:off x="6096000" y="1958376"/>
            <a:ext cx="2340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Wrapper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wrapping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Marshalling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Code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5A7D4-A1C8-08B1-5B86-BA54B81F71F8}"/>
              </a:ext>
            </a:extLst>
          </p:cNvPr>
          <p:cNvSpPr txBox="1"/>
          <p:nvPr/>
        </p:nvSpPr>
        <p:spPr>
          <a:xfrm>
            <a:off x="9052196" y="1958376"/>
            <a:ext cx="23198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Save/Load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ISnapshot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ISnapshotModel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4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Γραπτό μέρος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C872F-878F-BB06-15D0-ACF5C5479051}"/>
              </a:ext>
            </a:extLst>
          </p:cNvPr>
          <p:cNvSpPr txBox="1"/>
          <p:nvPr/>
        </p:nvSpPr>
        <p:spPr>
          <a:xfrm>
            <a:off x="838200" y="1638715"/>
            <a:ext cx="46875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Περίληψη</a:t>
            </a: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l-G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Ευχαριστίες</a:t>
            </a: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Περιεχόμενα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1: Εισαγωγή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Πρόλογος - Εισαγωγή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Στόχος και συμβολή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Τρόπος προσέγγισης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Δομή πτυχιακής εργασίας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4: Υλοποίηση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Υλοποίηση API και DLL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Υλοποίηση FFI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Υλοποίηση C#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Στήσιμο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Ανάλυση τελικής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 Προβλήματα κατά την υλοποίηση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0C12-06A7-31FA-26BC-4F47DE64449D}"/>
              </a:ext>
            </a:extLst>
          </p:cNvPr>
          <p:cNvSpPr txBox="1"/>
          <p:nvPr/>
        </p:nvSpPr>
        <p:spPr>
          <a:xfrm>
            <a:off x="5525702" y="1638715"/>
            <a:ext cx="4687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5: Δοκιμές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Δεδομένα προς συλλογή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Χαρακτηριστικά 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δοκιμών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Πειραματική διαδικασία</a:t>
            </a:r>
          </a:p>
          <a:p>
            <a:r>
              <a:rPr lang="el-G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Προβλήματα κατά την πειραματική διαδικασία</a:t>
            </a:r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6: Αποτελέσματα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Ανάλυση παραχθέντος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serialized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αρχείου δοκιμών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Ανάλυση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Collection size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7: Συμπεράσματα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Επισκόπηση της διατριβής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Ποσοστό πραγματοποίησης στόχων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Περιγραφή μελλοντικών βελτιώσεων και επεκτάσεων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Επίλογος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Βιβλιογραφία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Παραρτήματα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Παράρτημα Α: Καταχωρήσεις</a:t>
            </a:r>
          </a:p>
        </p:txBody>
      </p:sp>
    </p:spTree>
    <p:extLst>
      <p:ext uri="{BB962C8B-B14F-4D97-AF65-F5344CB8AC3E}">
        <p14:creationId xmlns:p14="http://schemas.microsoft.com/office/powerpoint/2010/main" val="28724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Παραρτήματα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To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2CCB6-42FD-8A8C-C97B-959AC8528FDB}"/>
              </a:ext>
            </a:extLst>
          </p:cNvPr>
          <p:cNvSpPr txBox="1"/>
          <p:nvPr/>
        </p:nvSpPr>
        <p:spPr>
          <a:xfrm>
            <a:off x="4174127" y="2690336"/>
            <a:ext cx="384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Παράρτημα Β: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Start Guide</a:t>
            </a:r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Παράρτημα Γ: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API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Παράρτημα Δ: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04577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Σας ευχαριστώ πολύ</a:t>
            </a:r>
            <a:b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για τον χρόνο σας!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2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306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Τίτλος &amp; Περιγραφή</vt:lpstr>
      <vt:lpstr>Χρονοδιάγραμμα</vt:lpstr>
      <vt:lpstr>Πρακτικό μέρος</vt:lpstr>
      <vt:lpstr>Γραπτό μέρος</vt:lpstr>
      <vt:lpstr>Παραρτήματα – To Do</vt:lpstr>
      <vt:lpstr>Σας ευχαριστώ πολύ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Evangelos Diamantis</dc:creator>
  <cp:lastModifiedBy>Michael Evangelos Diamantis</cp:lastModifiedBy>
  <cp:revision>54</cp:revision>
  <dcterms:created xsi:type="dcterms:W3CDTF">2024-05-12T11:53:33Z</dcterms:created>
  <dcterms:modified xsi:type="dcterms:W3CDTF">2024-07-17T07:51:21Z</dcterms:modified>
</cp:coreProperties>
</file>