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aaQ/f3nATzRkZ/m7jiimz0z2m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</a:t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ea5a9ad8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6ea5a9ad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6ea5a9ad8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fe3e7bd8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fe3e7bd8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mick</a:t>
            </a:r>
            <a:endParaRPr/>
          </a:p>
        </p:txBody>
      </p:sp>
      <p:sp>
        <p:nvSpPr>
          <p:cNvPr id="109" name="Google Shape;109;g19fe3e7bd8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fe3e7bd86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fe3e7bd86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 - Mention new requirement</a:t>
            </a:r>
            <a:endParaRPr/>
          </a:p>
        </p:txBody>
      </p:sp>
      <p:sp>
        <p:nvSpPr>
          <p:cNvPr id="118" name="Google Shape;118;g19fe3e7bd86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fe3e7bd86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fe3e7bd86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9fe3e7bd86_2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fe3e7bd86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fe3e7bd86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34" name="Google Shape;134;g19fe3e7bd86_2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fe3e7bd86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fe3e7bd86_2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mick</a:t>
            </a:r>
            <a:endParaRPr/>
          </a:p>
        </p:txBody>
      </p:sp>
      <p:sp>
        <p:nvSpPr>
          <p:cNvPr id="143" name="Google Shape;143;g19fe3e7bd86_2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fe3e7bd86_2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fe3e7bd86_2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</a:t>
            </a:r>
            <a:endParaRPr/>
          </a:p>
        </p:txBody>
      </p:sp>
      <p:sp>
        <p:nvSpPr>
          <p:cNvPr id="152" name="Google Shape;152;g19fe3e7bd86_2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fe3e7bd86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fe3e7bd86_2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</a:t>
            </a:r>
            <a:endParaRPr/>
          </a:p>
        </p:txBody>
      </p:sp>
      <p:sp>
        <p:nvSpPr>
          <p:cNvPr id="161" name="Google Shape;161;g19fe3e7bd86_2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8d57880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8d57880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a8d57880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8200" y="1223963"/>
            <a:ext cx="10515600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161925" y="6236018"/>
            <a:ext cx="11868150" cy="45719"/>
          </a:xfrm>
          <a:prstGeom prst="rect">
            <a:avLst/>
          </a:prstGeom>
          <a:solidFill>
            <a:srgbClr val="B500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2158" y="-11604"/>
            <a:ext cx="4709842" cy="9498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5"/>
          <p:cNvGrpSpPr/>
          <p:nvPr/>
        </p:nvGrpSpPr>
        <p:grpSpPr>
          <a:xfrm>
            <a:off x="-119060" y="-109538"/>
            <a:ext cx="8686799" cy="1047752"/>
            <a:chOff x="1" y="-1"/>
            <a:chExt cx="8686799" cy="938214"/>
          </a:xfrm>
        </p:grpSpPr>
        <p:sp>
          <p:nvSpPr>
            <p:cNvPr id="26" name="Google Shape;26;p5"/>
            <p:cNvSpPr/>
            <p:nvPr/>
          </p:nvSpPr>
          <p:spPr>
            <a:xfrm>
              <a:off x="1" y="-1"/>
              <a:ext cx="7672387" cy="938213"/>
            </a:xfrm>
            <a:prstGeom prst="rect">
              <a:avLst/>
            </a:prstGeom>
            <a:solidFill>
              <a:srgbClr val="0226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7672388" y="0"/>
              <a:ext cx="1014412" cy="938213"/>
            </a:xfrm>
            <a:prstGeom prst="rtTriangle">
              <a:avLst/>
            </a:prstGeom>
            <a:solidFill>
              <a:srgbClr val="0226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5"/>
          <p:cNvGrpSpPr/>
          <p:nvPr/>
        </p:nvGrpSpPr>
        <p:grpSpPr>
          <a:xfrm>
            <a:off x="0" y="0"/>
            <a:ext cx="4391025" cy="938213"/>
            <a:chOff x="0" y="0"/>
            <a:chExt cx="4391025" cy="938213"/>
          </a:xfrm>
        </p:grpSpPr>
        <p:sp>
          <p:nvSpPr>
            <p:cNvPr id="29" name="Google Shape;29;p5"/>
            <p:cNvSpPr/>
            <p:nvPr/>
          </p:nvSpPr>
          <p:spPr>
            <a:xfrm>
              <a:off x="0" y="0"/>
              <a:ext cx="3376613" cy="938213"/>
            </a:xfrm>
            <a:prstGeom prst="rect">
              <a:avLst/>
            </a:prstGeom>
            <a:solidFill>
              <a:srgbClr val="0D82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3376613" y="0"/>
              <a:ext cx="1014412" cy="938213"/>
            </a:xfrm>
            <a:prstGeom prst="rtTriangle">
              <a:avLst/>
            </a:prstGeom>
            <a:solidFill>
              <a:srgbClr val="0D82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838200" y="136525"/>
            <a:ext cx="6715125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1" sz="4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meo.com/192471992" TargetMode="External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2158" y="-11604"/>
            <a:ext cx="4709842" cy="9498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Ultra-Hi Definition Real Time Zoetrope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Nomso Ashiogwu, Daniel Cleaver, Mick Harrigan, Christian Lostoski</a:t>
            </a:r>
            <a:endParaRPr/>
          </a:p>
        </p:txBody>
      </p:sp>
      <p:grpSp>
        <p:nvGrpSpPr>
          <p:cNvPr id="99" name="Google Shape;99;p1"/>
          <p:cNvGrpSpPr/>
          <p:nvPr/>
        </p:nvGrpSpPr>
        <p:grpSpPr>
          <a:xfrm>
            <a:off x="-119060" y="-109538"/>
            <a:ext cx="8686799" cy="1047752"/>
            <a:chOff x="1" y="-1"/>
            <a:chExt cx="8686799" cy="938214"/>
          </a:xfrm>
        </p:grpSpPr>
        <p:sp>
          <p:nvSpPr>
            <p:cNvPr id="100" name="Google Shape;100;p1"/>
            <p:cNvSpPr/>
            <p:nvPr/>
          </p:nvSpPr>
          <p:spPr>
            <a:xfrm>
              <a:off x="1" y="-1"/>
              <a:ext cx="7672387" cy="938213"/>
            </a:xfrm>
            <a:prstGeom prst="rect">
              <a:avLst/>
            </a:prstGeom>
            <a:solidFill>
              <a:srgbClr val="0226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672388" y="0"/>
              <a:ext cx="1014412" cy="938213"/>
            </a:xfrm>
            <a:prstGeom prst="rtTriangle">
              <a:avLst/>
            </a:prstGeom>
            <a:solidFill>
              <a:srgbClr val="0226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0" y="0"/>
            <a:ext cx="4390913" cy="938100"/>
            <a:chOff x="0" y="0"/>
            <a:chExt cx="4390913" cy="938100"/>
          </a:xfrm>
        </p:grpSpPr>
        <p:sp>
          <p:nvSpPr>
            <p:cNvPr id="103" name="Google Shape;103;p1"/>
            <p:cNvSpPr/>
            <p:nvPr/>
          </p:nvSpPr>
          <p:spPr>
            <a:xfrm>
              <a:off x="0" y="0"/>
              <a:ext cx="3376500" cy="938100"/>
            </a:xfrm>
            <a:prstGeom prst="rect">
              <a:avLst/>
            </a:prstGeom>
            <a:solidFill>
              <a:srgbClr val="0D82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376613" y="0"/>
              <a:ext cx="1014300" cy="938100"/>
            </a:xfrm>
            <a:prstGeom prst="rtTriangle">
              <a:avLst/>
            </a:prstGeom>
            <a:solidFill>
              <a:srgbClr val="0D82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"/>
          <p:cNvSpPr/>
          <p:nvPr/>
        </p:nvSpPr>
        <p:spPr>
          <a:xfrm>
            <a:off x="161925" y="6362700"/>
            <a:ext cx="11868150" cy="45719"/>
          </a:xfrm>
          <a:prstGeom prst="rect">
            <a:avLst/>
          </a:prstGeom>
          <a:solidFill>
            <a:srgbClr val="B500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ea5a9ad8c_0_0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latin typeface="Verdana"/>
                <a:ea typeface="Verdana"/>
                <a:cs typeface="Verdana"/>
                <a:sym typeface="Verdana"/>
              </a:rPr>
              <a:t>Thank you for your time</a:t>
            </a:r>
            <a:endParaRPr b="1" sz="4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g16ea5a9ad8c_0_0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81" name="Google Shape;181;g16ea5a9ad8c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e3e7bd86_2_0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Interactive art installation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Rotate image at correct speed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Audio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Deliverables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UHDRTZ System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User/Setup Guide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Maintenance Interface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https://vimeo.com/192471992</a:t>
            </a: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9fe3e7bd86_2_0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13" name="Google Shape;113;g19fe3e7bd86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g19fe3e7bd86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425" y="2699563"/>
            <a:ext cx="3825525" cy="28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fe3e7bd86_2_7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4K input and output (3840 x 2160)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Music output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Haptic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Rotary encoder crank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Crank feedback feels like DC motor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User interface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Sizing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Zoom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Position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Image processing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Color, Hue, Etc.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g19fe3e7bd86_2_7"/>
          <p:cNvSpPr txBox="1"/>
          <p:nvPr>
            <p:ph idx="2" type="body"/>
          </p:nvPr>
        </p:nvSpPr>
        <p:spPr>
          <a:xfrm>
            <a:off x="838200" y="136525"/>
            <a:ext cx="77724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Project Requirements</a:t>
            </a:r>
            <a:endParaRPr/>
          </a:p>
        </p:txBody>
      </p:sp>
      <p:sp>
        <p:nvSpPr>
          <p:cNvPr id="122" name="Google Shape;122;g19fe3e7bd86_2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fe3e7bd86_2_14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Global: not relevant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Environmental: We have thought of how this would be used in an Art museum with different age groups of people mainly children when analyzing how to fix our crank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Economic: not relevant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Cultural: You get to have different groups of people analyze pieces of still art in motion from different </a:t>
            </a: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artists</a:t>
            </a: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Social: not relevant 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g19fe3e7bd86_2_14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GEECS</a:t>
            </a:r>
            <a:endParaRPr/>
          </a:p>
        </p:txBody>
      </p:sp>
      <p:sp>
        <p:nvSpPr>
          <p:cNvPr id="130" name="Google Shape;130;g19fe3e7bd86_2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fe3e7bd86_2_21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4K operating successfully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Rotary Encoder operating successfully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Start on boot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Program starts in the background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Won’t open up in the foreground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SSH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Port-forwarding issue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Design </a:t>
            </a: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decision</a:t>
            </a: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 changes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Arduino Mounting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Haptics for crank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g19fe3e7bd86_2_21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Preliminary Design</a:t>
            </a:r>
            <a:endParaRPr/>
          </a:p>
        </p:txBody>
      </p:sp>
      <p:sp>
        <p:nvSpPr>
          <p:cNvPr id="138" name="Google Shape;138;g19fe3e7bd86_2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g19fe3e7bd86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050" y="2275800"/>
            <a:ext cx="4180624" cy="31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fe3e7bd86_2_28"/>
          <p:cNvSpPr txBox="1"/>
          <p:nvPr>
            <p:ph idx="1" type="body"/>
          </p:nvPr>
        </p:nvSpPr>
        <p:spPr>
          <a:xfrm>
            <a:off x="838200" y="1223975"/>
            <a:ext cx="109887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●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External </a:t>
            </a: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Interfaces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Human -&gt; Crank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Crank -&gt; Rotary encoder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Encoder -&gt; Arduino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Arduino -&gt; FPGA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Camera -&gt; FPGA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FPGA -&gt; Projector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AC Power -&gt; FPGA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AC </a:t>
            </a: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ower -&gt; Arduino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1000"/>
              </a:spcAft>
              <a:buSzPts val="2100"/>
              <a:buFont typeface="Verdana"/>
              <a:buChar char="○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Projector -&gt; Human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g19fe3e7bd86_2_28"/>
          <p:cNvSpPr txBox="1"/>
          <p:nvPr>
            <p:ph idx="2" type="body"/>
          </p:nvPr>
        </p:nvSpPr>
        <p:spPr>
          <a:xfrm>
            <a:off x="838200" y="136525"/>
            <a:ext cx="75648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Interface Identification</a:t>
            </a:r>
            <a:endParaRPr/>
          </a:p>
        </p:txBody>
      </p:sp>
      <p:sp>
        <p:nvSpPr>
          <p:cNvPr id="147" name="Google Shape;147;g19fe3e7bd86_2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19fe3e7bd86_2_28"/>
          <p:cNvSpPr txBox="1"/>
          <p:nvPr/>
        </p:nvSpPr>
        <p:spPr>
          <a:xfrm>
            <a:off x="6262625" y="1135125"/>
            <a:ext cx="556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fe3e7bd86_2_35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9fe3e7bd86_2_35"/>
          <p:cNvSpPr txBox="1"/>
          <p:nvPr>
            <p:ph idx="2" type="body"/>
          </p:nvPr>
        </p:nvSpPr>
        <p:spPr>
          <a:xfrm>
            <a:off x="838200" y="136525"/>
            <a:ext cx="113538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Development Schedule and Status</a:t>
            </a:r>
            <a:endParaRPr/>
          </a:p>
        </p:txBody>
      </p:sp>
      <p:sp>
        <p:nvSpPr>
          <p:cNvPr id="156" name="Google Shape;156;g19fe3e7bd86_2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19fe3e7bd86_2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425" y="2003372"/>
            <a:ext cx="12192001" cy="328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fe3e7bd86_2_42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Demo on the 14th at 10:30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What we are ready to show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spcBef>
                <a:spcPts val="1000"/>
              </a:spcBef>
              <a:spcAft>
                <a:spcPts val="0"/>
              </a:spcAft>
              <a:buSzPts val="2800"/>
              <a:buFont typeface="Verdana"/>
              <a:buChar char="•"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Operating rotary encoder crank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spcBef>
                <a:spcPts val="1000"/>
              </a:spcBef>
              <a:spcAft>
                <a:spcPts val="1000"/>
              </a:spcAft>
              <a:buSzPts val="2800"/>
              <a:buFont typeface="Verdana"/>
              <a:buChar char="•"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4K output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g19fe3e7bd86_2_42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Demo Plans</a:t>
            </a:r>
            <a:endParaRPr/>
          </a:p>
        </p:txBody>
      </p:sp>
      <p:sp>
        <p:nvSpPr>
          <p:cNvPr id="165" name="Google Shape;165;g19fe3e7bd86_2_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8d5788062_0_0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Audio Output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Run on Boot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System Bottlenecks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User Guide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Power Arduino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Physical Plates for Arduino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Crank Haptics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Verdana"/>
              <a:buChar char="•"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Image Processing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g1a8d5788062_0_0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Whats Next?</a:t>
            </a:r>
            <a:endParaRPr/>
          </a:p>
        </p:txBody>
      </p:sp>
      <p:sp>
        <p:nvSpPr>
          <p:cNvPr id="173" name="Google Shape;173;g1a8d578806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2022-10-07T14:45:02Z</dcterms:created>
  <dc:creator>Christian Lostoski</dc:creator>
</cp:coreProperties>
</file>