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4" r:id="rId4"/>
    <p:sldId id="259" r:id="rId5"/>
    <p:sldId id="260" r:id="rId6"/>
    <p:sldId id="263"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74" d="100"/>
          <a:sy n="74" d="100"/>
        </p:scale>
        <p:origin x="7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14A21-9C13-4A04-BF0A-8726655E16D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A5F1BDE-95CA-4739-835E-33D75AB472E8}">
      <dgm:prSet phldrT="[Text]"/>
      <dgm:spPr/>
      <dgm:t>
        <a:bodyPr/>
        <a:lstStyle/>
        <a:p>
          <a:r>
            <a:rPr lang="en-US" dirty="0"/>
            <a:t>Raw Data</a:t>
          </a:r>
        </a:p>
      </dgm:t>
    </dgm:pt>
    <dgm:pt modelId="{2F5D68D6-8397-4D49-8808-596B7E94C557}" type="parTrans" cxnId="{00A9D21D-D6D0-4E03-8395-2112F88F25AA}">
      <dgm:prSet/>
      <dgm:spPr/>
      <dgm:t>
        <a:bodyPr/>
        <a:lstStyle/>
        <a:p>
          <a:endParaRPr lang="en-US"/>
        </a:p>
      </dgm:t>
    </dgm:pt>
    <dgm:pt modelId="{7F40D7CB-C02E-4C53-A7C0-DC7B5CC972E4}" type="sibTrans" cxnId="{00A9D21D-D6D0-4E03-8395-2112F88F25AA}">
      <dgm:prSet/>
      <dgm:spPr/>
      <dgm:t>
        <a:bodyPr/>
        <a:lstStyle/>
        <a:p>
          <a:endParaRPr lang="en-US"/>
        </a:p>
      </dgm:t>
    </dgm:pt>
    <dgm:pt modelId="{787A685D-0400-40DD-BBD3-72F29D67A466}">
      <dgm:prSet phldrT="[Text]" phldr="1"/>
      <dgm:spPr/>
      <dgm:t>
        <a:bodyPr/>
        <a:lstStyle/>
        <a:p>
          <a:endParaRPr lang="en-US" dirty="0"/>
        </a:p>
      </dgm:t>
    </dgm:pt>
    <dgm:pt modelId="{65FD8310-8C43-4822-A4C0-0D0AF65711DD}" type="parTrans" cxnId="{8EEED275-1BAD-4B7C-8EA1-9C9C7DD0140F}">
      <dgm:prSet/>
      <dgm:spPr/>
      <dgm:t>
        <a:bodyPr/>
        <a:lstStyle/>
        <a:p>
          <a:endParaRPr lang="en-US"/>
        </a:p>
      </dgm:t>
    </dgm:pt>
    <dgm:pt modelId="{0A44A33F-0EF5-40E6-9213-59BE5566B161}" type="sibTrans" cxnId="{8EEED275-1BAD-4B7C-8EA1-9C9C7DD0140F}">
      <dgm:prSet/>
      <dgm:spPr/>
      <dgm:t>
        <a:bodyPr/>
        <a:lstStyle/>
        <a:p>
          <a:endParaRPr lang="en-US"/>
        </a:p>
      </dgm:t>
    </dgm:pt>
    <dgm:pt modelId="{B986ABEB-EE5D-436D-9B93-2CC24E2E5DD4}">
      <dgm:prSet phldrT="[Text]" phldr="1"/>
      <dgm:spPr/>
      <dgm:t>
        <a:bodyPr/>
        <a:lstStyle/>
        <a:p>
          <a:endParaRPr lang="en-US"/>
        </a:p>
      </dgm:t>
    </dgm:pt>
    <dgm:pt modelId="{09A46E6C-24C7-483C-87B9-25C3EF0996A8}" type="parTrans" cxnId="{FBDD2CCA-2E1E-491F-8DDE-71B08B079EE8}">
      <dgm:prSet/>
      <dgm:spPr/>
      <dgm:t>
        <a:bodyPr/>
        <a:lstStyle/>
        <a:p>
          <a:endParaRPr lang="en-US"/>
        </a:p>
      </dgm:t>
    </dgm:pt>
    <dgm:pt modelId="{BC1C4398-CE33-4548-8653-B6D32193E11D}" type="sibTrans" cxnId="{FBDD2CCA-2E1E-491F-8DDE-71B08B079EE8}">
      <dgm:prSet/>
      <dgm:spPr/>
      <dgm:t>
        <a:bodyPr/>
        <a:lstStyle/>
        <a:p>
          <a:endParaRPr lang="en-US"/>
        </a:p>
      </dgm:t>
    </dgm:pt>
    <dgm:pt modelId="{1612EB0A-22DB-4A41-90FB-E7B359D8F5F7}">
      <dgm:prSet phldrT="[Text]" phldr="1"/>
      <dgm:spPr/>
      <dgm:t>
        <a:bodyPr/>
        <a:lstStyle/>
        <a:p>
          <a:endParaRPr lang="en-US"/>
        </a:p>
      </dgm:t>
    </dgm:pt>
    <dgm:pt modelId="{FA2D8D26-AC0C-4875-BE4E-AA0453DBFD65}" type="parTrans" cxnId="{DBAD5675-A12B-4709-ACCD-831331E4EFED}">
      <dgm:prSet/>
      <dgm:spPr/>
      <dgm:t>
        <a:bodyPr/>
        <a:lstStyle/>
        <a:p>
          <a:endParaRPr lang="en-US"/>
        </a:p>
      </dgm:t>
    </dgm:pt>
    <dgm:pt modelId="{42B3E533-97D0-4F2E-8659-AB9A3A82BB63}" type="sibTrans" cxnId="{DBAD5675-A12B-4709-ACCD-831331E4EFED}">
      <dgm:prSet/>
      <dgm:spPr/>
      <dgm:t>
        <a:bodyPr/>
        <a:lstStyle/>
        <a:p>
          <a:endParaRPr lang="en-US"/>
        </a:p>
      </dgm:t>
    </dgm:pt>
    <dgm:pt modelId="{DC7A7FDB-EFB0-418A-8516-78985B2785DF}">
      <dgm:prSet phldrT="[Text]" phldr="1"/>
      <dgm:spPr/>
      <dgm:t>
        <a:bodyPr/>
        <a:lstStyle/>
        <a:p>
          <a:endParaRPr lang="en-US"/>
        </a:p>
      </dgm:t>
    </dgm:pt>
    <dgm:pt modelId="{103A952F-2623-4C5F-8B38-0B5EADBDD4F3}" type="parTrans" cxnId="{246C71DB-37F5-41F8-B244-6E06B63B1820}">
      <dgm:prSet/>
      <dgm:spPr/>
      <dgm:t>
        <a:bodyPr/>
        <a:lstStyle/>
        <a:p>
          <a:endParaRPr lang="en-US"/>
        </a:p>
      </dgm:t>
    </dgm:pt>
    <dgm:pt modelId="{6A175D00-1134-441F-99F1-4D3D955C0C85}" type="sibTrans" cxnId="{246C71DB-37F5-41F8-B244-6E06B63B1820}">
      <dgm:prSet/>
      <dgm:spPr/>
      <dgm:t>
        <a:bodyPr/>
        <a:lstStyle/>
        <a:p>
          <a:endParaRPr lang="en-US"/>
        </a:p>
      </dgm:t>
    </dgm:pt>
    <dgm:pt modelId="{326D5477-E675-4974-9913-5968CE178570}">
      <dgm:prSet phldrT="[Text]" phldr="1"/>
      <dgm:spPr/>
      <dgm:t>
        <a:bodyPr/>
        <a:lstStyle/>
        <a:p>
          <a:endParaRPr lang="en-US"/>
        </a:p>
      </dgm:t>
    </dgm:pt>
    <dgm:pt modelId="{D3D7AD41-1C7C-4A35-8E1C-20A31BC4FBC4}" type="parTrans" cxnId="{4DF13E09-92E5-4F3C-919E-43C7B5DF7512}">
      <dgm:prSet/>
      <dgm:spPr/>
      <dgm:t>
        <a:bodyPr/>
        <a:lstStyle/>
        <a:p>
          <a:endParaRPr lang="en-US"/>
        </a:p>
      </dgm:t>
    </dgm:pt>
    <dgm:pt modelId="{FB40F752-39E1-4835-9D42-565BDD19D848}" type="sibTrans" cxnId="{4DF13E09-92E5-4F3C-919E-43C7B5DF7512}">
      <dgm:prSet/>
      <dgm:spPr/>
      <dgm:t>
        <a:bodyPr/>
        <a:lstStyle/>
        <a:p>
          <a:endParaRPr lang="en-US"/>
        </a:p>
      </dgm:t>
    </dgm:pt>
    <dgm:pt modelId="{A01428F5-DEEF-45F1-B992-0B1CABBCD0E4}" type="pres">
      <dgm:prSet presAssocID="{AA514A21-9C13-4A04-BF0A-8726655E16D5}" presName="linearFlow" presStyleCnt="0">
        <dgm:presLayoutVars>
          <dgm:dir/>
          <dgm:animLvl val="lvl"/>
          <dgm:resizeHandles val="exact"/>
        </dgm:presLayoutVars>
      </dgm:prSet>
      <dgm:spPr/>
    </dgm:pt>
    <dgm:pt modelId="{7423EBDD-5095-4CCB-A619-E4999FA5F5E6}" type="pres">
      <dgm:prSet presAssocID="{0A5F1BDE-95CA-4739-835E-33D75AB472E8}" presName="composite" presStyleCnt="0"/>
      <dgm:spPr/>
    </dgm:pt>
    <dgm:pt modelId="{D49725E6-C23F-40DD-B27C-3B376D7F05EB}" type="pres">
      <dgm:prSet presAssocID="{0A5F1BDE-95CA-4739-835E-33D75AB472E8}" presName="parTx" presStyleLbl="node1" presStyleIdx="0" presStyleCnt="3">
        <dgm:presLayoutVars>
          <dgm:chMax val="0"/>
          <dgm:chPref val="0"/>
          <dgm:bulletEnabled val="1"/>
        </dgm:presLayoutVars>
      </dgm:prSet>
      <dgm:spPr/>
    </dgm:pt>
    <dgm:pt modelId="{04C9BA10-35AA-4D73-897B-EA0424A49FA8}" type="pres">
      <dgm:prSet presAssocID="{0A5F1BDE-95CA-4739-835E-33D75AB472E8}" presName="parSh" presStyleLbl="node1" presStyleIdx="0" presStyleCnt="3"/>
      <dgm:spPr/>
    </dgm:pt>
    <dgm:pt modelId="{5688B130-7994-4C81-9A9B-96071FCBE112}" type="pres">
      <dgm:prSet presAssocID="{0A5F1BDE-95CA-4739-835E-33D75AB472E8}" presName="desTx" presStyleLbl="fgAcc1" presStyleIdx="0" presStyleCnt="3">
        <dgm:presLayoutVars>
          <dgm:bulletEnabled val="1"/>
        </dgm:presLayoutVars>
      </dgm:prSet>
      <dgm:spPr/>
    </dgm:pt>
    <dgm:pt modelId="{8628B7DC-6DBE-439F-9B10-CE3BE5FA47C8}" type="pres">
      <dgm:prSet presAssocID="{7F40D7CB-C02E-4C53-A7C0-DC7B5CC972E4}" presName="sibTrans" presStyleLbl="sibTrans2D1" presStyleIdx="0" presStyleCnt="2"/>
      <dgm:spPr/>
    </dgm:pt>
    <dgm:pt modelId="{844BA552-A4C4-499E-A3B7-01410C4C6D7E}" type="pres">
      <dgm:prSet presAssocID="{7F40D7CB-C02E-4C53-A7C0-DC7B5CC972E4}" presName="connTx" presStyleLbl="sibTrans2D1" presStyleIdx="0" presStyleCnt="2"/>
      <dgm:spPr/>
    </dgm:pt>
    <dgm:pt modelId="{13FD878A-ADDC-4374-B9A6-11E2A1C538E6}" type="pres">
      <dgm:prSet presAssocID="{B986ABEB-EE5D-436D-9B93-2CC24E2E5DD4}" presName="composite" presStyleCnt="0"/>
      <dgm:spPr/>
    </dgm:pt>
    <dgm:pt modelId="{D3D8EB7E-759F-42F9-A039-1AF8E4EF771F}" type="pres">
      <dgm:prSet presAssocID="{B986ABEB-EE5D-436D-9B93-2CC24E2E5DD4}" presName="parTx" presStyleLbl="node1" presStyleIdx="0" presStyleCnt="3">
        <dgm:presLayoutVars>
          <dgm:chMax val="0"/>
          <dgm:chPref val="0"/>
          <dgm:bulletEnabled val="1"/>
        </dgm:presLayoutVars>
      </dgm:prSet>
      <dgm:spPr/>
    </dgm:pt>
    <dgm:pt modelId="{66B80AEC-C51A-462B-B0A7-8C7F50062F62}" type="pres">
      <dgm:prSet presAssocID="{B986ABEB-EE5D-436D-9B93-2CC24E2E5DD4}" presName="parSh" presStyleLbl="node1" presStyleIdx="1" presStyleCnt="3"/>
      <dgm:spPr/>
    </dgm:pt>
    <dgm:pt modelId="{07547BBC-4F3F-481C-A674-D567219F33E3}" type="pres">
      <dgm:prSet presAssocID="{B986ABEB-EE5D-436D-9B93-2CC24E2E5DD4}" presName="desTx" presStyleLbl="fgAcc1" presStyleIdx="1" presStyleCnt="3">
        <dgm:presLayoutVars>
          <dgm:bulletEnabled val="1"/>
        </dgm:presLayoutVars>
      </dgm:prSet>
      <dgm:spPr/>
    </dgm:pt>
    <dgm:pt modelId="{C4980596-E1E8-46FC-92DC-9708631C89EC}" type="pres">
      <dgm:prSet presAssocID="{BC1C4398-CE33-4548-8653-B6D32193E11D}" presName="sibTrans" presStyleLbl="sibTrans2D1" presStyleIdx="1" presStyleCnt="2"/>
      <dgm:spPr/>
    </dgm:pt>
    <dgm:pt modelId="{F0850595-123D-4A92-947A-60205CA3BB76}" type="pres">
      <dgm:prSet presAssocID="{BC1C4398-CE33-4548-8653-B6D32193E11D}" presName="connTx" presStyleLbl="sibTrans2D1" presStyleIdx="1" presStyleCnt="2"/>
      <dgm:spPr/>
    </dgm:pt>
    <dgm:pt modelId="{53134FE9-D0FA-4D8B-BEF1-7033A9C9FFDE}" type="pres">
      <dgm:prSet presAssocID="{DC7A7FDB-EFB0-418A-8516-78985B2785DF}" presName="composite" presStyleCnt="0"/>
      <dgm:spPr/>
    </dgm:pt>
    <dgm:pt modelId="{207D5DCE-A46C-4159-AEA0-744813EFA2B4}" type="pres">
      <dgm:prSet presAssocID="{DC7A7FDB-EFB0-418A-8516-78985B2785DF}" presName="parTx" presStyleLbl="node1" presStyleIdx="1" presStyleCnt="3">
        <dgm:presLayoutVars>
          <dgm:chMax val="0"/>
          <dgm:chPref val="0"/>
          <dgm:bulletEnabled val="1"/>
        </dgm:presLayoutVars>
      </dgm:prSet>
      <dgm:spPr/>
    </dgm:pt>
    <dgm:pt modelId="{690F2C59-902F-4313-8847-85F2F16A38FF}" type="pres">
      <dgm:prSet presAssocID="{DC7A7FDB-EFB0-418A-8516-78985B2785DF}" presName="parSh" presStyleLbl="node1" presStyleIdx="2" presStyleCnt="3"/>
      <dgm:spPr/>
    </dgm:pt>
    <dgm:pt modelId="{A1332CD8-CA86-403A-86EF-EC63D420ACB4}" type="pres">
      <dgm:prSet presAssocID="{DC7A7FDB-EFB0-418A-8516-78985B2785DF}" presName="desTx" presStyleLbl="fgAcc1" presStyleIdx="2" presStyleCnt="3">
        <dgm:presLayoutVars>
          <dgm:bulletEnabled val="1"/>
        </dgm:presLayoutVars>
      </dgm:prSet>
      <dgm:spPr/>
    </dgm:pt>
  </dgm:ptLst>
  <dgm:cxnLst>
    <dgm:cxn modelId="{C4468105-50CC-4B25-A6EB-D67000F64948}" type="presOf" srcId="{7F40D7CB-C02E-4C53-A7C0-DC7B5CC972E4}" destId="{8628B7DC-6DBE-439F-9B10-CE3BE5FA47C8}" srcOrd="0" destOrd="0" presId="urn:microsoft.com/office/officeart/2005/8/layout/process3"/>
    <dgm:cxn modelId="{4DF13E09-92E5-4F3C-919E-43C7B5DF7512}" srcId="{DC7A7FDB-EFB0-418A-8516-78985B2785DF}" destId="{326D5477-E675-4974-9913-5968CE178570}" srcOrd="0" destOrd="0" parTransId="{D3D7AD41-1C7C-4A35-8E1C-20A31BC4FBC4}" sibTransId="{FB40F752-39E1-4835-9D42-565BDD19D848}"/>
    <dgm:cxn modelId="{D1F01317-3A93-439B-B673-7D5E85DD4477}" type="presOf" srcId="{AA514A21-9C13-4A04-BF0A-8726655E16D5}" destId="{A01428F5-DEEF-45F1-B992-0B1CABBCD0E4}" srcOrd="0" destOrd="0" presId="urn:microsoft.com/office/officeart/2005/8/layout/process3"/>
    <dgm:cxn modelId="{EB85C019-6635-4B81-AF67-DC5A66042147}" type="presOf" srcId="{B986ABEB-EE5D-436D-9B93-2CC24E2E5DD4}" destId="{66B80AEC-C51A-462B-B0A7-8C7F50062F62}" srcOrd="1" destOrd="0" presId="urn:microsoft.com/office/officeart/2005/8/layout/process3"/>
    <dgm:cxn modelId="{00A9D21D-D6D0-4E03-8395-2112F88F25AA}" srcId="{AA514A21-9C13-4A04-BF0A-8726655E16D5}" destId="{0A5F1BDE-95CA-4739-835E-33D75AB472E8}" srcOrd="0" destOrd="0" parTransId="{2F5D68D6-8397-4D49-8808-596B7E94C557}" sibTransId="{7F40D7CB-C02E-4C53-A7C0-DC7B5CC972E4}"/>
    <dgm:cxn modelId="{4599D91D-2329-4453-91B8-A357FE9A7906}" type="presOf" srcId="{326D5477-E675-4974-9913-5968CE178570}" destId="{A1332CD8-CA86-403A-86EF-EC63D420ACB4}" srcOrd="0" destOrd="0" presId="urn:microsoft.com/office/officeart/2005/8/layout/process3"/>
    <dgm:cxn modelId="{BD14A025-60FC-4383-BA85-B772166F1D27}" type="presOf" srcId="{BC1C4398-CE33-4548-8653-B6D32193E11D}" destId="{F0850595-123D-4A92-947A-60205CA3BB76}" srcOrd="1" destOrd="0" presId="urn:microsoft.com/office/officeart/2005/8/layout/process3"/>
    <dgm:cxn modelId="{A43B0738-0E70-41F5-B713-A851372EB762}" type="presOf" srcId="{DC7A7FDB-EFB0-418A-8516-78985B2785DF}" destId="{207D5DCE-A46C-4159-AEA0-744813EFA2B4}" srcOrd="0" destOrd="0" presId="urn:microsoft.com/office/officeart/2005/8/layout/process3"/>
    <dgm:cxn modelId="{2DBFB46B-E5CE-4578-993F-268D3D8235C3}" type="presOf" srcId="{BC1C4398-CE33-4548-8653-B6D32193E11D}" destId="{C4980596-E1E8-46FC-92DC-9708631C89EC}" srcOrd="0" destOrd="0" presId="urn:microsoft.com/office/officeart/2005/8/layout/process3"/>
    <dgm:cxn modelId="{DBAD5675-A12B-4709-ACCD-831331E4EFED}" srcId="{B986ABEB-EE5D-436D-9B93-2CC24E2E5DD4}" destId="{1612EB0A-22DB-4A41-90FB-E7B359D8F5F7}" srcOrd="0" destOrd="0" parTransId="{FA2D8D26-AC0C-4875-BE4E-AA0453DBFD65}" sibTransId="{42B3E533-97D0-4F2E-8659-AB9A3A82BB63}"/>
    <dgm:cxn modelId="{8EEED275-1BAD-4B7C-8EA1-9C9C7DD0140F}" srcId="{0A5F1BDE-95CA-4739-835E-33D75AB472E8}" destId="{787A685D-0400-40DD-BBD3-72F29D67A466}" srcOrd="0" destOrd="0" parTransId="{65FD8310-8C43-4822-A4C0-0D0AF65711DD}" sibTransId="{0A44A33F-0EF5-40E6-9213-59BE5566B161}"/>
    <dgm:cxn modelId="{7614DD80-5FED-4AE3-929C-9FE070E802F9}" type="presOf" srcId="{B986ABEB-EE5D-436D-9B93-2CC24E2E5DD4}" destId="{D3D8EB7E-759F-42F9-A039-1AF8E4EF771F}" srcOrd="0" destOrd="0" presId="urn:microsoft.com/office/officeart/2005/8/layout/process3"/>
    <dgm:cxn modelId="{3CEF3B84-39CA-436E-8FCD-7DBD4E9E913E}" type="presOf" srcId="{787A685D-0400-40DD-BBD3-72F29D67A466}" destId="{5688B130-7994-4C81-9A9B-96071FCBE112}" srcOrd="0" destOrd="0" presId="urn:microsoft.com/office/officeart/2005/8/layout/process3"/>
    <dgm:cxn modelId="{43400B8E-586C-40CF-8A31-7B0FD99256C9}" type="presOf" srcId="{7F40D7CB-C02E-4C53-A7C0-DC7B5CC972E4}" destId="{844BA552-A4C4-499E-A3B7-01410C4C6D7E}" srcOrd="1" destOrd="0" presId="urn:microsoft.com/office/officeart/2005/8/layout/process3"/>
    <dgm:cxn modelId="{458B4791-4C34-44E6-9B56-0E40B6D93373}" type="presOf" srcId="{1612EB0A-22DB-4A41-90FB-E7B359D8F5F7}" destId="{07547BBC-4F3F-481C-A674-D567219F33E3}" srcOrd="0" destOrd="0" presId="urn:microsoft.com/office/officeart/2005/8/layout/process3"/>
    <dgm:cxn modelId="{4E6E8E92-E15F-4C74-8E63-AF4491E9EE5F}" type="presOf" srcId="{0A5F1BDE-95CA-4739-835E-33D75AB472E8}" destId="{D49725E6-C23F-40DD-B27C-3B376D7F05EB}" srcOrd="0" destOrd="0" presId="urn:microsoft.com/office/officeart/2005/8/layout/process3"/>
    <dgm:cxn modelId="{47906CB4-BAB3-4BBF-AE7D-8A7EE90B339E}" type="presOf" srcId="{0A5F1BDE-95CA-4739-835E-33D75AB472E8}" destId="{04C9BA10-35AA-4D73-897B-EA0424A49FA8}" srcOrd="1" destOrd="0" presId="urn:microsoft.com/office/officeart/2005/8/layout/process3"/>
    <dgm:cxn modelId="{63FA54BD-D543-4408-9949-4DDBC616C568}" type="presOf" srcId="{DC7A7FDB-EFB0-418A-8516-78985B2785DF}" destId="{690F2C59-902F-4313-8847-85F2F16A38FF}" srcOrd="1" destOrd="0" presId="urn:microsoft.com/office/officeart/2005/8/layout/process3"/>
    <dgm:cxn modelId="{FBDD2CCA-2E1E-491F-8DDE-71B08B079EE8}" srcId="{AA514A21-9C13-4A04-BF0A-8726655E16D5}" destId="{B986ABEB-EE5D-436D-9B93-2CC24E2E5DD4}" srcOrd="1" destOrd="0" parTransId="{09A46E6C-24C7-483C-87B9-25C3EF0996A8}" sibTransId="{BC1C4398-CE33-4548-8653-B6D32193E11D}"/>
    <dgm:cxn modelId="{246C71DB-37F5-41F8-B244-6E06B63B1820}" srcId="{AA514A21-9C13-4A04-BF0A-8726655E16D5}" destId="{DC7A7FDB-EFB0-418A-8516-78985B2785DF}" srcOrd="2" destOrd="0" parTransId="{103A952F-2623-4C5F-8B38-0B5EADBDD4F3}" sibTransId="{6A175D00-1134-441F-99F1-4D3D955C0C85}"/>
    <dgm:cxn modelId="{0F2A07D3-936F-4644-ABCF-106528AF38BE}" type="presParOf" srcId="{A01428F5-DEEF-45F1-B992-0B1CABBCD0E4}" destId="{7423EBDD-5095-4CCB-A619-E4999FA5F5E6}" srcOrd="0" destOrd="0" presId="urn:microsoft.com/office/officeart/2005/8/layout/process3"/>
    <dgm:cxn modelId="{FD458E42-0490-4C78-A848-21E14D5C8BAD}" type="presParOf" srcId="{7423EBDD-5095-4CCB-A619-E4999FA5F5E6}" destId="{D49725E6-C23F-40DD-B27C-3B376D7F05EB}" srcOrd="0" destOrd="0" presId="urn:microsoft.com/office/officeart/2005/8/layout/process3"/>
    <dgm:cxn modelId="{ED90E27A-FACC-48CA-9218-7747632F7FD6}" type="presParOf" srcId="{7423EBDD-5095-4CCB-A619-E4999FA5F5E6}" destId="{04C9BA10-35AA-4D73-897B-EA0424A49FA8}" srcOrd="1" destOrd="0" presId="urn:microsoft.com/office/officeart/2005/8/layout/process3"/>
    <dgm:cxn modelId="{F09C0256-31E3-4FCB-916F-578176FEC0F7}" type="presParOf" srcId="{7423EBDD-5095-4CCB-A619-E4999FA5F5E6}" destId="{5688B130-7994-4C81-9A9B-96071FCBE112}" srcOrd="2" destOrd="0" presId="urn:microsoft.com/office/officeart/2005/8/layout/process3"/>
    <dgm:cxn modelId="{5D4B3D78-3EA7-42DB-B730-5A0FA9CFB060}" type="presParOf" srcId="{A01428F5-DEEF-45F1-B992-0B1CABBCD0E4}" destId="{8628B7DC-6DBE-439F-9B10-CE3BE5FA47C8}" srcOrd="1" destOrd="0" presId="urn:microsoft.com/office/officeart/2005/8/layout/process3"/>
    <dgm:cxn modelId="{14A0A2A4-FD67-411C-8927-4A6DD3734195}" type="presParOf" srcId="{8628B7DC-6DBE-439F-9B10-CE3BE5FA47C8}" destId="{844BA552-A4C4-499E-A3B7-01410C4C6D7E}" srcOrd="0" destOrd="0" presId="urn:microsoft.com/office/officeart/2005/8/layout/process3"/>
    <dgm:cxn modelId="{9934E72C-26CF-479F-8576-06B4646BFEC5}" type="presParOf" srcId="{A01428F5-DEEF-45F1-B992-0B1CABBCD0E4}" destId="{13FD878A-ADDC-4374-B9A6-11E2A1C538E6}" srcOrd="2" destOrd="0" presId="urn:microsoft.com/office/officeart/2005/8/layout/process3"/>
    <dgm:cxn modelId="{078AEFAB-3B02-4C43-B1FA-0000E4E4AD03}" type="presParOf" srcId="{13FD878A-ADDC-4374-B9A6-11E2A1C538E6}" destId="{D3D8EB7E-759F-42F9-A039-1AF8E4EF771F}" srcOrd="0" destOrd="0" presId="urn:microsoft.com/office/officeart/2005/8/layout/process3"/>
    <dgm:cxn modelId="{3DFB8345-090E-4A87-B6D4-AE29B373D391}" type="presParOf" srcId="{13FD878A-ADDC-4374-B9A6-11E2A1C538E6}" destId="{66B80AEC-C51A-462B-B0A7-8C7F50062F62}" srcOrd="1" destOrd="0" presId="urn:microsoft.com/office/officeart/2005/8/layout/process3"/>
    <dgm:cxn modelId="{4518EE54-9200-45B8-A165-277E3E805FD9}" type="presParOf" srcId="{13FD878A-ADDC-4374-B9A6-11E2A1C538E6}" destId="{07547BBC-4F3F-481C-A674-D567219F33E3}" srcOrd="2" destOrd="0" presId="urn:microsoft.com/office/officeart/2005/8/layout/process3"/>
    <dgm:cxn modelId="{ACE14492-9425-4EB9-AF8B-B3675B875C30}" type="presParOf" srcId="{A01428F5-DEEF-45F1-B992-0B1CABBCD0E4}" destId="{C4980596-E1E8-46FC-92DC-9708631C89EC}" srcOrd="3" destOrd="0" presId="urn:microsoft.com/office/officeart/2005/8/layout/process3"/>
    <dgm:cxn modelId="{42793A43-31A1-4E2B-BA84-035F6D0FBF7C}" type="presParOf" srcId="{C4980596-E1E8-46FC-92DC-9708631C89EC}" destId="{F0850595-123D-4A92-947A-60205CA3BB76}" srcOrd="0" destOrd="0" presId="urn:microsoft.com/office/officeart/2005/8/layout/process3"/>
    <dgm:cxn modelId="{CE791664-B415-4AEA-AA1A-A257802A3987}" type="presParOf" srcId="{A01428F5-DEEF-45F1-B992-0B1CABBCD0E4}" destId="{53134FE9-D0FA-4D8B-BEF1-7033A9C9FFDE}" srcOrd="4" destOrd="0" presId="urn:microsoft.com/office/officeart/2005/8/layout/process3"/>
    <dgm:cxn modelId="{3E231281-37A1-4842-BC2D-F295FB502A66}" type="presParOf" srcId="{53134FE9-D0FA-4D8B-BEF1-7033A9C9FFDE}" destId="{207D5DCE-A46C-4159-AEA0-744813EFA2B4}" srcOrd="0" destOrd="0" presId="urn:microsoft.com/office/officeart/2005/8/layout/process3"/>
    <dgm:cxn modelId="{20433F75-7D32-43AB-84E4-93A8FD928600}" type="presParOf" srcId="{53134FE9-D0FA-4D8B-BEF1-7033A9C9FFDE}" destId="{690F2C59-902F-4313-8847-85F2F16A38FF}" srcOrd="1" destOrd="0" presId="urn:microsoft.com/office/officeart/2005/8/layout/process3"/>
    <dgm:cxn modelId="{B5B81A23-3D0E-41BE-BC58-A9FF3E747851}" type="presParOf" srcId="{53134FE9-D0FA-4D8B-BEF1-7033A9C9FFDE}" destId="{A1332CD8-CA86-403A-86EF-EC63D420ACB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0CED6C-7CAC-4A8E-9A93-55B56F01EA7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F25E5B66-C2B9-432A-A3DF-B09B4417BD57}">
      <dgm:prSet phldrT="[Text]"/>
      <dgm:spPr/>
      <dgm:t>
        <a:bodyPr/>
        <a:lstStyle/>
        <a:p>
          <a:r>
            <a:rPr lang="en-US" dirty="0"/>
            <a:t>Raw Data</a:t>
          </a:r>
        </a:p>
      </dgm:t>
    </dgm:pt>
    <dgm:pt modelId="{70BA2D49-7934-43D3-9D2C-8DAE51323832}" type="parTrans" cxnId="{D780E2C8-5B6C-46AE-8C6B-AB0C9F5F9FEF}">
      <dgm:prSet/>
      <dgm:spPr/>
      <dgm:t>
        <a:bodyPr/>
        <a:lstStyle/>
        <a:p>
          <a:endParaRPr lang="en-US"/>
        </a:p>
      </dgm:t>
    </dgm:pt>
    <dgm:pt modelId="{B2A445D9-E498-4610-B6C0-67CFC59583C1}" type="sibTrans" cxnId="{D780E2C8-5B6C-46AE-8C6B-AB0C9F5F9FEF}">
      <dgm:prSet/>
      <dgm:spPr/>
      <dgm:t>
        <a:bodyPr/>
        <a:lstStyle/>
        <a:p>
          <a:endParaRPr lang="en-US"/>
        </a:p>
      </dgm:t>
    </dgm:pt>
    <dgm:pt modelId="{6A68C8F1-D033-45C4-BDC0-989AB10B46EE}">
      <dgm:prSet phldrT="[Text]" phldr="1"/>
      <dgm:spPr/>
      <dgm:t>
        <a:bodyPr/>
        <a:lstStyle/>
        <a:p>
          <a:endParaRPr lang="en-US"/>
        </a:p>
      </dgm:t>
    </dgm:pt>
    <dgm:pt modelId="{8EEB3849-707F-413A-9FCA-7DCE92349B37}" type="parTrans" cxnId="{EB1DFD22-92DE-4693-8F21-C342CCFA37CD}">
      <dgm:prSet/>
      <dgm:spPr/>
      <dgm:t>
        <a:bodyPr/>
        <a:lstStyle/>
        <a:p>
          <a:endParaRPr lang="en-US"/>
        </a:p>
      </dgm:t>
    </dgm:pt>
    <dgm:pt modelId="{82360290-14F3-491A-8F81-01EF1B6069E2}" type="sibTrans" cxnId="{EB1DFD22-92DE-4693-8F21-C342CCFA37CD}">
      <dgm:prSet/>
      <dgm:spPr/>
      <dgm:t>
        <a:bodyPr/>
        <a:lstStyle/>
        <a:p>
          <a:endParaRPr lang="en-US"/>
        </a:p>
      </dgm:t>
    </dgm:pt>
    <dgm:pt modelId="{8900C33D-EFC3-46A6-9675-837D52202FE3}">
      <dgm:prSet phldrT="[Text]" phldr="1"/>
      <dgm:spPr/>
      <dgm:t>
        <a:bodyPr/>
        <a:lstStyle/>
        <a:p>
          <a:endParaRPr lang="en-US"/>
        </a:p>
      </dgm:t>
    </dgm:pt>
    <dgm:pt modelId="{9E3CF37E-F08B-42FB-8E16-7255507A6291}" type="parTrans" cxnId="{E605E622-C051-4B49-8AED-7BB524390255}">
      <dgm:prSet/>
      <dgm:spPr/>
      <dgm:t>
        <a:bodyPr/>
        <a:lstStyle/>
        <a:p>
          <a:endParaRPr lang="en-US"/>
        </a:p>
      </dgm:t>
    </dgm:pt>
    <dgm:pt modelId="{B09E4940-9DD2-49A1-A9BC-60FAF5EFF959}" type="sibTrans" cxnId="{E605E622-C051-4B49-8AED-7BB524390255}">
      <dgm:prSet/>
      <dgm:spPr/>
      <dgm:t>
        <a:bodyPr/>
        <a:lstStyle/>
        <a:p>
          <a:endParaRPr lang="en-US"/>
        </a:p>
      </dgm:t>
    </dgm:pt>
    <dgm:pt modelId="{E38608D1-0E90-4FF7-8938-D91F1EA3B18A}">
      <dgm:prSet phldrT="[Text]" phldr="1"/>
      <dgm:spPr/>
      <dgm:t>
        <a:bodyPr/>
        <a:lstStyle/>
        <a:p>
          <a:endParaRPr lang="en-US"/>
        </a:p>
      </dgm:t>
    </dgm:pt>
    <dgm:pt modelId="{97780271-C896-4BAF-A3BF-C2766E3653BE}" type="parTrans" cxnId="{B1F0AE3A-B8F4-4DA7-8543-5E87C1CD9FE7}">
      <dgm:prSet/>
      <dgm:spPr/>
      <dgm:t>
        <a:bodyPr/>
        <a:lstStyle/>
        <a:p>
          <a:endParaRPr lang="en-US"/>
        </a:p>
      </dgm:t>
    </dgm:pt>
    <dgm:pt modelId="{783A8A70-05B1-4295-86EA-DD742EF1D2AC}" type="sibTrans" cxnId="{B1F0AE3A-B8F4-4DA7-8543-5E87C1CD9FE7}">
      <dgm:prSet/>
      <dgm:spPr/>
      <dgm:t>
        <a:bodyPr/>
        <a:lstStyle/>
        <a:p>
          <a:endParaRPr lang="en-US"/>
        </a:p>
      </dgm:t>
    </dgm:pt>
    <dgm:pt modelId="{44A9E2EC-C5D9-4D58-92EC-CECDB0DF6D19}">
      <dgm:prSet phldrT="[Text]" phldr="1"/>
      <dgm:spPr/>
      <dgm:t>
        <a:bodyPr/>
        <a:lstStyle/>
        <a:p>
          <a:endParaRPr lang="en-US"/>
        </a:p>
      </dgm:t>
    </dgm:pt>
    <dgm:pt modelId="{A36FCB48-09D7-4FE1-846B-93F2E2F8235D}" type="parTrans" cxnId="{90889F1A-7DF9-45FD-982C-F6C78719C60E}">
      <dgm:prSet/>
      <dgm:spPr/>
      <dgm:t>
        <a:bodyPr/>
        <a:lstStyle/>
        <a:p>
          <a:endParaRPr lang="en-US"/>
        </a:p>
      </dgm:t>
    </dgm:pt>
    <dgm:pt modelId="{C052B86E-EB6A-4C95-A30B-C1FC26371581}" type="sibTrans" cxnId="{90889F1A-7DF9-45FD-982C-F6C78719C60E}">
      <dgm:prSet/>
      <dgm:spPr/>
      <dgm:t>
        <a:bodyPr/>
        <a:lstStyle/>
        <a:p>
          <a:endParaRPr lang="en-US"/>
        </a:p>
      </dgm:t>
    </dgm:pt>
    <dgm:pt modelId="{BDF58935-F615-4761-9B53-9C56598A2B33}">
      <dgm:prSet phldrT="[Text]" phldr="1"/>
      <dgm:spPr/>
      <dgm:t>
        <a:bodyPr/>
        <a:lstStyle/>
        <a:p>
          <a:endParaRPr lang="en-US"/>
        </a:p>
      </dgm:t>
    </dgm:pt>
    <dgm:pt modelId="{07F5550F-6328-4E1C-A21C-17EA99AE8535}" type="parTrans" cxnId="{CEE7526B-4674-4DE6-ACC8-41FDDA8D5842}">
      <dgm:prSet/>
      <dgm:spPr/>
      <dgm:t>
        <a:bodyPr/>
        <a:lstStyle/>
        <a:p>
          <a:endParaRPr lang="en-US"/>
        </a:p>
      </dgm:t>
    </dgm:pt>
    <dgm:pt modelId="{7E603684-050B-4F12-AE31-FEBD3DAAFABA}" type="sibTrans" cxnId="{CEE7526B-4674-4DE6-ACC8-41FDDA8D5842}">
      <dgm:prSet/>
      <dgm:spPr/>
      <dgm:t>
        <a:bodyPr/>
        <a:lstStyle/>
        <a:p>
          <a:endParaRPr lang="en-US"/>
        </a:p>
      </dgm:t>
    </dgm:pt>
    <dgm:pt modelId="{46D67EB8-1C73-4BD3-BB16-602E279EB5E1}">
      <dgm:prSet phldrT="[Text]" phldr="1"/>
      <dgm:spPr/>
      <dgm:t>
        <a:bodyPr/>
        <a:lstStyle/>
        <a:p>
          <a:endParaRPr lang="en-US"/>
        </a:p>
      </dgm:t>
    </dgm:pt>
    <dgm:pt modelId="{11E2CE29-CD17-4498-88EA-415F08AD9772}" type="parTrans" cxnId="{7EAF3475-E6A3-4435-ACEC-D85BA0F1522F}">
      <dgm:prSet/>
      <dgm:spPr/>
      <dgm:t>
        <a:bodyPr/>
        <a:lstStyle/>
        <a:p>
          <a:endParaRPr lang="en-US"/>
        </a:p>
      </dgm:t>
    </dgm:pt>
    <dgm:pt modelId="{BE989C3A-5FC5-4C43-85E4-7CC725FA7A8F}" type="sibTrans" cxnId="{7EAF3475-E6A3-4435-ACEC-D85BA0F1522F}">
      <dgm:prSet/>
      <dgm:spPr/>
      <dgm:t>
        <a:bodyPr/>
        <a:lstStyle/>
        <a:p>
          <a:endParaRPr lang="en-US"/>
        </a:p>
      </dgm:t>
    </dgm:pt>
    <dgm:pt modelId="{9BE07652-D982-440E-8C64-1266ECE25883}">
      <dgm:prSet phldrT="[Text]" phldr="1"/>
      <dgm:spPr/>
      <dgm:t>
        <a:bodyPr/>
        <a:lstStyle/>
        <a:p>
          <a:endParaRPr lang="en-US"/>
        </a:p>
      </dgm:t>
    </dgm:pt>
    <dgm:pt modelId="{7B526AC3-B9E6-4FA5-90A3-0B0713ABCFE7}" type="parTrans" cxnId="{73A00AE3-B854-4CC6-8E22-B43A2471CD46}">
      <dgm:prSet/>
      <dgm:spPr/>
      <dgm:t>
        <a:bodyPr/>
        <a:lstStyle/>
        <a:p>
          <a:endParaRPr lang="en-US"/>
        </a:p>
      </dgm:t>
    </dgm:pt>
    <dgm:pt modelId="{290E1293-5623-48C2-9020-FD45D16CDB11}" type="sibTrans" cxnId="{73A00AE3-B854-4CC6-8E22-B43A2471CD46}">
      <dgm:prSet/>
      <dgm:spPr/>
      <dgm:t>
        <a:bodyPr/>
        <a:lstStyle/>
        <a:p>
          <a:endParaRPr lang="en-US"/>
        </a:p>
      </dgm:t>
    </dgm:pt>
    <dgm:pt modelId="{1DC6E556-5DBB-4134-9352-9A71F30A37BA}">
      <dgm:prSet phldrT="[Text]" phldr="1"/>
      <dgm:spPr/>
      <dgm:t>
        <a:bodyPr/>
        <a:lstStyle/>
        <a:p>
          <a:endParaRPr lang="en-US" dirty="0"/>
        </a:p>
      </dgm:t>
    </dgm:pt>
    <dgm:pt modelId="{72BE0057-A71F-4046-B7D9-CE8E85132BBA}" type="parTrans" cxnId="{31E2563A-0299-4E6E-91BD-CAB48C1479FE}">
      <dgm:prSet/>
      <dgm:spPr/>
      <dgm:t>
        <a:bodyPr/>
        <a:lstStyle/>
        <a:p>
          <a:endParaRPr lang="en-US"/>
        </a:p>
      </dgm:t>
    </dgm:pt>
    <dgm:pt modelId="{15EAE0C1-6E11-477C-B23C-B1A2169E086A}" type="sibTrans" cxnId="{31E2563A-0299-4E6E-91BD-CAB48C1479FE}">
      <dgm:prSet/>
      <dgm:spPr/>
      <dgm:t>
        <a:bodyPr/>
        <a:lstStyle/>
        <a:p>
          <a:endParaRPr lang="en-US"/>
        </a:p>
      </dgm:t>
    </dgm:pt>
    <dgm:pt modelId="{BB372BD9-7F2B-4B70-8808-CD09A21FA6DF}">
      <dgm:prSet/>
      <dgm:spPr/>
      <dgm:t>
        <a:bodyPr/>
        <a:lstStyle/>
        <a:p>
          <a:endParaRPr lang="en-US"/>
        </a:p>
      </dgm:t>
    </dgm:pt>
    <dgm:pt modelId="{49675B70-A598-4522-83D5-30244FE668D6}" type="parTrans" cxnId="{5638A40D-23C5-4D6F-815B-3650127697C7}">
      <dgm:prSet/>
      <dgm:spPr/>
    </dgm:pt>
    <dgm:pt modelId="{122383B6-6611-45D5-9F21-24A8EED7568D}" type="sibTrans" cxnId="{5638A40D-23C5-4D6F-815B-3650127697C7}">
      <dgm:prSet/>
      <dgm:spPr/>
    </dgm:pt>
    <dgm:pt modelId="{37C9C968-0530-499B-BA08-6563977D4C88}">
      <dgm:prSet/>
      <dgm:spPr/>
      <dgm:t>
        <a:bodyPr/>
        <a:lstStyle/>
        <a:p>
          <a:endParaRPr lang="en-US"/>
        </a:p>
      </dgm:t>
    </dgm:pt>
    <dgm:pt modelId="{E70F1B9C-3540-490B-BF61-3D22186532F6}" type="parTrans" cxnId="{C41567E1-DC25-433E-A533-17AD223A0BE9}">
      <dgm:prSet/>
      <dgm:spPr/>
    </dgm:pt>
    <dgm:pt modelId="{05D0FA46-C022-441E-A76A-76B44BB7280D}" type="sibTrans" cxnId="{C41567E1-DC25-433E-A533-17AD223A0BE9}">
      <dgm:prSet/>
      <dgm:spPr/>
    </dgm:pt>
    <dgm:pt modelId="{CC4B926B-4060-4648-8548-27A58BBC094F}" type="pres">
      <dgm:prSet presAssocID="{AC0CED6C-7CAC-4A8E-9A93-55B56F01EA79}" presName="Name0" presStyleCnt="0">
        <dgm:presLayoutVars>
          <dgm:dir/>
          <dgm:animLvl val="lvl"/>
          <dgm:resizeHandles val="exact"/>
        </dgm:presLayoutVars>
      </dgm:prSet>
      <dgm:spPr/>
    </dgm:pt>
    <dgm:pt modelId="{3F44CCD7-CEEF-4D29-BF33-70788DEBC089}" type="pres">
      <dgm:prSet presAssocID="{37C9C968-0530-499B-BA08-6563977D4C88}" presName="boxAndChildren" presStyleCnt="0"/>
      <dgm:spPr/>
    </dgm:pt>
    <dgm:pt modelId="{E8807C63-E420-44CB-AFD1-49CF5850BCA2}" type="pres">
      <dgm:prSet presAssocID="{37C9C968-0530-499B-BA08-6563977D4C88}" presName="parentTextBox" presStyleLbl="node1" presStyleIdx="0" presStyleCnt="5"/>
      <dgm:spPr/>
    </dgm:pt>
    <dgm:pt modelId="{83A46BC4-6DAB-4538-96E3-BAE0A4DF1D8A}" type="pres">
      <dgm:prSet presAssocID="{122383B6-6611-45D5-9F21-24A8EED7568D}" presName="sp" presStyleCnt="0"/>
      <dgm:spPr/>
    </dgm:pt>
    <dgm:pt modelId="{D95B888B-014A-4838-A263-CAAB64A70048}" type="pres">
      <dgm:prSet presAssocID="{BB372BD9-7F2B-4B70-8808-CD09A21FA6DF}" presName="arrowAndChildren" presStyleCnt="0"/>
      <dgm:spPr/>
    </dgm:pt>
    <dgm:pt modelId="{42B56D6C-9805-465A-AD6D-E4858FCB36D8}" type="pres">
      <dgm:prSet presAssocID="{BB372BD9-7F2B-4B70-8808-CD09A21FA6DF}" presName="parentTextArrow" presStyleLbl="node1" presStyleIdx="1" presStyleCnt="5"/>
      <dgm:spPr/>
    </dgm:pt>
    <dgm:pt modelId="{E9D02BBC-4607-4818-84EC-6F6388997247}" type="pres">
      <dgm:prSet presAssocID="{BE989C3A-5FC5-4C43-85E4-7CC725FA7A8F}" presName="sp" presStyleCnt="0"/>
      <dgm:spPr/>
    </dgm:pt>
    <dgm:pt modelId="{3042B3CE-F674-4C0F-8158-650B91A88C5A}" type="pres">
      <dgm:prSet presAssocID="{46D67EB8-1C73-4BD3-BB16-602E279EB5E1}" presName="arrowAndChildren" presStyleCnt="0"/>
      <dgm:spPr/>
    </dgm:pt>
    <dgm:pt modelId="{590CE54F-B6A2-4468-8D57-294DB8F4CE17}" type="pres">
      <dgm:prSet presAssocID="{46D67EB8-1C73-4BD3-BB16-602E279EB5E1}" presName="parentTextArrow" presStyleLbl="node1" presStyleIdx="1" presStyleCnt="5"/>
      <dgm:spPr/>
    </dgm:pt>
    <dgm:pt modelId="{DB921073-7514-4457-8736-7AA45CA99763}" type="pres">
      <dgm:prSet presAssocID="{46D67EB8-1C73-4BD3-BB16-602E279EB5E1}" presName="arrow" presStyleLbl="node1" presStyleIdx="2" presStyleCnt="5"/>
      <dgm:spPr/>
    </dgm:pt>
    <dgm:pt modelId="{4F6ED6A0-AD9D-4834-B97C-CAF8901B5278}" type="pres">
      <dgm:prSet presAssocID="{46D67EB8-1C73-4BD3-BB16-602E279EB5E1}" presName="descendantArrow" presStyleCnt="0"/>
      <dgm:spPr/>
    </dgm:pt>
    <dgm:pt modelId="{E9B94344-57C6-4D21-B3D4-ACB599243C5B}" type="pres">
      <dgm:prSet presAssocID="{9BE07652-D982-440E-8C64-1266ECE25883}" presName="childTextArrow" presStyleLbl="fgAccFollowNode1" presStyleIdx="0" presStyleCnt="6">
        <dgm:presLayoutVars>
          <dgm:bulletEnabled val="1"/>
        </dgm:presLayoutVars>
      </dgm:prSet>
      <dgm:spPr/>
    </dgm:pt>
    <dgm:pt modelId="{93825CA0-4AFB-4772-8B4A-852395A99653}" type="pres">
      <dgm:prSet presAssocID="{1DC6E556-5DBB-4134-9352-9A71F30A37BA}" presName="childTextArrow" presStyleLbl="fgAccFollowNode1" presStyleIdx="1" presStyleCnt="6">
        <dgm:presLayoutVars>
          <dgm:bulletEnabled val="1"/>
        </dgm:presLayoutVars>
      </dgm:prSet>
      <dgm:spPr/>
    </dgm:pt>
    <dgm:pt modelId="{05527960-5061-4DE7-A909-7481F01646CD}" type="pres">
      <dgm:prSet presAssocID="{783A8A70-05B1-4295-86EA-DD742EF1D2AC}" presName="sp" presStyleCnt="0"/>
      <dgm:spPr/>
    </dgm:pt>
    <dgm:pt modelId="{F0B98F3A-DE07-4501-9827-B9FB33BDD69A}" type="pres">
      <dgm:prSet presAssocID="{E38608D1-0E90-4FF7-8938-D91F1EA3B18A}" presName="arrowAndChildren" presStyleCnt="0"/>
      <dgm:spPr/>
    </dgm:pt>
    <dgm:pt modelId="{F4DEA2CD-A78B-4C8A-B2C9-B89AB267452D}" type="pres">
      <dgm:prSet presAssocID="{E38608D1-0E90-4FF7-8938-D91F1EA3B18A}" presName="parentTextArrow" presStyleLbl="node1" presStyleIdx="2" presStyleCnt="5"/>
      <dgm:spPr/>
    </dgm:pt>
    <dgm:pt modelId="{B0781087-B6AD-422F-AB73-954C9EE29C4B}" type="pres">
      <dgm:prSet presAssocID="{E38608D1-0E90-4FF7-8938-D91F1EA3B18A}" presName="arrow" presStyleLbl="node1" presStyleIdx="3" presStyleCnt="5"/>
      <dgm:spPr/>
    </dgm:pt>
    <dgm:pt modelId="{6BCA30B9-543E-4B13-9E60-D5F5123B9287}" type="pres">
      <dgm:prSet presAssocID="{E38608D1-0E90-4FF7-8938-D91F1EA3B18A}" presName="descendantArrow" presStyleCnt="0"/>
      <dgm:spPr/>
    </dgm:pt>
    <dgm:pt modelId="{B740D6B3-EA99-4ABB-90B3-58E0DEDF5B02}" type="pres">
      <dgm:prSet presAssocID="{44A9E2EC-C5D9-4D58-92EC-CECDB0DF6D19}" presName="childTextArrow" presStyleLbl="fgAccFollowNode1" presStyleIdx="2" presStyleCnt="6">
        <dgm:presLayoutVars>
          <dgm:bulletEnabled val="1"/>
        </dgm:presLayoutVars>
      </dgm:prSet>
      <dgm:spPr/>
    </dgm:pt>
    <dgm:pt modelId="{88472704-EB1B-4BBD-A95A-5AD6D718A5DB}" type="pres">
      <dgm:prSet presAssocID="{BDF58935-F615-4761-9B53-9C56598A2B33}" presName="childTextArrow" presStyleLbl="fgAccFollowNode1" presStyleIdx="3" presStyleCnt="6">
        <dgm:presLayoutVars>
          <dgm:bulletEnabled val="1"/>
        </dgm:presLayoutVars>
      </dgm:prSet>
      <dgm:spPr/>
    </dgm:pt>
    <dgm:pt modelId="{44CE2AD5-3006-4EF5-97FE-380594920B60}" type="pres">
      <dgm:prSet presAssocID="{B2A445D9-E498-4610-B6C0-67CFC59583C1}" presName="sp" presStyleCnt="0"/>
      <dgm:spPr/>
    </dgm:pt>
    <dgm:pt modelId="{B2BD8187-ADD2-4C99-A3D7-81AE61B8F176}" type="pres">
      <dgm:prSet presAssocID="{F25E5B66-C2B9-432A-A3DF-B09B4417BD57}" presName="arrowAndChildren" presStyleCnt="0"/>
      <dgm:spPr/>
    </dgm:pt>
    <dgm:pt modelId="{1843B734-DC42-4B4D-8E0F-53075F3A34D3}" type="pres">
      <dgm:prSet presAssocID="{F25E5B66-C2B9-432A-A3DF-B09B4417BD57}" presName="parentTextArrow" presStyleLbl="node1" presStyleIdx="3" presStyleCnt="5"/>
      <dgm:spPr/>
    </dgm:pt>
    <dgm:pt modelId="{A1365829-9035-43A0-A464-CAAE0103EF8A}" type="pres">
      <dgm:prSet presAssocID="{F25E5B66-C2B9-432A-A3DF-B09B4417BD57}" presName="arrow" presStyleLbl="node1" presStyleIdx="4" presStyleCnt="5"/>
      <dgm:spPr/>
    </dgm:pt>
    <dgm:pt modelId="{A2285C70-FA72-4E87-BEA4-4DC62EEC5A94}" type="pres">
      <dgm:prSet presAssocID="{F25E5B66-C2B9-432A-A3DF-B09B4417BD57}" presName="descendantArrow" presStyleCnt="0"/>
      <dgm:spPr/>
    </dgm:pt>
    <dgm:pt modelId="{EC0B7340-7145-4FD9-BA9C-F0ED99BF40E4}" type="pres">
      <dgm:prSet presAssocID="{6A68C8F1-D033-45C4-BDC0-989AB10B46EE}" presName="childTextArrow" presStyleLbl="fgAccFollowNode1" presStyleIdx="4" presStyleCnt="6">
        <dgm:presLayoutVars>
          <dgm:bulletEnabled val="1"/>
        </dgm:presLayoutVars>
      </dgm:prSet>
      <dgm:spPr/>
    </dgm:pt>
    <dgm:pt modelId="{147365AD-B8E4-48D6-A6B1-CDDCC20753C3}" type="pres">
      <dgm:prSet presAssocID="{8900C33D-EFC3-46A6-9675-837D52202FE3}" presName="childTextArrow" presStyleLbl="fgAccFollowNode1" presStyleIdx="5" presStyleCnt="6">
        <dgm:presLayoutVars>
          <dgm:bulletEnabled val="1"/>
        </dgm:presLayoutVars>
      </dgm:prSet>
      <dgm:spPr/>
    </dgm:pt>
  </dgm:ptLst>
  <dgm:cxnLst>
    <dgm:cxn modelId="{43CA3E05-9A1A-4123-AF9E-79B6A60F2D75}" type="presOf" srcId="{6A68C8F1-D033-45C4-BDC0-989AB10B46EE}" destId="{EC0B7340-7145-4FD9-BA9C-F0ED99BF40E4}" srcOrd="0" destOrd="0" presId="urn:microsoft.com/office/officeart/2005/8/layout/process4"/>
    <dgm:cxn modelId="{5638A40D-23C5-4D6F-815B-3650127697C7}" srcId="{AC0CED6C-7CAC-4A8E-9A93-55B56F01EA79}" destId="{BB372BD9-7F2B-4B70-8808-CD09A21FA6DF}" srcOrd="3" destOrd="0" parTransId="{49675B70-A598-4522-83D5-30244FE668D6}" sibTransId="{122383B6-6611-45D5-9F21-24A8EED7568D}"/>
    <dgm:cxn modelId="{DC393110-2EAF-47D4-A2C0-367E0AD28EA4}" type="presOf" srcId="{1DC6E556-5DBB-4134-9352-9A71F30A37BA}" destId="{93825CA0-4AFB-4772-8B4A-852395A99653}" srcOrd="0" destOrd="0" presId="urn:microsoft.com/office/officeart/2005/8/layout/process4"/>
    <dgm:cxn modelId="{EA737B16-D2B9-4C09-BD6D-931E42EE9435}" type="presOf" srcId="{46D67EB8-1C73-4BD3-BB16-602E279EB5E1}" destId="{590CE54F-B6A2-4468-8D57-294DB8F4CE17}" srcOrd="0" destOrd="0" presId="urn:microsoft.com/office/officeart/2005/8/layout/process4"/>
    <dgm:cxn modelId="{90889F1A-7DF9-45FD-982C-F6C78719C60E}" srcId="{E38608D1-0E90-4FF7-8938-D91F1EA3B18A}" destId="{44A9E2EC-C5D9-4D58-92EC-CECDB0DF6D19}" srcOrd="0" destOrd="0" parTransId="{A36FCB48-09D7-4FE1-846B-93F2E2F8235D}" sibTransId="{C052B86E-EB6A-4C95-A30B-C1FC26371581}"/>
    <dgm:cxn modelId="{51A33222-7747-4DD7-8ECB-3E71DC321614}" type="presOf" srcId="{BB372BD9-7F2B-4B70-8808-CD09A21FA6DF}" destId="{42B56D6C-9805-465A-AD6D-E4858FCB36D8}" srcOrd="0" destOrd="0" presId="urn:microsoft.com/office/officeart/2005/8/layout/process4"/>
    <dgm:cxn modelId="{E605E622-C051-4B49-8AED-7BB524390255}" srcId="{F25E5B66-C2B9-432A-A3DF-B09B4417BD57}" destId="{8900C33D-EFC3-46A6-9675-837D52202FE3}" srcOrd="1" destOrd="0" parTransId="{9E3CF37E-F08B-42FB-8E16-7255507A6291}" sibTransId="{B09E4940-9DD2-49A1-A9BC-60FAF5EFF959}"/>
    <dgm:cxn modelId="{EB1DFD22-92DE-4693-8F21-C342CCFA37CD}" srcId="{F25E5B66-C2B9-432A-A3DF-B09B4417BD57}" destId="{6A68C8F1-D033-45C4-BDC0-989AB10B46EE}" srcOrd="0" destOrd="0" parTransId="{8EEB3849-707F-413A-9FCA-7DCE92349B37}" sibTransId="{82360290-14F3-491A-8F81-01EF1B6069E2}"/>
    <dgm:cxn modelId="{31E2563A-0299-4E6E-91BD-CAB48C1479FE}" srcId="{46D67EB8-1C73-4BD3-BB16-602E279EB5E1}" destId="{1DC6E556-5DBB-4134-9352-9A71F30A37BA}" srcOrd="1" destOrd="0" parTransId="{72BE0057-A71F-4046-B7D9-CE8E85132BBA}" sibTransId="{15EAE0C1-6E11-477C-B23C-B1A2169E086A}"/>
    <dgm:cxn modelId="{B1F0AE3A-B8F4-4DA7-8543-5E87C1CD9FE7}" srcId="{AC0CED6C-7CAC-4A8E-9A93-55B56F01EA79}" destId="{E38608D1-0E90-4FF7-8938-D91F1EA3B18A}" srcOrd="1" destOrd="0" parTransId="{97780271-C896-4BAF-A3BF-C2766E3653BE}" sibTransId="{783A8A70-05B1-4295-86EA-DD742EF1D2AC}"/>
    <dgm:cxn modelId="{30F7B53F-7940-440B-BC1F-58CFE46AD48D}" type="presOf" srcId="{F25E5B66-C2B9-432A-A3DF-B09B4417BD57}" destId="{1843B734-DC42-4B4D-8E0F-53075F3A34D3}" srcOrd="0" destOrd="0" presId="urn:microsoft.com/office/officeart/2005/8/layout/process4"/>
    <dgm:cxn modelId="{3EAE1142-DB79-4252-8C3F-E7B75983AF9B}" type="presOf" srcId="{AC0CED6C-7CAC-4A8E-9A93-55B56F01EA79}" destId="{CC4B926B-4060-4648-8548-27A58BBC094F}" srcOrd="0" destOrd="0" presId="urn:microsoft.com/office/officeart/2005/8/layout/process4"/>
    <dgm:cxn modelId="{CEE7526B-4674-4DE6-ACC8-41FDDA8D5842}" srcId="{E38608D1-0E90-4FF7-8938-D91F1EA3B18A}" destId="{BDF58935-F615-4761-9B53-9C56598A2B33}" srcOrd="1" destOrd="0" parTransId="{07F5550F-6328-4E1C-A21C-17EA99AE8535}" sibTransId="{7E603684-050B-4F12-AE31-FEBD3DAAFABA}"/>
    <dgm:cxn modelId="{7EAF3475-E6A3-4435-ACEC-D85BA0F1522F}" srcId="{AC0CED6C-7CAC-4A8E-9A93-55B56F01EA79}" destId="{46D67EB8-1C73-4BD3-BB16-602E279EB5E1}" srcOrd="2" destOrd="0" parTransId="{11E2CE29-CD17-4498-88EA-415F08AD9772}" sibTransId="{BE989C3A-5FC5-4C43-85E4-7CC725FA7A8F}"/>
    <dgm:cxn modelId="{F215D483-1DA4-4A28-86DF-FE0C1FCCD7C4}" type="presOf" srcId="{8900C33D-EFC3-46A6-9675-837D52202FE3}" destId="{147365AD-B8E4-48D6-A6B1-CDDCC20753C3}" srcOrd="0" destOrd="0" presId="urn:microsoft.com/office/officeart/2005/8/layout/process4"/>
    <dgm:cxn modelId="{F27F27A6-855D-43BA-9E80-37D219E72193}" type="presOf" srcId="{F25E5B66-C2B9-432A-A3DF-B09B4417BD57}" destId="{A1365829-9035-43A0-A464-CAAE0103EF8A}" srcOrd="1" destOrd="0" presId="urn:microsoft.com/office/officeart/2005/8/layout/process4"/>
    <dgm:cxn modelId="{6BF93BC4-2DB0-41E1-9361-86600B728785}" type="presOf" srcId="{46D67EB8-1C73-4BD3-BB16-602E279EB5E1}" destId="{DB921073-7514-4457-8736-7AA45CA99763}" srcOrd="1" destOrd="0" presId="urn:microsoft.com/office/officeart/2005/8/layout/process4"/>
    <dgm:cxn modelId="{D780E2C8-5B6C-46AE-8C6B-AB0C9F5F9FEF}" srcId="{AC0CED6C-7CAC-4A8E-9A93-55B56F01EA79}" destId="{F25E5B66-C2B9-432A-A3DF-B09B4417BD57}" srcOrd="0" destOrd="0" parTransId="{70BA2D49-7934-43D3-9D2C-8DAE51323832}" sibTransId="{B2A445D9-E498-4610-B6C0-67CFC59583C1}"/>
    <dgm:cxn modelId="{AC15F2CE-8388-4E4D-AC87-4E15082B3B0A}" type="presOf" srcId="{E38608D1-0E90-4FF7-8938-D91F1EA3B18A}" destId="{F4DEA2CD-A78B-4C8A-B2C9-B89AB267452D}" srcOrd="0" destOrd="0" presId="urn:microsoft.com/office/officeart/2005/8/layout/process4"/>
    <dgm:cxn modelId="{0A475CD0-B372-4CE6-981B-4F67465C505C}" type="presOf" srcId="{44A9E2EC-C5D9-4D58-92EC-CECDB0DF6D19}" destId="{B740D6B3-EA99-4ABB-90B3-58E0DEDF5B02}" srcOrd="0" destOrd="0" presId="urn:microsoft.com/office/officeart/2005/8/layout/process4"/>
    <dgm:cxn modelId="{C41567E1-DC25-433E-A533-17AD223A0BE9}" srcId="{AC0CED6C-7CAC-4A8E-9A93-55B56F01EA79}" destId="{37C9C968-0530-499B-BA08-6563977D4C88}" srcOrd="4" destOrd="0" parTransId="{E70F1B9C-3540-490B-BF61-3D22186532F6}" sibTransId="{05D0FA46-C022-441E-A76A-76B44BB7280D}"/>
    <dgm:cxn modelId="{73A00AE3-B854-4CC6-8E22-B43A2471CD46}" srcId="{46D67EB8-1C73-4BD3-BB16-602E279EB5E1}" destId="{9BE07652-D982-440E-8C64-1266ECE25883}" srcOrd="0" destOrd="0" parTransId="{7B526AC3-B9E6-4FA5-90A3-0B0713ABCFE7}" sibTransId="{290E1293-5623-48C2-9020-FD45D16CDB11}"/>
    <dgm:cxn modelId="{BD9AC4E7-DD6F-4EA1-A785-6A722B9859C2}" type="presOf" srcId="{9BE07652-D982-440E-8C64-1266ECE25883}" destId="{E9B94344-57C6-4D21-B3D4-ACB599243C5B}" srcOrd="0" destOrd="0" presId="urn:microsoft.com/office/officeart/2005/8/layout/process4"/>
    <dgm:cxn modelId="{9DC44DED-DCBD-4744-8A56-142CEF3B802B}" type="presOf" srcId="{BDF58935-F615-4761-9B53-9C56598A2B33}" destId="{88472704-EB1B-4BBD-A95A-5AD6D718A5DB}" srcOrd="0" destOrd="0" presId="urn:microsoft.com/office/officeart/2005/8/layout/process4"/>
    <dgm:cxn modelId="{89AFBBEE-14B6-4418-B135-009061A6FE63}" type="presOf" srcId="{37C9C968-0530-499B-BA08-6563977D4C88}" destId="{E8807C63-E420-44CB-AFD1-49CF5850BCA2}" srcOrd="0" destOrd="0" presId="urn:microsoft.com/office/officeart/2005/8/layout/process4"/>
    <dgm:cxn modelId="{B12102F2-9BED-4853-BB6B-773998861CCD}" type="presOf" srcId="{E38608D1-0E90-4FF7-8938-D91F1EA3B18A}" destId="{B0781087-B6AD-422F-AB73-954C9EE29C4B}" srcOrd="1" destOrd="0" presId="urn:microsoft.com/office/officeart/2005/8/layout/process4"/>
    <dgm:cxn modelId="{A177E9CA-AB44-4A41-917E-475996606581}" type="presParOf" srcId="{CC4B926B-4060-4648-8548-27A58BBC094F}" destId="{3F44CCD7-CEEF-4D29-BF33-70788DEBC089}" srcOrd="0" destOrd="0" presId="urn:microsoft.com/office/officeart/2005/8/layout/process4"/>
    <dgm:cxn modelId="{7AA0E24D-E4E8-4E8E-BBE6-A7347BFBD029}" type="presParOf" srcId="{3F44CCD7-CEEF-4D29-BF33-70788DEBC089}" destId="{E8807C63-E420-44CB-AFD1-49CF5850BCA2}" srcOrd="0" destOrd="0" presId="urn:microsoft.com/office/officeart/2005/8/layout/process4"/>
    <dgm:cxn modelId="{E3D87C6F-CEDB-4D4B-BF9A-D8A2E36CF637}" type="presParOf" srcId="{CC4B926B-4060-4648-8548-27A58BBC094F}" destId="{83A46BC4-6DAB-4538-96E3-BAE0A4DF1D8A}" srcOrd="1" destOrd="0" presId="urn:microsoft.com/office/officeart/2005/8/layout/process4"/>
    <dgm:cxn modelId="{42BA555E-FDC1-46F4-931E-DE020DADF661}" type="presParOf" srcId="{CC4B926B-4060-4648-8548-27A58BBC094F}" destId="{D95B888B-014A-4838-A263-CAAB64A70048}" srcOrd="2" destOrd="0" presId="urn:microsoft.com/office/officeart/2005/8/layout/process4"/>
    <dgm:cxn modelId="{644C685C-2188-444F-8851-FAB25520ED13}" type="presParOf" srcId="{D95B888B-014A-4838-A263-CAAB64A70048}" destId="{42B56D6C-9805-465A-AD6D-E4858FCB36D8}" srcOrd="0" destOrd="0" presId="urn:microsoft.com/office/officeart/2005/8/layout/process4"/>
    <dgm:cxn modelId="{7B1BE61B-D83F-40F9-8DC1-15967BADFB82}" type="presParOf" srcId="{CC4B926B-4060-4648-8548-27A58BBC094F}" destId="{E9D02BBC-4607-4818-84EC-6F6388997247}" srcOrd="3" destOrd="0" presId="urn:microsoft.com/office/officeart/2005/8/layout/process4"/>
    <dgm:cxn modelId="{4BE0E314-15C9-4DDF-8155-712165204C40}" type="presParOf" srcId="{CC4B926B-4060-4648-8548-27A58BBC094F}" destId="{3042B3CE-F674-4C0F-8158-650B91A88C5A}" srcOrd="4" destOrd="0" presId="urn:microsoft.com/office/officeart/2005/8/layout/process4"/>
    <dgm:cxn modelId="{A776DC94-E480-40C6-BD27-3E84F4B8596C}" type="presParOf" srcId="{3042B3CE-F674-4C0F-8158-650B91A88C5A}" destId="{590CE54F-B6A2-4468-8D57-294DB8F4CE17}" srcOrd="0" destOrd="0" presId="urn:microsoft.com/office/officeart/2005/8/layout/process4"/>
    <dgm:cxn modelId="{96A64CCC-EBED-406E-BEE4-E6A591292695}" type="presParOf" srcId="{3042B3CE-F674-4C0F-8158-650B91A88C5A}" destId="{DB921073-7514-4457-8736-7AA45CA99763}" srcOrd="1" destOrd="0" presId="urn:microsoft.com/office/officeart/2005/8/layout/process4"/>
    <dgm:cxn modelId="{81822049-443B-471E-8C60-4417EA7DEF81}" type="presParOf" srcId="{3042B3CE-F674-4C0F-8158-650B91A88C5A}" destId="{4F6ED6A0-AD9D-4834-B97C-CAF8901B5278}" srcOrd="2" destOrd="0" presId="urn:microsoft.com/office/officeart/2005/8/layout/process4"/>
    <dgm:cxn modelId="{119D7A25-C5B1-4F84-8904-DF3127D33CA3}" type="presParOf" srcId="{4F6ED6A0-AD9D-4834-B97C-CAF8901B5278}" destId="{E9B94344-57C6-4D21-B3D4-ACB599243C5B}" srcOrd="0" destOrd="0" presId="urn:microsoft.com/office/officeart/2005/8/layout/process4"/>
    <dgm:cxn modelId="{A2008EF4-98D2-4D53-ADE5-725BA44CA25B}" type="presParOf" srcId="{4F6ED6A0-AD9D-4834-B97C-CAF8901B5278}" destId="{93825CA0-4AFB-4772-8B4A-852395A99653}" srcOrd="1" destOrd="0" presId="urn:microsoft.com/office/officeart/2005/8/layout/process4"/>
    <dgm:cxn modelId="{97EE4592-A91F-404E-BC76-00023A27BB10}" type="presParOf" srcId="{CC4B926B-4060-4648-8548-27A58BBC094F}" destId="{05527960-5061-4DE7-A909-7481F01646CD}" srcOrd="5" destOrd="0" presId="urn:microsoft.com/office/officeart/2005/8/layout/process4"/>
    <dgm:cxn modelId="{4975958C-88BF-4782-B413-C670E4736D21}" type="presParOf" srcId="{CC4B926B-4060-4648-8548-27A58BBC094F}" destId="{F0B98F3A-DE07-4501-9827-B9FB33BDD69A}" srcOrd="6" destOrd="0" presId="urn:microsoft.com/office/officeart/2005/8/layout/process4"/>
    <dgm:cxn modelId="{63CAEDC9-CC8B-4BAE-81A6-B9A01CDF10E8}" type="presParOf" srcId="{F0B98F3A-DE07-4501-9827-B9FB33BDD69A}" destId="{F4DEA2CD-A78B-4C8A-B2C9-B89AB267452D}" srcOrd="0" destOrd="0" presId="urn:microsoft.com/office/officeart/2005/8/layout/process4"/>
    <dgm:cxn modelId="{CE571F3A-3FB4-43B8-9853-BC99D8AC37C4}" type="presParOf" srcId="{F0B98F3A-DE07-4501-9827-B9FB33BDD69A}" destId="{B0781087-B6AD-422F-AB73-954C9EE29C4B}" srcOrd="1" destOrd="0" presId="urn:microsoft.com/office/officeart/2005/8/layout/process4"/>
    <dgm:cxn modelId="{A2FA99E4-06B3-4F15-8A02-374B98853DE6}" type="presParOf" srcId="{F0B98F3A-DE07-4501-9827-B9FB33BDD69A}" destId="{6BCA30B9-543E-4B13-9E60-D5F5123B9287}" srcOrd="2" destOrd="0" presId="urn:microsoft.com/office/officeart/2005/8/layout/process4"/>
    <dgm:cxn modelId="{07054F62-1798-4F2A-8076-73732514BA0D}" type="presParOf" srcId="{6BCA30B9-543E-4B13-9E60-D5F5123B9287}" destId="{B740D6B3-EA99-4ABB-90B3-58E0DEDF5B02}" srcOrd="0" destOrd="0" presId="urn:microsoft.com/office/officeart/2005/8/layout/process4"/>
    <dgm:cxn modelId="{931408A8-9339-42B0-9E35-0A6559D4F19F}" type="presParOf" srcId="{6BCA30B9-543E-4B13-9E60-D5F5123B9287}" destId="{88472704-EB1B-4BBD-A95A-5AD6D718A5DB}" srcOrd="1" destOrd="0" presId="urn:microsoft.com/office/officeart/2005/8/layout/process4"/>
    <dgm:cxn modelId="{C25DC670-0BB7-4939-8485-22F7B76A2E67}" type="presParOf" srcId="{CC4B926B-4060-4648-8548-27A58BBC094F}" destId="{44CE2AD5-3006-4EF5-97FE-380594920B60}" srcOrd="7" destOrd="0" presId="urn:microsoft.com/office/officeart/2005/8/layout/process4"/>
    <dgm:cxn modelId="{E54EED9E-AD29-4C99-81F3-81B9DE20B0F7}" type="presParOf" srcId="{CC4B926B-4060-4648-8548-27A58BBC094F}" destId="{B2BD8187-ADD2-4C99-A3D7-81AE61B8F176}" srcOrd="8" destOrd="0" presId="urn:microsoft.com/office/officeart/2005/8/layout/process4"/>
    <dgm:cxn modelId="{031390D1-5947-4615-B830-CF93917B54D3}" type="presParOf" srcId="{B2BD8187-ADD2-4C99-A3D7-81AE61B8F176}" destId="{1843B734-DC42-4B4D-8E0F-53075F3A34D3}" srcOrd="0" destOrd="0" presId="urn:microsoft.com/office/officeart/2005/8/layout/process4"/>
    <dgm:cxn modelId="{BECF0B50-FC1E-425B-ADA2-ED8D881BD6EF}" type="presParOf" srcId="{B2BD8187-ADD2-4C99-A3D7-81AE61B8F176}" destId="{A1365829-9035-43A0-A464-CAAE0103EF8A}" srcOrd="1" destOrd="0" presId="urn:microsoft.com/office/officeart/2005/8/layout/process4"/>
    <dgm:cxn modelId="{3774DFB6-6C82-4637-B005-1D1C7FEA33BD}" type="presParOf" srcId="{B2BD8187-ADD2-4C99-A3D7-81AE61B8F176}" destId="{A2285C70-FA72-4E87-BEA4-4DC62EEC5A94}" srcOrd="2" destOrd="0" presId="urn:microsoft.com/office/officeart/2005/8/layout/process4"/>
    <dgm:cxn modelId="{84AD4ECF-B94B-46C4-BF9E-FFFF950F557A}" type="presParOf" srcId="{A2285C70-FA72-4E87-BEA4-4DC62EEC5A94}" destId="{EC0B7340-7145-4FD9-BA9C-F0ED99BF40E4}" srcOrd="0" destOrd="0" presId="urn:microsoft.com/office/officeart/2005/8/layout/process4"/>
    <dgm:cxn modelId="{285F95FD-6131-4AEB-8BC9-07668E5DDCF6}" type="presParOf" srcId="{A2285C70-FA72-4E87-BEA4-4DC62EEC5A94}" destId="{147365AD-B8E4-48D6-A6B1-CDDCC20753C3}" srcOrd="1"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9BA10-35AA-4D73-897B-EA0424A49FA8}">
      <dsp:nvSpPr>
        <dsp:cNvPr id="0" name=""/>
        <dsp:cNvSpPr/>
      </dsp:nvSpPr>
      <dsp:spPr>
        <a:xfrm>
          <a:off x="4042" y="1535316"/>
          <a:ext cx="1838086" cy="12096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t>Raw Data</a:t>
          </a:r>
        </a:p>
      </dsp:txBody>
      <dsp:txXfrm>
        <a:off x="4042" y="1535316"/>
        <a:ext cx="1838086" cy="735234"/>
      </dsp:txXfrm>
    </dsp:sp>
    <dsp:sp modelId="{5688B130-7994-4C81-9A9B-96071FCBE112}">
      <dsp:nvSpPr>
        <dsp:cNvPr id="0" name=""/>
        <dsp:cNvSpPr/>
      </dsp:nvSpPr>
      <dsp:spPr>
        <a:xfrm>
          <a:off x="380518" y="2270550"/>
          <a:ext cx="1838086" cy="1612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427755" y="2317787"/>
        <a:ext cx="1743612" cy="1518326"/>
      </dsp:txXfrm>
    </dsp:sp>
    <dsp:sp modelId="{8628B7DC-6DBE-439F-9B10-CE3BE5FA47C8}">
      <dsp:nvSpPr>
        <dsp:cNvPr id="0" name=""/>
        <dsp:cNvSpPr/>
      </dsp:nvSpPr>
      <dsp:spPr>
        <a:xfrm>
          <a:off x="2120776" y="1674118"/>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120776" y="1765644"/>
        <a:ext cx="453443" cy="274578"/>
      </dsp:txXfrm>
    </dsp:sp>
    <dsp:sp modelId="{66B80AEC-C51A-462B-B0A7-8C7F50062F62}">
      <dsp:nvSpPr>
        <dsp:cNvPr id="0" name=""/>
        <dsp:cNvSpPr/>
      </dsp:nvSpPr>
      <dsp:spPr>
        <a:xfrm>
          <a:off x="2956718" y="1535316"/>
          <a:ext cx="1838086" cy="12096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p>
      </dsp:txBody>
      <dsp:txXfrm>
        <a:off x="2956718" y="1535316"/>
        <a:ext cx="1838086" cy="735234"/>
      </dsp:txXfrm>
    </dsp:sp>
    <dsp:sp modelId="{07547BBC-4F3F-481C-A674-D567219F33E3}">
      <dsp:nvSpPr>
        <dsp:cNvPr id="0" name=""/>
        <dsp:cNvSpPr/>
      </dsp:nvSpPr>
      <dsp:spPr>
        <a:xfrm>
          <a:off x="3333194" y="2270550"/>
          <a:ext cx="1838086" cy="1612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p>
      </dsp:txBody>
      <dsp:txXfrm>
        <a:off x="3380431" y="2317787"/>
        <a:ext cx="1743612" cy="1518326"/>
      </dsp:txXfrm>
    </dsp:sp>
    <dsp:sp modelId="{C4980596-E1E8-46FC-92DC-9708631C89EC}">
      <dsp:nvSpPr>
        <dsp:cNvPr id="0" name=""/>
        <dsp:cNvSpPr/>
      </dsp:nvSpPr>
      <dsp:spPr>
        <a:xfrm>
          <a:off x="5073452" y="1674118"/>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73452" y="1765644"/>
        <a:ext cx="453443" cy="274578"/>
      </dsp:txXfrm>
    </dsp:sp>
    <dsp:sp modelId="{690F2C59-902F-4313-8847-85F2F16A38FF}">
      <dsp:nvSpPr>
        <dsp:cNvPr id="0" name=""/>
        <dsp:cNvSpPr/>
      </dsp:nvSpPr>
      <dsp:spPr>
        <a:xfrm>
          <a:off x="5909394" y="1535316"/>
          <a:ext cx="1838086" cy="12096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p>
      </dsp:txBody>
      <dsp:txXfrm>
        <a:off x="5909394" y="1535316"/>
        <a:ext cx="1838086" cy="735234"/>
      </dsp:txXfrm>
    </dsp:sp>
    <dsp:sp modelId="{A1332CD8-CA86-403A-86EF-EC63D420ACB4}">
      <dsp:nvSpPr>
        <dsp:cNvPr id="0" name=""/>
        <dsp:cNvSpPr/>
      </dsp:nvSpPr>
      <dsp:spPr>
        <a:xfrm>
          <a:off x="6285870" y="2270550"/>
          <a:ext cx="1838086" cy="1612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p>
      </dsp:txBody>
      <dsp:txXfrm>
        <a:off x="6333107" y="2317787"/>
        <a:ext cx="1743612" cy="1518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07C63-E420-44CB-AFD1-49CF5850BCA2}">
      <dsp:nvSpPr>
        <dsp:cNvPr id="0" name=""/>
        <dsp:cNvSpPr/>
      </dsp:nvSpPr>
      <dsp:spPr>
        <a:xfrm>
          <a:off x="0" y="4652753"/>
          <a:ext cx="8128000" cy="76332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0" y="4652753"/>
        <a:ext cx="8128000" cy="763322"/>
      </dsp:txXfrm>
    </dsp:sp>
    <dsp:sp modelId="{42B56D6C-9805-465A-AD6D-E4858FCB36D8}">
      <dsp:nvSpPr>
        <dsp:cNvPr id="0" name=""/>
        <dsp:cNvSpPr/>
      </dsp:nvSpPr>
      <dsp:spPr>
        <a:xfrm rot="10800000">
          <a:off x="0" y="3490212"/>
          <a:ext cx="8128000" cy="1173990"/>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0" y="3490212"/>
        <a:ext cx="8128000" cy="762823"/>
      </dsp:txXfrm>
    </dsp:sp>
    <dsp:sp modelId="{DB921073-7514-4457-8736-7AA45CA99763}">
      <dsp:nvSpPr>
        <dsp:cNvPr id="0" name=""/>
        <dsp:cNvSpPr/>
      </dsp:nvSpPr>
      <dsp:spPr>
        <a:xfrm rot="10800000">
          <a:off x="0" y="2327672"/>
          <a:ext cx="8128000" cy="1173990"/>
        </a:xfrm>
        <a:prstGeom prst="upArrowCallou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0" y="2327672"/>
        <a:ext cx="8128000" cy="412070"/>
      </dsp:txXfrm>
    </dsp:sp>
    <dsp:sp modelId="{E9B94344-57C6-4D21-B3D4-ACB599243C5B}">
      <dsp:nvSpPr>
        <dsp:cNvPr id="0" name=""/>
        <dsp:cNvSpPr/>
      </dsp:nvSpPr>
      <dsp:spPr>
        <a:xfrm>
          <a:off x="0" y="2739742"/>
          <a:ext cx="4064000" cy="35102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0" y="2739742"/>
        <a:ext cx="4064000" cy="351023"/>
      </dsp:txXfrm>
    </dsp:sp>
    <dsp:sp modelId="{93825CA0-4AFB-4772-8B4A-852395A99653}">
      <dsp:nvSpPr>
        <dsp:cNvPr id="0" name=""/>
        <dsp:cNvSpPr/>
      </dsp:nvSpPr>
      <dsp:spPr>
        <a:xfrm>
          <a:off x="4064000" y="2739742"/>
          <a:ext cx="4064000" cy="351023"/>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4000" y="2739742"/>
        <a:ext cx="4064000" cy="351023"/>
      </dsp:txXfrm>
    </dsp:sp>
    <dsp:sp modelId="{B0781087-B6AD-422F-AB73-954C9EE29C4B}">
      <dsp:nvSpPr>
        <dsp:cNvPr id="0" name=""/>
        <dsp:cNvSpPr/>
      </dsp:nvSpPr>
      <dsp:spPr>
        <a:xfrm rot="10800000">
          <a:off x="0" y="1165131"/>
          <a:ext cx="8128000" cy="1173990"/>
        </a:xfrm>
        <a:prstGeom prst="upArrowCallou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0" y="1165131"/>
        <a:ext cx="8128000" cy="412070"/>
      </dsp:txXfrm>
    </dsp:sp>
    <dsp:sp modelId="{B740D6B3-EA99-4ABB-90B3-58E0DEDF5B02}">
      <dsp:nvSpPr>
        <dsp:cNvPr id="0" name=""/>
        <dsp:cNvSpPr/>
      </dsp:nvSpPr>
      <dsp:spPr>
        <a:xfrm>
          <a:off x="0" y="1577201"/>
          <a:ext cx="4064000" cy="351023"/>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0" y="1577201"/>
        <a:ext cx="4064000" cy="351023"/>
      </dsp:txXfrm>
    </dsp:sp>
    <dsp:sp modelId="{88472704-EB1B-4BBD-A95A-5AD6D718A5DB}">
      <dsp:nvSpPr>
        <dsp:cNvPr id="0" name=""/>
        <dsp:cNvSpPr/>
      </dsp:nvSpPr>
      <dsp:spPr>
        <a:xfrm>
          <a:off x="4064000" y="1577201"/>
          <a:ext cx="4064000" cy="351023"/>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4000" y="1577201"/>
        <a:ext cx="4064000" cy="351023"/>
      </dsp:txXfrm>
    </dsp:sp>
    <dsp:sp modelId="{A1365829-9035-43A0-A464-CAAE0103EF8A}">
      <dsp:nvSpPr>
        <dsp:cNvPr id="0" name=""/>
        <dsp:cNvSpPr/>
      </dsp:nvSpPr>
      <dsp:spPr>
        <a:xfrm rot="10800000">
          <a:off x="0" y="2590"/>
          <a:ext cx="8128000" cy="1173990"/>
        </a:xfrm>
        <a:prstGeom prst="upArrowCallou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rot="-10800000">
        <a:off x="0" y="2590"/>
        <a:ext cx="8128000" cy="412070"/>
      </dsp:txXfrm>
    </dsp:sp>
    <dsp:sp modelId="{EC0B7340-7145-4FD9-BA9C-F0ED99BF40E4}">
      <dsp:nvSpPr>
        <dsp:cNvPr id="0" name=""/>
        <dsp:cNvSpPr/>
      </dsp:nvSpPr>
      <dsp:spPr>
        <a:xfrm>
          <a:off x="0" y="414661"/>
          <a:ext cx="4064000" cy="351023"/>
        </a:xfrm>
        <a:prstGeom prst="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0" y="414661"/>
        <a:ext cx="4064000" cy="351023"/>
      </dsp:txXfrm>
    </dsp:sp>
    <dsp:sp modelId="{147365AD-B8E4-48D6-A6B1-CDDCC20753C3}">
      <dsp:nvSpPr>
        <dsp:cNvPr id="0" name=""/>
        <dsp:cNvSpPr/>
      </dsp:nvSpPr>
      <dsp:spPr>
        <a:xfrm>
          <a:off x="4064000" y="414661"/>
          <a:ext cx="4064000" cy="35102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4000" y="414661"/>
        <a:ext cx="4064000" cy="3510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nodc.org/documents/human-trafficking/GLO-ACTII/UNODC_Climate-TIP-SOM_Policy_Pape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Weather’s Impact on Crime Rates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Team:</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DDC34-A876-DDD7-25CE-7513D94A29D0}"/>
              </a:ext>
            </a:extLst>
          </p:cNvPr>
          <p:cNvSpPr txBox="1"/>
          <p:nvPr/>
        </p:nvSpPr>
        <p:spPr>
          <a:xfrm>
            <a:off x="1403797" y="746975"/>
            <a:ext cx="6792629" cy="923330"/>
          </a:xfrm>
          <a:prstGeom prst="rect">
            <a:avLst/>
          </a:prstGeom>
          <a:noFill/>
        </p:spPr>
        <p:txBody>
          <a:bodyPr wrap="none" rtlCol="0">
            <a:spAutoFit/>
          </a:bodyPr>
          <a:lstStyle/>
          <a:p>
            <a:r>
              <a:rPr lang="en-US" dirty="0"/>
              <a:t>Interesting Links:</a:t>
            </a:r>
          </a:p>
          <a:p>
            <a:endParaRPr lang="en-US" dirty="0"/>
          </a:p>
          <a:p>
            <a:r>
              <a:rPr lang="en-US" dirty="0"/>
              <a:t>https://www.dtn.com/how-does-the-temperature-affect-crime-rates/</a:t>
            </a:r>
          </a:p>
        </p:txBody>
      </p:sp>
    </p:spTree>
    <p:extLst>
      <p:ext uri="{BB962C8B-B14F-4D97-AF65-F5344CB8AC3E}">
        <p14:creationId xmlns:p14="http://schemas.microsoft.com/office/powerpoint/2010/main" val="35054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Can changes in weather affect Crime?</a:t>
            </a:r>
            <a:br>
              <a:rPr lang="en-US" sz="4800" i="1" dirty="0">
                <a:solidFill>
                  <a:srgbClr val="FFFFFF"/>
                </a:solidFill>
              </a:rPr>
            </a:br>
            <a:br>
              <a:rPr lang="en-US" sz="4800" i="1" dirty="0">
                <a:solidFill>
                  <a:srgbClr val="FFFFFF"/>
                </a:solidFill>
              </a:rPr>
            </a:br>
            <a:r>
              <a:rPr lang="en-US" sz="4000" i="1" dirty="0">
                <a:solidFill>
                  <a:srgbClr val="FFFFFF"/>
                </a:solidFill>
              </a:rPr>
              <a:t>Can changes in weather affect certain types of crime?</a:t>
            </a:r>
            <a:br>
              <a:rPr lang="en-US" sz="4000" i="1" dirty="0">
                <a:solidFill>
                  <a:srgbClr val="FFFFFF"/>
                </a:solidFill>
              </a:rPr>
            </a:br>
            <a:br>
              <a:rPr lang="en-US" sz="4000" i="1" dirty="0">
                <a:solidFill>
                  <a:srgbClr val="FFFFFF"/>
                </a:solidFill>
              </a:rPr>
            </a:br>
            <a:r>
              <a:rPr lang="en-US" sz="4000" i="1" dirty="0">
                <a:solidFill>
                  <a:srgbClr val="FFFFFF"/>
                </a:solidFill>
              </a:rPr>
              <a:t>Can changes a barometric pressure affect crime rates?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Question(s) to be answered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4C54-9EEC-4DEE-A240-044BC1EBF54C}"/>
              </a:ext>
            </a:extLst>
          </p:cNvPr>
          <p:cNvSpPr>
            <a:spLocks noGrp="1"/>
          </p:cNvSpPr>
          <p:nvPr>
            <p:ph type="title"/>
          </p:nvPr>
        </p:nvSpPr>
        <p:spPr/>
        <p:txBody>
          <a:bodyPr/>
          <a:lstStyle/>
          <a:p>
            <a:r>
              <a:rPr lang="en-US" dirty="0"/>
              <a:t>Why Crime and Weather?</a:t>
            </a:r>
          </a:p>
        </p:txBody>
      </p:sp>
      <p:sp>
        <p:nvSpPr>
          <p:cNvPr id="3" name="Content Placeholder 2">
            <a:extLst>
              <a:ext uri="{FF2B5EF4-FFF2-40B4-BE49-F238E27FC236}">
                <a16:creationId xmlns:a16="http://schemas.microsoft.com/office/drawing/2014/main" id="{A8A23A89-F5CE-6A8F-0995-7272A6CF22D7}"/>
              </a:ext>
            </a:extLst>
          </p:cNvPr>
          <p:cNvSpPr>
            <a:spLocks noGrp="1"/>
          </p:cNvSpPr>
          <p:nvPr>
            <p:ph idx="1"/>
          </p:nvPr>
        </p:nvSpPr>
        <p:spPr/>
        <p:txBody>
          <a:bodyPr>
            <a:normAutofit fontScale="92500" lnSpcReduction="20000"/>
          </a:bodyPr>
          <a:lstStyle/>
          <a:p>
            <a:r>
              <a:rPr lang="en-US" sz="1800" dirty="0"/>
              <a:t>Are changing weather patterns affecting the crime rates?  The United Nations Office on Drugs and Crime define a “Climate-related event” as “an umbrella term for adverse events that may be attributed directly or indirectly to changes in the climate”.   </a:t>
            </a:r>
          </a:p>
          <a:p>
            <a:r>
              <a:rPr lang="en-US" sz="1800" dirty="0"/>
              <a:t>Weather plays a role in our daily lives, it shapes our choices and behaviors affecting when, where and how we choose to carry out our daily activities. Studies into the impact of weather on crime have been going on for decades but what about here and now? Forbes recently published an article “A Different Heatwave Warning: Online Hate—Like Violent Crime—Soars With High Temperatures”.   </a:t>
            </a:r>
          </a:p>
          <a:p>
            <a:r>
              <a:rPr lang="en-US" sz="1800" dirty="0"/>
              <a:t>We are taking a look at Toronto Crime rates from 2014 to 2018 to see if changes in weather affected crime rates.</a:t>
            </a:r>
          </a:p>
          <a:p>
            <a:r>
              <a:rPr lang="en-US" dirty="0"/>
              <a:t>Outcome:  Can we predict higher precedence of crime based on weather forecasts?  Can Police Services use weather to predict higher staffing levels, increased surveillance in high crime areas based on the weather forecast?  If our climate is experiencing changes will these changes affect the long term police services needs and budget?</a:t>
            </a:r>
          </a:p>
        </p:txBody>
      </p:sp>
      <p:sp>
        <p:nvSpPr>
          <p:cNvPr id="4" name="TextBox 3">
            <a:extLst>
              <a:ext uri="{FF2B5EF4-FFF2-40B4-BE49-F238E27FC236}">
                <a16:creationId xmlns:a16="http://schemas.microsoft.com/office/drawing/2014/main" id="{80C5295B-5D76-AF61-F472-4D45C3C5C7DB}"/>
              </a:ext>
            </a:extLst>
          </p:cNvPr>
          <p:cNvSpPr txBox="1"/>
          <p:nvPr/>
        </p:nvSpPr>
        <p:spPr>
          <a:xfrm>
            <a:off x="1223493" y="5870601"/>
            <a:ext cx="11113940" cy="415498"/>
          </a:xfrm>
          <a:prstGeom prst="rect">
            <a:avLst/>
          </a:prstGeom>
          <a:noFill/>
        </p:spPr>
        <p:txBody>
          <a:bodyPr wrap="none" rtlCol="0">
            <a:spAutoFit/>
          </a:bodyPr>
          <a:lstStyle/>
          <a:p>
            <a:r>
              <a:rPr lang="en-US" sz="1050" dirty="0"/>
              <a:t>Source: </a:t>
            </a:r>
            <a:r>
              <a:rPr lang="en-US" sz="1050" dirty="0">
                <a:hlinkClick r:id="rId2"/>
              </a:rPr>
              <a:t>https://www.unodc.org/documents/human-trafficking/GLO-ACTII/UNODC_Climate-TIP-SOM_Policy_Paper.pdf</a:t>
            </a:r>
            <a:endParaRPr lang="en-US" sz="1050" dirty="0"/>
          </a:p>
          <a:p>
            <a:r>
              <a:rPr lang="en-US" sz="1050" dirty="0"/>
              <a:t>Source: https://www.forbes.com/sites/brianbushard/2022/09/07/a-different-heatwave-warning-online-hate-like-violent-crime-soars-with-high-temperatures-study-suggests/?sh=53cf4e515e2f</a:t>
            </a:r>
          </a:p>
        </p:txBody>
      </p:sp>
    </p:spTree>
    <p:extLst>
      <p:ext uri="{BB962C8B-B14F-4D97-AF65-F5344CB8AC3E}">
        <p14:creationId xmlns:p14="http://schemas.microsoft.com/office/powerpoint/2010/main" val="138909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28B0-93E3-D8ED-E2B2-CAED9CD71C00}"/>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F6DB11F0-1490-728A-D861-3246FC32199C}"/>
              </a:ext>
            </a:extLst>
          </p:cNvPr>
          <p:cNvSpPr>
            <a:spLocks noGrp="1"/>
          </p:cNvSpPr>
          <p:nvPr>
            <p:ph idx="1"/>
          </p:nvPr>
        </p:nvSpPr>
        <p:spPr/>
        <p:txBody>
          <a:bodyPr/>
          <a:lstStyle/>
          <a:p>
            <a:r>
              <a:rPr lang="en-US" dirty="0"/>
              <a:t>Segment 1: Create a mock-up of the Database</a:t>
            </a:r>
          </a:p>
          <a:p>
            <a:pPr lvl="1"/>
            <a:r>
              <a:rPr lang="en-US" dirty="0"/>
              <a:t>Type: </a:t>
            </a:r>
            <a:r>
              <a:rPr lang="en-US" dirty="0" err="1"/>
              <a:t>PosgresSQL</a:t>
            </a:r>
            <a:endParaRPr lang="en-US" dirty="0"/>
          </a:p>
          <a:p>
            <a:pPr lvl="1"/>
            <a:r>
              <a:rPr lang="en-US" dirty="0"/>
              <a:t>ERD: &lt;link&gt;</a:t>
            </a:r>
          </a:p>
          <a:p>
            <a:pPr lvl="1"/>
            <a:r>
              <a:rPr lang="en-US" dirty="0" err="1"/>
              <a:t>PostgreSQL_DB</a:t>
            </a:r>
            <a:r>
              <a:rPr lang="en-US" dirty="0"/>
              <a:t>: &lt;link&gt;</a:t>
            </a:r>
          </a:p>
          <a:p>
            <a:r>
              <a:rPr lang="en-US" dirty="0"/>
              <a:t>Data Scope:</a:t>
            </a:r>
          </a:p>
          <a:p>
            <a:pPr lvl="1"/>
            <a:r>
              <a:rPr lang="en-US" dirty="0"/>
              <a:t>Crime CSV files: Assault, Auto Theft, Bicycle Theft, Break &amp; Enter, Homicides, Robbery, Shooting &amp; Firearm Discharges, Theft from a Motor Vehicle, Theft Over, Traffic Collisions</a:t>
            </a:r>
          </a:p>
          <a:p>
            <a:pPr lvl="2"/>
            <a:r>
              <a:rPr lang="en-US" dirty="0"/>
              <a:t>Each file contains location (Long / Lat), date, time, day of the week and Neighborhood info</a:t>
            </a:r>
          </a:p>
          <a:p>
            <a:pPr lvl="1"/>
            <a:r>
              <a:rPr lang="en-US" dirty="0"/>
              <a:t>Weather CSV files: Weather stats for Toronto hourly, ?? Daylight</a:t>
            </a:r>
          </a:p>
          <a:p>
            <a:pPr lvl="2"/>
            <a:r>
              <a:rPr lang="en-US" dirty="0"/>
              <a:t>Contains Pressure, Wind, Relative Humidity, Temperature, Visibility, Cloud Cover, and min/max temp in the previous hour</a:t>
            </a:r>
          </a:p>
          <a:p>
            <a:endParaRPr lang="en-US" dirty="0"/>
          </a:p>
        </p:txBody>
      </p:sp>
    </p:spTree>
    <p:extLst>
      <p:ext uri="{BB962C8B-B14F-4D97-AF65-F5344CB8AC3E}">
        <p14:creationId xmlns:p14="http://schemas.microsoft.com/office/powerpoint/2010/main" val="370839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9594-700E-1894-4E3A-E77D501B6860}"/>
              </a:ext>
            </a:extLst>
          </p:cNvPr>
          <p:cNvSpPr>
            <a:spLocks noGrp="1"/>
          </p:cNvSpPr>
          <p:nvPr>
            <p:ph type="title"/>
          </p:nvPr>
        </p:nvSpPr>
        <p:spPr/>
        <p:txBody>
          <a:bodyPr/>
          <a:lstStyle/>
          <a:p>
            <a:r>
              <a:rPr lang="en-US" dirty="0"/>
              <a:t>How the database is used</a:t>
            </a:r>
          </a:p>
        </p:txBody>
      </p:sp>
      <p:sp>
        <p:nvSpPr>
          <p:cNvPr id="3" name="Content Placeholder 2">
            <a:extLst>
              <a:ext uri="{FF2B5EF4-FFF2-40B4-BE49-F238E27FC236}">
                <a16:creationId xmlns:a16="http://schemas.microsoft.com/office/drawing/2014/main" id="{F5D98724-DC91-5A23-CBC0-A0478755C13C}"/>
              </a:ext>
            </a:extLst>
          </p:cNvPr>
          <p:cNvSpPr>
            <a:spLocks noGrp="1"/>
          </p:cNvSpPr>
          <p:nvPr>
            <p:ph idx="1"/>
          </p:nvPr>
        </p:nvSpPr>
        <p:spPr/>
        <p:txBody>
          <a:bodyPr/>
          <a:lstStyle/>
          <a:p>
            <a:r>
              <a:rPr lang="en-US" dirty="0"/>
              <a:t>Raw crime data based on the Greater Toronto Area is used.  </a:t>
            </a:r>
          </a:p>
          <a:p>
            <a:pPr lvl="1"/>
            <a:r>
              <a:rPr lang="en-US" dirty="0"/>
              <a:t>Tables are created based on types of crime e.g.: Assault, Theft from Auto, </a:t>
            </a:r>
            <a:r>
              <a:rPr lang="en-US" dirty="0" err="1"/>
              <a:t>Burglery</a:t>
            </a:r>
            <a:endParaRPr lang="en-US" dirty="0"/>
          </a:p>
          <a:p>
            <a:pPr lvl="1"/>
            <a:r>
              <a:rPr lang="en-US" dirty="0"/>
              <a:t>Tables all included year, day, hour and a unique id</a:t>
            </a:r>
          </a:p>
          <a:p>
            <a:r>
              <a:rPr lang="en-US" dirty="0"/>
              <a:t>Weather data </a:t>
            </a:r>
          </a:p>
          <a:p>
            <a:pPr lvl="1"/>
            <a:r>
              <a:rPr lang="en-US" dirty="0"/>
              <a:t>Tables are created for weather by year, day, hour</a:t>
            </a:r>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0765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6D4B-368D-8C59-FF2B-36890E5D4728}"/>
              </a:ext>
            </a:extLst>
          </p:cNvPr>
          <p:cNvSpPr>
            <a:spLocks noGrp="1"/>
          </p:cNvSpPr>
          <p:nvPr>
            <p:ph type="title"/>
          </p:nvPr>
        </p:nvSpPr>
        <p:spPr/>
        <p:txBody>
          <a:bodyPr/>
          <a:lstStyle/>
          <a:p>
            <a:r>
              <a:rPr lang="en-US" dirty="0"/>
              <a:t>List of Technologies</a:t>
            </a:r>
          </a:p>
        </p:txBody>
      </p:sp>
      <p:sp>
        <p:nvSpPr>
          <p:cNvPr id="3" name="Content Placeholder 2">
            <a:extLst>
              <a:ext uri="{FF2B5EF4-FFF2-40B4-BE49-F238E27FC236}">
                <a16:creationId xmlns:a16="http://schemas.microsoft.com/office/drawing/2014/main" id="{F9103D63-B6C5-7EAD-87D2-375A77E7C57F}"/>
              </a:ext>
            </a:extLst>
          </p:cNvPr>
          <p:cNvSpPr>
            <a:spLocks noGrp="1"/>
          </p:cNvSpPr>
          <p:nvPr>
            <p:ph idx="1"/>
          </p:nvPr>
        </p:nvSpPr>
        <p:spPr/>
        <p:txBody>
          <a:bodyPr/>
          <a:lstStyle/>
          <a:p>
            <a:r>
              <a:rPr lang="en-US" dirty="0"/>
              <a:t>Database: PostgreSQL</a:t>
            </a:r>
          </a:p>
          <a:p>
            <a:r>
              <a:rPr lang="en-US" dirty="0"/>
              <a:t>Data Engineering: Python, Pandas, ??</a:t>
            </a:r>
          </a:p>
          <a:p>
            <a:r>
              <a:rPr lang="en-US" dirty="0"/>
              <a:t>Analysis: Random Forest, Deep Neural Network</a:t>
            </a:r>
          </a:p>
          <a:p>
            <a:r>
              <a:rPr lang="en-US" dirty="0"/>
              <a:t>Visualization: Tableau</a:t>
            </a:r>
          </a:p>
          <a:p>
            <a:r>
              <a:rPr lang="en-US" dirty="0"/>
              <a:t>Presentation: JavaScript using GitHub Pages, PowerPoint</a:t>
            </a:r>
          </a:p>
        </p:txBody>
      </p:sp>
    </p:spTree>
    <p:extLst>
      <p:ext uri="{BB962C8B-B14F-4D97-AF65-F5344CB8AC3E}">
        <p14:creationId xmlns:p14="http://schemas.microsoft.com/office/powerpoint/2010/main" val="34566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116A31-7090-9899-2217-6BCCB6CC8091}"/>
              </a:ext>
            </a:extLst>
          </p:cNvPr>
          <p:cNvSpPr/>
          <p:nvPr/>
        </p:nvSpPr>
        <p:spPr>
          <a:xfrm>
            <a:off x="1081825" y="631065"/>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Raw Data</a:t>
            </a:r>
            <a:endParaRPr lang="en-US" dirty="0"/>
          </a:p>
        </p:txBody>
      </p:sp>
      <p:sp>
        <p:nvSpPr>
          <p:cNvPr id="3" name="Rectangle 2">
            <a:extLst>
              <a:ext uri="{FF2B5EF4-FFF2-40B4-BE49-F238E27FC236}">
                <a16:creationId xmlns:a16="http://schemas.microsoft.com/office/drawing/2014/main" id="{AEE05362-15AE-7077-19F1-1B215A021EB0}"/>
              </a:ext>
            </a:extLst>
          </p:cNvPr>
          <p:cNvSpPr/>
          <p:nvPr/>
        </p:nvSpPr>
        <p:spPr>
          <a:xfrm>
            <a:off x="1081825" y="3739166"/>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Train</a:t>
            </a:r>
          </a:p>
        </p:txBody>
      </p:sp>
      <p:sp>
        <p:nvSpPr>
          <p:cNvPr id="4" name="Rectangle 3">
            <a:extLst>
              <a:ext uri="{FF2B5EF4-FFF2-40B4-BE49-F238E27FC236}">
                <a16:creationId xmlns:a16="http://schemas.microsoft.com/office/drawing/2014/main" id="{FD49475C-538B-2CA6-97AA-528A79071708}"/>
              </a:ext>
            </a:extLst>
          </p:cNvPr>
          <p:cNvSpPr/>
          <p:nvPr/>
        </p:nvSpPr>
        <p:spPr>
          <a:xfrm>
            <a:off x="1081825" y="2684172"/>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Python</a:t>
            </a:r>
          </a:p>
          <a:p>
            <a:pPr algn="ctr"/>
            <a:r>
              <a:rPr lang="en-US" sz="2000" dirty="0"/>
              <a:t>Clean</a:t>
            </a:r>
          </a:p>
        </p:txBody>
      </p:sp>
      <p:sp>
        <p:nvSpPr>
          <p:cNvPr id="5" name="Rectangle 4">
            <a:extLst>
              <a:ext uri="{FF2B5EF4-FFF2-40B4-BE49-F238E27FC236}">
                <a16:creationId xmlns:a16="http://schemas.microsoft.com/office/drawing/2014/main" id="{1E925362-49E8-87AB-85E0-8B962868526F}"/>
              </a:ext>
            </a:extLst>
          </p:cNvPr>
          <p:cNvSpPr/>
          <p:nvPr/>
        </p:nvSpPr>
        <p:spPr>
          <a:xfrm>
            <a:off x="1081825" y="1607713"/>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Size</a:t>
            </a:r>
          </a:p>
          <a:p>
            <a:pPr algn="ctr"/>
            <a:r>
              <a:rPr lang="en-US" sz="1600" dirty="0"/>
              <a:t>(</a:t>
            </a:r>
            <a:r>
              <a:rPr lang="en-US" sz="1600" dirty="0" err="1"/>
              <a:t>location,year</a:t>
            </a:r>
            <a:r>
              <a:rPr lang="en-US" sz="1600" dirty="0"/>
              <a:t>)</a:t>
            </a:r>
          </a:p>
        </p:txBody>
      </p:sp>
      <p:sp>
        <p:nvSpPr>
          <p:cNvPr id="6" name="Rectangle 5">
            <a:extLst>
              <a:ext uri="{FF2B5EF4-FFF2-40B4-BE49-F238E27FC236}">
                <a16:creationId xmlns:a16="http://schemas.microsoft.com/office/drawing/2014/main" id="{514ED8B8-69D5-A5D6-9FC0-6CB5DB83DCD0}"/>
              </a:ext>
            </a:extLst>
          </p:cNvPr>
          <p:cNvSpPr/>
          <p:nvPr/>
        </p:nvSpPr>
        <p:spPr>
          <a:xfrm>
            <a:off x="5763296" y="3739166"/>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0E60AC-7A98-400D-25C8-61744027C420}"/>
              </a:ext>
            </a:extLst>
          </p:cNvPr>
          <p:cNvSpPr/>
          <p:nvPr/>
        </p:nvSpPr>
        <p:spPr>
          <a:xfrm>
            <a:off x="5763295" y="2684172"/>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CC05CF-9E3A-DD69-4B85-04A35B1EEE43}"/>
              </a:ext>
            </a:extLst>
          </p:cNvPr>
          <p:cNvSpPr/>
          <p:nvPr/>
        </p:nvSpPr>
        <p:spPr>
          <a:xfrm>
            <a:off x="5763296" y="1607713"/>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78D1F5-06D0-A18F-1118-7823B34244EB}"/>
              </a:ext>
            </a:extLst>
          </p:cNvPr>
          <p:cNvSpPr/>
          <p:nvPr/>
        </p:nvSpPr>
        <p:spPr>
          <a:xfrm>
            <a:off x="5793347" y="631065"/>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27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54CBC6-5CED-D5D8-F461-21AB40E1ED08}"/>
              </a:ext>
            </a:extLst>
          </p:cNvPr>
          <p:cNvGraphicFramePr/>
          <p:nvPr>
            <p:extLst>
              <p:ext uri="{D42A27DB-BD31-4B8C-83A1-F6EECF244321}">
                <p14:modId xmlns:p14="http://schemas.microsoft.com/office/powerpoint/2010/main" val="248846472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F5420766-9E12-0122-2A30-831388768828}"/>
              </a:ext>
            </a:extLst>
          </p:cNvPr>
          <p:cNvGraphicFramePr/>
          <p:nvPr>
            <p:extLst>
              <p:ext uri="{D42A27DB-BD31-4B8C-83A1-F6EECF244321}">
                <p14:modId xmlns:p14="http://schemas.microsoft.com/office/powerpoint/2010/main" val="11205220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50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A5044-CE31-651E-7457-B98A4AA9FFFB}"/>
              </a:ext>
            </a:extLst>
          </p:cNvPr>
          <p:cNvPicPr>
            <a:picLocks noChangeAspect="1"/>
          </p:cNvPicPr>
          <p:nvPr/>
        </p:nvPicPr>
        <p:blipFill>
          <a:blip r:embed="rId2"/>
          <a:stretch>
            <a:fillRect/>
          </a:stretch>
        </p:blipFill>
        <p:spPr>
          <a:xfrm>
            <a:off x="3352800" y="709612"/>
            <a:ext cx="5486400" cy="5438775"/>
          </a:xfrm>
          <a:prstGeom prst="rect">
            <a:avLst/>
          </a:prstGeom>
        </p:spPr>
      </p:pic>
    </p:spTree>
    <p:extLst>
      <p:ext uri="{BB962C8B-B14F-4D97-AF65-F5344CB8AC3E}">
        <p14:creationId xmlns:p14="http://schemas.microsoft.com/office/powerpoint/2010/main" val="16368371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{CB7B8480-C4D9-4996-A0D0-F7882352032A}tf56160789_win32</Template>
  <TotalTime>51</TotalTime>
  <Words>535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Weather’s Impact on Crime Rates</vt:lpstr>
      <vt:lpstr>Can changes in weather affect Crime?  Can changes in weather affect certain types of crime?  Can changes a barometric pressure affect crime rates?</vt:lpstr>
      <vt:lpstr>Why Crime and Weather?</vt:lpstr>
      <vt:lpstr>Database</vt:lpstr>
      <vt:lpstr>How the database is used</vt:lpstr>
      <vt:lpstr>List of Technologies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Weather’s Impact on Crime Rates</dc:title>
  <dc:creator>User</dc:creator>
  <cp:lastModifiedBy>User</cp:lastModifiedBy>
  <cp:revision>3</cp:revision>
  <dcterms:created xsi:type="dcterms:W3CDTF">2023-05-01T17:14:15Z</dcterms:created>
  <dcterms:modified xsi:type="dcterms:W3CDTF">2023-05-01T18:05:54Z</dcterms:modified>
</cp:coreProperties>
</file>