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4A892-7F5C-158F-56F9-A5999058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CARLETON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D74F5-5B62-47D9-B7B7-4D6B8191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DASHBOARD MOCKUP</a:t>
            </a:r>
          </a:p>
          <a:p>
            <a:r>
              <a:rPr lang="en-US" dirty="0"/>
              <a:t>Group 1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B48DBFB0-EF75-2018-55CF-021A9FE9E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4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8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09C-724C-8136-E1CA-3D68B77E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DA66-D850-C348-BF6E-07CA4002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3296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B6B3-1BE3-1290-D10C-6B04F6F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026" name="Picture 2" descr="Tableau full logo transparent PNG - StickPNG">
            <a:extLst>
              <a:ext uri="{FF2B5EF4-FFF2-40B4-BE49-F238E27FC236}">
                <a16:creationId xmlns:a16="http://schemas.microsoft.com/office/drawing/2014/main" id="{C79B1815-A70F-DF80-793E-9E850AA4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73" y="3310538"/>
            <a:ext cx="1900638" cy="106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v - Free files and folders icons">
            <a:extLst>
              <a:ext uri="{FF2B5EF4-FFF2-40B4-BE49-F238E27FC236}">
                <a16:creationId xmlns:a16="http://schemas.microsoft.com/office/drawing/2014/main" id="{3B0F93F2-0642-2902-C063-740168A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1" y="3045897"/>
            <a:ext cx="1529395" cy="15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 static webpage with a contact form on Github pages - DEV Community">
            <a:extLst>
              <a:ext uri="{FF2B5EF4-FFF2-40B4-BE49-F238E27FC236}">
                <a16:creationId xmlns:a16="http://schemas.microsoft.com/office/drawing/2014/main" id="{E23F021A-A641-3AEB-7F34-37B6B999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677" y="2559171"/>
            <a:ext cx="2363811" cy="23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D922EB5-29C7-8950-411B-A349E36BDFCE}"/>
              </a:ext>
            </a:extLst>
          </p:cNvPr>
          <p:cNvSpPr/>
          <p:nvPr/>
        </p:nvSpPr>
        <p:spPr>
          <a:xfrm>
            <a:off x="3536219" y="3533718"/>
            <a:ext cx="1529395" cy="41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4BFB0CD-8E4B-804A-9932-BC81CBA0744D}"/>
              </a:ext>
            </a:extLst>
          </p:cNvPr>
          <p:cNvSpPr/>
          <p:nvPr/>
        </p:nvSpPr>
        <p:spPr>
          <a:xfrm>
            <a:off x="7783189" y="3533717"/>
            <a:ext cx="1529395" cy="41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1027-7B43-C9AE-3B9C-5F1C734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Visuals - *for review*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8B73CB-ECE9-6BF0-E602-27A42220A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92348"/>
              </p:ext>
            </p:extLst>
          </p:nvPr>
        </p:nvGraphicFramePr>
        <p:xfrm>
          <a:off x="1570305" y="2103929"/>
          <a:ext cx="9051390" cy="39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130">
                  <a:extLst>
                    <a:ext uri="{9D8B030D-6E8A-4147-A177-3AD203B41FA5}">
                      <a16:colId xmlns:a16="http://schemas.microsoft.com/office/drawing/2014/main" val="475194891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852249217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2710925131"/>
                    </a:ext>
                  </a:extLst>
                </a:gridCol>
              </a:tblGrid>
              <a:tr h="428320">
                <a:tc>
                  <a:txBody>
                    <a:bodyPr/>
                    <a:lstStyle/>
                    <a:p>
                      <a:r>
                        <a:rPr lang="en-US" dirty="0"/>
                        <a:t>Visual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3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Nbr</a:t>
                      </a:r>
                      <a:r>
                        <a:rPr lang="en-US" dirty="0"/>
                        <a:t> of total crimes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by offence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1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5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temperature in 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of crimes in 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Map/heatmap?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1027-7B43-C9AE-3B9C-5F1C734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Visuals - *for review*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8B73CB-ECE9-6BF0-E602-27A42220A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91477"/>
              </p:ext>
            </p:extLst>
          </p:nvPr>
        </p:nvGraphicFramePr>
        <p:xfrm>
          <a:off x="1570305" y="2103929"/>
          <a:ext cx="9051390" cy="39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130">
                  <a:extLst>
                    <a:ext uri="{9D8B030D-6E8A-4147-A177-3AD203B41FA5}">
                      <a16:colId xmlns:a16="http://schemas.microsoft.com/office/drawing/2014/main" val="475194891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852249217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2710925131"/>
                    </a:ext>
                  </a:extLst>
                </a:gridCol>
              </a:tblGrid>
              <a:tr h="428320">
                <a:tc>
                  <a:txBody>
                    <a:bodyPr/>
                    <a:lstStyle/>
                    <a:p>
                      <a:r>
                        <a:rPr lang="en-US" dirty="0"/>
                        <a:t>Visual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3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by location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by premise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1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5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2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1EA3-C27F-294D-3DF3-3C1DD742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mockup - *for review*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D680DA-36CA-031A-FE0B-04792244FCDD}"/>
              </a:ext>
            </a:extLst>
          </p:cNvPr>
          <p:cNvSpPr/>
          <p:nvPr/>
        </p:nvSpPr>
        <p:spPr>
          <a:xfrm>
            <a:off x="801112" y="2095837"/>
            <a:ext cx="11037536" cy="43939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44479-7825-B417-A6FF-483EB3B15C21}"/>
              </a:ext>
            </a:extLst>
          </p:cNvPr>
          <p:cNvSpPr txBox="1"/>
          <p:nvPr/>
        </p:nvSpPr>
        <p:spPr>
          <a:xfrm>
            <a:off x="3911150" y="2189839"/>
            <a:ext cx="509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of Weather on Toronto Crime Rates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ACC71A-CF3E-5112-EE38-D9D417B88809}"/>
              </a:ext>
            </a:extLst>
          </p:cNvPr>
          <p:cNvSpPr/>
          <p:nvPr/>
        </p:nvSpPr>
        <p:spPr>
          <a:xfrm>
            <a:off x="1181437" y="2743200"/>
            <a:ext cx="2427611" cy="1549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3B06D3-C826-B906-E4DE-0D428092B9B0}"/>
              </a:ext>
            </a:extLst>
          </p:cNvPr>
          <p:cNvSpPr/>
          <p:nvPr/>
        </p:nvSpPr>
        <p:spPr>
          <a:xfrm>
            <a:off x="1181437" y="5486399"/>
            <a:ext cx="2427611" cy="540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8613F2-7793-E567-4A29-A853E4AE6016}"/>
              </a:ext>
            </a:extLst>
          </p:cNvPr>
          <p:cNvSpPr/>
          <p:nvPr/>
        </p:nvSpPr>
        <p:spPr>
          <a:xfrm>
            <a:off x="1181436" y="4410159"/>
            <a:ext cx="2427611" cy="96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 Charts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88CBB6-8842-DCDD-524E-9D861F19108B}"/>
              </a:ext>
            </a:extLst>
          </p:cNvPr>
          <p:cNvSpPr/>
          <p:nvPr/>
        </p:nvSpPr>
        <p:spPr>
          <a:xfrm>
            <a:off x="4082431" y="2743200"/>
            <a:ext cx="3783027" cy="1549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Graph – Crimes Over Time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3C3F46-BCE8-27F7-C1A2-B7C094FB0CBB}"/>
              </a:ext>
            </a:extLst>
          </p:cNvPr>
          <p:cNvSpPr/>
          <p:nvPr/>
        </p:nvSpPr>
        <p:spPr>
          <a:xfrm>
            <a:off x="4082431" y="4476853"/>
            <a:ext cx="3783027" cy="1549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Map/Heatmap</a:t>
            </a:r>
          </a:p>
        </p:txBody>
      </p:sp>
    </p:spTree>
    <p:extLst>
      <p:ext uri="{BB962C8B-B14F-4D97-AF65-F5344CB8AC3E}">
        <p14:creationId xmlns:p14="http://schemas.microsoft.com/office/powerpoint/2010/main" val="8510167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{04C6D5D2-DF1D-3342-8BC4-0680DFC3EFBB}tf10001120</Template>
  <TotalTime>9</TotalTime>
  <Words>127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CARLETON BOOTCAMP</vt:lpstr>
      <vt:lpstr>Visualization Tools</vt:lpstr>
      <vt:lpstr>Data flow</vt:lpstr>
      <vt:lpstr>List of Visuals - *for review*</vt:lpstr>
      <vt:lpstr>List of Visuals - *for review*</vt:lpstr>
      <vt:lpstr>Dashboard mockup - *for review*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CARLETON BOOTCAMP</dc:title>
  <dc:creator>Nitasha Gill</dc:creator>
  <cp:lastModifiedBy>Nitasha Gill</cp:lastModifiedBy>
  <cp:revision>4</cp:revision>
  <dcterms:created xsi:type="dcterms:W3CDTF">2023-05-03T00:15:57Z</dcterms:created>
  <dcterms:modified xsi:type="dcterms:W3CDTF">2023-05-03T00:25:45Z</dcterms:modified>
</cp:coreProperties>
</file>