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6327"/>
  </p:normalViewPr>
  <p:slideViewPr>
    <p:cSldViewPr snapToGrid="0">
      <p:cViewPr varScale="1">
        <p:scale>
          <a:sx n="146" d="100"/>
          <a:sy n="146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8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2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developer/learning/bring-your-own-machine-learning-models-tableau-analytics-extensions-ap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4A892-7F5C-158F-56F9-A5999058E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 dirty="0"/>
              <a:t>CARLETON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D74F5-5B62-47D9-B7B7-4D6B8191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US" dirty="0"/>
              <a:t>DASHBOARD MOCKUP</a:t>
            </a:r>
          </a:p>
          <a:p>
            <a:r>
              <a:rPr lang="en-US" dirty="0"/>
              <a:t>Group 1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B48DBFB0-EF75-2018-55CF-021A9FE9E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4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8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09C-724C-8136-E1CA-3D68B77E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DA66-D850-C348-BF6E-07CA4002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  <a:p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132968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B6B3-1BE3-1290-D10C-6B04F6F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026" name="Picture 2" descr="Tableau full logo transparent PNG - StickPNG">
            <a:extLst>
              <a:ext uri="{FF2B5EF4-FFF2-40B4-BE49-F238E27FC236}">
                <a16:creationId xmlns:a16="http://schemas.microsoft.com/office/drawing/2014/main" id="{C79B1815-A70F-DF80-793E-9E850AA4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073" y="3310538"/>
            <a:ext cx="1900638" cy="106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v - Free files and folders icons">
            <a:extLst>
              <a:ext uri="{FF2B5EF4-FFF2-40B4-BE49-F238E27FC236}">
                <a16:creationId xmlns:a16="http://schemas.microsoft.com/office/drawing/2014/main" id="{3B0F93F2-0642-2902-C063-740168A3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21" y="3045897"/>
            <a:ext cx="1529395" cy="15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 static webpage with a contact form on Github pages - DEV Community">
            <a:extLst>
              <a:ext uri="{FF2B5EF4-FFF2-40B4-BE49-F238E27FC236}">
                <a16:creationId xmlns:a16="http://schemas.microsoft.com/office/drawing/2014/main" id="{E23F021A-A641-3AEB-7F34-37B6B999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677" y="2559171"/>
            <a:ext cx="2363811" cy="23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D922EB5-29C7-8950-411B-A349E36BDFCE}"/>
              </a:ext>
            </a:extLst>
          </p:cNvPr>
          <p:cNvSpPr/>
          <p:nvPr/>
        </p:nvSpPr>
        <p:spPr>
          <a:xfrm>
            <a:off x="3536219" y="3533718"/>
            <a:ext cx="1529395" cy="414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4BFB0CD-8E4B-804A-9932-BC81CBA0744D}"/>
              </a:ext>
            </a:extLst>
          </p:cNvPr>
          <p:cNvSpPr/>
          <p:nvPr/>
        </p:nvSpPr>
        <p:spPr>
          <a:xfrm>
            <a:off x="7783189" y="3533717"/>
            <a:ext cx="1529395" cy="414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5896E9-56FF-FA48-E36A-43063318BB2A}"/>
              </a:ext>
            </a:extLst>
          </p:cNvPr>
          <p:cNvSpPr/>
          <p:nvPr/>
        </p:nvSpPr>
        <p:spPr>
          <a:xfrm>
            <a:off x="979473" y="2186036"/>
            <a:ext cx="9896560" cy="424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61EA3-C27F-294D-3DF3-3C1DD742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mockup - *for review*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231079E-9FC9-E7A3-989C-D547D3BCA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252" y="6004621"/>
            <a:ext cx="329794" cy="3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BDDBFE-5490-74CD-4C14-A34F087B6BCF}"/>
              </a:ext>
            </a:extLst>
          </p:cNvPr>
          <p:cNvSpPr/>
          <p:nvPr/>
        </p:nvSpPr>
        <p:spPr>
          <a:xfrm>
            <a:off x="1181437" y="2803095"/>
            <a:ext cx="2427610" cy="23466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High Level Indicators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DE785D-274F-98CC-E98E-72499B8ACE52}"/>
              </a:ext>
            </a:extLst>
          </p:cNvPr>
          <p:cNvSpPr/>
          <p:nvPr/>
        </p:nvSpPr>
        <p:spPr>
          <a:xfrm>
            <a:off x="1181437" y="3109003"/>
            <a:ext cx="1165254" cy="31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Nbr</a:t>
            </a:r>
            <a:r>
              <a:rPr lang="en-US" sz="1050" dirty="0">
                <a:solidFill>
                  <a:schemeClr val="tx1"/>
                </a:solidFill>
              </a:rPr>
              <a:t> of Crimes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EFAAA0-107B-D917-B954-0CA6D608B6EB}"/>
              </a:ext>
            </a:extLst>
          </p:cNvPr>
          <p:cNvSpPr/>
          <p:nvPr/>
        </p:nvSpPr>
        <p:spPr>
          <a:xfrm>
            <a:off x="2443793" y="3103729"/>
            <a:ext cx="1165254" cy="325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Avg Temp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19383-2608-551C-B730-F0CB849ABE76}"/>
              </a:ext>
            </a:extLst>
          </p:cNvPr>
          <p:cNvSpPr/>
          <p:nvPr/>
        </p:nvSpPr>
        <p:spPr>
          <a:xfrm>
            <a:off x="6601751" y="2803095"/>
            <a:ext cx="3642766" cy="781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Line Graph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- </a:t>
            </a:r>
            <a:r>
              <a:rPr lang="en-US" sz="1050" dirty="0" err="1">
                <a:solidFill>
                  <a:schemeClr val="tx1"/>
                </a:solidFill>
              </a:rPr>
              <a:t>Nbr</a:t>
            </a:r>
            <a:r>
              <a:rPr lang="en-US" sz="1050" dirty="0">
                <a:solidFill>
                  <a:schemeClr val="tx1"/>
                </a:solidFill>
              </a:rPr>
              <a:t> of Crimes over Time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 Total precipitation over Time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 Avg temp over 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94759-200C-F9B1-359A-27305BF519D7}"/>
              </a:ext>
            </a:extLst>
          </p:cNvPr>
          <p:cNvSpPr/>
          <p:nvPr/>
        </p:nvSpPr>
        <p:spPr>
          <a:xfrm>
            <a:off x="6601751" y="3715453"/>
            <a:ext cx="3642766" cy="2507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Map/heatmap – density of crimes across Toronto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Tooltip – crime type, various weather metrics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7AD10F-4B90-BD07-D00D-501FA2BC4F9A}"/>
              </a:ext>
            </a:extLst>
          </p:cNvPr>
          <p:cNvSpPr/>
          <p:nvPr/>
        </p:nvSpPr>
        <p:spPr>
          <a:xfrm>
            <a:off x="1181437" y="4766947"/>
            <a:ext cx="2427610" cy="23466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778A3E-C76B-7A0C-B773-D1C6CD12784D}"/>
              </a:ext>
            </a:extLst>
          </p:cNvPr>
          <p:cNvSpPr/>
          <p:nvPr/>
        </p:nvSpPr>
        <p:spPr>
          <a:xfrm>
            <a:off x="1181437" y="5040848"/>
            <a:ext cx="2427610" cy="234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Neighborhood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7013A3-54C1-035C-DEE3-043A03021852}"/>
              </a:ext>
            </a:extLst>
          </p:cNvPr>
          <p:cNvSpPr/>
          <p:nvPr/>
        </p:nvSpPr>
        <p:spPr>
          <a:xfrm>
            <a:off x="1181437" y="5314749"/>
            <a:ext cx="2427610" cy="234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Date Range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754066-37B4-330A-B389-9B59C162BD1A}"/>
              </a:ext>
            </a:extLst>
          </p:cNvPr>
          <p:cNvSpPr/>
          <p:nvPr/>
        </p:nvSpPr>
        <p:spPr>
          <a:xfrm>
            <a:off x="1181437" y="5601018"/>
            <a:ext cx="2427610" cy="234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Offence Type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1C4C32-7F6B-0F50-581B-82F7E5AE40E5}"/>
              </a:ext>
            </a:extLst>
          </p:cNvPr>
          <p:cNvSpPr/>
          <p:nvPr/>
        </p:nvSpPr>
        <p:spPr>
          <a:xfrm>
            <a:off x="1181437" y="5887287"/>
            <a:ext cx="2427610" cy="234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Temperature Range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1F35F2-9550-478C-9116-A7BCA7D4698E}"/>
              </a:ext>
            </a:extLst>
          </p:cNvPr>
          <p:cNvSpPr/>
          <p:nvPr/>
        </p:nvSpPr>
        <p:spPr>
          <a:xfrm>
            <a:off x="1181437" y="3715453"/>
            <a:ext cx="1165254" cy="87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Pie Chart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Nbr</a:t>
            </a:r>
            <a:r>
              <a:rPr lang="en-US" sz="1050" dirty="0">
                <a:solidFill>
                  <a:schemeClr val="tx1"/>
                </a:solidFill>
              </a:rPr>
              <a:t> of Crimes by Offence type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B06A13-8DB8-B86A-7F42-1D80A4F05FD8}"/>
              </a:ext>
            </a:extLst>
          </p:cNvPr>
          <p:cNvSpPr/>
          <p:nvPr/>
        </p:nvSpPr>
        <p:spPr>
          <a:xfrm>
            <a:off x="2443794" y="3705952"/>
            <a:ext cx="1165254" cy="87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Pie Chart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Nbr</a:t>
            </a:r>
            <a:r>
              <a:rPr lang="en-US" sz="1050" dirty="0">
                <a:solidFill>
                  <a:schemeClr val="tx1"/>
                </a:solidFill>
              </a:rPr>
              <a:t> of Crimes by Location Type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E4057-A7AA-7160-FF62-8C2FBD320BDA}"/>
              </a:ext>
            </a:extLst>
          </p:cNvPr>
          <p:cNvSpPr/>
          <p:nvPr/>
        </p:nvSpPr>
        <p:spPr>
          <a:xfrm>
            <a:off x="1181436" y="2247195"/>
            <a:ext cx="9609609" cy="5002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Impact of Weather on Toronto Crime Rates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9D86F9-0F96-8A43-C5AD-D124CB3D8616}"/>
              </a:ext>
            </a:extLst>
          </p:cNvPr>
          <p:cNvSpPr/>
          <p:nvPr/>
        </p:nvSpPr>
        <p:spPr>
          <a:xfrm>
            <a:off x="3768867" y="2807427"/>
            <a:ext cx="2737129" cy="341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hlinkClick r:id="rId3"/>
              </a:rPr>
              <a:t>Machine learning model visual – enter weather parameters and </a:t>
            </a:r>
            <a:r>
              <a:rPr lang="en-US" sz="1050" dirty="0" err="1">
                <a:solidFill>
                  <a:schemeClr val="tx1"/>
                </a:solidFill>
                <a:hlinkClick r:id="rId3"/>
              </a:rPr>
              <a:t>nbr</a:t>
            </a:r>
            <a:r>
              <a:rPr lang="en-US" sz="1050" dirty="0">
                <a:solidFill>
                  <a:schemeClr val="tx1"/>
                </a:solidFill>
                <a:hlinkClick r:id="rId3"/>
              </a:rPr>
              <a:t> of crimes will be predicted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9ECC0-0FD4-5937-75F4-CAAAB16F1F6C}"/>
              </a:ext>
            </a:extLst>
          </p:cNvPr>
          <p:cNvSpPr txBox="1"/>
          <p:nvPr/>
        </p:nvSpPr>
        <p:spPr>
          <a:xfrm>
            <a:off x="9294355" y="2535255"/>
            <a:ext cx="1561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Range of Dataset</a:t>
            </a:r>
          </a:p>
        </p:txBody>
      </p:sp>
    </p:spTree>
    <p:extLst>
      <p:ext uri="{BB962C8B-B14F-4D97-AF65-F5344CB8AC3E}">
        <p14:creationId xmlns:p14="http://schemas.microsoft.com/office/powerpoint/2010/main" val="851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821C-E13C-2E38-ADC0-288413C3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94EC-6CBA-21D8-D36E-A1821057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view summary statistics on crime and weather in Toronto in a dynamic product</a:t>
            </a:r>
          </a:p>
          <a:p>
            <a:r>
              <a:rPr lang="en-US" dirty="0"/>
              <a:t>To determine if there is an observable relationship between weather features and crime rates</a:t>
            </a:r>
          </a:p>
          <a:p>
            <a:r>
              <a:rPr lang="en-US" dirty="0"/>
              <a:t>To be able to use this dashboard to input weather parameters to predict number of crimes in a day in Toronto</a:t>
            </a:r>
          </a:p>
        </p:txBody>
      </p:sp>
    </p:spTree>
    <p:extLst>
      <p:ext uri="{BB962C8B-B14F-4D97-AF65-F5344CB8AC3E}">
        <p14:creationId xmlns:p14="http://schemas.microsoft.com/office/powerpoint/2010/main" val="111154293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{04C6D5D2-DF1D-3342-8BC4-0680DFC3EFBB}tf10001120</Template>
  <TotalTime>45</TotalTime>
  <Words>166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CARLETON BOOTCAMP</vt:lpstr>
      <vt:lpstr>Visualization Tools</vt:lpstr>
      <vt:lpstr>Data flow</vt:lpstr>
      <vt:lpstr>Dashboard mockup - *for review*</vt:lpstr>
      <vt:lpstr>Insights/Goals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CARLETON BOOTCAMP</dc:title>
  <dc:creator>Nitasha Gill</dc:creator>
  <cp:lastModifiedBy>Nitasha Gill</cp:lastModifiedBy>
  <cp:revision>19</cp:revision>
  <dcterms:created xsi:type="dcterms:W3CDTF">2023-05-03T00:15:57Z</dcterms:created>
  <dcterms:modified xsi:type="dcterms:W3CDTF">2023-05-04T01:13:40Z</dcterms:modified>
</cp:coreProperties>
</file>