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8E8E-ABB9-4C80-B787-666857BE2F56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BCAED-2EB4-4765-B08B-6571CAD38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0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CAED-2EB4-4765-B08B-6571CAD38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97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FE795-1107-4D17-A94B-8687591C861C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6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7E8B-078F-4DEA-BA8F-326BE4B61E31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2369061-A402-406C-8537-02D32F08F246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C607A-E0D2-44F6-A676-7DC37F7FEEE4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6F1E16-698D-489D-97C3-6DFEB0260A12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6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D869-F508-4ABB-9BC1-79363472B747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7669C-0809-45F3-B7DA-6F36A4CACCF9}" type="datetime1">
              <a:rPr lang="en-US" smtClean="0"/>
              <a:t>5/14/2016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2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7F70-A9B9-4EA2-A694-F0D4C47AECBA}" type="datetime1">
              <a:rPr lang="en-US" smtClean="0"/>
              <a:t>5/14/2016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823E6-FB00-4CBA-BE4D-41EA3CE13EE1}" type="datetime1">
              <a:rPr lang="en-US" smtClean="0"/>
              <a:t>5/14/2016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D51F-12E0-4F5E-A86D-8FF13848A243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8F84B-5072-4248-8C1C-7135921EE2DD}" type="datetime1">
              <a:rPr lang="en-US" smtClean="0"/>
              <a:t>5/14/2016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7270B5-EE96-4FC7-9406-FC4972F083F1}" type="datetime1">
              <a:rPr lang="en-US" smtClean="0"/>
              <a:t>5/14/2016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3D38052-11E4-4C1A-9A81-5DD6A8607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5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影音管理軟體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101820302 </a:t>
            </a:r>
            <a:r>
              <a:rPr lang="zh-TW" altLang="en-US" dirty="0" smtClean="0"/>
              <a:t>施帛辰</a:t>
            </a:r>
            <a:endParaRPr lang="en-US" altLang="zh-TW" dirty="0" smtClean="0"/>
          </a:p>
          <a:p>
            <a:r>
              <a:rPr lang="en-US" dirty="0" smtClean="0"/>
              <a:t>101820340 </a:t>
            </a:r>
            <a:r>
              <a:rPr lang="zh-TW" altLang="en-US" dirty="0" smtClean="0"/>
              <a:t>鄒令業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II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3083282"/>
              </p:ext>
            </p:extLst>
          </p:nvPr>
        </p:nvGraphicFramePr>
        <p:xfrm>
          <a:off x="1708696" y="1890395"/>
          <a:ext cx="8772526" cy="4878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5013"/>
                <a:gridCol w="3886200"/>
                <a:gridCol w="1611313"/>
              </a:tblGrid>
              <a:tr h="27775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成員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程式碼行數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SeriesManagerUnitTest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TestAddRange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TestAddServerData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TestInitializeCount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TestModifiedSelectedSeries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TestRemoveSeries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TestSelectSeries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ServerUnitTest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TestDescription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TestName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TestSetDescription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TestSetName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77751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III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281654"/>
              </p:ext>
            </p:extLst>
          </p:nvPr>
        </p:nvGraphicFramePr>
        <p:xfrm>
          <a:off x="837159" y="2211389"/>
          <a:ext cx="10515600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292"/>
                <a:gridCol w="4435233"/>
                <a:gridCol w="1862075"/>
              </a:tblGrid>
              <a:tr h="331073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>
                          <a:effectLst/>
                        </a:rPr>
                        <a:t>成員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ServerUnitTest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TestGetData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rowSpan="8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SoftwareUnitTest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TestAddServerData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TestDestructor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TestGetSeriesList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TestImportFile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TestModifySeries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TestRemoveSeries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1073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TestSelectSeries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of LOC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62386"/>
              </p:ext>
            </p:extLst>
          </p:nvPr>
        </p:nvGraphicFramePr>
        <p:xfrm>
          <a:off x="1202919" y="2354263"/>
          <a:ext cx="9783761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181"/>
                <a:gridCol w="2373699"/>
                <a:gridCol w="4891881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類型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行數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Source Code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UI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215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Others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133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Unit Test</a:t>
                      </a:r>
                      <a:endParaRPr lang="en-US" sz="2800" dirty="0"/>
                    </a:p>
                  </a:txBody>
                  <a:tcPr marL="85075" marR="850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207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Efforts</a:t>
            </a:r>
            <a:endParaRPr 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16369"/>
              </p:ext>
            </p:extLst>
          </p:nvPr>
        </p:nvGraphicFramePr>
        <p:xfrm>
          <a:off x="1202919" y="2463800"/>
          <a:ext cx="9783764" cy="2537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5941"/>
                <a:gridCol w="2445941"/>
                <a:gridCol w="2445941"/>
                <a:gridCol w="2445941"/>
              </a:tblGrid>
              <a:tr h="9496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成員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Time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Document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Implementation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施帛辰</a:t>
                      </a:r>
                      <a:endParaRPr lang="en-US" altLang="zh-TW" sz="2800" dirty="0" smtClean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19.417 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  <a:tr h="79417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 smtClean="0"/>
                        <a:t>鄒令業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19.917 hour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50%</a:t>
                      </a:r>
                      <a:endParaRPr lang="en-US" sz="2800" dirty="0"/>
                    </a:p>
                  </a:txBody>
                  <a:tcPr marL="85075" marR="85075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And Unit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</a:t>
            </a:r>
            <a:endParaRPr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</a:t>
            </a:r>
            <a:r>
              <a:rPr lang="zh-TW" altLang="en-US" dirty="0"/>
              <a:t> </a:t>
            </a:r>
            <a:r>
              <a:rPr lang="en-US" altLang="zh-TW" dirty="0" smtClean="0"/>
              <a:t>I</a:t>
            </a:r>
            <a:endParaRPr 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 smtClean="0"/>
              <a:t>Scope</a:t>
            </a:r>
            <a:r>
              <a:rPr lang="zh-TW" altLang="en-US" sz="2400" b="1" dirty="0" smtClean="0"/>
              <a:t>：影音管理軟</a:t>
            </a:r>
            <a:r>
              <a:rPr lang="zh-TW" altLang="en-US" sz="2400" b="1" dirty="0"/>
              <a:t>體</a:t>
            </a:r>
            <a:endParaRPr lang="en-US" altLang="zh-TW" sz="2400" b="1" dirty="0" smtClean="0"/>
          </a:p>
          <a:p>
            <a:r>
              <a:rPr lang="en-US" altLang="zh-TW" sz="2400" b="1" dirty="0" smtClean="0"/>
              <a:t>Level</a:t>
            </a:r>
            <a:r>
              <a:rPr lang="zh-TW" altLang="en-US" sz="2400" b="1" dirty="0" smtClean="0"/>
              <a:t>：</a:t>
            </a:r>
            <a:r>
              <a:rPr lang="en-US" altLang="zh-TW" sz="2400" b="1" dirty="0" smtClean="0"/>
              <a:t>User Goal</a:t>
            </a:r>
          </a:p>
          <a:p>
            <a:r>
              <a:rPr lang="en-US" altLang="zh-TW" sz="2400" b="1" dirty="0" smtClean="0"/>
              <a:t>Prime Actor</a:t>
            </a:r>
            <a:r>
              <a:rPr lang="zh-TW" altLang="en-US" sz="2400" b="1" dirty="0" smtClean="0"/>
              <a:t>：觀看者</a:t>
            </a:r>
            <a:endParaRPr lang="en-US" altLang="zh-TW" sz="2400" b="1" dirty="0" smtClean="0"/>
          </a:p>
          <a:p>
            <a:r>
              <a:rPr lang="en-US" sz="2400" b="1" dirty="0"/>
              <a:t>Stakeholder and </a:t>
            </a:r>
            <a:r>
              <a:rPr lang="en-US" sz="2400" b="1" dirty="0" smtClean="0"/>
              <a:t>Interests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觀看者：管理影集的資訊，包含取得、新增、修改、刪除影集</a:t>
            </a:r>
            <a:r>
              <a:rPr lang="zh-TW" altLang="en-US" sz="2400" b="1" dirty="0" smtClean="0"/>
              <a:t>資訊</a:t>
            </a:r>
            <a:endParaRPr lang="en-US" altLang="zh-TW" sz="2400" b="1" dirty="0" smtClean="0"/>
          </a:p>
          <a:p>
            <a:r>
              <a:rPr lang="en-US" sz="2400" b="1" dirty="0" smtClean="0"/>
              <a:t>Preconditions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觀看者已安裝</a:t>
            </a:r>
            <a:r>
              <a:rPr lang="zh-TW" altLang="en-US" sz="2400" b="1" dirty="0" smtClean="0"/>
              <a:t>軟體</a:t>
            </a:r>
            <a:endParaRPr lang="en-US" altLang="zh-TW" sz="2400" b="1" dirty="0" smtClean="0"/>
          </a:p>
          <a:p>
            <a:r>
              <a:rPr lang="en-US" sz="2400" b="1" dirty="0"/>
              <a:t>Success </a:t>
            </a:r>
            <a:r>
              <a:rPr lang="en-US" sz="2400" b="1" dirty="0" smtClean="0"/>
              <a:t>Guarantee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觀看者能成功管理影集資訊，並看見</a:t>
            </a:r>
            <a:r>
              <a:rPr lang="zh-TW" altLang="en-US" sz="2400" b="1" dirty="0" smtClean="0"/>
              <a:t>結果</a:t>
            </a:r>
            <a:endParaRPr lang="en-US" altLang="zh-TW" sz="2400" b="1" dirty="0" smtClean="0"/>
          </a:p>
          <a:p>
            <a:endParaRPr lang="en-US" altLang="zh-TW" sz="2400" b="1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Main Success </a:t>
            </a:r>
            <a:r>
              <a:rPr lang="en-US" sz="2400" b="1" dirty="0" smtClean="0"/>
              <a:t>Scenario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觀看者啟動軟體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軟體自行抓取最新資訊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觀看者手動對影集資訊進行管理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顯示正確</a:t>
            </a:r>
            <a:r>
              <a:rPr lang="zh-TW" altLang="en-US" sz="2400" b="1" dirty="0" smtClean="0"/>
              <a:t>結果</a:t>
            </a:r>
            <a:endParaRPr lang="en-US" altLang="zh-TW" sz="2400" b="1" dirty="0" smtClean="0"/>
          </a:p>
          <a:p>
            <a:r>
              <a:rPr lang="en-US" sz="2400" b="1" dirty="0" smtClean="0"/>
              <a:t>Extensions</a:t>
            </a:r>
          </a:p>
          <a:p>
            <a:pPr marL="457200" lvl="1" indent="0">
              <a:buNone/>
            </a:pPr>
            <a:r>
              <a:rPr lang="en-US" sz="2400" b="1" dirty="0"/>
              <a:t>2a. </a:t>
            </a:r>
            <a:r>
              <a:rPr lang="zh-TW" altLang="en-US" sz="2400" b="1" dirty="0"/>
              <a:t>沒有網路的情況下，通知觀看者，目前裝置尚未連接網路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2b. </a:t>
            </a:r>
            <a:r>
              <a:rPr lang="zh-TW" altLang="en-US" sz="2400" b="1" dirty="0"/>
              <a:t>如果沒有新的影集資訊，通知觀看者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III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3a. </a:t>
            </a:r>
            <a:r>
              <a:rPr lang="zh-TW" altLang="en-US" sz="2400" b="1" dirty="0"/>
              <a:t>若觀看者要新增影集資訊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觀看者使用新增功能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觀看者輸入影集資訊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觀看者完成新增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3b. </a:t>
            </a:r>
            <a:r>
              <a:rPr lang="zh-TW" altLang="en-US" sz="2400" b="1" dirty="0"/>
              <a:t>若觀看者要匯入影集資訊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觀看者使用匯入功能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觀看者選擇要匯入的檔案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軟體完成匯入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 smtClean="0"/>
              <a:t>IV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3c. </a:t>
            </a:r>
            <a:r>
              <a:rPr lang="zh-TW" altLang="en-US" sz="2400" b="1" dirty="0"/>
              <a:t>若觀看者要修改影集資訊</a:t>
            </a:r>
            <a:endParaRPr lang="en-US" sz="2400" b="1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觀看者選擇影集並修改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觀看者輸入修改的資訊</a:t>
            </a:r>
            <a:endParaRPr lang="en-US" sz="2400" b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sz="2400" b="1" dirty="0" smtClean="0"/>
              <a:t>觀看者完成修改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3d. </a:t>
            </a:r>
            <a:r>
              <a:rPr lang="zh-TW" altLang="en-US" sz="2400" b="1" dirty="0" smtClean="0"/>
              <a:t>若觀看者要刪除影集資訊</a:t>
            </a:r>
            <a:endParaRPr lang="en-US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 smtClean="0"/>
              <a:t>觀看</a:t>
            </a:r>
            <a:r>
              <a:rPr lang="zh-TW" altLang="en-US" sz="2400" b="1" dirty="0"/>
              <a:t>者選擇影集並刪除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軟體再次確認影集的刪除</a:t>
            </a: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 smtClean="0"/>
              <a:t>	2a</a:t>
            </a:r>
            <a:r>
              <a:rPr lang="en-US" sz="2400" b="1" dirty="0"/>
              <a:t>. </a:t>
            </a:r>
            <a:r>
              <a:rPr lang="zh-TW" altLang="en-US" sz="2400" b="1" dirty="0"/>
              <a:t>若觀看者確認刪除，軟體刪除影集資訊</a:t>
            </a:r>
            <a:endParaRPr 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– </a:t>
            </a:r>
            <a:r>
              <a:rPr lang="zh-TW" altLang="en-US" dirty="0" smtClean="0"/>
              <a:t>管理影音資訊 </a:t>
            </a:r>
            <a:r>
              <a:rPr lang="en-US" altLang="zh-TW" dirty="0"/>
              <a:t>V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Technology and Data Variations </a:t>
            </a:r>
            <a:r>
              <a:rPr lang="en-US" sz="2400" b="1" dirty="0" smtClean="0"/>
              <a:t>List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lvl="1"/>
            <a:r>
              <a:rPr lang="zh-TW" altLang="en-US" sz="2400" b="1" dirty="0" smtClean="0"/>
              <a:t>網路</a:t>
            </a:r>
            <a:r>
              <a:rPr lang="zh-TW" altLang="en-US" sz="2400" b="1" dirty="0"/>
              <a:t>影集資訊與私人影集資訊擁有個別的獨立編號。</a:t>
            </a:r>
            <a:endParaRPr lang="en-US" sz="2400" b="1" dirty="0"/>
          </a:p>
          <a:p>
            <a:pPr lvl="1"/>
            <a:r>
              <a:rPr lang="zh-TW" altLang="en-US" sz="2400" b="1" dirty="0"/>
              <a:t>影集資訊中，包含描述與類別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r>
              <a:rPr lang="en-US" sz="2400" b="1" dirty="0"/>
              <a:t>Frequency of </a:t>
            </a:r>
            <a:r>
              <a:rPr lang="en-US" sz="2400" b="1" dirty="0" smtClean="0"/>
              <a:t>Occurrence</a:t>
            </a:r>
            <a:r>
              <a:rPr lang="zh-TW" altLang="en-US" sz="2400" b="1" dirty="0" smtClean="0"/>
              <a:t>：</a:t>
            </a:r>
            <a:r>
              <a:rPr lang="zh-TW" altLang="en-US" sz="2400" b="1" dirty="0"/>
              <a:t>每次啟動後一定會發生至少</a:t>
            </a:r>
            <a:r>
              <a:rPr lang="zh-TW" altLang="en-US" sz="2400" b="1" dirty="0" smtClean="0"/>
              <a:t>一次</a:t>
            </a:r>
            <a:endParaRPr lang="en-US" altLang="zh-TW" sz="2400" b="1" dirty="0" smtClean="0"/>
          </a:p>
          <a:p>
            <a:r>
              <a:rPr lang="en-US" sz="2400" b="1" dirty="0"/>
              <a:t>Open </a:t>
            </a:r>
            <a:r>
              <a:rPr lang="en-US" sz="2400" b="1" dirty="0" smtClean="0"/>
              <a:t>Issue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影集資料格式尚未決定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各部影集的獨立編號產生方式尚未決定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伺服器是要租用還要自己架設</a:t>
            </a:r>
            <a:endParaRPr lang="en-US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b="1" dirty="0"/>
              <a:t>匯入的資料格式尚未決定</a:t>
            </a:r>
            <a:endParaRPr lang="en-US" sz="2400" b="1" dirty="0" smtClean="0"/>
          </a:p>
          <a:p>
            <a:endParaRPr lang="en-US" sz="2400" b="1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Source Code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165183"/>
              </p:ext>
            </p:extLst>
          </p:nvPr>
        </p:nvGraphicFramePr>
        <p:xfrm>
          <a:off x="1182799" y="2324100"/>
          <a:ext cx="9824319" cy="39023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87185"/>
                <a:gridCol w="1608399"/>
                <a:gridCol w="4211899"/>
                <a:gridCol w="1906849"/>
                <a:gridCol w="1609987"/>
              </a:tblGrid>
              <a:tr h="52482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命名空間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400" u="none" strike="noStrike" dirty="0" smtClean="0">
                          <a:effectLst/>
                        </a:rPr>
                        <a:t>Method</a:t>
                      </a:r>
                      <a:r>
                        <a:rPr lang="zh-TW" altLang="en-US" sz="2400" u="none" strike="noStrike" dirty="0" smtClean="0">
                          <a:effectLst/>
                        </a:rPr>
                        <a:t>數量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Domain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Series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Software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Foundation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FileManager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IServer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gridSpan="2"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Server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UI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SoftwareForm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 smtClean="0">
                          <a:effectLst/>
                        </a:rPr>
                        <a:t>ViewModel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SeriesFormPresentationModel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62" marR="8862" marT="9525" marB="0" anchor="ctr"/>
                </a:tc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9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Lines &amp; Methods of Unit Tests I</a:t>
            </a:r>
            <a:endParaRPr 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397362"/>
              </p:ext>
            </p:extLst>
          </p:nvPr>
        </p:nvGraphicFramePr>
        <p:xfrm>
          <a:off x="1187996" y="2109779"/>
          <a:ext cx="9813926" cy="42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313"/>
                <a:gridCol w="3416300"/>
                <a:gridCol w="1611313"/>
              </a:tblGrid>
              <a:tr h="384320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類型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成員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400" u="none" strike="noStrike" dirty="0">
                          <a:effectLst/>
                        </a:rPr>
                        <a:t>程式碼行數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FileManagerUnitTest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TestConstructor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TestGetList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TestImportFile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TestSaveFile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SeriesFormPresentationModelTest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TestConstructor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TestGetter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TestIsOkButtonEnabled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TestModifyDes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TestModifyName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4320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TestNotify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8052-11E4-4C1A-9A81-5DD6A86075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自訂 3">
      <a:majorFont>
        <a:latin typeface="Georgia"/>
        <a:ea typeface="微軟正黑體"/>
        <a:cs typeface=""/>
      </a:majorFont>
      <a:minorFont>
        <a:latin typeface="Georgia"/>
        <a:ea typeface="微軟正黑體"/>
        <a:cs typeface="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112</TotalTime>
  <Words>540</Words>
  <Application>Microsoft Office PowerPoint</Application>
  <PresentationFormat>寬螢幕</PresentationFormat>
  <Paragraphs>207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Calibri</vt:lpstr>
      <vt:lpstr>Georgia</vt:lpstr>
      <vt:lpstr>Times New Roman</vt:lpstr>
      <vt:lpstr>Wingdings</vt:lpstr>
      <vt:lpstr>帶狀</vt:lpstr>
      <vt:lpstr>影音管理軟體</vt:lpstr>
      <vt:lpstr>DEMO</vt:lpstr>
      <vt:lpstr>Use Case – 管理影音資訊 I</vt:lpstr>
      <vt:lpstr>Use Case – 管理影音資訊 II</vt:lpstr>
      <vt:lpstr>Use Case – 管理影音資訊 III</vt:lpstr>
      <vt:lpstr>Use Case – 管理影音資訊 IV</vt:lpstr>
      <vt:lpstr>Use Case – 管理影音資訊 V</vt:lpstr>
      <vt:lpstr>Lines &amp; Methods of Source Code</vt:lpstr>
      <vt:lpstr>Lines &amp; Methods of Unit Tests I</vt:lpstr>
      <vt:lpstr>Lines &amp; Methods of Unit Tests II</vt:lpstr>
      <vt:lpstr>Lines &amp; Methods of Unit Tests III</vt:lpstr>
      <vt:lpstr>Summary of LOC</vt:lpstr>
      <vt:lpstr>Time Efforts</vt:lpstr>
      <vt:lpstr>Code And Unit Test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影音管理軟體</dc:title>
  <dc:creator>施帛辰</dc:creator>
  <cp:lastModifiedBy>施帛辰</cp:lastModifiedBy>
  <cp:revision>11</cp:revision>
  <dcterms:created xsi:type="dcterms:W3CDTF">2016-05-12T08:46:38Z</dcterms:created>
  <dcterms:modified xsi:type="dcterms:W3CDTF">2016-05-14T05:22:52Z</dcterms:modified>
</cp:coreProperties>
</file>