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2" r:id="rId3"/>
    <p:sldId id="257" r:id="rId4"/>
    <p:sldId id="263" r:id="rId5"/>
    <p:sldId id="264" r:id="rId6"/>
    <p:sldId id="267" r:id="rId7"/>
    <p:sldId id="269" r:id="rId8"/>
    <p:sldId id="273" r:id="rId9"/>
    <p:sldId id="271" r:id="rId10"/>
    <p:sldId id="274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35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55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DCEFB-54CA-444C-AF1B-69A1C63C6FFB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587FA-8F9B-4C31-ADD9-81EB0B6F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54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18E8E-ABB9-4C80-B787-666857BE2F56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BCAED-2EB4-4765-B08B-6571CAD3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1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BCAED-2EB4-4765-B08B-6571CAD383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33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BCAED-2EB4-4765-B08B-6571CAD383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41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BCAED-2EB4-4765-B08B-6571CAD383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00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BCAED-2EB4-4765-B08B-6571CAD383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22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E795-1107-4D17-A94B-8687591C861C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43D38052-11E4-4C1A-9A81-5DD6A86075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46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7E8B-078F-4DEA-BA8F-326BE4B61E31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74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2369061-A402-406C-8537-02D32F08F246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3D38052-11E4-4C1A-9A81-5DD6A860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3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607A-E0D2-44F6-A676-7DC37F7FEEE4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3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6F1E16-698D-489D-97C3-6DFEB0260A12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D38052-11E4-4C1A-9A81-5DD6A860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96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869-F508-4ABB-9BC1-79363472B747}" type="datetime1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5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669C-0809-45F3-B7DA-6F36A4CACCF9}" type="datetime1">
              <a:rPr lang="en-US" smtClean="0"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2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7F70-A9B9-4EA2-A694-F0D4C47AECBA}" type="datetime1">
              <a:rPr lang="en-US" smtClean="0"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2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23E6-FB00-4CBA-BE4D-41EA3CE13EE1}" type="datetime1">
              <a:rPr lang="en-US" smtClean="0"/>
              <a:t>6/20/2016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0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D51F-12E0-4F5E-A86D-8FF13848A243}" type="datetime1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3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F84B-5072-4248-8C1C-7135921EE2DD}" type="datetime1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4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07270B5-EE96-4FC7-9406-FC4972F083F1}" type="datetime1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1090" y="6422853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2000" b="0">
                <a:solidFill>
                  <a:schemeClr val="tx1"/>
                </a:solidFill>
              </a:defRPr>
            </a:lvl1pPr>
          </a:lstStyle>
          <a:p>
            <a:fld id="{43D38052-11E4-4C1A-9A81-5DD6A86075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25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影音管理軟體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101820302 </a:t>
            </a:r>
            <a:r>
              <a:rPr lang="zh-TW" altLang="en-US" dirty="0" smtClean="0"/>
              <a:t>施帛辰</a:t>
            </a:r>
            <a:endParaRPr lang="en-US" altLang="zh-TW" dirty="0" smtClean="0"/>
          </a:p>
          <a:p>
            <a:r>
              <a:rPr lang="en-US" dirty="0" smtClean="0"/>
              <a:t>101820340 </a:t>
            </a:r>
            <a:r>
              <a:rPr lang="zh-TW" altLang="en-US" dirty="0" smtClean="0"/>
              <a:t>鄒令業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2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We use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GRASP Patterns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Creator Pattern</a:t>
            </a:r>
          </a:p>
          <a:p>
            <a:pPr lvl="1"/>
            <a:r>
              <a:rPr lang="en-US" dirty="0" smtClean="0"/>
              <a:t>Information Expert</a:t>
            </a:r>
          </a:p>
          <a:p>
            <a:pPr lvl="1"/>
            <a:r>
              <a:rPr lang="en-US" dirty="0" smtClean="0"/>
              <a:t>Low Coupling</a:t>
            </a:r>
          </a:p>
          <a:p>
            <a:pPr lvl="1"/>
            <a:r>
              <a:rPr lang="en-US" dirty="0" smtClean="0"/>
              <a:t>High Cohesion</a:t>
            </a:r>
          </a:p>
          <a:p>
            <a:pPr lvl="1"/>
            <a:r>
              <a:rPr lang="en-US" dirty="0" smtClean="0"/>
              <a:t>Pure Fabrication</a:t>
            </a:r>
          </a:p>
          <a:p>
            <a:pPr lvl="1"/>
            <a:r>
              <a:rPr lang="en-US" dirty="0" smtClean="0"/>
              <a:t>Indirection</a:t>
            </a:r>
          </a:p>
          <a:p>
            <a:pPr lvl="1"/>
            <a:r>
              <a:rPr lang="en-US" dirty="0" smtClean="0"/>
              <a:t>Protected Variation</a:t>
            </a:r>
          </a:p>
          <a:p>
            <a:r>
              <a:rPr lang="en-US" dirty="0" smtClean="0"/>
              <a:t>Design Patterns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dirty="0" smtClean="0"/>
              <a:t>Observer</a:t>
            </a:r>
          </a:p>
          <a:p>
            <a:pPr lvl="1"/>
            <a:r>
              <a:rPr lang="en-US" dirty="0" smtClean="0"/>
              <a:t>MVC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53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And Unit Test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ENd</a:t>
            </a:r>
            <a:endParaRPr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02919" y="2049780"/>
            <a:ext cx="9784080" cy="4206240"/>
          </a:xfrm>
        </p:spPr>
        <p:txBody>
          <a:bodyPr/>
          <a:lstStyle/>
          <a:p>
            <a:r>
              <a:rPr lang="en-US" dirty="0" smtClean="0"/>
              <a:t>WHO =&gt; </a:t>
            </a:r>
            <a:r>
              <a:rPr lang="zh-TW" altLang="en-US" dirty="0" smtClean="0"/>
              <a:t>喜歡看影集的觀眾</a:t>
            </a:r>
            <a:endParaRPr lang="en-US" altLang="zh-TW" dirty="0" smtClean="0"/>
          </a:p>
          <a:p>
            <a:r>
              <a:rPr lang="en-US" altLang="zh-TW" dirty="0" smtClean="0"/>
              <a:t>WHAT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這</a:t>
            </a:r>
            <a:r>
              <a:rPr lang="zh-TW" altLang="en-US" dirty="0"/>
              <a:t>是</a:t>
            </a:r>
            <a:r>
              <a:rPr lang="zh-TW" altLang="en-US" dirty="0" smtClean="0"/>
              <a:t>一個可以記錄影集觀看紀錄的軟體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WHEN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每次觀看影集的前後。觀看前，檢視自己看到的進度；觀看後，記錄自己新的觀看紀錄</a:t>
            </a:r>
            <a:endParaRPr lang="en-US" altLang="zh-TW" dirty="0" smtClean="0"/>
          </a:p>
          <a:p>
            <a:r>
              <a:rPr lang="en-US" altLang="zh-TW" dirty="0" smtClean="0"/>
              <a:t>WHY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</a:t>
            </a:r>
            <a:r>
              <a:rPr lang="zh-TW" altLang="en-US" dirty="0"/>
              <a:t> 電視劇眾多且集數與觀賞</a:t>
            </a:r>
            <a:r>
              <a:rPr lang="zh-TW" altLang="en-US" dirty="0" smtClean="0"/>
              <a:t>記錄各個</a:t>
            </a:r>
            <a:r>
              <a:rPr lang="zh-TW" altLang="en-US" dirty="0"/>
              <a:t>不同，因此使用者容易遺失自己的影集</a:t>
            </a:r>
            <a:r>
              <a:rPr lang="zh-TW" altLang="en-US" dirty="0" smtClean="0"/>
              <a:t>進度，而花時間在尋找上次的進度，不是馬上欣賞影集</a:t>
            </a:r>
            <a:endParaRPr lang="en-US" altLang="zh-TW" dirty="0" smtClean="0"/>
          </a:p>
          <a:p>
            <a:r>
              <a:rPr lang="en-US" altLang="zh-TW" dirty="0" smtClean="0"/>
              <a:t>WHERE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自己的裝置中</a:t>
            </a:r>
            <a:endParaRPr lang="en-US" altLang="zh-TW" dirty="0" smtClean="0"/>
          </a:p>
          <a:p>
            <a:r>
              <a:rPr lang="en-US" altLang="zh-TW" dirty="0" smtClean="0"/>
              <a:t>HOW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提供觀看者記錄影集以及評論的功能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1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2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Lines &amp; Methods of Source Code</a:t>
            </a: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448508"/>
              </p:ext>
            </p:extLst>
          </p:nvPr>
        </p:nvGraphicFramePr>
        <p:xfrm>
          <a:off x="1182799" y="1956898"/>
          <a:ext cx="9824319" cy="465296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87185"/>
                <a:gridCol w="1608399"/>
                <a:gridCol w="4211899"/>
                <a:gridCol w="1906849"/>
                <a:gridCol w="1609987"/>
              </a:tblGrid>
              <a:tr h="52482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ja-JP" altLang="en-US" sz="2400" u="none" strike="noStrike" dirty="0">
                          <a:effectLst/>
                        </a:rPr>
                        <a:t>命名空間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400" u="none" strike="noStrike" dirty="0">
                          <a:effectLst/>
                        </a:rPr>
                        <a:t>類型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400" u="none" strike="noStrike" dirty="0" smtClean="0">
                          <a:effectLst/>
                        </a:rPr>
                        <a:t>Method</a:t>
                      </a:r>
                      <a:r>
                        <a:rPr lang="zh-TW" altLang="en-US" sz="2400" u="none" strike="noStrike" dirty="0" smtClean="0">
                          <a:effectLst/>
                        </a:rPr>
                        <a:t>數量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400" u="none" strike="noStrike" dirty="0">
                          <a:effectLst/>
                        </a:rPr>
                        <a:t>程式碼行數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</a:tr>
              <a:tr h="370840">
                <a:tc rowSpan="5"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Domain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Series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Episode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Command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</a:tr>
              <a:tr h="370840">
                <a:tc gridSpan="2"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SeriesManager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20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73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</a:tr>
              <a:tr h="370840">
                <a:tc gridSpan="2"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Software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44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</a:tr>
              <a:tr h="370840">
                <a:tc rowSpan="4"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Foundation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IFileSystem</a:t>
                      </a:r>
                      <a:endParaRPr lang="en-US" sz="2400" dirty="0"/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8862" marR="8862" marT="9525" marB="0" anchor="ctr"/>
                </a:tc>
              </a:tr>
              <a:tr h="370840">
                <a:tc gridSpan="2"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FileManager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 smtClean="0">
                          <a:effectLst/>
                        </a:rPr>
                        <a:t>IServerHelper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</a:tr>
              <a:tr h="370840">
                <a:tc gridSpan="2"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 smtClean="0">
                          <a:effectLst/>
                        </a:rPr>
                        <a:t>ServerHelper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UI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UI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5 Forms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*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854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 smtClean="0">
                          <a:effectLst/>
                        </a:rPr>
                        <a:t>ViewModel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 2 View</a:t>
                      </a:r>
                      <a:r>
                        <a:rPr lang="zh-TW" altLang="en-US" sz="2400" u="none" strike="noStrike" dirty="0" smtClean="0">
                          <a:effectLst/>
                        </a:rPr>
                        <a:t> </a:t>
                      </a:r>
                      <a:r>
                        <a:rPr lang="en-US" altLang="zh-TW" sz="2400" u="none" strike="noStrike" dirty="0" smtClean="0">
                          <a:effectLst/>
                        </a:rPr>
                        <a:t>Models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*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99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</a:tr>
            </a:tbl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9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Lines &amp; Methods of Unit Tests </a:t>
            </a:r>
            <a:endParaRPr lang="en-US" dirty="0"/>
          </a:p>
        </p:txBody>
      </p:sp>
      <p:graphicFrame>
        <p:nvGraphicFramePr>
          <p:cNvPr id="9" name="內容版面配置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522548"/>
              </p:ext>
            </p:extLst>
          </p:nvPr>
        </p:nvGraphicFramePr>
        <p:xfrm>
          <a:off x="1187996" y="1993576"/>
          <a:ext cx="9813926" cy="4611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86313"/>
                <a:gridCol w="3416300"/>
                <a:gridCol w="1611313"/>
              </a:tblGrid>
              <a:tr h="38432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800" u="none" strike="noStrike" dirty="0" smtClean="0">
                          <a:effectLst/>
                        </a:rPr>
                        <a:t>Class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800" u="none" strike="noStrike" dirty="0" smtClean="0">
                          <a:effectLst/>
                        </a:rPr>
                        <a:t>Methods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800" u="none" strike="noStrike" dirty="0" smtClean="0">
                          <a:effectLst/>
                        </a:rPr>
                        <a:t>Lines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AddDataFormPresentationModelTest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CommandUnitTest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EpisodeUnitTest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FileManagerUnitTest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SeriesDetailFormPresentationModelTest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SeriesManagerUnitTest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162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SeriesUnitTest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ServerHelperUnitTest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SoftwareUnitTest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FakeFileSystem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FakeServer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7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of LOC</a:t>
            </a: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00469"/>
              </p:ext>
            </p:extLst>
          </p:nvPr>
        </p:nvGraphicFramePr>
        <p:xfrm>
          <a:off x="1202919" y="2354263"/>
          <a:ext cx="9783761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181"/>
                <a:gridCol w="2373699"/>
                <a:gridCol w="4891881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/>
                        <a:t>類型</a:t>
                      </a:r>
                      <a:endParaRPr lang="en-US" sz="2800" dirty="0"/>
                    </a:p>
                  </a:txBody>
                  <a:tcPr marL="85075" marR="8507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/>
                        <a:t>行數</a:t>
                      </a:r>
                      <a:endParaRPr lang="en-US" sz="2800" dirty="0"/>
                    </a:p>
                  </a:txBody>
                  <a:tcPr marL="85075" marR="85075" anchor="ctr"/>
                </a:tc>
              </a:tr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Source Code</a:t>
                      </a:r>
                      <a:endParaRPr lang="en-US" sz="2800" dirty="0"/>
                    </a:p>
                  </a:txBody>
                  <a:tcPr marL="85075" marR="8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UI</a:t>
                      </a:r>
                      <a:endParaRPr lang="en-US" sz="2800" dirty="0"/>
                    </a:p>
                  </a:txBody>
                  <a:tcPr marL="85075" marR="8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854</a:t>
                      </a:r>
                      <a:endParaRPr lang="en-US" sz="2800" dirty="0"/>
                    </a:p>
                  </a:txBody>
                  <a:tcPr marL="85075" marR="85075" anchor="ctr"/>
                </a:tc>
              </a:tr>
              <a:tr h="1854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Others</a:t>
                      </a:r>
                      <a:endParaRPr lang="en-US" sz="2800" dirty="0"/>
                    </a:p>
                  </a:txBody>
                  <a:tcPr marL="85075" marR="8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284</a:t>
                      </a:r>
                      <a:endParaRPr lang="en-US" sz="2800" dirty="0"/>
                    </a:p>
                  </a:txBody>
                  <a:tcPr marL="85075" marR="85075"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Unit Test</a:t>
                      </a:r>
                      <a:endParaRPr lang="en-US" sz="2800" dirty="0"/>
                    </a:p>
                  </a:txBody>
                  <a:tcPr marL="85075" marR="8507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464</a:t>
                      </a:r>
                      <a:endParaRPr lang="en-US" sz="2800" dirty="0"/>
                    </a:p>
                  </a:txBody>
                  <a:tcPr marL="85075" marR="85075" anchor="ctr"/>
                </a:tc>
              </a:tr>
            </a:tbl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9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Efforts</a:t>
            </a:r>
            <a:endParaRPr 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789033"/>
              </p:ext>
            </p:extLst>
          </p:nvPr>
        </p:nvGraphicFramePr>
        <p:xfrm>
          <a:off x="1202919" y="2463800"/>
          <a:ext cx="9783764" cy="25379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45941"/>
                <a:gridCol w="2445941"/>
                <a:gridCol w="2445941"/>
                <a:gridCol w="2445941"/>
              </a:tblGrid>
              <a:tr h="94964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/>
                        <a:t>成員</a:t>
                      </a:r>
                      <a:endParaRPr lang="en-US" sz="2800" dirty="0"/>
                    </a:p>
                  </a:txBody>
                  <a:tcPr marL="85075" marR="8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Time</a:t>
                      </a:r>
                      <a:endParaRPr lang="en-US" sz="2800" dirty="0"/>
                    </a:p>
                  </a:txBody>
                  <a:tcPr marL="85075" marR="8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Document</a:t>
                      </a:r>
                      <a:endParaRPr lang="en-US" sz="2800" dirty="0"/>
                    </a:p>
                  </a:txBody>
                  <a:tcPr marL="85075" marR="8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Implementation</a:t>
                      </a:r>
                      <a:endParaRPr lang="en-US" sz="2800" dirty="0"/>
                    </a:p>
                  </a:txBody>
                  <a:tcPr marL="85075" marR="85075" anchor="ctr"/>
                </a:tc>
              </a:tr>
              <a:tr h="79417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/>
                        <a:t>施帛辰</a:t>
                      </a:r>
                      <a:endParaRPr lang="en-US" altLang="zh-TW" sz="2800" dirty="0" smtClean="0"/>
                    </a:p>
                  </a:txBody>
                  <a:tcPr marL="85075" marR="8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35.58 hour</a:t>
                      </a:r>
                      <a:endParaRPr lang="en-US" sz="2800" dirty="0"/>
                    </a:p>
                  </a:txBody>
                  <a:tcPr marL="85075" marR="8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50%</a:t>
                      </a:r>
                      <a:endParaRPr lang="en-US" sz="2800" dirty="0"/>
                    </a:p>
                  </a:txBody>
                  <a:tcPr marL="85075" marR="8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50%</a:t>
                      </a:r>
                      <a:endParaRPr lang="en-US" sz="2800" dirty="0"/>
                    </a:p>
                  </a:txBody>
                  <a:tcPr marL="85075" marR="85075" anchor="ctr"/>
                </a:tc>
              </a:tr>
              <a:tr h="79417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/>
                        <a:t>鄒令業</a:t>
                      </a:r>
                      <a:endParaRPr lang="en-US" sz="2800" dirty="0"/>
                    </a:p>
                  </a:txBody>
                  <a:tcPr marL="85075" marR="8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33.58hour</a:t>
                      </a:r>
                      <a:endParaRPr lang="en-US" sz="2800" dirty="0"/>
                    </a:p>
                  </a:txBody>
                  <a:tcPr marL="85075" marR="8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50%</a:t>
                      </a:r>
                      <a:endParaRPr lang="en-US" sz="2800" dirty="0"/>
                    </a:p>
                  </a:txBody>
                  <a:tcPr marL="85075" marR="8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50%</a:t>
                      </a:r>
                      <a:endParaRPr lang="en-US" sz="2800" dirty="0"/>
                    </a:p>
                  </a:txBody>
                  <a:tcPr marL="85075" marR="85075" anchor="ctr"/>
                </a:tc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0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Design &amp; Implementation</a:t>
            </a:r>
            <a:endParaRPr 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9</a:t>
            </a:fld>
            <a:endParaRPr lang="en-US"/>
          </a:p>
        </p:txBody>
      </p:sp>
      <p:pic>
        <p:nvPicPr>
          <p:cNvPr id="7" name="圖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00" y="0"/>
            <a:ext cx="7288213" cy="69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9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帶狀">
  <a:themeElements>
    <a:clrScheme name="帶狀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自訂 3">
      <a:majorFont>
        <a:latin typeface="Georgia"/>
        <a:ea typeface="微軟正黑體"/>
        <a:cs typeface=""/>
      </a:majorFont>
      <a:minorFont>
        <a:latin typeface="Georgia"/>
        <a:ea typeface="微軟正黑體"/>
        <a:cs typeface=""/>
      </a:minorFont>
    </a:fontScheme>
    <a:fmtScheme name="帶狀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TM03090430[[fn=帶狀]]</Template>
  <TotalTime>177</TotalTime>
  <Words>296</Words>
  <Application>Microsoft Office PowerPoint</Application>
  <PresentationFormat>寬螢幕</PresentationFormat>
  <Paragraphs>145</Paragraphs>
  <Slides>12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微軟正黑體</vt:lpstr>
      <vt:lpstr>新細明體</vt:lpstr>
      <vt:lpstr>Calibri</vt:lpstr>
      <vt:lpstr>Georgia</vt:lpstr>
      <vt:lpstr>Times New Roman</vt:lpstr>
      <vt:lpstr>Wingdings</vt:lpstr>
      <vt:lpstr>帶狀</vt:lpstr>
      <vt:lpstr>影音管理軟體</vt:lpstr>
      <vt:lpstr>Problem Statement</vt:lpstr>
      <vt:lpstr>DEMO</vt:lpstr>
      <vt:lpstr>Lines &amp; Methods of Source Code</vt:lpstr>
      <vt:lpstr>Lines &amp; Methods of Unit Tests </vt:lpstr>
      <vt:lpstr>Summary of LOC</vt:lpstr>
      <vt:lpstr>Time Efforts</vt:lpstr>
      <vt:lpstr>Design &amp; Implementation</vt:lpstr>
      <vt:lpstr>PowerPoint 簡報</vt:lpstr>
      <vt:lpstr>Patterns We use</vt:lpstr>
      <vt:lpstr>Code And Unit Test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影音管理軟體</dc:title>
  <dc:creator>施帛辰</dc:creator>
  <cp:lastModifiedBy>施帛辰</cp:lastModifiedBy>
  <cp:revision>19</cp:revision>
  <dcterms:created xsi:type="dcterms:W3CDTF">2016-05-12T08:46:38Z</dcterms:created>
  <dcterms:modified xsi:type="dcterms:W3CDTF">2016-06-20T07:28:20Z</dcterms:modified>
</cp:coreProperties>
</file>