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6000" dirty="0" smtClean="0"/>
              <a:t>Z-Language</a:t>
            </a:r>
            <a:endParaRPr kumimoji="1" lang="zh-TW" altLang="en-US" sz="60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4642110"/>
            <a:ext cx="6400800" cy="1752600"/>
          </a:xfrm>
        </p:spPr>
        <p:txBody>
          <a:bodyPr>
            <a:noAutofit/>
          </a:bodyPr>
          <a:lstStyle/>
          <a:p>
            <a:r>
              <a:rPr kumimoji="1" lang="en-US" altLang="zh-TW" sz="1800" dirty="0" smtClean="0"/>
              <a:t>2015 Compiler</a:t>
            </a:r>
          </a:p>
          <a:p>
            <a:r>
              <a:rPr kumimoji="1" lang="en-US" altLang="zh-TW" sz="1800" dirty="0" smtClean="0"/>
              <a:t>101820340</a:t>
            </a:r>
            <a:r>
              <a:rPr kumimoji="1" lang="zh-TW" altLang="en-US" sz="1800" dirty="0" smtClean="0"/>
              <a:t>鄒令業</a:t>
            </a:r>
            <a:endParaRPr kumimoji="1" lang="en-US" altLang="zh-TW" sz="1800" dirty="0" smtClean="0"/>
          </a:p>
          <a:p>
            <a:r>
              <a:rPr kumimoji="1" lang="en-US" altLang="zh-TW" sz="1800" dirty="0" smtClean="0"/>
              <a:t>101820331</a:t>
            </a:r>
            <a:r>
              <a:rPr kumimoji="1" lang="zh-TW" altLang="en-US" sz="1800" dirty="0" smtClean="0"/>
              <a:t>陳亮宇</a:t>
            </a:r>
            <a:endParaRPr kumimoji="1" lang="en-US" altLang="zh-TW" sz="1800" dirty="0" smtClean="0"/>
          </a:p>
          <a:p>
            <a:r>
              <a:rPr kumimoji="1" lang="en-US" altLang="zh-TW" sz="1800" dirty="0" smtClean="0"/>
              <a:t>101820308</a:t>
            </a:r>
            <a:r>
              <a:rPr kumimoji="1" lang="zh-TW" altLang="en-US" sz="1800" dirty="0" smtClean="0"/>
              <a:t>蔡易儒</a:t>
            </a: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894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Motivation &amp; Goal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</a:t>
            </a:r>
          </a:p>
          <a:p>
            <a:pPr lvl="1"/>
            <a:r>
              <a:rPr kumimoji="1" lang="en-US" altLang="zh-TW" dirty="0" smtClean="0"/>
              <a:t>It’s hard to implement a HTML Code</a:t>
            </a:r>
          </a:p>
          <a:p>
            <a:pPr lvl="1"/>
            <a:r>
              <a:rPr kumimoji="1" lang="en-US" altLang="zh-TW" dirty="0" smtClean="0"/>
              <a:t>Compare to the programming language, HTML is not intuitive to be written</a:t>
            </a:r>
          </a:p>
          <a:p>
            <a:pPr lvl="1"/>
            <a:r>
              <a:rPr kumimoji="1" lang="en-US" altLang="zh-TW" dirty="0" smtClean="0"/>
              <a:t>We’d like to invent a new language interpreter to generate HTML easily</a:t>
            </a:r>
          </a:p>
          <a:p>
            <a:pPr lvl="1"/>
            <a:r>
              <a:rPr kumimoji="1" lang="en-US" altLang="zh-TW" dirty="0" smtClean="0"/>
              <a:t>Z-Language is more easier than HTML programming to make a webpage</a:t>
            </a:r>
          </a:p>
        </p:txBody>
      </p:sp>
    </p:spTree>
    <p:extLst>
      <p:ext uri="{BB962C8B-B14F-4D97-AF65-F5344CB8AC3E}">
        <p14:creationId xmlns:p14="http://schemas.microsoft.com/office/powerpoint/2010/main" val="208380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Motivation &amp; Goal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Goal</a:t>
            </a:r>
          </a:p>
          <a:p>
            <a:pPr lvl="1"/>
            <a:r>
              <a:rPr kumimoji="1" lang="en-US" altLang="zh-TW" dirty="0" smtClean="0"/>
              <a:t>Generate a webpage with simple function</a:t>
            </a:r>
          </a:p>
          <a:p>
            <a:pPr lvl="1"/>
            <a:r>
              <a:rPr kumimoji="1" lang="en-US" altLang="zh-TW" dirty="0" smtClean="0"/>
              <a:t>More intuitive than HTML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Common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429297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 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>
                <a:latin typeface="Menlo Regular"/>
                <a:cs typeface="Menlo Regular"/>
              </a:rPr>
              <a:t>t</a:t>
            </a:r>
            <a:r>
              <a:rPr kumimoji="1" lang="en-US" altLang="zh-TW" sz="2000" dirty="0" smtClean="0">
                <a:latin typeface="Menlo Regular"/>
                <a:cs typeface="Menlo Regular"/>
              </a:rPr>
              <a:t>ext(_</a:t>
            </a:r>
            <a:r>
              <a:rPr kumimoji="1" lang="en-US" altLang="zh-TW" sz="2000" dirty="0" err="1" smtClean="0">
                <a:latin typeface="Menlo Regular"/>
                <a:cs typeface="Menlo Regular"/>
              </a:rPr>
              <a:t>str</a:t>
            </a:r>
            <a:r>
              <a:rPr kumimoji="1" lang="en-US" altLang="zh-TW" sz="2000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kumimoji="1" lang="en-US" altLang="zh-TW" sz="2000" dirty="0">
                <a:latin typeface="Menlo Regular"/>
                <a:cs typeface="Menlo Regular"/>
              </a:rPr>
              <a:t>.</a:t>
            </a:r>
            <a:r>
              <a:rPr kumimoji="1" lang="en-US" altLang="zh-TW" sz="2000" dirty="0" err="1">
                <a:latin typeface="Menlo Regular"/>
                <a:cs typeface="Menlo Regular"/>
              </a:rPr>
              <a:t>url</a:t>
            </a:r>
            <a:r>
              <a:rPr kumimoji="1" lang="en-US" altLang="zh-TW" sz="2000" dirty="0" smtClean="0">
                <a:latin typeface="Menlo Regular"/>
                <a:cs typeface="Menlo Regular"/>
              </a:rPr>
              <a:t>(_</a:t>
            </a:r>
            <a:r>
              <a:rPr kumimoji="1" lang="en-US" altLang="zh-TW" sz="2000" dirty="0" err="1" smtClean="0">
                <a:latin typeface="Menlo Regular"/>
                <a:cs typeface="Menlo Regular"/>
              </a:rPr>
              <a:t>url</a:t>
            </a:r>
            <a:r>
              <a:rPr kumimoji="1" lang="en-US" altLang="zh-TW" sz="2000" dirty="0">
                <a:latin typeface="Menlo Regular"/>
                <a:cs typeface="Menlo Regular"/>
              </a:rPr>
              <a:t>) </a:t>
            </a:r>
            <a:endParaRPr kumimoji="1" lang="en-US" altLang="zh-TW" sz="2000" dirty="0" smtClean="0">
              <a:latin typeface="Menlo Regular"/>
              <a:cs typeface="Menlo Regular"/>
            </a:endParaRPr>
          </a:p>
          <a:p>
            <a:pPr lvl="1"/>
            <a:r>
              <a:rPr kumimoji="1" lang="en-US" altLang="zh-TW" sz="2000" dirty="0">
                <a:latin typeface="Menlo Regular"/>
                <a:cs typeface="Menlo Regular"/>
              </a:rPr>
              <a:t>.size</a:t>
            </a:r>
            <a:r>
              <a:rPr kumimoji="1" lang="en-US" altLang="zh-TW" sz="2000" dirty="0" smtClean="0">
                <a:latin typeface="Menlo Regular"/>
                <a:cs typeface="Menlo Regular"/>
              </a:rPr>
              <a:t>(_size</a:t>
            </a:r>
            <a:r>
              <a:rPr kumimoji="1" lang="en-US" altLang="zh-TW" sz="2000" dirty="0">
                <a:latin typeface="Menlo Regular"/>
                <a:cs typeface="Menlo Regular"/>
              </a:rPr>
              <a:t>) </a:t>
            </a:r>
            <a:endParaRPr kumimoji="1" lang="en-US" altLang="zh-TW" sz="2000" dirty="0" smtClean="0">
              <a:latin typeface="Menlo Regular"/>
              <a:cs typeface="Menlo Regular"/>
            </a:endParaRPr>
          </a:p>
          <a:p>
            <a:pPr lvl="1"/>
            <a:r>
              <a:rPr kumimoji="1" lang="hu-HU" altLang="zh-TW" sz="2000" dirty="0">
                <a:latin typeface="Menlo Regular"/>
                <a:cs typeface="Menlo Regular"/>
              </a:rPr>
              <a:t>.bold() 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r>
              <a:rPr kumimoji="1" lang="en-US" altLang="zh-TW" sz="2000" dirty="0">
                <a:latin typeface="Menlo Regular"/>
                <a:cs typeface="Menlo Regular"/>
              </a:rPr>
              <a:t>newline() </a:t>
            </a:r>
            <a:endParaRPr kumimoji="1" lang="en-US" altLang="zh-TW" sz="2000" dirty="0" smtClean="0">
              <a:latin typeface="Menlo Regular"/>
              <a:cs typeface="Menlo Regular"/>
            </a:endParaRPr>
          </a:p>
          <a:p>
            <a:r>
              <a:rPr kumimoji="1" lang="en-US" altLang="zh-TW" sz="2000" dirty="0">
                <a:latin typeface="Menlo Regular"/>
                <a:cs typeface="Menlo Regular"/>
              </a:rPr>
              <a:t>form(action, method</a:t>
            </a:r>
            <a:r>
              <a:rPr kumimoji="1" lang="en-US" altLang="zh-TW" sz="2000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kumimoji="1" lang="en-US" altLang="zh-TW" sz="1600" dirty="0">
                <a:latin typeface="Menlo Regular"/>
                <a:cs typeface="Menlo Regular"/>
              </a:rPr>
              <a:t>.input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(_name</a:t>
            </a:r>
            <a:r>
              <a:rPr kumimoji="1" lang="en-US" altLang="zh-TW" sz="1600" dirty="0">
                <a:latin typeface="Menlo Regular"/>
                <a:cs typeface="Menlo Regular"/>
              </a:rPr>
              <a:t>, 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_type</a:t>
            </a:r>
            <a:r>
              <a:rPr kumimoji="1" lang="en-US" altLang="zh-TW" sz="1600" dirty="0">
                <a:latin typeface="Menlo Regular"/>
                <a:cs typeface="Menlo Regular"/>
              </a:rPr>
              <a:t>, 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_value</a:t>
            </a:r>
            <a:r>
              <a:rPr kumimoji="1" lang="en-US" altLang="zh-TW" sz="1600" dirty="0">
                <a:latin typeface="Menlo Regular"/>
                <a:cs typeface="Menlo Regular"/>
              </a:rPr>
              <a:t>) 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pPr marL="857250" lvl="2" indent="0">
              <a:buNone/>
            </a:pPr>
            <a:r>
              <a:rPr kumimoji="1" lang="en-US" altLang="zh-TW" sz="1400" dirty="0" smtClean="0">
                <a:latin typeface="Menlo Regular"/>
                <a:cs typeface="Menlo Regular"/>
              </a:rPr>
              <a:t>&lt;</a:t>
            </a:r>
            <a:r>
              <a:rPr kumimoji="1" lang="en-US" altLang="zh-TW" sz="1400" dirty="0">
                <a:solidFill>
                  <a:srgbClr val="FF0000"/>
                </a:solidFill>
                <a:latin typeface="Menlo Regular"/>
                <a:cs typeface="Menlo Regular"/>
              </a:rPr>
              <a:t>input</a:t>
            </a:r>
            <a:r>
              <a:rPr kumimoji="1" lang="en-US" altLang="zh-TW" sz="1400" dirty="0">
                <a:latin typeface="Menlo Regular"/>
                <a:cs typeface="Menlo Regular"/>
              </a:rPr>
              <a:t> </a:t>
            </a:r>
            <a:r>
              <a:rPr kumimoji="1" lang="en-US" altLang="zh-TW" sz="1400" dirty="0">
                <a:solidFill>
                  <a:srgbClr val="CCFFCC"/>
                </a:solidFill>
                <a:latin typeface="Menlo Regular"/>
                <a:cs typeface="Menlo Regular"/>
              </a:rPr>
              <a:t>name</a:t>
            </a:r>
            <a:r>
              <a:rPr kumimoji="1" lang="en-US" altLang="zh-TW" sz="1400" dirty="0">
                <a:latin typeface="Menlo Regular"/>
                <a:cs typeface="Menlo Regular"/>
              </a:rPr>
              <a:t>="_name" </a:t>
            </a:r>
            <a:r>
              <a:rPr kumimoji="1" lang="en-US" altLang="zh-TW" sz="1400" dirty="0">
                <a:solidFill>
                  <a:srgbClr val="CCFFCC"/>
                </a:solidFill>
                <a:latin typeface="Menlo Regular"/>
                <a:cs typeface="Menlo Regular"/>
              </a:rPr>
              <a:t>type</a:t>
            </a:r>
            <a:r>
              <a:rPr kumimoji="1" lang="en-US" altLang="zh-TW" sz="1400" dirty="0">
                <a:latin typeface="Menlo Regular"/>
                <a:cs typeface="Menlo Regular"/>
              </a:rPr>
              <a:t>="_type" </a:t>
            </a:r>
            <a:r>
              <a:rPr kumimoji="1" lang="en-US" altLang="zh-TW" sz="1400" dirty="0">
                <a:solidFill>
                  <a:srgbClr val="CCFFCC"/>
                </a:solidFill>
                <a:latin typeface="Menlo Regular"/>
                <a:cs typeface="Menlo Regular"/>
              </a:rPr>
              <a:t>value</a:t>
            </a:r>
            <a:r>
              <a:rPr kumimoji="1" lang="en-US" altLang="zh-TW" sz="1400" dirty="0">
                <a:latin typeface="Menlo Regular"/>
                <a:cs typeface="Menlo Regular"/>
              </a:rPr>
              <a:t>="_value"&gt;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>
                <a:latin typeface="Menlo Regular"/>
                <a:cs typeface="Menlo Regular"/>
              </a:rPr>
              <a:t>.select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(_name</a:t>
            </a:r>
            <a:r>
              <a:rPr kumimoji="1" lang="en-US" altLang="zh-TW" sz="1600" dirty="0">
                <a:latin typeface="Menlo Regular"/>
                <a:cs typeface="Menlo Regular"/>
              </a:rPr>
              <a:t>, 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_</a:t>
            </a:r>
            <a:r>
              <a:rPr kumimoji="1" lang="en-US" altLang="zh-TW" sz="1600" dirty="0" err="1" smtClean="0">
                <a:latin typeface="Menlo Regular"/>
                <a:cs typeface="Menlo Regular"/>
              </a:rPr>
              <a:t>optionArray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)</a:t>
            </a:r>
          </a:p>
          <a:p>
            <a:pPr marL="914400" lvl="2" indent="0">
              <a:buNone/>
            </a:pPr>
            <a:r>
              <a:rPr kumimoji="1" lang="en-US" altLang="zh-TW" sz="1400" dirty="0" smtClean="0">
                <a:latin typeface="Menlo Regular"/>
                <a:cs typeface="Menlo Regular"/>
              </a:rPr>
              <a:t>&lt;</a:t>
            </a:r>
            <a:r>
              <a:rPr kumimoji="1" lang="en-US" altLang="zh-TW" sz="1400" dirty="0">
                <a:solidFill>
                  <a:srgbClr val="FF0000"/>
                </a:solidFill>
                <a:latin typeface="Menlo Regular"/>
                <a:cs typeface="Menlo Regular"/>
              </a:rPr>
              <a:t>select</a:t>
            </a:r>
            <a:r>
              <a:rPr kumimoji="1" lang="en-US" altLang="zh-TW" sz="1400" dirty="0">
                <a:latin typeface="Menlo Regular"/>
                <a:cs typeface="Menlo Regular"/>
              </a:rPr>
              <a:t> </a:t>
            </a:r>
            <a:r>
              <a:rPr kumimoji="1" lang="en-US" altLang="zh-TW" sz="1400" dirty="0">
                <a:solidFill>
                  <a:srgbClr val="CCFFCC"/>
                </a:solidFill>
                <a:latin typeface="Menlo Regular"/>
                <a:cs typeface="Menlo Regular"/>
              </a:rPr>
              <a:t>name</a:t>
            </a:r>
            <a:r>
              <a:rPr kumimoji="1" lang="en-US" altLang="zh-TW" sz="1400" dirty="0">
                <a:latin typeface="Menlo Regular"/>
                <a:cs typeface="Menlo Regular"/>
              </a:rPr>
              <a:t>="_name"&gt;&lt;option </a:t>
            </a:r>
            <a:r>
              <a:rPr kumimoji="1" lang="en-US" altLang="zh-TW" sz="1400" dirty="0">
                <a:solidFill>
                  <a:srgbClr val="CCFFCC"/>
                </a:solidFill>
                <a:latin typeface="Menlo Regular"/>
                <a:cs typeface="Menlo Regular"/>
              </a:rPr>
              <a:t>value</a:t>
            </a:r>
            <a:r>
              <a:rPr kumimoji="1" lang="en-US" altLang="zh-TW" sz="1400" dirty="0">
                <a:latin typeface="Menlo Regular"/>
                <a:cs typeface="Menlo Regular"/>
              </a:rPr>
              <a:t>="_</a:t>
            </a:r>
            <a:r>
              <a:rPr kumimoji="1" lang="en-US" altLang="zh-TW" sz="1400" dirty="0" err="1">
                <a:latin typeface="Menlo Regular"/>
                <a:cs typeface="Menlo Regular"/>
              </a:rPr>
              <a:t>optionArray</a:t>
            </a:r>
            <a:r>
              <a:rPr kumimoji="1" lang="en-US" altLang="zh-TW" sz="1400" dirty="0">
                <a:latin typeface="Menlo Regular"/>
                <a:cs typeface="Menlo Regular"/>
              </a:rPr>
              <a:t>[</a:t>
            </a:r>
            <a:r>
              <a:rPr kumimoji="1" lang="en-US" altLang="zh-TW" sz="1400" dirty="0" err="1">
                <a:latin typeface="Menlo Regular"/>
                <a:cs typeface="Menlo Regular"/>
              </a:rPr>
              <a:t>i</a:t>
            </a:r>
            <a:r>
              <a:rPr kumimoji="1" lang="en-US" altLang="zh-TW" sz="1400" dirty="0">
                <a:latin typeface="Menlo Regular"/>
                <a:cs typeface="Menlo Regular"/>
              </a:rPr>
              <a:t>]"&gt;&lt;/</a:t>
            </a:r>
            <a:r>
              <a:rPr kumimoji="1" lang="en-US" altLang="zh-TW" sz="1400" dirty="0">
                <a:solidFill>
                  <a:srgbClr val="FF0000"/>
                </a:solidFill>
                <a:latin typeface="Menlo Regular"/>
                <a:cs typeface="Menlo Regular"/>
              </a:rPr>
              <a:t>select</a:t>
            </a:r>
            <a:r>
              <a:rPr kumimoji="1" lang="en-US" altLang="zh-TW" sz="1400" dirty="0">
                <a:latin typeface="Menlo Regular"/>
                <a:cs typeface="Menlo Regular"/>
              </a:rPr>
              <a:t>&gt;</a:t>
            </a:r>
            <a:endParaRPr kumimoji="1" lang="en-US" altLang="zh-TW" sz="1400" dirty="0" smtClean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>
                <a:latin typeface="Menlo Regular"/>
                <a:cs typeface="Menlo Regular"/>
              </a:rPr>
              <a:t>.submit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(_value</a:t>
            </a:r>
            <a:r>
              <a:rPr kumimoji="1" lang="en-US" altLang="zh-TW" sz="1600" dirty="0">
                <a:latin typeface="Menlo Regular"/>
                <a:cs typeface="Menlo Regular"/>
              </a:rPr>
              <a:t>)</a:t>
            </a:r>
          </a:p>
          <a:p>
            <a:pPr marL="457200" lvl="1" indent="0">
              <a:buNone/>
            </a:pPr>
            <a:r>
              <a:rPr kumimoji="1" lang="en-US" altLang="zh-TW" sz="1600" dirty="0">
                <a:latin typeface="Menlo Regular"/>
                <a:cs typeface="Menlo Regular"/>
              </a:rPr>
              <a:t>	</a:t>
            </a:r>
            <a:r>
              <a:rPr kumimoji="1" lang="en-US" altLang="zh-TW" sz="1400" dirty="0" smtClean="0">
                <a:latin typeface="Menlo Regular"/>
                <a:cs typeface="Menlo Regular"/>
              </a:rPr>
              <a:t>&lt;</a:t>
            </a:r>
            <a:r>
              <a:rPr kumimoji="1" lang="en-US" altLang="zh-TW" sz="1400" dirty="0">
                <a:solidFill>
                  <a:srgbClr val="FF0000"/>
                </a:solidFill>
                <a:latin typeface="Menlo Regular"/>
                <a:cs typeface="Menlo Regular"/>
              </a:rPr>
              <a:t>input</a:t>
            </a:r>
            <a:r>
              <a:rPr kumimoji="1" lang="en-US" altLang="zh-TW" sz="1400" dirty="0">
                <a:latin typeface="Menlo Regular"/>
                <a:cs typeface="Menlo Regular"/>
              </a:rPr>
              <a:t> </a:t>
            </a:r>
            <a:r>
              <a:rPr kumimoji="1" lang="en-US" altLang="zh-TW" sz="1400" dirty="0">
                <a:solidFill>
                  <a:srgbClr val="CCFFCC"/>
                </a:solidFill>
                <a:latin typeface="Menlo Regular"/>
                <a:cs typeface="Menlo Regular"/>
              </a:rPr>
              <a:t>name</a:t>
            </a:r>
            <a:r>
              <a:rPr kumimoji="1" lang="en-US" altLang="zh-TW" sz="1400" dirty="0">
                <a:latin typeface="Menlo Regular"/>
                <a:cs typeface="Menlo Regular"/>
              </a:rPr>
              <a:t>="submit" </a:t>
            </a:r>
            <a:r>
              <a:rPr kumimoji="1" lang="en-US" altLang="zh-TW" sz="1400" dirty="0">
                <a:solidFill>
                  <a:srgbClr val="CCFFCC"/>
                </a:solidFill>
                <a:latin typeface="Menlo Regular"/>
                <a:cs typeface="Menlo Regular"/>
              </a:rPr>
              <a:t>type</a:t>
            </a:r>
            <a:r>
              <a:rPr kumimoji="1" lang="en-US" altLang="zh-TW" sz="1400" dirty="0">
                <a:latin typeface="Menlo Regular"/>
                <a:cs typeface="Menlo Regular"/>
              </a:rPr>
              <a:t>="submit" </a:t>
            </a:r>
            <a:r>
              <a:rPr kumimoji="1" lang="en-US" altLang="zh-TW" sz="1400" dirty="0">
                <a:solidFill>
                  <a:srgbClr val="CCFFCC"/>
                </a:solidFill>
                <a:latin typeface="Menlo Regular"/>
                <a:cs typeface="Menlo Regular"/>
              </a:rPr>
              <a:t>value</a:t>
            </a:r>
            <a:r>
              <a:rPr kumimoji="1" lang="en-US" altLang="zh-TW" sz="1400" dirty="0">
                <a:latin typeface="Menlo Regular"/>
                <a:cs typeface="Menlo Regular"/>
              </a:rPr>
              <a:t>="_value"&gt;</a:t>
            </a:r>
            <a:endParaRPr kumimoji="1" lang="en-US" altLang="zh-TW" sz="1400" dirty="0" smtClean="0">
              <a:latin typeface="Menlo Regular"/>
              <a:cs typeface="Menlo Regular"/>
            </a:endParaRPr>
          </a:p>
          <a:p>
            <a:endParaRPr kumimoji="1" lang="en-US" altLang="zh-TW" sz="2000" dirty="0">
              <a:latin typeface="Menlo Regular"/>
              <a:cs typeface="Menlo Regular"/>
            </a:endParaRPr>
          </a:p>
          <a:p>
            <a:endParaRPr kumimoji="1" lang="en-US" altLang="zh-TW" sz="2000" dirty="0" smtClean="0">
              <a:latin typeface="Menlo Regular"/>
              <a:cs typeface="Menlo Regular"/>
            </a:endParaRPr>
          </a:p>
          <a:p>
            <a:endParaRPr kumimoji="1" lang="en-US" altLang="zh-TW" sz="20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0843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 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 err="1" smtClean="0">
                <a:latin typeface="Menlo Regular"/>
                <a:cs typeface="Menlo Regular"/>
              </a:rPr>
              <a:t>Img</a:t>
            </a:r>
            <a:r>
              <a:rPr kumimoji="1" lang="en-US" altLang="zh-TW" sz="2000" dirty="0" smtClean="0">
                <a:latin typeface="Menlo Regular"/>
                <a:cs typeface="Menlo Regular"/>
              </a:rPr>
              <a:t>(_path)</a:t>
            </a:r>
            <a:endParaRPr kumimoji="1" lang="en-US" altLang="zh-TW" sz="2000" dirty="0" smtClean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smtClean="0">
                <a:latin typeface="Menlo Regular"/>
                <a:cs typeface="Menlo Regular"/>
              </a:rPr>
              <a:t>_path </a:t>
            </a:r>
            <a:r>
              <a:rPr kumimoji="1" lang="en-US" altLang="zh-TW" sz="1600" dirty="0">
                <a:latin typeface="Menlo Regular"/>
                <a:cs typeface="Menlo Regular"/>
              </a:rPr>
              <a:t>=&gt; the image source</a:t>
            </a:r>
          </a:p>
          <a:p>
            <a:pPr lvl="1"/>
            <a:r>
              <a:rPr kumimoji="1" lang="en-US" altLang="zh-TW" sz="1600" dirty="0" smtClean="0">
                <a:latin typeface="Menlo Regular"/>
                <a:cs typeface="Menlo Regular"/>
              </a:rPr>
              <a:t>.</a:t>
            </a:r>
            <a:r>
              <a:rPr kumimoji="1" lang="en-US" altLang="zh-TW" sz="1600" dirty="0" err="1">
                <a:latin typeface="Menlo Regular"/>
                <a:cs typeface="Menlo Regular"/>
              </a:rPr>
              <a:t>url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(_</a:t>
            </a:r>
            <a:r>
              <a:rPr kumimoji="1" lang="en-US" altLang="zh-TW" sz="1600" dirty="0" err="1" smtClean="0">
                <a:latin typeface="Menlo Regular"/>
                <a:cs typeface="Menlo Regular"/>
              </a:rPr>
              <a:t>url</a:t>
            </a:r>
            <a:r>
              <a:rPr kumimoji="1" lang="en-US" altLang="zh-TW" sz="1600" dirty="0">
                <a:latin typeface="Menlo Regular"/>
                <a:cs typeface="Menlo Regular"/>
              </a:rPr>
              <a:t>) 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>
                <a:latin typeface="Menlo Regular"/>
                <a:cs typeface="Menlo Regular"/>
              </a:rPr>
              <a:t>.size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(_width</a:t>
            </a:r>
            <a:r>
              <a:rPr kumimoji="1" lang="en-US" altLang="zh-TW" sz="1600" dirty="0">
                <a:latin typeface="Menlo Regular"/>
                <a:cs typeface="Menlo Regular"/>
              </a:rPr>
              <a:t>, 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_height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)</a:t>
            </a:r>
          </a:p>
          <a:p>
            <a:r>
              <a:rPr kumimoji="1" lang="en-US" altLang="zh-TW" sz="2000" dirty="0">
                <a:latin typeface="Menlo Regular"/>
                <a:cs typeface="Menlo Regular"/>
              </a:rPr>
              <a:t>.times</a:t>
            </a:r>
            <a:r>
              <a:rPr kumimoji="1" lang="en-US" altLang="zh-TW" sz="2000" dirty="0" smtClean="0">
                <a:latin typeface="Menlo Regular"/>
                <a:cs typeface="Menlo Regular"/>
              </a:rPr>
              <a:t>(_count</a:t>
            </a:r>
            <a:r>
              <a:rPr kumimoji="1" lang="en-US" altLang="zh-TW" sz="2000" dirty="0">
                <a:latin typeface="Menlo Regular"/>
                <a:cs typeface="Menlo Regular"/>
              </a:rPr>
              <a:t>) -&gt; do the loop _count times</a:t>
            </a:r>
          </a:p>
          <a:p>
            <a:pPr marL="457200" lvl="1" indent="0">
              <a:buNone/>
            </a:pPr>
            <a:r>
              <a:rPr kumimoji="1" lang="en-US" altLang="zh-TW" sz="1600" dirty="0" smtClean="0">
                <a:latin typeface="Menlo Regular"/>
                <a:cs typeface="Menlo Regular"/>
              </a:rPr>
              <a:t>It </a:t>
            </a:r>
            <a:r>
              <a:rPr kumimoji="1" lang="en-US" altLang="zh-TW" sz="1600" dirty="0">
                <a:latin typeface="Menlo Regular"/>
                <a:cs typeface="Menlo Regular"/>
              </a:rPr>
              <a:t>is the </a:t>
            </a:r>
            <a:r>
              <a:rPr kumimoji="1" lang="en-US" altLang="zh-TW" sz="1600" dirty="0" err="1">
                <a:latin typeface="Menlo Regular"/>
                <a:cs typeface="Menlo Regular"/>
              </a:rPr>
              <a:t>funciton</a:t>
            </a:r>
            <a:r>
              <a:rPr kumimoji="1" lang="en-US" altLang="zh-TW" sz="1600" dirty="0">
                <a:latin typeface="Menlo Regular"/>
                <a:cs typeface="Menlo Regular"/>
              </a:rPr>
              <a:t> tat can be called by any object, but it only can be called in the last.</a:t>
            </a:r>
          </a:p>
          <a:p>
            <a:pPr marL="400050" lvl="1" indent="0">
              <a:buNone/>
            </a:pPr>
            <a:r>
              <a:rPr kumimoji="1" lang="en-US" altLang="zh-TW" sz="1600" dirty="0" smtClean="0">
                <a:latin typeface="Menlo Regular"/>
                <a:cs typeface="Menlo Regular"/>
              </a:rPr>
              <a:t>&lt;Example&gt; </a:t>
            </a:r>
          </a:p>
          <a:p>
            <a:pPr marL="400050" lvl="1" indent="0">
              <a:buNone/>
            </a:pPr>
            <a:r>
              <a:rPr kumimoji="1" lang="en-US" altLang="zh-TW" sz="1600" dirty="0" smtClean="0">
                <a:latin typeface="Menlo Regular"/>
                <a:cs typeface="Menlo Regular"/>
              </a:rPr>
              <a:t>INPUT&gt;&gt;</a:t>
            </a:r>
          </a:p>
          <a:p>
            <a:pPr marL="800100" lvl="2" indent="0">
              <a:buNone/>
            </a:pPr>
            <a:r>
              <a:rPr kumimoji="1" lang="en-US" altLang="zh-TW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newline().times(2)</a:t>
            </a:r>
          </a:p>
          <a:p>
            <a:pPr marL="400050" lvl="1" indent="0">
              <a:buNone/>
            </a:pPr>
            <a:r>
              <a:rPr kumimoji="1" lang="en-US" altLang="zh-TW" sz="1600" dirty="0" smtClean="0">
                <a:latin typeface="Menlo Regular"/>
                <a:cs typeface="Menlo Regular"/>
              </a:rPr>
              <a:t>OUTPUT&gt;&gt;</a:t>
            </a:r>
          </a:p>
          <a:p>
            <a:pPr marL="800100" lvl="2" indent="0">
              <a:buNone/>
            </a:pPr>
            <a:r>
              <a:rPr kumimoji="1" lang="en-US" altLang="zh-TW" sz="1400" dirty="0" smtClean="0">
                <a:latin typeface="Menlo Regular"/>
                <a:cs typeface="Menlo Regular"/>
              </a:rPr>
              <a:t>&lt;</a:t>
            </a:r>
            <a:r>
              <a:rPr kumimoji="1" lang="en-US" altLang="zh-TW" sz="14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br</a:t>
            </a:r>
            <a:r>
              <a:rPr kumimoji="1" lang="en-US" altLang="zh-TW" sz="1400" dirty="0">
                <a:latin typeface="Menlo Regular"/>
                <a:cs typeface="Menlo Regular"/>
              </a:rPr>
              <a:t>&gt;</a:t>
            </a:r>
            <a:r>
              <a:rPr kumimoji="1" lang="en-US" altLang="zh-TW" sz="1400" dirty="0" smtClean="0">
                <a:latin typeface="Menlo Regular"/>
                <a:cs typeface="Menlo Regular"/>
              </a:rPr>
              <a:t>&lt;</a:t>
            </a:r>
            <a:r>
              <a:rPr kumimoji="1" lang="en-US" altLang="zh-TW" sz="14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br</a:t>
            </a:r>
            <a:r>
              <a:rPr kumimoji="1" lang="en-US" altLang="zh-TW" sz="1400" dirty="0" smtClean="0">
                <a:latin typeface="Menlo Regular"/>
                <a:cs typeface="Menlo Regular"/>
              </a:rPr>
              <a:t>&gt;</a:t>
            </a:r>
          </a:p>
          <a:p>
            <a:r>
              <a:rPr kumimoji="1" lang="en-US" altLang="zh-TW" sz="2000" dirty="0" smtClean="0">
                <a:latin typeface="Menlo Regular"/>
                <a:cs typeface="Menlo Regular"/>
              </a:rPr>
              <a:t>.</a:t>
            </a:r>
            <a:r>
              <a:rPr kumimoji="1" lang="en-US" altLang="zh-TW" sz="2000" dirty="0">
                <a:latin typeface="Menlo Regular"/>
                <a:cs typeface="Menlo Regular"/>
              </a:rPr>
              <a:t>times</a:t>
            </a:r>
            <a:r>
              <a:rPr kumimoji="1" lang="en-US" altLang="zh-TW" sz="2000" dirty="0" smtClean="0">
                <a:latin typeface="Menlo Regular"/>
                <a:cs typeface="Menlo Regular"/>
              </a:rPr>
              <a:t>(_count</a:t>
            </a:r>
            <a:r>
              <a:rPr kumimoji="1" lang="en-US" altLang="zh-TW" sz="2000" dirty="0">
                <a:latin typeface="Menlo Regular"/>
                <a:cs typeface="Menlo Regular"/>
              </a:rPr>
              <a:t>, </a:t>
            </a:r>
            <a:r>
              <a:rPr kumimoji="1" lang="en-US" altLang="zh-TW" sz="2000" dirty="0" err="1" smtClean="0">
                <a:latin typeface="Menlo Regular"/>
                <a:cs typeface="Menlo Regular"/>
              </a:rPr>
              <a:t>i</a:t>
            </a:r>
            <a:r>
              <a:rPr kumimoji="1" lang="en-US" altLang="zh-TW" sz="2000" dirty="0">
                <a:latin typeface="Menlo Regular"/>
                <a:cs typeface="Menlo Regular"/>
              </a:rPr>
              <a:t>) -&gt; do the loop _count times with counter </a:t>
            </a:r>
            <a:r>
              <a:rPr kumimoji="1" lang="en-US" altLang="zh-TW" sz="2000" dirty="0" err="1">
                <a:latin typeface="Menlo Regular"/>
                <a:cs typeface="Menlo Regular"/>
              </a:rPr>
              <a:t>i</a:t>
            </a:r>
            <a:endParaRPr kumimoji="1" lang="en-US" altLang="zh-TW" sz="2000" dirty="0">
              <a:latin typeface="Menlo Regular"/>
              <a:cs typeface="Menlo Regular"/>
            </a:endParaRPr>
          </a:p>
          <a:p>
            <a:endParaRPr kumimoji="1" lang="en-US" altLang="zh-TW" sz="2000" dirty="0" smtClean="0">
              <a:latin typeface="Menlo Regular"/>
              <a:cs typeface="Menlo Regular"/>
            </a:endParaRPr>
          </a:p>
          <a:p>
            <a:endParaRPr kumimoji="1" lang="en-US" altLang="zh-TW" sz="20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5796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Implement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sz="2000" dirty="0" smtClean="0">
                <a:latin typeface="Menlo Regular"/>
                <a:cs typeface="Menlo Regular"/>
              </a:rPr>
              <a:t>Programming Language: Ruby</a:t>
            </a:r>
          </a:p>
          <a:p>
            <a:r>
              <a:rPr kumimoji="1" lang="en-US" altLang="zh-TW" sz="2000" dirty="0" smtClean="0">
                <a:latin typeface="Menlo Regular"/>
                <a:cs typeface="Menlo Regular"/>
              </a:rPr>
              <a:t>Implement framework: </a:t>
            </a:r>
            <a:r>
              <a:rPr kumimoji="1" lang="en-US" altLang="zh-TW" sz="2000" dirty="0" err="1" smtClean="0">
                <a:latin typeface="Menlo Regular"/>
                <a:cs typeface="Menlo Regular"/>
              </a:rPr>
              <a:t>racc</a:t>
            </a:r>
            <a:r>
              <a:rPr kumimoji="1" lang="en-US" altLang="zh-TW" sz="2000" dirty="0" smtClean="0">
                <a:latin typeface="Menlo Regular"/>
                <a:cs typeface="Menlo Regular"/>
              </a:rPr>
              <a:t> </a:t>
            </a:r>
          </a:p>
          <a:p>
            <a:pPr lvl="1"/>
            <a:r>
              <a:rPr kumimoji="1" lang="en-US" altLang="zh-TW" sz="1600" dirty="0" smtClean="0">
                <a:latin typeface="Menlo Regular"/>
                <a:cs typeface="Menlo Regular"/>
              </a:rPr>
              <a:t>(a simple parser generator for Ruby)</a:t>
            </a:r>
          </a:p>
          <a:p>
            <a:pPr lvl="1"/>
            <a:r>
              <a:rPr kumimoji="1" lang="en-US" altLang="zh-TW" sz="1600" dirty="0">
                <a:latin typeface="Menlo Regular"/>
                <a:cs typeface="Menlo Regular"/>
              </a:rPr>
              <a:t>https://github.com/tenderlove/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racc</a:t>
            </a:r>
            <a:endParaRPr kumimoji="1" lang="en-US" altLang="zh-TW" sz="2000" dirty="0">
              <a:latin typeface="Menlo Regular"/>
              <a:cs typeface="Menlo Regular"/>
            </a:endParaRPr>
          </a:p>
          <a:p>
            <a:r>
              <a:rPr kumimoji="1" lang="en-US" altLang="zh-TW" sz="2000" dirty="0" smtClean="0">
                <a:latin typeface="Menlo Regular"/>
                <a:cs typeface="Menlo Regular"/>
              </a:rPr>
              <a:t>Base Components</a:t>
            </a: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Lexer.rb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keywords.rb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HTMLCreator.rb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Z_language_parser.y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 (RACC Grammar)</a:t>
            </a:r>
          </a:p>
          <a:p>
            <a:r>
              <a:rPr kumimoji="1" lang="en-US" altLang="zh-TW" sz="2000" dirty="0" smtClean="0">
                <a:latin typeface="Menlo Regular"/>
                <a:cs typeface="Menlo Regular"/>
              </a:rPr>
              <a:t>Additional Components</a:t>
            </a:r>
            <a:endParaRPr kumimoji="1" lang="en-US" altLang="zh-TW" sz="1600" dirty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img.rb</a:t>
            </a:r>
            <a:endParaRPr kumimoji="1" lang="en-US" altLang="zh-TW" sz="1600" dirty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text.rb</a:t>
            </a:r>
            <a:endParaRPr kumimoji="1" lang="en-US" altLang="zh-TW" sz="1600" dirty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form.rb</a:t>
            </a:r>
            <a:endParaRPr kumimoji="1" lang="en-US" altLang="zh-TW" sz="1600" dirty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input.rb</a:t>
            </a:r>
            <a:endParaRPr kumimoji="1" lang="en-US" altLang="zh-TW" sz="1600" dirty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select.rb</a:t>
            </a:r>
            <a:endParaRPr kumimoji="1" lang="en-US" altLang="zh-TW" sz="1600" dirty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newline.rb</a:t>
            </a:r>
            <a:endParaRPr kumimoji="1" lang="en-US" altLang="zh-TW" sz="1600" dirty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function.rb</a:t>
            </a:r>
            <a:endParaRPr kumimoji="1" lang="en-US" altLang="zh-TW" sz="1600" dirty="0">
              <a:latin typeface="Menlo Regular"/>
              <a:cs typeface="Menlo Regular"/>
            </a:endParaRPr>
          </a:p>
          <a:p>
            <a:pPr lvl="1"/>
            <a:r>
              <a:rPr kumimoji="1" lang="en-US" altLang="zh-TW" sz="1600" dirty="0" err="1" smtClean="0">
                <a:latin typeface="Menlo Regular"/>
                <a:cs typeface="Menlo Regular"/>
              </a:rPr>
              <a:t>obj.rb</a:t>
            </a:r>
            <a:endParaRPr kumimoji="1" lang="en-US" altLang="zh-TW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405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614</TotalTime>
  <Words>312</Words>
  <Application>Microsoft Macintosh PowerPoint</Application>
  <PresentationFormat>如螢幕大小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 黑色 </vt:lpstr>
      <vt:lpstr>Z-Language</vt:lpstr>
      <vt:lpstr>Motivation &amp; Goal</vt:lpstr>
      <vt:lpstr>Motivation &amp; Goal</vt:lpstr>
      <vt:lpstr>Function Reference</vt:lpstr>
      <vt:lpstr>Function Reference</vt:lpstr>
      <vt:lpstr>Implement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Z-Language</dc:title>
  <dc:creator>易儒 蔡</dc:creator>
  <cp:lastModifiedBy>易儒 蔡</cp:lastModifiedBy>
  <cp:revision>13</cp:revision>
  <dcterms:created xsi:type="dcterms:W3CDTF">2015-12-23T03:32:03Z</dcterms:created>
  <dcterms:modified xsi:type="dcterms:W3CDTF">2015-12-28T10:48:24Z</dcterms:modified>
</cp:coreProperties>
</file>