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FE2C-3BE6-4B34-A21C-86C6F7EA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972B-D086-40C7-AB1F-1F4B9C056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8002-96D7-4AB1-95BA-B2C5584A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5480-4114-49F9-8ECE-52B13FD3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7EAC-A966-4674-B7E6-C1A110F7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500-BC12-4C63-83A9-E070B2C6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E4A1D-1D1C-43D8-9625-033AC12A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8458-6E89-4E6C-AE1C-676A4958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AAE0-B34C-4A43-94F4-94D7449B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DA08-46F0-447B-BCC8-D55C25B7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3E3FE-3BF3-4317-9CA4-A0B6AC523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F8B07-7883-4FF5-8AC4-5385CBC5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6415-7525-44F5-9478-F5A37DEA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9238-D505-4E64-84A2-138C7F49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E7D7-4F16-4A3F-A770-0791672F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3576-1942-42EB-B3AE-EF03896B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669D-4831-4B36-968B-9DD59EED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D8BE-1395-49AB-9BA8-A182B82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1DA2-79C6-4C63-B363-0BBE8B5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2366-776E-44AC-A8CA-1149C866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39A8-1F79-4297-A48F-3E5A3801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6D5AE-36FE-430A-83F8-AE44466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4E49-C69D-4394-A997-D72DF3FC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384FA-A3AF-4DD7-A36A-3D3C799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D193-35C5-4F75-81FB-0D795C3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F0E8-030C-4511-A5D2-3D597543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34E7-8008-480A-A95A-012D5CDFB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D880-9F66-40F5-90CC-3A04EE27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E458-C606-47B7-8480-D9C91B64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1833D-1A5D-49B5-9ECA-0A1637AA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5944F-6AA0-4111-92A0-5149B21E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8008-9580-4FCA-84DA-DDF76DF5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565D-E2BD-467A-867D-E926ED00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EBA4-84E5-4EA8-AC94-B84D8590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01A61-E794-4921-88FB-DBA3F828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332EF-5DCC-4A0F-A447-F284D8AF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6D0BC-4A0C-48C4-BB92-D8E06B9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9D4F0-B093-43D7-AF8D-B8EC4E23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AC68-4081-43CA-B3BE-16B554BC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AD55-B6B6-4504-934C-904C25B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D56DA-89A3-4CA1-B1DE-22214881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C126B-B7FA-42B0-AD25-F168025E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5109F-F9D5-4F0C-90D7-E27E0802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9D1BA-4B9D-4C2F-B022-08578558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07BD7-3ECF-45E2-8F14-31B86EA9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6A8AB-2B0C-4220-8BD8-B8B67A71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F907-D450-494E-9C6F-446048FD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9A05-06B5-41D3-A5A7-D283EB98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B19C-03E5-4797-B708-5156A46B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619A1-A68C-4571-9E3B-FFC2147D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F5D6-CBF1-43B4-A8F4-2912D937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E932-82AE-4101-8547-4ED68E36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F8A6-D889-4ACB-8CA3-BEE6A561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482ED-679F-4703-89AB-77CECC5F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50580-6025-4457-9308-DB70B838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5AB6-6C6E-4C0E-B394-5C5DC718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1AF03-CF4D-4A63-BD73-D79FB95B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3608-0ACB-47F8-AC97-18E3D8F9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873C6-7FA5-4BAB-831E-63FED4A8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DC86E-AAA6-4D04-AC69-F93F234A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F199-7FFE-458E-9478-4F85C6AE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FC8C-793A-4ADD-AA52-C9558D3453F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5C36-1B35-427A-A697-E94C936B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6A6B-4437-492A-BA0D-D3D3325D4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D891-1F73-4E65-A184-B12C3D156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B94D-B222-4103-9691-9163E26D7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and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7A48F-12DA-4B49-828D-68E69804B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0CBC-9933-4A0B-B77E-C5958243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4C5F-3596-4BD8-BA2C-39D6E825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0"/>
            <a:ext cx="6095999" cy="6858000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6D4FD0-3941-4638-9E81-6D13F1B49F8D}"/>
              </a:ext>
            </a:extLst>
          </p:cNvPr>
          <p:cNvCxnSpPr>
            <a:cxnSpLocks/>
          </p:cNvCxnSpPr>
          <p:nvPr/>
        </p:nvCxnSpPr>
        <p:spPr>
          <a:xfrm>
            <a:off x="60959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8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0CBC-9933-4A0B-B77E-C5958243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4C5F-3596-4BD8-BA2C-39D6E825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0"/>
            <a:ext cx="6095999" cy="6858000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6D4FD0-3941-4638-9E81-6D13F1B49F8D}"/>
              </a:ext>
            </a:extLst>
          </p:cNvPr>
          <p:cNvCxnSpPr>
            <a:cxnSpLocks/>
          </p:cNvCxnSpPr>
          <p:nvPr/>
        </p:nvCxnSpPr>
        <p:spPr>
          <a:xfrm>
            <a:off x="609599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7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7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7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and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Kubernetes</dc:title>
  <dc:creator>Mickaël Bretin</dc:creator>
  <cp:lastModifiedBy>Mickaël Bretin</cp:lastModifiedBy>
  <cp:revision>4</cp:revision>
  <dcterms:created xsi:type="dcterms:W3CDTF">2022-10-05T08:11:20Z</dcterms:created>
  <dcterms:modified xsi:type="dcterms:W3CDTF">2022-10-05T08:27:25Z</dcterms:modified>
</cp:coreProperties>
</file>