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2AEB-6D57-4C8E-87B7-D3F671F47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0EC59-D9E4-4362-9664-8CAD858BD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8BE9-3F19-4DBD-B41A-3241EE35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7E8D-C5A9-4B7B-B088-0479FFE3FD4D}" type="datetimeFigureOut">
              <a:rPr lang="en-AU" smtClean="0"/>
              <a:t>5/06/2019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684A4-048F-4FFC-B623-13099B1E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ECEBD-3C46-40D8-86F3-E86961D0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23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3158-6CF4-4E63-9742-C89F5D91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B444F-EEF8-4452-A1D4-E16401F21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3A9C7-AE67-4B98-92DD-F885B474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7E8D-C5A9-4B7B-B088-0479FFE3FD4D}" type="datetimeFigureOut">
              <a:rPr lang="en-AU" smtClean="0"/>
              <a:t>5/06/2019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0C08-9215-43E6-968E-2C651337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CF6A-C88C-452E-90E4-31F340E9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13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90A7C-2EAA-4F88-B2D7-FC341CA4A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97BFC-DD43-49D0-A9FB-D85C084C6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22CF-C95C-4D4E-B8C6-D9E0C39E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7E8D-C5A9-4B7B-B088-0479FFE3FD4D}" type="datetimeFigureOut">
              <a:rPr lang="en-AU" smtClean="0"/>
              <a:t>5/06/2019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55DC1-295D-4181-BA58-7FAF864D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01E2-E2E0-4720-BAF8-877CC99B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3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A197-45DD-4602-ABEB-336FE78B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FC046-5629-4DDF-894C-B51C6F35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DB1F7-FF0C-4050-8AA6-1F6DE730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7E8D-C5A9-4B7B-B088-0479FFE3FD4D}" type="datetimeFigureOut">
              <a:rPr lang="en-AU" smtClean="0"/>
              <a:t>5/06/2019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A2FDB-5E63-488B-BD4F-973BB6FD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5D287-BA72-46D9-89E8-4323EA59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69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56BB-296B-4A08-8D40-ABD0338D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6C8A-B771-4873-94D5-7808806DA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9C2A8-5721-4231-A410-27789E03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7E8D-C5A9-4B7B-B088-0479FFE3FD4D}" type="datetimeFigureOut">
              <a:rPr lang="en-AU" smtClean="0"/>
              <a:t>5/06/2019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74C8C-1C38-46F6-AFDB-28CCC1FF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40A4-8E41-4920-9A42-0F35AE9E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24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FD14-F8F1-4171-BBB5-D8C2CFD6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078F-288A-4BA3-82B9-00669F40F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30B0E-82CA-4166-92ED-C2F3A3F5E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F656D-0966-4ECF-9FFF-2F3D81B1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7E8D-C5A9-4B7B-B088-0479FFE3FD4D}" type="datetimeFigureOut">
              <a:rPr lang="en-AU" smtClean="0"/>
              <a:t>5/06/2019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4713B-A9ED-44B0-B6BD-6E172E1B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17969-4661-4632-B9E8-B2C994BF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37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4F2B-CB09-4AC3-AAA8-F66E3D2D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5F8D2-C6F1-4DCE-A29D-82D5F79E6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29971-6E9B-46EC-B209-F02796FEA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488A2-7B85-4693-A201-EA6B2FD2B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560D8-3A90-44B2-AAE9-DC9AC2C8E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6F8CC-D24B-41ED-8304-8D7F04A9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7E8D-C5A9-4B7B-B088-0479FFE3FD4D}" type="datetimeFigureOut">
              <a:rPr lang="en-AU" smtClean="0"/>
              <a:t>5/06/2019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F3354-D154-4C5A-A414-93CD48F5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5A84E-3948-4F04-B644-F22E895E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AC28-79F7-4DB5-BCD9-FBE2A975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436E1-7774-4947-9D6D-406D8441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7E8D-C5A9-4B7B-B088-0479FFE3FD4D}" type="datetimeFigureOut">
              <a:rPr lang="en-AU" smtClean="0"/>
              <a:t>5/06/2019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AC9AD-DCBA-4E73-AC02-502F3206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162D4-6C6B-42C3-9677-03EFD6F4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24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980CD-8860-45F2-A4C2-6B649CA2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7E8D-C5A9-4B7B-B088-0479FFE3FD4D}" type="datetimeFigureOut">
              <a:rPr lang="en-AU" smtClean="0"/>
              <a:t>5/06/2019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9015D-F363-4AD0-B5A1-A798A7CE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034A6-66BF-46EC-B05D-3DED9300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531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C9A1-AB5F-48D0-AADC-08658BAD7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545E-B47F-4EB4-9530-FF0117E7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61AC8-7E6D-45A4-BBE4-876E6A3D7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00AC8-9056-4E04-BD40-24B9A295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7E8D-C5A9-4B7B-B088-0479FFE3FD4D}" type="datetimeFigureOut">
              <a:rPr lang="en-AU" smtClean="0"/>
              <a:t>5/06/2019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FB3E7-20B6-43BA-B5FF-63DA739C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6A49D-DF3D-4F99-85E2-1521F79F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98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2DE9-0865-4533-9F41-36940FFA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4E945-5231-4847-8D4D-AF8D42C4C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FB9D0-A3C8-4A74-9FF0-0B4BA6272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A96B0-760A-4482-88B3-33FA1A80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7E8D-C5A9-4B7B-B088-0479FFE3FD4D}" type="datetimeFigureOut">
              <a:rPr lang="en-AU" smtClean="0"/>
              <a:t>5/06/2019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80F07-7F76-4682-B994-2B81CE68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94BCE-2818-49F1-B54D-D248295E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63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A6C79-6E5F-44BD-9C00-5430AF5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9FA12-D0C2-46E4-A4BA-D482057B4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86DF6-4189-448B-A7FE-55309972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B7E8D-C5A9-4B7B-B088-0479FFE3FD4D}" type="datetimeFigureOut">
              <a:rPr lang="en-AU" smtClean="0"/>
              <a:t>5/06/2019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4DFC7-FFDE-4399-8CA2-664302528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2F477-5D37-4D79-A2AA-DFB78D496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DC73-5F55-4F49-AAC9-5D6F3202F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608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y3sXMR-QEU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023E-6374-4830-AC5F-E3EEAB404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8806"/>
          </a:xfrm>
        </p:spPr>
        <p:txBody>
          <a:bodyPr/>
          <a:lstStyle/>
          <a:p>
            <a:r>
              <a:rPr lang="en-AU" dirty="0"/>
              <a:t>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4FBCD-7E67-4D0D-93F6-B48380F8B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5914"/>
            <a:ext cx="9144000" cy="2781886"/>
          </a:xfrm>
        </p:spPr>
        <p:txBody>
          <a:bodyPr/>
          <a:lstStyle/>
          <a:p>
            <a:r>
              <a:rPr lang="en-AU" dirty="0"/>
              <a:t>30 May – 05 Jun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46EF4-89C4-4FBC-91E5-EB6A2B88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4" y="4531628"/>
            <a:ext cx="11801331" cy="23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6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D030-9FF6-4D97-A13A-5FED79DE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46CB-E38A-4BC3-938E-5DED1CC1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Waypoint based AI implemented</a:t>
            </a:r>
          </a:p>
          <a:p>
            <a:r>
              <a:rPr lang="en-AU" dirty="0"/>
              <a:t>GPS and Vehicle camera implemented</a:t>
            </a:r>
          </a:p>
          <a:p>
            <a:r>
              <a:rPr lang="en-AU" dirty="0" err="1"/>
              <a:t>Interprocess</a:t>
            </a:r>
            <a:r>
              <a:rPr lang="en-AU" dirty="0"/>
              <a:t> Communication (IPC) with Python process implemented</a:t>
            </a:r>
          </a:p>
          <a:p>
            <a:r>
              <a:rPr lang="en-AU" dirty="0"/>
              <a:t>Time dilation with IPC implemented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Output video developed (Based on vehicle camera sensor data from AI driving, inverse perspective mapping applied)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57F93-B25F-4CD0-BFC1-ACC987603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0" y="3429000"/>
            <a:ext cx="4293564" cy="149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5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ED5C-9C24-413E-BFEB-EC0ABF5C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Simulation road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8D6A2-1530-4B90-9AB3-F185D5164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47" y="1364566"/>
            <a:ext cx="6868864" cy="54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2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850D-019E-4EE6-89C3-E942F3B8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IPC demo : Simulation camera data IPM transformed in Python</a:t>
            </a:r>
          </a:p>
        </p:txBody>
      </p:sp>
      <p:pic>
        <p:nvPicPr>
          <p:cNvPr id="4" name="Online Media 3" title="Inverse perspective mapping in simulation">
            <a:hlinkClick r:id="" action="ppaction://media"/>
            <a:extLst>
              <a:ext uri="{FF2B5EF4-FFF2-40B4-BE49-F238E27FC236}">
                <a16:creationId xmlns:a16="http://schemas.microsoft.com/office/drawing/2014/main" id="{077BB94F-6767-469E-AB2C-C085E1D65BD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998" y="1690688"/>
            <a:ext cx="9142004" cy="514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5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D030-9FF6-4D97-A13A-5FED79DE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46CB-E38A-4BC3-938E-5DED1CC1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Velocity</a:t>
            </a:r>
          </a:p>
          <a:p>
            <a:pPr lvl="1"/>
            <a:r>
              <a:rPr lang="en-AU" dirty="0"/>
              <a:t>How many story points completed in a sprint. Used for estimating future work</a:t>
            </a:r>
          </a:p>
          <a:p>
            <a:r>
              <a:rPr lang="en-AU" dirty="0"/>
              <a:t>Cumulative Flow Diagram</a:t>
            </a:r>
          </a:p>
          <a:p>
            <a:pPr lvl="1"/>
            <a:r>
              <a:rPr lang="en-AU" dirty="0"/>
              <a:t>Is WIP building up over time?</a:t>
            </a:r>
          </a:p>
          <a:p>
            <a:pPr lvl="1"/>
            <a:r>
              <a:rPr lang="en-AU" dirty="0"/>
              <a:t>Backlog tracking</a:t>
            </a:r>
          </a:p>
          <a:p>
            <a:pPr lvl="1"/>
            <a:r>
              <a:rPr lang="en-AU" dirty="0"/>
              <a:t>Work rates</a:t>
            </a:r>
          </a:p>
          <a:p>
            <a:r>
              <a:rPr lang="en-AU" dirty="0"/>
              <a:t>Cycle time</a:t>
            </a:r>
          </a:p>
          <a:p>
            <a:pPr lvl="1"/>
            <a:r>
              <a:rPr lang="en-AU" dirty="0"/>
              <a:t>How long individual tasks take to complete vs day completed</a:t>
            </a:r>
          </a:p>
        </p:txBody>
      </p:sp>
    </p:spTree>
    <p:extLst>
      <p:ext uri="{BB962C8B-B14F-4D97-AF65-F5344CB8AC3E}">
        <p14:creationId xmlns:p14="http://schemas.microsoft.com/office/powerpoint/2010/main" val="186002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19CA-98CC-4E2F-8324-C9CB0E9C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Cumulative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068FC-EAA6-4346-9E9B-08DFF5678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44" y="1420982"/>
            <a:ext cx="9939912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6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A78E-8379-4AB5-8D99-61714329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Cycle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AED96-B6B6-4C3B-8149-F4999CEF4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86" y="1559714"/>
            <a:ext cx="9447921" cy="51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112</Words>
  <Application>Microsoft Office PowerPoint</Application>
  <PresentationFormat>Widescreen</PresentationFormat>
  <Paragraphs>23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Sprint 1</vt:lpstr>
      <vt:lpstr>Key points</vt:lpstr>
      <vt:lpstr>Simulation road nodes</vt:lpstr>
      <vt:lpstr>IPC demo : Simulation camera data IPM transformed in Python</vt:lpstr>
      <vt:lpstr>Performance metrics</vt:lpstr>
      <vt:lpstr>Cumulative Flow Diagram</vt:lpstr>
      <vt:lpstr>Cycle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MIchael</dc:creator>
  <cp:lastModifiedBy>MIchael</cp:lastModifiedBy>
  <cp:revision>4</cp:revision>
  <dcterms:created xsi:type="dcterms:W3CDTF">2019-06-05T00:12:18Z</dcterms:created>
  <dcterms:modified xsi:type="dcterms:W3CDTF">2019-06-05T00:53:56Z</dcterms:modified>
</cp:coreProperties>
</file>