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CF2-1B50-45E3-AB06-5EB71F0F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50065-75A5-41DE-B896-3BE22615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958-2A8E-455C-8BCD-44907416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B733-6EE3-4CD7-B0F2-416FEB03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DEA7-DFBD-4B47-AE66-DE8175F0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97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86CD-6491-48AE-B496-D73036B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B8AB-3999-426C-82D0-C4D1A4AD7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05B7-F170-4211-82DE-55703FFF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1902-16FD-46F4-B9E1-A474845B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E9C-66F3-41D4-AB4B-898C887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55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4BF10-FB3D-44F4-B58C-C7D9A54A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EA921-A6EC-4FCC-98E4-F3FEF0E3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D79-293D-4C21-9BE1-0EC89A2E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7C09-24E0-43DC-A2FF-EE601A2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504A-6376-45E0-9D83-E5BEBC73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0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2E61-B514-4092-BC41-E05FB52D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9B62-7B28-4999-AF39-76CF9E5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8504-B906-4951-AD68-4E6257FB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622A-47B0-44E8-B425-B4812D7E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920E-7D9A-4F43-98BF-6BDD3E45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1BEB-DB90-4540-A174-9B24E972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3D3-B43C-4450-9CF8-F390F521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4325-7881-480C-ADBF-DD9AF35C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A545-C6DB-4E7D-8409-C17B32C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FEA8-A6DF-44A4-9024-A2FCC4E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4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845F-4B64-478F-BDCC-866E96C0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803A-F26D-44C2-AF04-F5BB58E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6F1C-863B-4CEB-B0ED-AA490A43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F5A1B-852E-478B-8921-A2AA4A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1B2C-0630-463F-A578-1B906559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0F1F-C241-47A2-968C-79107BF2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FCC7-1C6D-4E30-8C7D-0ABAAD98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177B-9E35-405C-9472-4C7D4EF9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EE0D1-A438-4CD1-80A5-F8A7748D9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CBE3-BA4D-4175-810E-379F6059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FEAA-0610-4C31-A2E8-2ED7030DF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801E7-D804-483E-A85F-85CE2CC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FF97F-075F-4811-8778-BE4BE0D4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7B076-665C-49D3-B930-BCF0C50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56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BA4-1ABB-491A-ACBB-ECE857CF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A36-ECE0-4416-A095-AEC27225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58DA-EA02-482B-9E8F-6BC7E43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A9DE-33B6-4086-BF44-987B833D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7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63BFD-6E5B-4913-A443-64A74C3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51B5-ACD4-42A8-A2F7-40F55D22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1F99A-8B93-45E3-843F-376A353A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A0E-6B18-4CFA-AE68-D9D1F802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1272-82D5-4004-8418-1251533E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EC6E3-D213-43CF-AFB8-B0F6CFF6B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8BF2-8006-41C8-8556-1C645F4F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6A2-3EC2-4DD8-B11A-B878F777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8E1B2-164A-4B0F-8EA6-51FBE0F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05B-9DFD-4D15-B4CF-F96182B7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90AD0-DFF2-4F53-B2E7-2D98EE34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40EB-BB50-4704-B1BC-868DE9FA9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AD4F-7BE4-4791-A7BF-92E2A47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BD0DB-F27F-41BD-A2F7-575084B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F413-1639-4B84-9671-D41527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8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6D8D-A44E-4EC6-9A72-6EED7D70B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45B-A8EB-4D70-BF37-37F1D764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9DF9-B26F-4FD8-99E5-8E06B758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AF92-C71A-477A-A898-30019CFA0318}" type="datetimeFigureOut">
              <a:rPr lang="en-AU" smtClean="0"/>
              <a:t>10/10/2019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F6-BFE1-4534-9EA0-33C6B0F3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2C2B-194B-4F6F-B796-7FA8F02DE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5B0D-1C71-4840-A2BC-664C0682E9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4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7C096-5CA7-4BF8-8BBE-69D8295AF433}"/>
              </a:ext>
            </a:extLst>
          </p:cNvPr>
          <p:cNvSpPr/>
          <p:nvPr/>
        </p:nvSpPr>
        <p:spPr>
          <a:xfrm>
            <a:off x="2862471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INVERSE PERSPECTIVE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6851D-85D2-4C56-95DF-B55E15824411}"/>
              </a:ext>
            </a:extLst>
          </p:cNvPr>
          <p:cNvSpPr txBox="1"/>
          <p:nvPr/>
        </p:nvSpPr>
        <p:spPr>
          <a:xfrm>
            <a:off x="278295" y="3021497"/>
            <a:ext cx="2120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Camera </a:t>
            </a:r>
          </a:p>
          <a:p>
            <a:pPr algn="ctr"/>
            <a:r>
              <a:rPr lang="en-AU" dirty="0"/>
              <a:t>perspective </a:t>
            </a:r>
          </a:p>
          <a:p>
            <a:pPr algn="ctr"/>
            <a:r>
              <a:rPr lang="en-AU" dirty="0"/>
              <a:t>feed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6F569-6137-4A92-83D6-EEB6F6BE0D1B}"/>
              </a:ext>
            </a:extLst>
          </p:cNvPr>
          <p:cNvCxnSpPr/>
          <p:nvPr/>
        </p:nvCxnSpPr>
        <p:spPr>
          <a:xfrm>
            <a:off x="2332384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56558B-738C-48D8-828E-21A69D297AF2}"/>
              </a:ext>
            </a:extLst>
          </p:cNvPr>
          <p:cNvSpPr txBox="1"/>
          <p:nvPr/>
        </p:nvSpPr>
        <p:spPr>
          <a:xfrm>
            <a:off x="2763079" y="6306451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Birds eye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C9155-EF93-4546-85C5-623105A4916C}"/>
              </a:ext>
            </a:extLst>
          </p:cNvPr>
          <p:cNvCxnSpPr>
            <a:cxnSpLocks/>
          </p:cNvCxnSpPr>
          <p:nvPr/>
        </p:nvCxnSpPr>
        <p:spPr>
          <a:xfrm>
            <a:off x="3690732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C7B364-13AB-4847-A3E4-8D1D1C7CD9CF}"/>
              </a:ext>
            </a:extLst>
          </p:cNvPr>
          <p:cNvSpPr/>
          <p:nvPr/>
        </p:nvSpPr>
        <p:spPr>
          <a:xfrm>
            <a:off x="5155097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chemeClr val="tx1"/>
                </a:solidFill>
              </a:rPr>
              <a:t>HISTOGRAM BACKPROJECTION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1EF93-C1A1-4E46-A4BD-E5158D607FCC}"/>
              </a:ext>
            </a:extLst>
          </p:cNvPr>
          <p:cNvCxnSpPr/>
          <p:nvPr/>
        </p:nvCxnSpPr>
        <p:spPr>
          <a:xfrm>
            <a:off x="4625010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2F683E-FD78-4FEA-B09E-B45439A3B396}"/>
              </a:ext>
            </a:extLst>
          </p:cNvPr>
          <p:cNvSpPr txBox="1"/>
          <p:nvPr/>
        </p:nvSpPr>
        <p:spPr>
          <a:xfrm>
            <a:off x="5055705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road surface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C5D31-BA6A-4226-AE85-266E14363158}"/>
              </a:ext>
            </a:extLst>
          </p:cNvPr>
          <p:cNvCxnSpPr>
            <a:cxnSpLocks/>
          </p:cNvCxnSpPr>
          <p:nvPr/>
        </p:nvCxnSpPr>
        <p:spPr>
          <a:xfrm>
            <a:off x="5983358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FBE164-255E-45BE-90C6-3733054C2360}"/>
              </a:ext>
            </a:extLst>
          </p:cNvPr>
          <p:cNvSpPr/>
          <p:nvPr/>
        </p:nvSpPr>
        <p:spPr>
          <a:xfrm>
            <a:off x="744772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MASK MATCHING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F8BAA-2565-4DBD-938E-08B68441D8F1}"/>
              </a:ext>
            </a:extLst>
          </p:cNvPr>
          <p:cNvCxnSpPr/>
          <p:nvPr/>
        </p:nvCxnSpPr>
        <p:spPr>
          <a:xfrm>
            <a:off x="691763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5984F4-C80C-481A-B394-7A867BB1549C}"/>
              </a:ext>
            </a:extLst>
          </p:cNvPr>
          <p:cNvSpPr txBox="1"/>
          <p:nvPr/>
        </p:nvSpPr>
        <p:spPr>
          <a:xfrm>
            <a:off x="734833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Detected intersection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84DD6-D651-4310-AFBE-798348FC1BE3}"/>
              </a:ext>
            </a:extLst>
          </p:cNvPr>
          <p:cNvCxnSpPr>
            <a:cxnSpLocks/>
          </p:cNvCxnSpPr>
          <p:nvPr/>
        </p:nvCxnSpPr>
        <p:spPr>
          <a:xfrm>
            <a:off x="827598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15A4F-CA47-4BA4-A85F-771832AD641C}"/>
              </a:ext>
            </a:extLst>
          </p:cNvPr>
          <p:cNvSpPr/>
          <p:nvPr/>
        </p:nvSpPr>
        <p:spPr>
          <a:xfrm>
            <a:off x="9713843" y="2796210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OPTICAL FLOW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CCF80-8F3B-4903-9067-C6320D82176F}"/>
              </a:ext>
            </a:extLst>
          </p:cNvPr>
          <p:cNvCxnSpPr/>
          <p:nvPr/>
        </p:nvCxnSpPr>
        <p:spPr>
          <a:xfrm>
            <a:off x="9183756" y="3379305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47D853-A50A-42AC-9A5A-E1D4DEE514A3}"/>
              </a:ext>
            </a:extLst>
          </p:cNvPr>
          <p:cNvSpPr txBox="1"/>
          <p:nvPr/>
        </p:nvSpPr>
        <p:spPr>
          <a:xfrm>
            <a:off x="9614451" y="6266695"/>
            <a:ext cx="185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Tracked intersection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A6807-947F-478D-B3F1-8B943D8928EC}"/>
              </a:ext>
            </a:extLst>
          </p:cNvPr>
          <p:cNvCxnSpPr>
            <a:cxnSpLocks/>
          </p:cNvCxnSpPr>
          <p:nvPr/>
        </p:nvCxnSpPr>
        <p:spPr>
          <a:xfrm>
            <a:off x="10542104" y="3871858"/>
            <a:ext cx="0" cy="486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E4EE0C-B8CE-4958-9474-ADE12812E069}"/>
              </a:ext>
            </a:extLst>
          </p:cNvPr>
          <p:cNvSpPr txBox="1"/>
          <p:nvPr/>
        </p:nvSpPr>
        <p:spPr>
          <a:xfrm>
            <a:off x="-212034" y="1265041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Mapping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171A5-3DF7-4338-B88B-9B566C65634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908314" y="1449707"/>
            <a:ext cx="715994" cy="474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47A966-6C70-4D27-8CE7-2B11756621E3}"/>
              </a:ext>
            </a:extLst>
          </p:cNvPr>
          <p:cNvSpPr/>
          <p:nvPr/>
        </p:nvSpPr>
        <p:spPr>
          <a:xfrm>
            <a:off x="2968485" y="1324213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INTERSECTION MODEL MASK GENERATION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5E7EDB-0F05-46BA-9EDC-49BCE23C7DC3}"/>
              </a:ext>
            </a:extLst>
          </p:cNvPr>
          <p:cNvSpPr/>
          <p:nvPr/>
        </p:nvSpPr>
        <p:spPr>
          <a:xfrm>
            <a:off x="2974742" y="45584"/>
            <a:ext cx="1749287" cy="1075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DRIVING LINE BEZIER CURVE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DCF59-B577-409D-A71C-26B1331DECAF}"/>
              </a:ext>
            </a:extLst>
          </p:cNvPr>
          <p:cNvCxnSpPr>
            <a:cxnSpLocks/>
          </p:cNvCxnSpPr>
          <p:nvPr/>
        </p:nvCxnSpPr>
        <p:spPr>
          <a:xfrm flipV="1">
            <a:off x="1921566" y="767394"/>
            <a:ext cx="781879" cy="682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74363B-0C81-46E2-A1E0-A0C97760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75" y="4368162"/>
            <a:ext cx="1029619" cy="187116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7E04D2-1301-42CD-9522-EE7586E5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171" y="4454954"/>
            <a:ext cx="1855302" cy="16577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32A967-AED4-4E1D-A29F-0FA269BBF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44" y="4469917"/>
            <a:ext cx="1757755" cy="164276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EA50B5B-0351-4572-9855-4435A935D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5" y="4457180"/>
            <a:ext cx="1752473" cy="176753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06D57C7-6A2C-49AB-89CD-2BC56168220C}"/>
              </a:ext>
            </a:extLst>
          </p:cNvPr>
          <p:cNvGrpSpPr/>
          <p:nvPr/>
        </p:nvGrpSpPr>
        <p:grpSpPr>
          <a:xfrm>
            <a:off x="5350062" y="1441410"/>
            <a:ext cx="1153133" cy="914426"/>
            <a:chOff x="5350062" y="1441410"/>
            <a:chExt cx="1153133" cy="914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7C9DA-200F-4525-8195-4A3DC0F1054C}"/>
                </a:ext>
              </a:extLst>
            </p:cNvPr>
            <p:cNvSpPr/>
            <p:nvPr/>
          </p:nvSpPr>
          <p:spPr>
            <a:xfrm>
              <a:off x="5350062" y="1441410"/>
              <a:ext cx="1153133" cy="914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FDE9D7-DF8C-4C09-BDA7-11E13AD63773}"/>
                </a:ext>
              </a:extLst>
            </p:cNvPr>
            <p:cNvSpPr/>
            <p:nvPr/>
          </p:nvSpPr>
          <p:spPr>
            <a:xfrm rot="340870">
              <a:off x="5718403" y="1746541"/>
              <a:ext cx="4355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2F6461-9E1F-48F6-AEA1-3866B0C983FF}"/>
                </a:ext>
              </a:extLst>
            </p:cNvPr>
            <p:cNvSpPr/>
            <p:nvPr/>
          </p:nvSpPr>
          <p:spPr>
            <a:xfrm rot="5400000">
              <a:off x="5769393" y="1895458"/>
              <a:ext cx="3182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5A49DE-72A6-4CE6-9984-94C80D0F402A}"/>
              </a:ext>
            </a:extLst>
          </p:cNvPr>
          <p:cNvCxnSpPr/>
          <p:nvPr/>
        </p:nvCxnSpPr>
        <p:spPr>
          <a:xfrm>
            <a:off x="4823788" y="1943374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78086B-7E67-4FDC-B203-62FA5A529318}"/>
              </a:ext>
            </a:extLst>
          </p:cNvPr>
          <p:cNvCxnSpPr/>
          <p:nvPr/>
        </p:nvCxnSpPr>
        <p:spPr>
          <a:xfrm>
            <a:off x="4784032" y="551896"/>
            <a:ext cx="53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6CF1A3-A2FC-4006-8943-B29AE9401BF3}"/>
              </a:ext>
            </a:extLst>
          </p:cNvPr>
          <p:cNvSpPr/>
          <p:nvPr/>
        </p:nvSpPr>
        <p:spPr>
          <a:xfrm>
            <a:off x="6773645" y="138348"/>
            <a:ext cx="482495" cy="22497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55AAEC-2200-44EC-985D-DC06468317ED}"/>
              </a:ext>
            </a:extLst>
          </p:cNvPr>
          <p:cNvCxnSpPr>
            <a:cxnSpLocks/>
          </p:cNvCxnSpPr>
          <p:nvPr/>
        </p:nvCxnSpPr>
        <p:spPr>
          <a:xfrm>
            <a:off x="8338524" y="2036138"/>
            <a:ext cx="0" cy="673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ADF1AA-DB11-43A3-BCAC-5973EEB38072}"/>
              </a:ext>
            </a:extLst>
          </p:cNvPr>
          <p:cNvCxnSpPr/>
          <p:nvPr/>
        </p:nvCxnSpPr>
        <p:spPr>
          <a:xfrm>
            <a:off x="10542103" y="2192309"/>
            <a:ext cx="0" cy="517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F89AF3-C417-408A-8A17-49C1960E4D3C}"/>
              </a:ext>
            </a:extLst>
          </p:cNvPr>
          <p:cNvCxnSpPr/>
          <p:nvPr/>
        </p:nvCxnSpPr>
        <p:spPr>
          <a:xfrm flipH="1">
            <a:off x="8338524" y="2192309"/>
            <a:ext cx="2203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9C98FB1-4AE9-437E-B769-F9ADD983A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053" y="4441702"/>
            <a:ext cx="1805876" cy="18058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DC085E7-9285-48F8-BA30-76808F723839}"/>
              </a:ext>
            </a:extLst>
          </p:cNvPr>
          <p:cNvGrpSpPr/>
          <p:nvPr/>
        </p:nvGrpSpPr>
        <p:grpSpPr>
          <a:xfrm>
            <a:off x="7699417" y="904255"/>
            <a:ext cx="1153133" cy="914426"/>
            <a:chOff x="7699417" y="904255"/>
            <a:chExt cx="1153133" cy="91442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07438B-FA2A-4BBD-84DE-9414257473E4}"/>
                </a:ext>
              </a:extLst>
            </p:cNvPr>
            <p:cNvSpPr/>
            <p:nvPr/>
          </p:nvSpPr>
          <p:spPr>
            <a:xfrm>
              <a:off x="7699417" y="904255"/>
              <a:ext cx="1153133" cy="914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71E214-6EED-4AB4-B7E6-52FEBDD3970D}"/>
                </a:ext>
              </a:extLst>
            </p:cNvPr>
            <p:cNvSpPr/>
            <p:nvPr/>
          </p:nvSpPr>
          <p:spPr>
            <a:xfrm rot="340870">
              <a:off x="8067758" y="1209386"/>
              <a:ext cx="43554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8A1CD5-B46A-458E-96B5-92DD5B637501}"/>
                </a:ext>
              </a:extLst>
            </p:cNvPr>
            <p:cNvSpPr/>
            <p:nvPr/>
          </p:nvSpPr>
          <p:spPr>
            <a:xfrm rot="5400000">
              <a:off x="8118748" y="1358303"/>
              <a:ext cx="3182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101C37F-7AAC-4F35-906D-3E24FAC8ECFB}"/>
                </a:ext>
              </a:extLst>
            </p:cNvPr>
            <p:cNvSpPr/>
            <p:nvPr/>
          </p:nvSpPr>
          <p:spPr>
            <a:xfrm>
              <a:off x="7906977" y="1213688"/>
              <a:ext cx="374096" cy="352667"/>
            </a:xfrm>
            <a:prstGeom prst="arc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1B6C3B-BC00-400B-A39A-2E647E7B2EB0}"/>
              </a:ext>
            </a:extLst>
          </p:cNvPr>
          <p:cNvGrpSpPr/>
          <p:nvPr/>
        </p:nvGrpSpPr>
        <p:grpSpPr>
          <a:xfrm>
            <a:off x="5350062" y="145318"/>
            <a:ext cx="1153133" cy="914426"/>
            <a:chOff x="5350062" y="145318"/>
            <a:chExt cx="1153133" cy="91442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59C71D-3FAA-4653-8F4B-DF012AF20AF5}"/>
                </a:ext>
              </a:extLst>
            </p:cNvPr>
            <p:cNvSpPr/>
            <p:nvPr/>
          </p:nvSpPr>
          <p:spPr>
            <a:xfrm>
              <a:off x="5350062" y="145318"/>
              <a:ext cx="1153133" cy="9144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14D0E47E-870E-4965-90E8-F80E4C4DED5E}"/>
                </a:ext>
              </a:extLst>
            </p:cNvPr>
            <p:cNvSpPr/>
            <p:nvPr/>
          </p:nvSpPr>
          <p:spPr>
            <a:xfrm>
              <a:off x="5557622" y="454751"/>
              <a:ext cx="374096" cy="352667"/>
            </a:xfrm>
            <a:prstGeom prst="arc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7038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9E69EC9-06E8-4045-9C5B-F34D1D2BE19F}"/>
              </a:ext>
            </a:extLst>
          </p:cNvPr>
          <p:cNvGrpSpPr/>
          <p:nvPr/>
        </p:nvGrpSpPr>
        <p:grpSpPr>
          <a:xfrm>
            <a:off x="5168607" y="890145"/>
            <a:ext cx="7430741" cy="6806815"/>
            <a:chOff x="-1522292" y="1016384"/>
            <a:chExt cx="7430741" cy="680681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F0082E-9787-4C95-B276-A094E3206CE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1629744"/>
              <a:ext cx="2285999" cy="1101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8B3061-A351-4781-B553-B8F45DDE8CCC}"/>
                </a:ext>
              </a:extLst>
            </p:cNvPr>
            <p:cNvSpPr/>
            <p:nvPr/>
          </p:nvSpPr>
          <p:spPr>
            <a:xfrm>
              <a:off x="1384853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500579-8283-4BF1-8E62-A638B8C161E1}"/>
                </a:ext>
              </a:extLst>
            </p:cNvPr>
            <p:cNvSpPr/>
            <p:nvPr/>
          </p:nvSpPr>
          <p:spPr>
            <a:xfrm>
              <a:off x="4605131" y="1517374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686E00-29D2-40ED-A672-D34E13749229}"/>
                </a:ext>
              </a:extLst>
            </p:cNvPr>
            <p:cNvSpPr/>
            <p:nvPr/>
          </p:nvSpPr>
          <p:spPr>
            <a:xfrm>
              <a:off x="4605131" y="4737652"/>
              <a:ext cx="172278" cy="1722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C0ADDF-1B42-44B4-88BC-6A71CDC09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895" y="1603513"/>
              <a:ext cx="0" cy="3220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C815E3-7F08-4468-9171-BD779C2BCA26}"/>
                </a:ext>
              </a:extLst>
            </p:cNvPr>
            <p:cNvCxnSpPr>
              <a:cxnSpLocks/>
            </p:cNvCxnSpPr>
            <p:nvPr/>
          </p:nvCxnSpPr>
          <p:spPr>
            <a:xfrm>
              <a:off x="1517376" y="1603513"/>
              <a:ext cx="30877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3D819D-1EF6-40CB-B61F-92DEBAD7A864}"/>
                </a:ext>
              </a:extLst>
            </p:cNvPr>
            <p:cNvSpPr txBox="1"/>
            <p:nvPr/>
          </p:nvSpPr>
          <p:spPr>
            <a:xfrm>
              <a:off x="3879445" y="5155960"/>
              <a:ext cx="162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Approach node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2E374-1DA2-4DD8-B9C2-061E7944F81E}"/>
                </a:ext>
              </a:extLst>
            </p:cNvPr>
            <p:cNvSpPr txBox="1"/>
            <p:nvPr/>
          </p:nvSpPr>
          <p:spPr>
            <a:xfrm>
              <a:off x="4472350" y="1025027"/>
              <a:ext cx="14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 node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75ED4A-2AE1-4577-A6E2-347C44AA033C}"/>
                </a:ext>
              </a:extLst>
            </p:cNvPr>
            <p:cNvSpPr txBox="1"/>
            <p:nvPr/>
          </p:nvSpPr>
          <p:spPr>
            <a:xfrm>
              <a:off x="205150" y="1016384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node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BBFA6D-8FB3-4CA9-A9E2-C098C9EA8E4B}"/>
                </a:ext>
              </a:extLst>
            </p:cNvPr>
            <p:cNvSpPr/>
            <p:nvPr/>
          </p:nvSpPr>
          <p:spPr>
            <a:xfrm>
              <a:off x="2325757" y="151737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4CF283-511A-4292-98E2-CEFE95F58081}"/>
                </a:ext>
              </a:extLst>
            </p:cNvPr>
            <p:cNvSpPr/>
            <p:nvPr/>
          </p:nvSpPr>
          <p:spPr>
            <a:xfrm>
              <a:off x="4605131" y="2632794"/>
              <a:ext cx="172278" cy="172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D9D17F5-FE1C-4C7D-9E54-40BB80A98207}"/>
                </a:ext>
              </a:extLst>
            </p:cNvPr>
            <p:cNvSpPr/>
            <p:nvPr/>
          </p:nvSpPr>
          <p:spPr>
            <a:xfrm>
              <a:off x="-1522292" y="1602682"/>
              <a:ext cx="6220187" cy="6220517"/>
            </a:xfrm>
            <a:prstGeom prst="arc">
              <a:avLst>
                <a:gd name="adj1" fmla="val 16174591"/>
                <a:gd name="adj2" fmla="val 0"/>
              </a:avLst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ADB2F7-8876-41BF-B1CF-6BD14BF73F9E}"/>
              </a:ext>
            </a:extLst>
          </p:cNvPr>
          <p:cNvGrpSpPr/>
          <p:nvPr/>
        </p:nvGrpSpPr>
        <p:grpSpPr>
          <a:xfrm>
            <a:off x="0" y="400683"/>
            <a:ext cx="6015994" cy="4889932"/>
            <a:chOff x="0" y="400683"/>
            <a:chExt cx="6015994" cy="48899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A29CFA4-68E8-42D5-A6B3-AFC2B9EE781F}"/>
                </a:ext>
              </a:extLst>
            </p:cNvPr>
            <p:cNvGrpSpPr/>
            <p:nvPr/>
          </p:nvGrpSpPr>
          <p:grpSpPr>
            <a:xfrm>
              <a:off x="0" y="400683"/>
              <a:ext cx="6015994" cy="4889932"/>
              <a:chOff x="683333" y="413383"/>
              <a:chExt cx="6015994" cy="488993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3001F6D-F17E-4B1B-B9DB-6828590BE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079" y="1407767"/>
                <a:ext cx="2285999" cy="1101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737EFA-41F0-4502-BEA6-53B7F6EAEA21}"/>
                  </a:ext>
                </a:extLst>
              </p:cNvPr>
              <p:cNvSpPr/>
              <p:nvPr/>
            </p:nvSpPr>
            <p:spPr>
              <a:xfrm>
                <a:off x="1863036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33DBE09-8B3E-486B-A92D-7984D63CB5F9}"/>
                  </a:ext>
                </a:extLst>
              </p:cNvPr>
              <p:cNvSpPr/>
              <p:nvPr/>
            </p:nvSpPr>
            <p:spPr>
              <a:xfrm>
                <a:off x="5083314" y="1295397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B1D530-8321-479A-AB44-59702EF06544}"/>
                  </a:ext>
                </a:extLst>
              </p:cNvPr>
              <p:cNvSpPr/>
              <p:nvPr/>
            </p:nvSpPr>
            <p:spPr>
              <a:xfrm>
                <a:off x="5083314" y="4515675"/>
                <a:ext cx="172278" cy="172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18AB11C-869C-40C7-AB3D-E95DFB8E0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6078" y="1381536"/>
                <a:ext cx="0" cy="32202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DFDC45A-0C54-4C6E-AF98-10054611C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5559" y="1381536"/>
                <a:ext cx="30877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1293E3-4E6B-43FA-A8E6-EF511309562F}"/>
                  </a:ext>
                </a:extLst>
              </p:cNvPr>
              <p:cNvSpPr txBox="1"/>
              <p:nvPr/>
            </p:nvSpPr>
            <p:spPr>
              <a:xfrm>
                <a:off x="4357628" y="4933983"/>
                <a:ext cx="1623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Approach node</a:t>
                </a:r>
                <a:endParaRPr lang="en-AU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67BE92-CF3E-4B70-8DDE-4632605FB662}"/>
                  </a:ext>
                </a:extLst>
              </p:cNvPr>
              <p:cNvSpPr txBox="1"/>
              <p:nvPr/>
            </p:nvSpPr>
            <p:spPr>
              <a:xfrm>
                <a:off x="5263228" y="904642"/>
                <a:ext cx="14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Feature node</a:t>
                </a:r>
                <a:endParaRPr lang="en-AU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7B97D-50A8-4DF0-9BEB-AC5079CF2260}"/>
                  </a:ext>
                </a:extLst>
              </p:cNvPr>
              <p:cNvSpPr txBox="1"/>
              <p:nvPr/>
            </p:nvSpPr>
            <p:spPr>
              <a:xfrm>
                <a:off x="683333" y="794407"/>
                <a:ext cx="1059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node</a:t>
                </a:r>
                <a:endParaRPr lang="en-AU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2AAF61A-21C1-4AA9-A5A1-5F4E628B85FB}"/>
                  </a:ext>
                </a:extLst>
              </p:cNvPr>
              <p:cNvSpPr/>
              <p:nvPr/>
            </p:nvSpPr>
            <p:spPr>
              <a:xfrm>
                <a:off x="2803940" y="129539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1110D62-6581-48E7-A6B0-A333B3F47AC7}"/>
                  </a:ext>
                </a:extLst>
              </p:cNvPr>
              <p:cNvSpPr/>
              <p:nvPr/>
            </p:nvSpPr>
            <p:spPr>
              <a:xfrm>
                <a:off x="5083314" y="2410817"/>
                <a:ext cx="172278" cy="1722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Right Brace 46">
                <a:extLst>
                  <a:ext uri="{FF2B5EF4-FFF2-40B4-BE49-F238E27FC236}">
                    <a16:creationId xmlns:a16="http://schemas.microsoft.com/office/drawing/2014/main" id="{33ABFF32-3137-48C8-AEEC-1CC9DA82B49E}"/>
                  </a:ext>
                </a:extLst>
              </p:cNvPr>
              <p:cNvSpPr/>
              <p:nvPr/>
            </p:nvSpPr>
            <p:spPr>
              <a:xfrm>
                <a:off x="5397137" y="2496956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ight Brace 48">
                <a:extLst>
                  <a:ext uri="{FF2B5EF4-FFF2-40B4-BE49-F238E27FC236}">
                    <a16:creationId xmlns:a16="http://schemas.microsoft.com/office/drawing/2014/main" id="{6174910E-7E0B-445B-8227-D8AB3B7449A1}"/>
                  </a:ext>
                </a:extLst>
              </p:cNvPr>
              <p:cNvSpPr/>
              <p:nvPr/>
            </p:nvSpPr>
            <p:spPr>
              <a:xfrm rot="16200000">
                <a:off x="3855280" y="-13373"/>
                <a:ext cx="355596" cy="210485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ight Brace 49">
                <a:extLst>
                  <a:ext uri="{FF2B5EF4-FFF2-40B4-BE49-F238E27FC236}">
                    <a16:creationId xmlns:a16="http://schemas.microsoft.com/office/drawing/2014/main" id="{40E52019-BA0B-4A8C-98C8-B7364ACC3E6D}"/>
                  </a:ext>
                </a:extLst>
              </p:cNvPr>
              <p:cNvSpPr/>
              <p:nvPr/>
            </p:nvSpPr>
            <p:spPr>
              <a:xfrm rot="6925835">
                <a:off x="4024159" y="1489025"/>
                <a:ext cx="355596" cy="182624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A16DFA-A6F0-4468-B185-C9B0828686D0}"/>
                  </a:ext>
                </a:extLst>
              </p:cNvPr>
              <p:cNvSpPr txBox="1"/>
              <p:nvPr/>
            </p:nvSpPr>
            <p:spPr>
              <a:xfrm>
                <a:off x="5894278" y="336471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759BE-84C7-4B72-867C-9A1C314792C5}"/>
                  </a:ext>
                </a:extLst>
              </p:cNvPr>
              <p:cNvSpPr txBox="1"/>
              <p:nvPr/>
            </p:nvSpPr>
            <p:spPr>
              <a:xfrm>
                <a:off x="3940347" y="264913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41DE36-5D2C-406C-BA3E-4802BC7D12FE}"/>
                  </a:ext>
                </a:extLst>
              </p:cNvPr>
              <p:cNvSpPr txBox="1"/>
              <p:nvPr/>
            </p:nvSpPr>
            <p:spPr>
              <a:xfrm>
                <a:off x="3929372" y="413383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</a:t>
                </a:r>
                <a:endParaRPr lang="en-AU" i="1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4D238DD-FAC3-44D5-ABF2-B3F4EDE67457}"/>
                  </a:ext>
                </a:extLst>
              </p:cNvPr>
              <p:cNvSpPr txBox="1"/>
              <p:nvPr/>
            </p:nvSpPr>
            <p:spPr>
              <a:xfrm>
                <a:off x="5236155" y="2017405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p0</a:t>
                </a:r>
                <a:endParaRPr lang="en-AU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F4FBF8-0748-46A5-864C-9AB064DB2157}"/>
                  </a:ext>
                </a:extLst>
              </p:cNvPr>
              <p:cNvSpPr txBox="1"/>
              <p:nvPr/>
            </p:nvSpPr>
            <p:spPr>
              <a:xfrm>
                <a:off x="2532107" y="1434406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p1</a:t>
                </a:r>
                <a:endParaRPr lang="en-AU" i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245161-B48C-44AD-A8EC-B3A1EA85D9E5}"/>
                </a:ext>
              </a:extLst>
            </p:cNvPr>
            <p:cNvSpPr txBox="1"/>
            <p:nvPr/>
          </p:nvSpPr>
          <p:spPr>
            <a:xfrm>
              <a:off x="2877931" y="142170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B(</a:t>
              </a:r>
              <a:r>
                <a:rPr lang="en-US" i="1" dirty="0"/>
                <a:t>t</a:t>
              </a:r>
              <a:r>
                <a:rPr lang="en-US" b="1" dirty="0"/>
                <a:t>)</a:t>
              </a:r>
              <a:endParaRPr lang="en-AU" b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DA62F02-F0E7-486F-8436-47979847FA65}"/>
              </a:ext>
            </a:extLst>
          </p:cNvPr>
          <p:cNvSpPr/>
          <p:nvPr/>
        </p:nvSpPr>
        <p:spPr>
          <a:xfrm>
            <a:off x="2785252" y="1617076"/>
            <a:ext cx="159386" cy="1593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BF3C9B-45E7-434F-9A96-703FE9FF894C}"/>
              </a:ext>
            </a:extLst>
          </p:cNvPr>
          <p:cNvSpPr/>
          <p:nvPr/>
        </p:nvSpPr>
        <p:spPr>
          <a:xfrm>
            <a:off x="9592766" y="1692444"/>
            <a:ext cx="159386" cy="1593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6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5C8AF9-E1FC-47FB-B171-6B31312C6E28}"/>
              </a:ext>
            </a:extLst>
          </p:cNvPr>
          <p:cNvSpPr/>
          <p:nvPr/>
        </p:nvSpPr>
        <p:spPr>
          <a:xfrm>
            <a:off x="6105378" y="1893929"/>
            <a:ext cx="3052689" cy="30701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BB44A86-1560-4039-833F-82BE24145F1A}"/>
              </a:ext>
            </a:extLst>
          </p:cNvPr>
          <p:cNvSpPr/>
          <p:nvPr/>
        </p:nvSpPr>
        <p:spPr>
          <a:xfrm rot="10800000">
            <a:off x="6142789" y="1918704"/>
            <a:ext cx="2956765" cy="304536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52163-057A-4A80-A650-4E503A04434C}"/>
              </a:ext>
            </a:extLst>
          </p:cNvPr>
          <p:cNvSpPr/>
          <p:nvPr/>
        </p:nvSpPr>
        <p:spPr>
          <a:xfrm>
            <a:off x="0" y="1893929"/>
            <a:ext cx="3052689" cy="307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A5A62-E53A-4E5B-A9C0-949E1BA2161E}"/>
              </a:ext>
            </a:extLst>
          </p:cNvPr>
          <p:cNvSpPr/>
          <p:nvPr/>
        </p:nvSpPr>
        <p:spPr>
          <a:xfrm>
            <a:off x="3052689" y="1893929"/>
            <a:ext cx="3052689" cy="307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AF682-3AC2-40A9-81F5-D738DDAFFDAC}"/>
              </a:ext>
            </a:extLst>
          </p:cNvPr>
          <p:cNvSpPr/>
          <p:nvPr/>
        </p:nvSpPr>
        <p:spPr>
          <a:xfrm>
            <a:off x="9158067" y="1893929"/>
            <a:ext cx="3052689" cy="30701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56241-6ECA-4638-A022-7F1F07046C60}"/>
              </a:ext>
            </a:extLst>
          </p:cNvPr>
          <p:cNvSpPr txBox="1"/>
          <p:nvPr/>
        </p:nvSpPr>
        <p:spPr>
          <a:xfrm>
            <a:off x="58512" y="1892200"/>
            <a:ext cx="299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nodes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FB319-DC1A-431D-A4D3-DD4AF778C27E}"/>
              </a:ext>
            </a:extLst>
          </p:cNvPr>
          <p:cNvSpPr txBox="1"/>
          <p:nvPr/>
        </p:nvSpPr>
        <p:spPr>
          <a:xfrm>
            <a:off x="3079193" y="1918704"/>
            <a:ext cx="300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Piecewise mask legs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9712B-8C5D-46C3-81B9-8422B17FAF22}"/>
              </a:ext>
            </a:extLst>
          </p:cNvPr>
          <p:cNvSpPr txBox="1"/>
          <p:nvPr/>
        </p:nvSpPr>
        <p:spPr>
          <a:xfrm>
            <a:off x="6163891" y="1905452"/>
            <a:ext cx="2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mask combined with IPM mask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65483-387A-4EF6-93E0-2522430AC38A}"/>
              </a:ext>
            </a:extLst>
          </p:cNvPr>
          <p:cNvSpPr txBox="1"/>
          <p:nvPr/>
        </p:nvSpPr>
        <p:spPr>
          <a:xfrm>
            <a:off x="9158067" y="1931304"/>
            <a:ext cx="30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Resulting feature mask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89E340-D546-4E43-BF6F-CBA828CF4197}"/>
              </a:ext>
            </a:extLst>
          </p:cNvPr>
          <p:cNvSpPr/>
          <p:nvPr/>
        </p:nvSpPr>
        <p:spPr>
          <a:xfrm>
            <a:off x="1473336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3BA2E1-FC13-4EE7-96DA-3B0660DFC13B}"/>
              </a:ext>
            </a:extLst>
          </p:cNvPr>
          <p:cNvSpPr/>
          <p:nvPr/>
        </p:nvSpPr>
        <p:spPr>
          <a:xfrm>
            <a:off x="684831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CE25CC-0313-49C8-85A5-DC87835653DA}"/>
              </a:ext>
            </a:extLst>
          </p:cNvPr>
          <p:cNvSpPr/>
          <p:nvPr/>
        </p:nvSpPr>
        <p:spPr>
          <a:xfrm>
            <a:off x="1473336" y="4094097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EA5E41-966D-4312-B6E3-5297C3B65DE6}"/>
              </a:ext>
            </a:extLst>
          </p:cNvPr>
          <p:cNvSpPr/>
          <p:nvPr/>
        </p:nvSpPr>
        <p:spPr>
          <a:xfrm>
            <a:off x="2241961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A4C232-4F79-4F61-94FC-FE5585AE1604}"/>
              </a:ext>
            </a:extLst>
          </p:cNvPr>
          <p:cNvSpPr/>
          <p:nvPr/>
        </p:nvSpPr>
        <p:spPr>
          <a:xfrm>
            <a:off x="4572407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FC1188-3AE2-436C-B257-27627033105A}"/>
              </a:ext>
            </a:extLst>
          </p:cNvPr>
          <p:cNvSpPr/>
          <p:nvPr/>
        </p:nvSpPr>
        <p:spPr>
          <a:xfrm>
            <a:off x="3783902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6D2544-4F5E-40AD-B077-3FD62C6D513E}"/>
              </a:ext>
            </a:extLst>
          </p:cNvPr>
          <p:cNvSpPr/>
          <p:nvPr/>
        </p:nvSpPr>
        <p:spPr>
          <a:xfrm>
            <a:off x="4572407" y="4094097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57FB61-0175-4F2D-93C1-0DAF5DB030A2}"/>
              </a:ext>
            </a:extLst>
          </p:cNvPr>
          <p:cNvSpPr/>
          <p:nvPr/>
        </p:nvSpPr>
        <p:spPr>
          <a:xfrm>
            <a:off x="5341032" y="3312219"/>
            <a:ext cx="119269" cy="11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8AB733-D1F3-4B39-838A-9CFC77264F54}"/>
              </a:ext>
            </a:extLst>
          </p:cNvPr>
          <p:cNvSpPr/>
          <p:nvPr/>
        </p:nvSpPr>
        <p:spPr>
          <a:xfrm rot="16200000">
            <a:off x="4963346" y="2918791"/>
            <a:ext cx="119269" cy="901147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F99B76-8497-46FC-BCD4-4E7FE354E340}"/>
              </a:ext>
            </a:extLst>
          </p:cNvPr>
          <p:cNvSpPr/>
          <p:nvPr/>
        </p:nvSpPr>
        <p:spPr>
          <a:xfrm rot="16200000">
            <a:off x="4174841" y="2918791"/>
            <a:ext cx="119269" cy="901147"/>
          </a:xfrm>
          <a:prstGeom prst="round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47A6BE-B388-4640-8805-D7B0570E2162}"/>
              </a:ext>
            </a:extLst>
          </p:cNvPr>
          <p:cNvSpPr/>
          <p:nvPr/>
        </p:nvSpPr>
        <p:spPr>
          <a:xfrm>
            <a:off x="4572407" y="3312219"/>
            <a:ext cx="119269" cy="901147"/>
          </a:xfrm>
          <a:prstGeom prst="round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E1E89F-5D48-42F4-BD70-8D803D4E1767}"/>
              </a:ext>
            </a:extLst>
          </p:cNvPr>
          <p:cNvSpPr/>
          <p:nvPr/>
        </p:nvSpPr>
        <p:spPr>
          <a:xfrm rot="16200000">
            <a:off x="7956401" y="2918791"/>
            <a:ext cx="119269" cy="901147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2425FD-14AF-4E8F-8B53-C70F84DC46FD}"/>
              </a:ext>
            </a:extLst>
          </p:cNvPr>
          <p:cNvSpPr/>
          <p:nvPr/>
        </p:nvSpPr>
        <p:spPr>
          <a:xfrm rot="16200000">
            <a:off x="7167896" y="2918791"/>
            <a:ext cx="119269" cy="901147"/>
          </a:xfrm>
          <a:prstGeom prst="round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70145B0-78E6-41EE-A745-BA4D7E25284C}"/>
              </a:ext>
            </a:extLst>
          </p:cNvPr>
          <p:cNvSpPr/>
          <p:nvPr/>
        </p:nvSpPr>
        <p:spPr>
          <a:xfrm>
            <a:off x="7565462" y="3312219"/>
            <a:ext cx="119269" cy="901147"/>
          </a:xfrm>
          <a:prstGeom prst="round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8418934-A38D-45A4-8C13-450E0C9B4FF8}"/>
              </a:ext>
            </a:extLst>
          </p:cNvPr>
          <p:cNvSpPr/>
          <p:nvPr/>
        </p:nvSpPr>
        <p:spPr>
          <a:xfrm rot="16200000">
            <a:off x="11009384" y="2918791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F227D5-DA38-41AA-BD52-E63C0C8E01E7}"/>
              </a:ext>
            </a:extLst>
          </p:cNvPr>
          <p:cNvSpPr/>
          <p:nvPr/>
        </p:nvSpPr>
        <p:spPr>
          <a:xfrm rot="16200000">
            <a:off x="10220879" y="2918791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6CA9C4B-812C-4EB0-9CE8-8CAFFBD50248}"/>
              </a:ext>
            </a:extLst>
          </p:cNvPr>
          <p:cNvSpPr/>
          <p:nvPr/>
        </p:nvSpPr>
        <p:spPr>
          <a:xfrm>
            <a:off x="10618445" y="3312219"/>
            <a:ext cx="119269" cy="9011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382E13C-186A-4068-9386-F3DA36885E50}"/>
              </a:ext>
            </a:extLst>
          </p:cNvPr>
          <p:cNvSpPr/>
          <p:nvPr/>
        </p:nvSpPr>
        <p:spPr>
          <a:xfrm>
            <a:off x="10640273" y="1758950"/>
            <a:ext cx="1551727" cy="318489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C8A9B42-A258-437C-A59B-895FD3007C91}"/>
              </a:ext>
            </a:extLst>
          </p:cNvPr>
          <p:cNvSpPr/>
          <p:nvPr/>
        </p:nvSpPr>
        <p:spPr>
          <a:xfrm flipH="1">
            <a:off x="9198054" y="1758950"/>
            <a:ext cx="1551727" cy="3184894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42797E-E7D5-45AE-BBAC-E39B60902C22}"/>
              </a:ext>
            </a:extLst>
          </p:cNvPr>
          <p:cNvSpPr/>
          <p:nvPr/>
        </p:nvSpPr>
        <p:spPr>
          <a:xfrm>
            <a:off x="9029704" y="1758950"/>
            <a:ext cx="3162296" cy="12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7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1E45C-1A0E-48E2-A0E0-28B7CEE8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14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E9DDF-60EA-49FF-AB49-C79148F9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272"/>
            <a:ext cx="12192000" cy="1414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4B5F9-2C76-4E57-BD06-7973644F0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864"/>
            <a:ext cx="12192000" cy="1414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C0528-506A-41FF-B810-6C21FA905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136"/>
            <a:ext cx="12192000" cy="1414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E612A-F467-4008-B9F8-0A72F894E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028"/>
            <a:ext cx="121920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1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E74AA6-1A33-4C9F-A9C2-1FA8E4FF394B}"/>
              </a:ext>
            </a:extLst>
          </p:cNvPr>
          <p:cNvGrpSpPr/>
          <p:nvPr/>
        </p:nvGrpSpPr>
        <p:grpSpPr>
          <a:xfrm>
            <a:off x="-185533" y="26504"/>
            <a:ext cx="12377533" cy="6858000"/>
            <a:chOff x="-185533" y="26504"/>
            <a:chExt cx="12377533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0A7426-EC45-41B6-9C84-D7A40CCE6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6"/>
            <a:stretch/>
          </p:blipFill>
          <p:spPr>
            <a:xfrm>
              <a:off x="3874660" y="26504"/>
              <a:ext cx="8317340" cy="683149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B0E408-5ED1-45EA-9E6D-9145F98E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5533" y="26504"/>
              <a:ext cx="4054079" cy="6858000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F93D325-6FC1-4082-9601-70F4C0A5E8A6}"/>
              </a:ext>
            </a:extLst>
          </p:cNvPr>
          <p:cNvSpPr/>
          <p:nvPr/>
        </p:nvSpPr>
        <p:spPr>
          <a:xfrm>
            <a:off x="5724939" y="80838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724939" y="221311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D47F6-2628-4D59-AC32-1AC710E2F597}"/>
              </a:ext>
            </a:extLst>
          </p:cNvPr>
          <p:cNvSpPr/>
          <p:nvPr/>
        </p:nvSpPr>
        <p:spPr>
          <a:xfrm>
            <a:off x="5724939" y="3617843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6304B-94A9-4571-B3C5-4AADFAA5E6FA}"/>
              </a:ext>
            </a:extLst>
          </p:cNvPr>
          <p:cNvSpPr/>
          <p:nvPr/>
        </p:nvSpPr>
        <p:spPr>
          <a:xfrm>
            <a:off x="5724939" y="5049076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13756-BAEB-408F-848D-273F62069AE5}"/>
              </a:ext>
            </a:extLst>
          </p:cNvPr>
          <p:cNvSpPr/>
          <p:nvPr/>
        </p:nvSpPr>
        <p:spPr>
          <a:xfrm>
            <a:off x="5724939" y="6274902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A7426-EC45-41B6-9C84-D7A40CCE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0" b="59034"/>
          <a:stretch/>
        </p:blipFill>
        <p:spPr>
          <a:xfrm>
            <a:off x="4019014" y="92771"/>
            <a:ext cx="8317340" cy="135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0E408-5ED1-45EA-9E6D-9145F98EBC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97" b="60096"/>
          <a:stretch/>
        </p:blipFill>
        <p:spPr>
          <a:xfrm>
            <a:off x="-39761" y="92773"/>
            <a:ext cx="4054079" cy="1358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F7371-9334-4B96-B348-966C313499B3}"/>
              </a:ext>
            </a:extLst>
          </p:cNvPr>
          <p:cNvSpPr/>
          <p:nvPr/>
        </p:nvSpPr>
        <p:spPr>
          <a:xfrm>
            <a:off x="5870711" y="834895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98DB6F-B385-431F-A9E2-0C163B9F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885" b="-1"/>
          <a:stretch/>
        </p:blipFill>
        <p:spPr>
          <a:xfrm>
            <a:off x="4014317" y="1451116"/>
            <a:ext cx="8317340" cy="2613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8D29F-7DBD-4DB7-ABC2-E01F387F2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193" b="1401"/>
          <a:stretch/>
        </p:blipFill>
        <p:spPr>
          <a:xfrm>
            <a:off x="-44459" y="1431243"/>
            <a:ext cx="4054079" cy="26338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9D3174-A455-4325-A268-F2DD05198D3B}"/>
              </a:ext>
            </a:extLst>
          </p:cNvPr>
          <p:cNvSpPr/>
          <p:nvPr/>
        </p:nvSpPr>
        <p:spPr>
          <a:xfrm>
            <a:off x="5870710" y="3435627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690BB-9E1A-435F-ACBA-BB474CA0BD90}"/>
              </a:ext>
            </a:extLst>
          </p:cNvPr>
          <p:cNvSpPr/>
          <p:nvPr/>
        </p:nvSpPr>
        <p:spPr>
          <a:xfrm>
            <a:off x="5870710" y="2262809"/>
            <a:ext cx="689113" cy="596347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0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 McDonnell</cp:lastModifiedBy>
  <cp:revision>18</cp:revision>
  <dcterms:created xsi:type="dcterms:W3CDTF">2019-10-04T22:29:47Z</dcterms:created>
  <dcterms:modified xsi:type="dcterms:W3CDTF">2019-10-10T06:10:19Z</dcterms:modified>
</cp:coreProperties>
</file>