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5/10/2019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630645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-212034" y="126504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908314" y="1449707"/>
            <a:ext cx="715994" cy="4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2968485" y="1324213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2974742" y="45584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</p:cNvCxnSpPr>
          <p:nvPr/>
        </p:nvCxnSpPr>
        <p:spPr>
          <a:xfrm flipV="1">
            <a:off x="1921566" y="767394"/>
            <a:ext cx="781879" cy="68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74363B-0C81-46E2-A1E0-A0C97760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75" y="4368162"/>
            <a:ext cx="1029619" cy="18711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7E04D2-1301-42CD-9522-EE7586E5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71" y="4454954"/>
            <a:ext cx="1855302" cy="16577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32A967-AED4-4E1D-A29F-0FA269BB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" y="4469917"/>
            <a:ext cx="1757755" cy="1642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A50B5B-0351-4572-9855-4435A935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5" y="4457180"/>
            <a:ext cx="1752473" cy="17675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A1059A24-91A1-4768-8024-A7CE14A6757A}"/>
              </a:ext>
            </a:extLst>
          </p:cNvPr>
          <p:cNvGrpSpPr/>
          <p:nvPr/>
        </p:nvGrpSpPr>
        <p:grpSpPr>
          <a:xfrm>
            <a:off x="5350062" y="1441410"/>
            <a:ext cx="1153133" cy="914426"/>
            <a:chOff x="5194851" y="1416978"/>
            <a:chExt cx="1630017" cy="12925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7C9DA-200F-4525-8195-4A3DC0F1054C}"/>
                </a:ext>
              </a:extLst>
            </p:cNvPr>
            <p:cNvSpPr/>
            <p:nvPr/>
          </p:nvSpPr>
          <p:spPr>
            <a:xfrm>
              <a:off x="5194851" y="1416978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DE9D7-DF8C-4C09-BDA7-11E13AD63773}"/>
                </a:ext>
              </a:extLst>
            </p:cNvPr>
            <p:cNvSpPr/>
            <p:nvPr/>
          </p:nvSpPr>
          <p:spPr>
            <a:xfrm rot="340870">
              <a:off x="5574930" y="1644532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2F6461-9E1F-48F6-AEA1-3866B0C983FF}"/>
                </a:ext>
              </a:extLst>
            </p:cNvPr>
            <p:cNvSpPr/>
            <p:nvPr/>
          </p:nvSpPr>
          <p:spPr>
            <a:xfrm rot="5400000">
              <a:off x="5636992" y="1986965"/>
              <a:ext cx="746285" cy="198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A49DE-72A6-4CE6-9984-94C80D0F402A}"/>
              </a:ext>
            </a:extLst>
          </p:cNvPr>
          <p:cNvCxnSpPr/>
          <p:nvPr/>
        </p:nvCxnSpPr>
        <p:spPr>
          <a:xfrm>
            <a:off x="4823788" y="1943374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B2FC38-1A21-4755-8A7C-D8FAF5CF3ACC}"/>
              </a:ext>
            </a:extLst>
          </p:cNvPr>
          <p:cNvGrpSpPr/>
          <p:nvPr/>
        </p:nvGrpSpPr>
        <p:grpSpPr>
          <a:xfrm>
            <a:off x="5350063" y="100636"/>
            <a:ext cx="1153132" cy="939001"/>
            <a:chOff x="5194851" y="76203"/>
            <a:chExt cx="1630017" cy="132733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332222-6676-4CCE-A6E7-AE2073ACBAA2}"/>
                </a:ext>
              </a:extLst>
            </p:cNvPr>
            <p:cNvSpPr/>
            <p:nvPr/>
          </p:nvSpPr>
          <p:spPr>
            <a:xfrm>
              <a:off x="5194851" y="7620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293D2C6-F9BF-4ACD-9F62-C0A4EBD250E7}"/>
                </a:ext>
              </a:extLst>
            </p:cNvPr>
            <p:cNvSpPr/>
            <p:nvPr/>
          </p:nvSpPr>
          <p:spPr>
            <a:xfrm>
              <a:off x="5201108" y="495215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78086B-7E67-4FDC-B203-62FA5A529318}"/>
              </a:ext>
            </a:extLst>
          </p:cNvPr>
          <p:cNvCxnSpPr/>
          <p:nvPr/>
        </p:nvCxnSpPr>
        <p:spPr>
          <a:xfrm>
            <a:off x="4784032" y="551896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6CF1A3-A2FC-4006-8943-B29AE9401BF3}"/>
              </a:ext>
            </a:extLst>
          </p:cNvPr>
          <p:cNvSpPr/>
          <p:nvPr/>
        </p:nvSpPr>
        <p:spPr>
          <a:xfrm>
            <a:off x="6773645" y="138348"/>
            <a:ext cx="482495" cy="22497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38E95F-EA56-431E-A559-D55A63441B52}"/>
              </a:ext>
            </a:extLst>
          </p:cNvPr>
          <p:cNvGrpSpPr/>
          <p:nvPr/>
        </p:nvGrpSpPr>
        <p:grpSpPr>
          <a:xfrm>
            <a:off x="7514926" y="792954"/>
            <a:ext cx="1614880" cy="1243183"/>
            <a:chOff x="7467514" y="632113"/>
            <a:chExt cx="1679062" cy="129259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EC2AA9-8F49-4799-8A45-F2CBF14D317B}"/>
                </a:ext>
              </a:extLst>
            </p:cNvPr>
            <p:cNvSpPr/>
            <p:nvPr/>
          </p:nvSpPr>
          <p:spPr>
            <a:xfrm>
              <a:off x="7516559" y="632113"/>
              <a:ext cx="1630017" cy="12925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5204A0-9512-43AE-B034-D10EDA5DFA46}"/>
                </a:ext>
              </a:extLst>
            </p:cNvPr>
            <p:cNvSpPr/>
            <p:nvPr/>
          </p:nvSpPr>
          <p:spPr>
            <a:xfrm rot="340870">
              <a:off x="7896638" y="859667"/>
              <a:ext cx="958391" cy="185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702FDA-A0FB-45CB-8526-80E4C9335029}"/>
                </a:ext>
              </a:extLst>
            </p:cNvPr>
            <p:cNvSpPr/>
            <p:nvPr/>
          </p:nvSpPr>
          <p:spPr>
            <a:xfrm rot="5400000">
              <a:off x="7961180" y="1243052"/>
              <a:ext cx="784865" cy="155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9043A55B-AB94-4EA0-B7AA-A8CDF7BB62FF}"/>
                </a:ext>
              </a:extLst>
            </p:cNvPr>
            <p:cNvSpPr/>
            <p:nvPr/>
          </p:nvSpPr>
          <p:spPr>
            <a:xfrm>
              <a:off x="7467514" y="956178"/>
              <a:ext cx="908319" cy="908319"/>
            </a:xfrm>
            <a:prstGeom prst="arc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55AAEC-2200-44EC-985D-DC06468317ED}"/>
              </a:ext>
            </a:extLst>
          </p:cNvPr>
          <p:cNvCxnSpPr>
            <a:cxnSpLocks/>
          </p:cNvCxnSpPr>
          <p:nvPr/>
        </p:nvCxnSpPr>
        <p:spPr>
          <a:xfrm>
            <a:off x="8338524" y="2036138"/>
            <a:ext cx="0" cy="67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ADF1AA-DB11-43A3-BCAC-5973EEB38072}"/>
              </a:ext>
            </a:extLst>
          </p:cNvPr>
          <p:cNvCxnSpPr/>
          <p:nvPr/>
        </p:nvCxnSpPr>
        <p:spPr>
          <a:xfrm>
            <a:off x="10542103" y="2192309"/>
            <a:ext cx="0" cy="5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F89AF3-C417-408A-8A17-49C1960E4D3C}"/>
              </a:ext>
            </a:extLst>
          </p:cNvPr>
          <p:cNvCxnSpPr/>
          <p:nvPr/>
        </p:nvCxnSpPr>
        <p:spPr>
          <a:xfrm flipH="1">
            <a:off x="8338524" y="2192309"/>
            <a:ext cx="2203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88BB180-765E-4AD8-903F-37E8BC9527F1}"/>
              </a:ext>
            </a:extLst>
          </p:cNvPr>
          <p:cNvSpPr/>
          <p:nvPr/>
        </p:nvSpPr>
        <p:spPr>
          <a:xfrm>
            <a:off x="5168348" y="4469917"/>
            <a:ext cx="1749287" cy="1735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8CE54A-DA6A-40BF-BD93-79B468001577}"/>
              </a:ext>
            </a:extLst>
          </p:cNvPr>
          <p:cNvSpPr/>
          <p:nvPr/>
        </p:nvSpPr>
        <p:spPr>
          <a:xfrm rot="340870">
            <a:off x="5588073" y="5179794"/>
            <a:ext cx="958391" cy="185439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61AB74-2D38-4E18-82FF-BF1D56D774AD}"/>
              </a:ext>
            </a:extLst>
          </p:cNvPr>
          <p:cNvSpPr/>
          <p:nvPr/>
        </p:nvSpPr>
        <p:spPr>
          <a:xfrm rot="5400000">
            <a:off x="5537512" y="5634852"/>
            <a:ext cx="958391" cy="185439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9EC9-06E8-4045-9C5B-F34D1D2BE19F}"/>
              </a:ext>
            </a:extLst>
          </p:cNvPr>
          <p:cNvGrpSpPr/>
          <p:nvPr/>
        </p:nvGrpSpPr>
        <p:grpSpPr>
          <a:xfrm>
            <a:off x="5168607" y="890145"/>
            <a:ext cx="7430741" cy="6806815"/>
            <a:chOff x="-1522292" y="1016384"/>
            <a:chExt cx="7430741" cy="680681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F0082E-9787-4C95-B276-A094E320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1629744"/>
              <a:ext cx="2285999" cy="110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8B3061-A351-4781-B553-B8F45DDE8CCC}"/>
                </a:ext>
              </a:extLst>
            </p:cNvPr>
            <p:cNvSpPr/>
            <p:nvPr/>
          </p:nvSpPr>
          <p:spPr>
            <a:xfrm>
              <a:off x="1384853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00579-8283-4BF1-8E62-A638B8C161E1}"/>
                </a:ext>
              </a:extLst>
            </p:cNvPr>
            <p:cNvSpPr/>
            <p:nvPr/>
          </p:nvSpPr>
          <p:spPr>
            <a:xfrm>
              <a:off x="4605131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86E00-29D2-40ED-A672-D34E13749229}"/>
                </a:ext>
              </a:extLst>
            </p:cNvPr>
            <p:cNvSpPr/>
            <p:nvPr/>
          </p:nvSpPr>
          <p:spPr>
            <a:xfrm>
              <a:off x="4605131" y="4737652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C0ADDF-1B42-44B4-88BC-6A71CDC09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95" y="1603513"/>
              <a:ext cx="0" cy="322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C815E3-7F08-4468-9171-BD779C2BCA2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376" y="1603513"/>
              <a:ext cx="30877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D819D-1EF6-40CB-B61F-92DEBAD7A864}"/>
                </a:ext>
              </a:extLst>
            </p:cNvPr>
            <p:cNvSpPr txBox="1"/>
            <p:nvPr/>
          </p:nvSpPr>
          <p:spPr>
            <a:xfrm>
              <a:off x="3879445" y="5155960"/>
              <a:ext cx="16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Approach node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2E374-1DA2-4DD8-B9C2-061E7944F81E}"/>
                </a:ext>
              </a:extLst>
            </p:cNvPr>
            <p:cNvSpPr txBox="1"/>
            <p:nvPr/>
          </p:nvSpPr>
          <p:spPr>
            <a:xfrm>
              <a:off x="4472350" y="1025027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node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5ED4A-2AE1-4577-A6E2-347C44AA033C}"/>
                </a:ext>
              </a:extLst>
            </p:cNvPr>
            <p:cNvSpPr txBox="1"/>
            <p:nvPr/>
          </p:nvSpPr>
          <p:spPr>
            <a:xfrm>
              <a:off x="205150" y="101638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node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BFA6D-8FB3-4CA9-A9E2-C098C9EA8E4B}"/>
                </a:ext>
              </a:extLst>
            </p:cNvPr>
            <p:cNvSpPr/>
            <p:nvPr/>
          </p:nvSpPr>
          <p:spPr>
            <a:xfrm>
              <a:off x="2325757" y="151737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4CF283-511A-4292-98E2-CEFE95F58081}"/>
                </a:ext>
              </a:extLst>
            </p:cNvPr>
            <p:cNvSpPr/>
            <p:nvPr/>
          </p:nvSpPr>
          <p:spPr>
            <a:xfrm>
              <a:off x="4605131" y="263279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BC94D29-BFE4-4D78-ABC9-8B184B6F7BD7}"/>
                </a:ext>
              </a:extLst>
            </p:cNvPr>
            <p:cNvSpPr/>
            <p:nvPr/>
          </p:nvSpPr>
          <p:spPr>
            <a:xfrm>
              <a:off x="2965175" y="1835528"/>
              <a:ext cx="172278" cy="1722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D9D17F5-FE1C-4C7D-9E54-40BB80A98207}"/>
                </a:ext>
              </a:extLst>
            </p:cNvPr>
            <p:cNvSpPr/>
            <p:nvPr/>
          </p:nvSpPr>
          <p:spPr>
            <a:xfrm>
              <a:off x="-1522292" y="1602682"/>
              <a:ext cx="6220187" cy="6220517"/>
            </a:xfrm>
            <a:prstGeom prst="arc">
              <a:avLst>
                <a:gd name="adj1" fmla="val 16174591"/>
                <a:gd name="adj2" fmla="val 0"/>
              </a:avLst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DB2F7-8876-41BF-B1CF-6BD14BF73F9E}"/>
              </a:ext>
            </a:extLst>
          </p:cNvPr>
          <p:cNvGrpSpPr/>
          <p:nvPr/>
        </p:nvGrpSpPr>
        <p:grpSpPr>
          <a:xfrm>
            <a:off x="0" y="400683"/>
            <a:ext cx="6015994" cy="4889932"/>
            <a:chOff x="0" y="400683"/>
            <a:chExt cx="6015994" cy="48899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29CFA4-68E8-42D5-A6B3-AFC2B9EE781F}"/>
                </a:ext>
              </a:extLst>
            </p:cNvPr>
            <p:cNvGrpSpPr/>
            <p:nvPr/>
          </p:nvGrpSpPr>
          <p:grpSpPr>
            <a:xfrm>
              <a:off x="0" y="400683"/>
              <a:ext cx="6015994" cy="4889932"/>
              <a:chOff x="683333" y="413383"/>
              <a:chExt cx="6015994" cy="48899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01F6D-F17E-4B1B-B9DB-6828590BE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079" y="1407767"/>
                <a:ext cx="2285999" cy="1101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737EFA-41F0-4502-BEA6-53B7F6EAEA21}"/>
                  </a:ext>
                </a:extLst>
              </p:cNvPr>
              <p:cNvSpPr/>
              <p:nvPr/>
            </p:nvSpPr>
            <p:spPr>
              <a:xfrm>
                <a:off x="1863036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DBE09-8B3E-486B-A92D-7984D63CB5F9}"/>
                  </a:ext>
                </a:extLst>
              </p:cNvPr>
              <p:cNvSpPr/>
              <p:nvPr/>
            </p:nvSpPr>
            <p:spPr>
              <a:xfrm>
                <a:off x="5083314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B1D530-8321-479A-AB44-59702EF06544}"/>
                  </a:ext>
                </a:extLst>
              </p:cNvPr>
              <p:cNvSpPr/>
              <p:nvPr/>
            </p:nvSpPr>
            <p:spPr>
              <a:xfrm>
                <a:off x="5083314" y="4515675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8AB11C-869C-40C7-AB3D-E95DFB8E0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078" y="1381536"/>
                <a:ext cx="0" cy="322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FDC45A-0C54-4C6E-AF98-10054611C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559" y="1381536"/>
                <a:ext cx="30877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1293E3-4E6B-43FA-A8E6-EF511309562F}"/>
                  </a:ext>
                </a:extLst>
              </p:cNvPr>
              <p:cNvSpPr txBox="1"/>
              <p:nvPr/>
            </p:nvSpPr>
            <p:spPr>
              <a:xfrm>
                <a:off x="4357628" y="4933983"/>
                <a:ext cx="1623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Approach node</a:t>
                </a:r>
                <a:endParaRPr lang="en-A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67BE92-CF3E-4B70-8DDE-4632605FB662}"/>
                  </a:ext>
                </a:extLst>
              </p:cNvPr>
              <p:cNvSpPr txBox="1"/>
              <p:nvPr/>
            </p:nvSpPr>
            <p:spPr>
              <a:xfrm>
                <a:off x="5263228" y="90464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 node</a:t>
                </a:r>
                <a:endParaRPr lang="en-AU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7B97D-50A8-4DF0-9BEB-AC5079CF2260}"/>
                  </a:ext>
                </a:extLst>
              </p:cNvPr>
              <p:cNvSpPr txBox="1"/>
              <p:nvPr/>
            </p:nvSpPr>
            <p:spPr>
              <a:xfrm>
                <a:off x="683333" y="7944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node</a:t>
                </a:r>
                <a:endParaRPr lang="en-AU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2AAF61A-21C1-4AA9-A5A1-5F4E628B85FB}"/>
                  </a:ext>
                </a:extLst>
              </p:cNvPr>
              <p:cNvSpPr/>
              <p:nvPr/>
            </p:nvSpPr>
            <p:spPr>
              <a:xfrm>
                <a:off x="2803940" y="129539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1110D62-6581-48E7-A6B0-A333B3F47AC7}"/>
                  </a:ext>
                </a:extLst>
              </p:cNvPr>
              <p:cNvSpPr/>
              <p:nvPr/>
            </p:nvSpPr>
            <p:spPr>
              <a:xfrm>
                <a:off x="5083314" y="241081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10CC3F3-95C3-47A8-B786-807326F8625E}"/>
                  </a:ext>
                </a:extLst>
              </p:cNvPr>
              <p:cNvSpPr/>
              <p:nvPr/>
            </p:nvSpPr>
            <p:spPr>
              <a:xfrm>
                <a:off x="3443358" y="1613551"/>
                <a:ext cx="172278" cy="1722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33ABFF32-3137-48C8-AEEC-1CC9DA82B49E}"/>
                  </a:ext>
                </a:extLst>
              </p:cNvPr>
              <p:cNvSpPr/>
              <p:nvPr/>
            </p:nvSpPr>
            <p:spPr>
              <a:xfrm>
                <a:off x="5397137" y="2496956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ight Brace 48">
                <a:extLst>
                  <a:ext uri="{FF2B5EF4-FFF2-40B4-BE49-F238E27FC236}">
                    <a16:creationId xmlns:a16="http://schemas.microsoft.com/office/drawing/2014/main" id="{6174910E-7E0B-445B-8227-D8AB3B7449A1}"/>
                  </a:ext>
                </a:extLst>
              </p:cNvPr>
              <p:cNvSpPr/>
              <p:nvPr/>
            </p:nvSpPr>
            <p:spPr>
              <a:xfrm rot="16200000">
                <a:off x="3855280" y="-13373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40E52019-BA0B-4A8C-98C8-B7364ACC3E6D}"/>
                  </a:ext>
                </a:extLst>
              </p:cNvPr>
              <p:cNvSpPr/>
              <p:nvPr/>
            </p:nvSpPr>
            <p:spPr>
              <a:xfrm rot="6925835">
                <a:off x="4024159" y="1489025"/>
                <a:ext cx="355596" cy="182624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16DFA-A6F0-4468-B185-C9B0828686D0}"/>
                  </a:ext>
                </a:extLst>
              </p:cNvPr>
              <p:cNvSpPr txBox="1"/>
              <p:nvPr/>
            </p:nvSpPr>
            <p:spPr>
              <a:xfrm>
                <a:off x="5894278" y="336471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759BE-84C7-4B72-867C-9A1C314792C5}"/>
                  </a:ext>
                </a:extLst>
              </p:cNvPr>
              <p:cNvSpPr txBox="1"/>
              <p:nvPr/>
            </p:nvSpPr>
            <p:spPr>
              <a:xfrm>
                <a:off x="3940347" y="264913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41DE36-5D2C-406C-BA3E-4802BC7D12FE}"/>
                  </a:ext>
                </a:extLst>
              </p:cNvPr>
              <p:cNvSpPr txBox="1"/>
              <p:nvPr/>
            </p:nvSpPr>
            <p:spPr>
              <a:xfrm>
                <a:off x="3929372" y="413383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D238DD-FAC3-44D5-ABF2-B3F4EDE67457}"/>
                  </a:ext>
                </a:extLst>
              </p:cNvPr>
              <p:cNvSpPr txBox="1"/>
              <p:nvPr/>
            </p:nvSpPr>
            <p:spPr>
              <a:xfrm>
                <a:off x="5236155" y="2017405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p0</a:t>
                </a:r>
                <a:endParaRPr lang="en-AU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F4FBF8-0748-46A5-864C-9AB064DB2157}"/>
                  </a:ext>
                </a:extLst>
              </p:cNvPr>
              <p:cNvSpPr txBox="1"/>
              <p:nvPr/>
            </p:nvSpPr>
            <p:spPr>
              <a:xfrm>
                <a:off x="2532107" y="143440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p1</a:t>
                </a:r>
                <a:endParaRPr lang="en-AU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245161-B48C-44AD-A8EC-B3A1EA85D9E5}"/>
                </a:ext>
              </a:extLst>
            </p:cNvPr>
            <p:cNvSpPr txBox="1"/>
            <p:nvPr/>
          </p:nvSpPr>
          <p:spPr>
            <a:xfrm>
              <a:off x="2877931" y="142170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B(</a:t>
              </a:r>
              <a:r>
                <a:rPr lang="en-US" i="1" dirty="0"/>
                <a:t>t</a:t>
              </a:r>
              <a:r>
                <a:rPr lang="en-US" b="1" dirty="0"/>
                <a:t>)</a:t>
              </a:r>
              <a:endParaRPr lang="en-A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6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13</cp:revision>
  <dcterms:created xsi:type="dcterms:W3CDTF">2019-10-04T22:29:47Z</dcterms:created>
  <dcterms:modified xsi:type="dcterms:W3CDTF">2019-10-05T03:14:56Z</dcterms:modified>
</cp:coreProperties>
</file>