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A1059A24-91A1-4768-8024-A7CE14A6757A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194851" y="1416978"/>
            <a:chExt cx="1630017" cy="12925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194851" y="1416978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574930" y="1644532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636992" y="1986965"/>
              <a:ext cx="746285" cy="198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B2FC38-1A21-4755-8A7C-D8FAF5CF3ACC}"/>
              </a:ext>
            </a:extLst>
          </p:cNvPr>
          <p:cNvGrpSpPr/>
          <p:nvPr/>
        </p:nvGrpSpPr>
        <p:grpSpPr>
          <a:xfrm>
            <a:off x="5350063" y="100636"/>
            <a:ext cx="1153132" cy="939001"/>
            <a:chOff x="5194851" y="76203"/>
            <a:chExt cx="1630017" cy="1327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332222-6676-4CCE-A6E7-AE2073ACBAA2}"/>
                </a:ext>
              </a:extLst>
            </p:cNvPr>
            <p:cNvSpPr/>
            <p:nvPr/>
          </p:nvSpPr>
          <p:spPr>
            <a:xfrm>
              <a:off x="5194851" y="7620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293D2C6-F9BF-4ACD-9F62-C0A4EBD250E7}"/>
                </a:ext>
              </a:extLst>
            </p:cNvPr>
            <p:cNvSpPr/>
            <p:nvPr/>
          </p:nvSpPr>
          <p:spPr>
            <a:xfrm>
              <a:off x="5201108" y="495215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38E95F-EA56-431E-A559-D55A63441B52}"/>
              </a:ext>
            </a:extLst>
          </p:cNvPr>
          <p:cNvGrpSpPr/>
          <p:nvPr/>
        </p:nvGrpSpPr>
        <p:grpSpPr>
          <a:xfrm>
            <a:off x="7514926" y="792954"/>
            <a:ext cx="1614880" cy="1243183"/>
            <a:chOff x="7467514" y="632113"/>
            <a:chExt cx="1679062" cy="129259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EC2AA9-8F49-4799-8A45-F2CBF14D317B}"/>
                </a:ext>
              </a:extLst>
            </p:cNvPr>
            <p:cNvSpPr/>
            <p:nvPr/>
          </p:nvSpPr>
          <p:spPr>
            <a:xfrm>
              <a:off x="7516559" y="63211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204A0-9512-43AE-B034-D10EDA5DFA46}"/>
                </a:ext>
              </a:extLst>
            </p:cNvPr>
            <p:cNvSpPr/>
            <p:nvPr/>
          </p:nvSpPr>
          <p:spPr>
            <a:xfrm rot="340870">
              <a:off x="7896638" y="859667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702FDA-A0FB-45CB-8526-80E4C9335029}"/>
                </a:ext>
              </a:extLst>
            </p:cNvPr>
            <p:cNvSpPr/>
            <p:nvPr/>
          </p:nvSpPr>
          <p:spPr>
            <a:xfrm rot="5400000">
              <a:off x="7961180" y="1243052"/>
              <a:ext cx="784865" cy="15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9043A55B-AB94-4EA0-B7AA-A8CDF7BB62FF}"/>
                </a:ext>
              </a:extLst>
            </p:cNvPr>
            <p:cNvSpPr/>
            <p:nvPr/>
          </p:nvSpPr>
          <p:spPr>
            <a:xfrm>
              <a:off x="7467514" y="956178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88BB180-765E-4AD8-903F-37E8BC9527F1}"/>
              </a:ext>
            </a:extLst>
          </p:cNvPr>
          <p:cNvSpPr/>
          <p:nvPr/>
        </p:nvSpPr>
        <p:spPr>
          <a:xfrm>
            <a:off x="5168348" y="4469917"/>
            <a:ext cx="1749287" cy="1735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8CE54A-DA6A-40BF-BD93-79B468001577}"/>
              </a:ext>
            </a:extLst>
          </p:cNvPr>
          <p:cNvSpPr/>
          <p:nvPr/>
        </p:nvSpPr>
        <p:spPr>
          <a:xfrm rot="340870">
            <a:off x="5588073" y="5179794"/>
            <a:ext cx="958391" cy="185439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61AB74-2D38-4E18-82FF-BF1D56D774AD}"/>
              </a:ext>
            </a:extLst>
          </p:cNvPr>
          <p:cNvSpPr/>
          <p:nvPr/>
        </p:nvSpPr>
        <p:spPr>
          <a:xfrm rot="5400000">
            <a:off x="5537512" y="5634852"/>
            <a:ext cx="958391" cy="185439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1E45C-1A0E-48E2-A0E0-28B7CEE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E9DDF-60EA-49FF-AB49-C79148F9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72"/>
            <a:ext cx="12192000" cy="141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B5F9-2C76-4E57-BD06-7973644F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864"/>
            <a:ext cx="12192000" cy="141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C0528-506A-41FF-B810-6C21FA90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136"/>
            <a:ext cx="12192000" cy="141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E612A-F467-4008-B9F8-0A72F894E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028"/>
            <a:ext cx="121920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E74AA6-1A33-4C9F-A9C2-1FA8E4FF394B}"/>
              </a:ext>
            </a:extLst>
          </p:cNvPr>
          <p:cNvGrpSpPr/>
          <p:nvPr/>
        </p:nvGrpSpPr>
        <p:grpSpPr>
          <a:xfrm>
            <a:off x="-185533" y="26504"/>
            <a:ext cx="12377533" cy="6858000"/>
            <a:chOff x="-185533" y="26504"/>
            <a:chExt cx="123775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7426-EC45-41B6-9C84-D7A40CCE6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"/>
            <a:stretch/>
          </p:blipFill>
          <p:spPr>
            <a:xfrm>
              <a:off x="3874660" y="26504"/>
              <a:ext cx="8317340" cy="6831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B0E408-5ED1-45EA-9E6D-9145F98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533" y="26504"/>
              <a:ext cx="4054079" cy="68580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93D325-6FC1-4082-9601-70F4C0A5E8A6}"/>
              </a:ext>
            </a:extLst>
          </p:cNvPr>
          <p:cNvSpPr/>
          <p:nvPr/>
        </p:nvSpPr>
        <p:spPr>
          <a:xfrm>
            <a:off x="5724939" y="80838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724939" y="221311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47F6-2628-4D59-AC32-1AC710E2F597}"/>
              </a:ext>
            </a:extLst>
          </p:cNvPr>
          <p:cNvSpPr/>
          <p:nvPr/>
        </p:nvSpPr>
        <p:spPr>
          <a:xfrm>
            <a:off x="5724939" y="361784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6304B-94A9-4571-B3C5-4AADFAA5E6FA}"/>
              </a:ext>
            </a:extLst>
          </p:cNvPr>
          <p:cNvSpPr/>
          <p:nvPr/>
        </p:nvSpPr>
        <p:spPr>
          <a:xfrm>
            <a:off x="5724939" y="5049076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13756-BAEB-408F-848D-273F62069AE5}"/>
              </a:ext>
            </a:extLst>
          </p:cNvPr>
          <p:cNvSpPr/>
          <p:nvPr/>
        </p:nvSpPr>
        <p:spPr>
          <a:xfrm>
            <a:off x="5724939" y="6274902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A7426-EC45-41B6-9C84-D7A40CCE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0" b="59034"/>
          <a:stretch/>
        </p:blipFill>
        <p:spPr>
          <a:xfrm>
            <a:off x="4019014" y="92771"/>
            <a:ext cx="8317340" cy="135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0E408-5ED1-45EA-9E6D-9145F98E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7" b="60096"/>
          <a:stretch/>
        </p:blipFill>
        <p:spPr>
          <a:xfrm>
            <a:off x="-39761" y="92773"/>
            <a:ext cx="4054079" cy="135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870711" y="834895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8DB6F-B385-431F-A9E2-0C163B9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5" b="-1"/>
          <a:stretch/>
        </p:blipFill>
        <p:spPr>
          <a:xfrm>
            <a:off x="4014317" y="1451116"/>
            <a:ext cx="8317340" cy="261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8D29F-7DBD-4DB7-ABC2-E01F387F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93" b="1401"/>
          <a:stretch/>
        </p:blipFill>
        <p:spPr>
          <a:xfrm>
            <a:off x="-44459" y="1431243"/>
            <a:ext cx="4054079" cy="2633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9D3174-A455-4325-A268-F2DD05198D3B}"/>
              </a:ext>
            </a:extLst>
          </p:cNvPr>
          <p:cNvSpPr/>
          <p:nvPr/>
        </p:nvSpPr>
        <p:spPr>
          <a:xfrm>
            <a:off x="5870710" y="3435627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690BB-9E1A-435F-ACBA-BB474CA0BD90}"/>
              </a:ext>
            </a:extLst>
          </p:cNvPr>
          <p:cNvSpPr/>
          <p:nvPr/>
        </p:nvSpPr>
        <p:spPr>
          <a:xfrm>
            <a:off x="5870710" y="2262809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14</cp:revision>
  <dcterms:created xsi:type="dcterms:W3CDTF">2019-10-04T22:29:47Z</dcterms:created>
  <dcterms:modified xsi:type="dcterms:W3CDTF">2019-10-05T12:52:45Z</dcterms:modified>
</cp:coreProperties>
</file>