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794A-6177-41A1-ABD2-DBC16AD38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31DDF-F82D-46D0-8EB9-C55591625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4EFC8-D3BB-459C-BAC8-7F9D0324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9E6-512C-4182-ACB5-F78238EC3847}" type="datetimeFigureOut">
              <a:rPr lang="en-AU" smtClean="0"/>
              <a:t>3/10/2019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A16F4-B122-412C-8D71-84A2B528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57BC-4A37-442E-83EF-A3CF6F49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EF58-C497-4C5C-A1D8-DF497A9BE5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630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D00D-34C6-4C2A-A860-30377965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BFCDB-B6CB-4D95-9579-2DDD93D91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1211-77BB-489A-9793-EC63F730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9E6-512C-4182-ACB5-F78238EC3847}" type="datetimeFigureOut">
              <a:rPr lang="en-AU" smtClean="0"/>
              <a:t>3/10/2019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D72C5-5643-4FE0-93D4-697A8B55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63B01-5FAC-4DEA-9A14-FC6F872E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EF58-C497-4C5C-A1D8-DF497A9BE5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578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4768F-95EE-4C74-9DF1-C732530B7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5783A-02A0-4E09-8984-C9C9A3F3C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9237A-5811-4467-A76A-126354B5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9E6-512C-4182-ACB5-F78238EC3847}" type="datetimeFigureOut">
              <a:rPr lang="en-AU" smtClean="0"/>
              <a:t>3/10/2019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837C9-1DB4-4735-8F8D-E749F698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AEEFF-9F8B-46B1-B4A1-7C133F11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EF58-C497-4C5C-A1D8-DF497A9BE5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968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B4AB-A1D7-4347-92AD-0B57AB74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3B23-EFD4-416F-AD3F-A88785769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67748-B95F-46FF-88BC-047E45A3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9E6-512C-4182-ACB5-F78238EC3847}" type="datetimeFigureOut">
              <a:rPr lang="en-AU" smtClean="0"/>
              <a:t>3/10/2019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9ED16-E4A4-490F-9F33-8FB104C7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2B5F8-3D4C-4575-A179-038B5EBB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EF58-C497-4C5C-A1D8-DF497A9BE5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34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3533-D59D-439E-A634-F187A8CA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A7B7F-8E95-45D4-AF45-7924BC140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5B0B4-76A9-440B-8291-273452AB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9E6-512C-4182-ACB5-F78238EC3847}" type="datetimeFigureOut">
              <a:rPr lang="en-AU" smtClean="0"/>
              <a:t>3/10/2019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31196-A2EC-4A3A-AE15-7CEC3DAF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DADCF-2E13-4225-91AA-FE991502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EF58-C497-4C5C-A1D8-DF497A9BE5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77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2337-3D2F-4C5B-802C-6719BC2F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D9B1-407E-466A-B09D-9ECCD8FB0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4A14A-AA61-4C84-A22D-B8972A7C4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D140E-E83E-4CD5-A8E6-15F4138A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9E6-512C-4182-ACB5-F78238EC3847}" type="datetimeFigureOut">
              <a:rPr lang="en-AU" smtClean="0"/>
              <a:t>3/10/2019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AA40E-72C6-4F97-983F-9A8ED3C0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A30FB-0B3C-4B76-9FC6-E8D29A23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EF58-C497-4C5C-A1D8-DF497A9BE5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26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3F64-3422-40C0-92A3-44DDB99D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E6030-F4A7-453D-8227-6B36CB642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E5BF3-5378-48D9-BF50-194F9E118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AC97D-A432-4F7A-AE1B-D321A6E47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C253D-C31C-4F01-BA3B-56A452349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FAE4F-5A57-4D4F-8DC2-6161C12B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9E6-512C-4182-ACB5-F78238EC3847}" type="datetimeFigureOut">
              <a:rPr lang="en-AU" smtClean="0"/>
              <a:t>3/10/2019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FA2A9-7C68-424E-90E6-EDAFD025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9326F8-56A6-4AFB-85AE-EEB3565C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EF58-C497-4C5C-A1D8-DF497A9BE5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828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5C28-3FA6-4FA4-AA9F-5B9095BA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B280A-532A-4043-AA61-640BE995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9E6-512C-4182-ACB5-F78238EC3847}" type="datetimeFigureOut">
              <a:rPr lang="en-AU" smtClean="0"/>
              <a:t>3/10/2019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79682-00DD-43BD-AF80-D6DD9080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4BE6F-2E6E-4A88-A282-8A612584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EF58-C497-4C5C-A1D8-DF497A9BE5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596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F221C-57A5-4306-815E-64233F45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9E6-512C-4182-ACB5-F78238EC3847}" type="datetimeFigureOut">
              <a:rPr lang="en-AU" smtClean="0"/>
              <a:t>3/10/2019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5FD34-16AC-47BE-9AD1-BCB08DDE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20528-53A7-4501-B49B-53476472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EF58-C497-4C5C-A1D8-DF497A9BE5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42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41D2-26E8-441C-8B24-498F2666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42B3E-54CF-4EA3-BB2C-A468B7303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F6571-8E6A-4B47-92F3-198B40AD2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A3811-1E50-4129-8E31-0C1E8D49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9E6-512C-4182-ACB5-F78238EC3847}" type="datetimeFigureOut">
              <a:rPr lang="en-AU" smtClean="0"/>
              <a:t>3/10/2019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99FB6-F8E2-4302-A956-4864A74F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34C54-AA4E-45E3-97BC-71ABE8AD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EF58-C497-4C5C-A1D8-DF497A9BE5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63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3B7E-7818-422F-B38B-5928B2CB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4EFEB-175A-481A-8121-554889F34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18E25-F8C6-4CE1-B4ED-2D4D987D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4C0AE-EC33-4AE2-885B-3B2CB7C4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9E6-512C-4182-ACB5-F78238EC3847}" type="datetimeFigureOut">
              <a:rPr lang="en-AU" smtClean="0"/>
              <a:t>3/10/2019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874F1-4F28-493D-A429-252CBB65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CCF5F-4A55-46E8-A78B-B26B7D1C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EF58-C497-4C5C-A1D8-DF497A9BE5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65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3FD62-922D-43B1-8CD7-4B974C06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7BCA3-9EB8-49C5-A985-D55DDA96E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8149E-FBFB-46A0-929F-F073229C7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BC9E6-512C-4182-ACB5-F78238EC3847}" type="datetimeFigureOut">
              <a:rPr lang="en-AU" smtClean="0"/>
              <a:t>3/10/2019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F6628-44E1-4C7E-9F15-EC16161DA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55AE0-3B54-493A-BA10-314D4DA6C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EEF58-C497-4C5C-A1D8-DF497A9BE5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99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va-portal.org/smash/get/diva2:273847/FULLTEXT01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445A-FD0C-4CD0-98C0-05CFC0FF4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AAD0D-65E1-4012-992A-C1362AE3C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757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132E-8748-43BD-91EE-DA805E6D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59BC8-5E4D-473A-9D6D-C8D172D7C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Motivation/context</a:t>
            </a:r>
          </a:p>
          <a:p>
            <a:r>
              <a:rPr lang="en-AU" dirty="0"/>
              <a:t>Overview including human relation</a:t>
            </a:r>
          </a:p>
          <a:p>
            <a:pPr lvl="1"/>
            <a:r>
              <a:rPr lang="en-AU" dirty="0"/>
              <a:t>???</a:t>
            </a:r>
          </a:p>
          <a:p>
            <a:pPr lvl="2"/>
            <a:r>
              <a:rPr lang="en-AU" dirty="0"/>
              <a:t>Inverse perspective mapping (Camera lens distortion correction)</a:t>
            </a:r>
          </a:p>
          <a:p>
            <a:pPr lvl="1"/>
            <a:r>
              <a:rPr lang="en-AU" dirty="0"/>
              <a:t>Road surface detection</a:t>
            </a:r>
          </a:p>
          <a:p>
            <a:pPr lvl="2"/>
            <a:r>
              <a:rPr lang="en-AU" dirty="0"/>
              <a:t>Probabilistic histogram </a:t>
            </a:r>
          </a:p>
          <a:p>
            <a:pPr lvl="1"/>
            <a:r>
              <a:rPr lang="en-AU" dirty="0"/>
              <a:t>Local orientation</a:t>
            </a:r>
          </a:p>
          <a:p>
            <a:pPr lvl="2"/>
            <a:r>
              <a:rPr lang="en-AU" dirty="0"/>
              <a:t>Hough</a:t>
            </a:r>
          </a:p>
          <a:p>
            <a:pPr lvl="1"/>
            <a:r>
              <a:rPr lang="en-AU" dirty="0"/>
              <a:t>Feature matching</a:t>
            </a:r>
          </a:p>
          <a:p>
            <a:pPr lvl="2"/>
            <a:r>
              <a:rPr lang="en-AU" dirty="0"/>
              <a:t>Probabilistic Model matching</a:t>
            </a:r>
          </a:p>
          <a:p>
            <a:pPr lvl="1"/>
            <a:r>
              <a:rPr lang="en-AU" dirty="0"/>
              <a:t>Optical flow</a:t>
            </a:r>
          </a:p>
          <a:p>
            <a:pPr lvl="2"/>
            <a:r>
              <a:rPr lang="en-AU" dirty="0"/>
              <a:t>Confirmed by model matching</a:t>
            </a:r>
          </a:p>
          <a:p>
            <a:pPr lvl="1"/>
            <a:r>
              <a:rPr lang="en-AU" dirty="0"/>
              <a:t>Path curve matching</a:t>
            </a:r>
          </a:p>
          <a:p>
            <a:pPr lvl="2"/>
            <a:r>
              <a:rPr lang="en-AU" dirty="0"/>
              <a:t>Bezier curve path modelling</a:t>
            </a:r>
          </a:p>
        </p:txBody>
      </p:sp>
    </p:spTree>
    <p:extLst>
      <p:ext uri="{BB962C8B-B14F-4D97-AF65-F5344CB8AC3E}">
        <p14:creationId xmlns:p14="http://schemas.microsoft.com/office/powerpoint/2010/main" val="193186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24FE-FFC3-403A-928B-CD907F4A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Path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96EA-B770-4E35-AD9A-1F544043D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Bezier curve theory</a:t>
            </a:r>
          </a:p>
          <a:p>
            <a:pPr lvl="1"/>
            <a:endParaRPr lang="en-AU" dirty="0"/>
          </a:p>
          <a:p>
            <a:r>
              <a:rPr lang="en-AU" dirty="0"/>
              <a:t>Interpolation between central point as p1 vs pc</a:t>
            </a:r>
          </a:p>
        </p:txBody>
      </p:sp>
    </p:spTree>
    <p:extLst>
      <p:ext uri="{BB962C8B-B14F-4D97-AF65-F5344CB8AC3E}">
        <p14:creationId xmlns:p14="http://schemas.microsoft.com/office/powerpoint/2010/main" val="3033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1D96-958E-4E70-8819-4C9F0334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Optical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0B0BC-B59B-4993-991E-9F5A3A4F8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Two-Frame Motion Estimation Based on Polynomial Expansion</a:t>
            </a:r>
          </a:p>
          <a:p>
            <a:pPr lvl="1"/>
            <a:r>
              <a:rPr lang="en-AU" dirty="0"/>
              <a:t>Gunnar </a:t>
            </a:r>
            <a:r>
              <a:rPr lang="en-AU" dirty="0" err="1"/>
              <a:t>Farnebäck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http://www.diva-portal.org/smash/get/diva2:273847/FULLTEXT01.pdf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504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4A12-B9FD-4765-BEC2-40E40FB7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Bezier Curves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0EE6B0-2D9F-4896-A6F1-1E67386D2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835" y="3521927"/>
            <a:ext cx="3157654" cy="3157654"/>
          </a:xfrm>
          <a:prstGeom prst="rect">
            <a:avLst/>
          </a:prstGeom>
        </p:spPr>
      </p:pic>
      <p:pic>
        <p:nvPicPr>
          <p:cNvPr id="1026" name="Picture 2" descr="Image result for bezier curve">
            <a:extLst>
              <a:ext uri="{FF2B5EF4-FFF2-40B4-BE49-F238E27FC236}">
                <a16:creationId xmlns:a16="http://schemas.microsoft.com/office/drawing/2014/main" id="{650BBA98-2CA1-4B97-9E98-DB130DF4B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45" y="2278966"/>
            <a:ext cx="5088485" cy="212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69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Path matching</vt:lpstr>
      <vt:lpstr>Optical flow</vt:lpstr>
      <vt:lpstr>Bezier Curves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McDonnell</dc:creator>
  <cp:lastModifiedBy>Michael McDonnell</cp:lastModifiedBy>
  <cp:revision>4</cp:revision>
  <dcterms:created xsi:type="dcterms:W3CDTF">2019-09-06T01:21:10Z</dcterms:created>
  <dcterms:modified xsi:type="dcterms:W3CDTF">2019-10-03T06:18:58Z</dcterms:modified>
</cp:coreProperties>
</file>