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ACF2-1B50-45E3-AB06-5EB71F0F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50065-75A5-41DE-B896-3BE22615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958-2A8E-455C-8BCD-4490741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733-6EE3-4CD7-B0F2-416FEB03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DEA7-DFBD-4B47-AE66-DE8175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7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6CD-6491-48AE-B496-D73036B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B8AB-3999-426C-82D0-C4D1A4AD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05B7-F170-4211-82DE-55703FF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1902-16FD-46F4-B9E1-A474845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CE9C-66F3-41D4-AB4B-898C887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5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4BF10-FB3D-44F4-B58C-C7D9A54A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EA921-A6EC-4FCC-98E4-F3FEF0E3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D79-293D-4C21-9BE1-0EC89A2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7C09-24E0-43DC-A2FF-EE601A2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504A-6376-45E0-9D83-E5BEBC7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2E61-B514-4092-BC41-E05FB52D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B62-7B28-4999-AF39-76CF9E5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8504-B906-4951-AD68-4E6257FB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22A-47B0-44E8-B425-B4812D7E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920E-7D9A-4F43-98BF-6BDD3E4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BEB-DB90-4540-A174-9B24E972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3D3-B43C-4450-9CF8-F390F521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325-7881-480C-ADBF-DD9AF35C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A545-C6DB-4E7D-8409-C17B32C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EA8-A6DF-44A4-9024-A2FCC4E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4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45F-4B64-478F-BDCC-866E96C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03A-F26D-44C2-AF04-F5BB58E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6F1C-863B-4CEB-B0ED-AA490A43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5A1B-852E-478B-8921-A2AA4A55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B2C-0630-463F-A578-1B906559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0F1F-C241-47A2-968C-79107BF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FCC7-1C6D-4E30-8C7D-0ABAAD98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177B-9E35-405C-9472-4C7D4E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E0D1-A438-4CD1-80A5-F8A7748D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CBE3-BA4D-4175-810E-379F6059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5FEAA-0610-4C31-A2E8-2ED7030D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801E7-D804-483E-A85F-85CE2CC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FF97F-075F-4811-8778-BE4BE0D4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7B076-665C-49D3-B930-BCF0C50D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BA4-1ABB-491A-ACBB-ECE857CF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A36-ECE0-4416-A095-AEC27225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58DA-EA02-482B-9E8F-6BC7E43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A9DE-33B6-4086-BF44-987B833D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7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63BFD-6E5B-4913-A443-64A74C3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51B5-ACD4-42A8-A2F7-40F55D22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F99A-8B93-45E3-843F-376A353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A0E-6B18-4CFA-AE68-D9D1F80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1272-82D5-4004-8418-1251533E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C6E3-D213-43CF-AFB8-B0F6CFF6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8BF2-8006-41C8-8556-1C645F4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6A2-3EC2-4DD8-B11A-B878F777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E1B2-164A-4B0F-8EA6-51FBE0F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8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05B-9DFD-4D15-B4CF-F96182B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0AD0-DFF2-4F53-B2E7-2D98EE34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40EB-BB50-4704-B1BC-868DE9FA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D4F-7BE4-4791-A7BF-92E2A47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0DB-F27F-41BD-A2F7-575084B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F413-1639-4B84-9671-D41527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8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96D8D-A44E-4EC6-9A72-6EED7D70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345B-A8EB-4D70-BF37-37F1D764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DF9-B26F-4FD8-99E5-8E06B758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4F6-BFE1-4534-9EA0-33C6B0F3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2C2B-194B-4F6F-B796-7FA8F02DE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4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7C096-5CA7-4BF8-8BBE-69D8295AF433}"/>
              </a:ext>
            </a:extLst>
          </p:cNvPr>
          <p:cNvSpPr/>
          <p:nvPr/>
        </p:nvSpPr>
        <p:spPr>
          <a:xfrm>
            <a:off x="2862471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INVERSE PERSPECTIVE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851D-85D2-4C56-95DF-B55E15824411}"/>
              </a:ext>
            </a:extLst>
          </p:cNvPr>
          <p:cNvSpPr txBox="1"/>
          <p:nvPr/>
        </p:nvSpPr>
        <p:spPr>
          <a:xfrm>
            <a:off x="278295" y="3021497"/>
            <a:ext cx="212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Camera </a:t>
            </a:r>
          </a:p>
          <a:p>
            <a:pPr algn="ctr"/>
            <a:r>
              <a:rPr lang="en-AU" dirty="0"/>
              <a:t>perspective </a:t>
            </a:r>
          </a:p>
          <a:p>
            <a:pPr algn="ctr"/>
            <a:r>
              <a:rPr lang="en-AU" dirty="0"/>
              <a:t>feed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F569-6137-4A92-83D6-EEB6F6BE0D1B}"/>
              </a:ext>
            </a:extLst>
          </p:cNvPr>
          <p:cNvCxnSpPr/>
          <p:nvPr/>
        </p:nvCxnSpPr>
        <p:spPr>
          <a:xfrm>
            <a:off x="2332384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6558B-738C-48D8-828E-21A69D297AF2}"/>
              </a:ext>
            </a:extLst>
          </p:cNvPr>
          <p:cNvSpPr txBox="1"/>
          <p:nvPr/>
        </p:nvSpPr>
        <p:spPr>
          <a:xfrm>
            <a:off x="2763079" y="5445061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Birds eye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C9155-EF93-4546-85C5-623105A4916C}"/>
              </a:ext>
            </a:extLst>
          </p:cNvPr>
          <p:cNvCxnSpPr>
            <a:cxnSpLocks/>
          </p:cNvCxnSpPr>
          <p:nvPr/>
        </p:nvCxnSpPr>
        <p:spPr>
          <a:xfrm>
            <a:off x="3690732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048D3-F0B3-47EA-BB6B-9A99974940FA}"/>
              </a:ext>
            </a:extLst>
          </p:cNvPr>
          <p:cNvSpPr/>
          <p:nvPr/>
        </p:nvSpPr>
        <p:spPr>
          <a:xfrm>
            <a:off x="2862470" y="4358587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7B364-13AB-4847-A3E4-8D1D1C7CD9CF}"/>
              </a:ext>
            </a:extLst>
          </p:cNvPr>
          <p:cNvSpPr/>
          <p:nvPr/>
        </p:nvSpPr>
        <p:spPr>
          <a:xfrm>
            <a:off x="5155097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HISTOGRAM BACKPROJECTION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1EF93-C1A1-4E46-A4BD-E5158D607FCC}"/>
              </a:ext>
            </a:extLst>
          </p:cNvPr>
          <p:cNvCxnSpPr/>
          <p:nvPr/>
        </p:nvCxnSpPr>
        <p:spPr>
          <a:xfrm>
            <a:off x="4625010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F683E-FD78-4FEA-B09E-B45439A3B396}"/>
              </a:ext>
            </a:extLst>
          </p:cNvPr>
          <p:cNvSpPr txBox="1"/>
          <p:nvPr/>
        </p:nvSpPr>
        <p:spPr>
          <a:xfrm>
            <a:off x="5055705" y="5445061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Road surface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C5D31-BA6A-4226-AE85-266E14363158}"/>
              </a:ext>
            </a:extLst>
          </p:cNvPr>
          <p:cNvCxnSpPr>
            <a:cxnSpLocks/>
          </p:cNvCxnSpPr>
          <p:nvPr/>
        </p:nvCxnSpPr>
        <p:spPr>
          <a:xfrm>
            <a:off x="5983358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CDBF9E1-6BC3-43DC-9370-6E5EFDBFA67D}"/>
              </a:ext>
            </a:extLst>
          </p:cNvPr>
          <p:cNvSpPr/>
          <p:nvPr/>
        </p:nvSpPr>
        <p:spPr>
          <a:xfrm>
            <a:off x="5155096" y="4358587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BE164-255E-45BE-90C6-3733054C2360}"/>
              </a:ext>
            </a:extLst>
          </p:cNvPr>
          <p:cNvSpPr/>
          <p:nvPr/>
        </p:nvSpPr>
        <p:spPr>
          <a:xfrm>
            <a:off x="744772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MASK MATCHING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F8BAA-2565-4DBD-938E-08B68441D8F1}"/>
              </a:ext>
            </a:extLst>
          </p:cNvPr>
          <p:cNvCxnSpPr/>
          <p:nvPr/>
        </p:nvCxnSpPr>
        <p:spPr>
          <a:xfrm>
            <a:off x="691763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5984F4-C80C-481A-B394-7A867BB1549C}"/>
              </a:ext>
            </a:extLst>
          </p:cNvPr>
          <p:cNvSpPr txBox="1"/>
          <p:nvPr/>
        </p:nvSpPr>
        <p:spPr>
          <a:xfrm>
            <a:off x="7348331" y="5445061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intersection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84DD6-D651-4310-AFBE-798348FC1BE3}"/>
              </a:ext>
            </a:extLst>
          </p:cNvPr>
          <p:cNvCxnSpPr>
            <a:cxnSpLocks/>
          </p:cNvCxnSpPr>
          <p:nvPr/>
        </p:nvCxnSpPr>
        <p:spPr>
          <a:xfrm>
            <a:off x="827598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1BFC910-BCAA-44FD-9DEA-7C2ABB1037E1}"/>
              </a:ext>
            </a:extLst>
          </p:cNvPr>
          <p:cNvSpPr/>
          <p:nvPr/>
        </p:nvSpPr>
        <p:spPr>
          <a:xfrm>
            <a:off x="7447722" y="4358587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15A4F-CA47-4BA4-A85F-771832AD641C}"/>
              </a:ext>
            </a:extLst>
          </p:cNvPr>
          <p:cNvSpPr/>
          <p:nvPr/>
        </p:nvSpPr>
        <p:spPr>
          <a:xfrm>
            <a:off x="971384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OPTICAL 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CCF80-8F3B-4903-9067-C6320D82176F}"/>
              </a:ext>
            </a:extLst>
          </p:cNvPr>
          <p:cNvCxnSpPr/>
          <p:nvPr/>
        </p:nvCxnSpPr>
        <p:spPr>
          <a:xfrm>
            <a:off x="918375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7D853-A50A-42AC-9A5A-E1D4DEE514A3}"/>
              </a:ext>
            </a:extLst>
          </p:cNvPr>
          <p:cNvSpPr txBox="1"/>
          <p:nvPr/>
        </p:nvSpPr>
        <p:spPr>
          <a:xfrm>
            <a:off x="9614451" y="5445061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Tracked intersection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A6807-947F-478D-B3F1-8B943D8928EC}"/>
              </a:ext>
            </a:extLst>
          </p:cNvPr>
          <p:cNvCxnSpPr>
            <a:cxnSpLocks/>
          </p:cNvCxnSpPr>
          <p:nvPr/>
        </p:nvCxnSpPr>
        <p:spPr>
          <a:xfrm>
            <a:off x="1054210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06BB3D2-0B93-49FB-8FCB-EE0F7F34C398}"/>
              </a:ext>
            </a:extLst>
          </p:cNvPr>
          <p:cNvSpPr/>
          <p:nvPr/>
        </p:nvSpPr>
        <p:spPr>
          <a:xfrm>
            <a:off x="9713842" y="4358587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4EE0C-B8CE-4958-9474-ADE12812E069}"/>
              </a:ext>
            </a:extLst>
          </p:cNvPr>
          <p:cNvSpPr txBox="1"/>
          <p:nvPr/>
        </p:nvSpPr>
        <p:spPr>
          <a:xfrm>
            <a:off x="8123582" y="367708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Mapping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171A5-3DF7-4338-B88B-9B566C65634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8322367" y="737040"/>
            <a:ext cx="861389" cy="47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47A966-6C70-4D27-8CE7-2B11756621E3}"/>
              </a:ext>
            </a:extLst>
          </p:cNvPr>
          <p:cNvSpPr/>
          <p:nvPr/>
        </p:nvSpPr>
        <p:spPr>
          <a:xfrm>
            <a:off x="7447723" y="1213045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INTERSECTION MODEL MASK GENERATION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FDC0DB-21C1-4780-B2A8-C7BB2A46DF65}"/>
              </a:ext>
            </a:extLst>
          </p:cNvPr>
          <p:cNvCxnSpPr>
            <a:cxnSpLocks/>
          </p:cNvCxnSpPr>
          <p:nvPr/>
        </p:nvCxnSpPr>
        <p:spPr>
          <a:xfrm>
            <a:off x="8275984" y="232758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E7EDB-0F05-46BA-9EDC-49BCE23C7DC3}"/>
              </a:ext>
            </a:extLst>
          </p:cNvPr>
          <p:cNvSpPr/>
          <p:nvPr/>
        </p:nvSpPr>
        <p:spPr>
          <a:xfrm>
            <a:off x="9713842" y="1225508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DRIVING LINE BEZIER CURVE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1C3585-2EA2-4C0B-8EAB-F429C84D2466}"/>
              </a:ext>
            </a:extLst>
          </p:cNvPr>
          <p:cNvCxnSpPr>
            <a:cxnSpLocks/>
          </p:cNvCxnSpPr>
          <p:nvPr/>
        </p:nvCxnSpPr>
        <p:spPr>
          <a:xfrm>
            <a:off x="9929193" y="730455"/>
            <a:ext cx="612910" cy="471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EAD824-48A6-4EF0-82B5-DBC9F60CA1E9}"/>
              </a:ext>
            </a:extLst>
          </p:cNvPr>
          <p:cNvCxnSpPr>
            <a:cxnSpLocks/>
          </p:cNvCxnSpPr>
          <p:nvPr/>
        </p:nvCxnSpPr>
        <p:spPr>
          <a:xfrm>
            <a:off x="10588485" y="2288694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DCF59-B577-409D-A71C-26B1331DECAF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348872" y="2301157"/>
            <a:ext cx="2239614" cy="468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8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</cp:revision>
  <dcterms:created xsi:type="dcterms:W3CDTF">2019-10-04T22:29:47Z</dcterms:created>
  <dcterms:modified xsi:type="dcterms:W3CDTF">2019-10-04T22:44:26Z</dcterms:modified>
</cp:coreProperties>
</file>