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6" r:id="rId9"/>
    <p:sldId id="264" r:id="rId10"/>
    <p:sldId id="265" r:id="rId11"/>
    <p:sldId id="267" r:id="rId12"/>
    <p:sldId id="266" r:id="rId13"/>
    <p:sldId id="278" r:id="rId14"/>
    <p:sldId id="277" r:id="rId15"/>
    <p:sldId id="268" r:id="rId16"/>
    <p:sldId id="270" r:id="rId17"/>
    <p:sldId id="273" r:id="rId18"/>
    <p:sldId id="274" r:id="rId19"/>
    <p:sldId id="275" r:id="rId20"/>
    <p:sldId id="269" r:id="rId21"/>
    <p:sldId id="271" r:id="rId22"/>
  </p:sldIdLst>
  <p:sldSz cx="12192000" cy="6858000"/>
  <p:notesSz cx="6865938" cy="9998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36C8-F0D2-45FE-BE70-FE3B6A8DA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410E0-75BE-41A9-A7BE-19244C554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7B9EC-7A84-4A2E-9416-57817362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8E2-4341-46CC-918E-D0A0ABD5F618}" type="datetimeFigureOut">
              <a:rPr lang="en-AU" smtClean="0"/>
              <a:t>3/06/2019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F6342-3803-4DE7-8289-AA0474C6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582C4-39BF-49D7-A48C-1D3C2A62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02E-2E37-4707-9E35-FD04C18F75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761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0159-4DD0-41BE-BCC8-91DCDB74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E9070-1A55-43F0-A767-7CE31DB54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BB50B-CC93-4A4D-9163-2218B224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8E2-4341-46CC-918E-D0A0ABD5F618}" type="datetimeFigureOut">
              <a:rPr lang="en-AU" smtClean="0"/>
              <a:t>3/06/2019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87038-DE27-4157-A995-114FAF7C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9BB17-F947-4EF1-B7BE-6F44DB69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02E-2E37-4707-9E35-FD04C18F75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626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D32EE-60E1-43F9-A01A-FB108B604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96228-818A-4181-AC90-6EEE3E7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310A-6C0C-43DF-B5E5-AC8528EF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8E2-4341-46CC-918E-D0A0ABD5F618}" type="datetimeFigureOut">
              <a:rPr lang="en-AU" smtClean="0"/>
              <a:t>3/06/2019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923A9-36E8-48B3-9716-878956B3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26455-AED0-4FBF-89FB-7D96BF57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02E-2E37-4707-9E35-FD04C18F75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320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A3AF-FFF6-4227-93E2-CEBAF471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1972-98F4-4612-A0C9-F6BFD828F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10ABE-96EF-4D71-95EC-852819A5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8E2-4341-46CC-918E-D0A0ABD5F618}" type="datetimeFigureOut">
              <a:rPr lang="en-AU" smtClean="0"/>
              <a:t>3/06/2019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AAC96-997B-467A-88CE-B6EADBBC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B52B-6E68-4C7B-8774-A8FDCBEF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02E-2E37-4707-9E35-FD04C18F75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842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A697-8C61-47F2-B388-B9066BD6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5509A-9348-435B-ABA4-D36A8EF97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BB048-0405-4EE1-8FD8-4E0D063C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8E2-4341-46CC-918E-D0A0ABD5F618}" type="datetimeFigureOut">
              <a:rPr lang="en-AU" smtClean="0"/>
              <a:t>3/06/2019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EEAD7-11D3-4B79-9B53-19AEA6C5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118AF-F58D-4C8C-8D95-42A7283F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02E-2E37-4707-9E35-FD04C18F75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805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C1F5-1848-4258-A5C0-33FA2265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6C0D8-13FB-4235-B825-82FE28DA1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5B7C3-48E4-4593-9D36-36D50817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A2164-B458-4079-B1DE-5ABEC900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8E2-4341-46CC-918E-D0A0ABD5F618}" type="datetimeFigureOut">
              <a:rPr lang="en-AU" smtClean="0"/>
              <a:t>3/06/2019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D17E2-9FA1-4468-BBB1-31EFA504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6D740-CDB3-4317-9F7A-D6F4D7DF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02E-2E37-4707-9E35-FD04C18F75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965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5CA3-5F05-40CA-B856-6C81A0A5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5B8B8-9C83-4A56-9004-A7CF592EF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1E6F5-2E04-4E64-B25B-14ED6341A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CCE3F-EC88-42CF-B631-E65B1CDE6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7FD1D-3D16-4A76-B158-D60223634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08CF2-D609-4AC3-B95C-6D492DAD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8E2-4341-46CC-918E-D0A0ABD5F618}" type="datetimeFigureOut">
              <a:rPr lang="en-AU" smtClean="0"/>
              <a:t>3/06/2019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E84A4-35F6-4288-8033-D14E0AC0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71509-D1AB-49E5-BBA4-08064BEC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02E-2E37-4707-9E35-FD04C18F75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44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4B53-06D0-44EF-B9B5-23E2EC67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439A2-F8EB-4BAF-87CC-568FF3B2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8E2-4341-46CC-918E-D0A0ABD5F618}" type="datetimeFigureOut">
              <a:rPr lang="en-AU" smtClean="0"/>
              <a:t>3/06/2019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A2345-2476-4053-A76F-60ABD25A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9AB9F-A508-48B1-A30C-32B1F196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02E-2E37-4707-9E35-FD04C18F75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046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828D-D0FB-4814-8739-9D33BA30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8E2-4341-46CC-918E-D0A0ABD5F618}" type="datetimeFigureOut">
              <a:rPr lang="en-AU" smtClean="0"/>
              <a:t>3/06/2019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007A5-6C00-4604-BF5E-11659081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41EDF-91FA-4AB2-A738-8B594FAE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02E-2E37-4707-9E35-FD04C18F75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717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20CA-333D-4DA2-AD8F-48DEF64A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36AFB-B665-48A3-A694-B35337C5B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71F63-9E76-4B1A-945F-224E34A4B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9DB6B-5F63-46C4-9109-3575FDE7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8E2-4341-46CC-918E-D0A0ABD5F618}" type="datetimeFigureOut">
              <a:rPr lang="en-AU" smtClean="0"/>
              <a:t>3/06/2019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FD1EE-D553-4405-9B0B-5D3C93BB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E4EC7-51F9-4D1F-9630-F0F1B34C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02E-2E37-4707-9E35-FD04C18F75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65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EFF0-5DE7-42BC-AAA1-1CCC9636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764C8-4981-46E3-A00D-DDE833305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4095D-679E-4243-89CE-52D30F052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AB593-FA82-446C-B3F5-D9DF693A8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8E2-4341-46CC-918E-D0A0ABD5F618}" type="datetimeFigureOut">
              <a:rPr lang="en-AU" smtClean="0"/>
              <a:t>3/06/2019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92D19-2E41-4709-9A14-8559DF63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93882-44AE-4E22-8139-73483FA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02E-2E37-4707-9E35-FD04C18F75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832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C5154-619B-4BD5-B259-E25FB6BFD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607B7-889F-4CE0-979C-AF60A83D1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A1618-0865-4F7D-943C-78F075FFD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408E2-4341-46CC-918E-D0A0ABD5F618}" type="datetimeFigureOut">
              <a:rPr lang="en-AU" smtClean="0"/>
              <a:t>3/06/2019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5EDF6-A9B5-461F-9524-A4800ED1C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B4DB4-2760-4CCE-92EF-7DBEBE977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0002E-2E37-4707-9E35-FD04C18F75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72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fRE_dGd14c" TargetMode="External"/><Relationship Id="rId2" Type="http://schemas.openxmlformats.org/officeDocument/2006/relationships/hyperlink" Target="https://www.youtube.com/watch?v=vO35EfVdNk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ny3sXMR-QE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EQSl_cPVMB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c6sZblH1bw" TargetMode="External"/><Relationship Id="rId2" Type="http://schemas.openxmlformats.org/officeDocument/2006/relationships/hyperlink" Target="https://www.youtube.com/watch?v=puBFjQstAj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BB61-B5D8-4497-8560-B6AF17D4D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(Sim, Python, IPC, output etc)</a:t>
            </a: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3F64FD-C428-4C3F-8AE7-2A325973CD9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75661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BB61-B5D8-4497-8560-B6AF17D4D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Image Histogram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Demo</a:t>
            </a:r>
          </a:p>
          <a:p>
            <a:pPr lvl="1"/>
            <a:r>
              <a:rPr lang="en-AU" dirty="0">
                <a:hlinkClick r:id="rId2"/>
              </a:rPr>
              <a:t>https://www.youtube.com/watch?v=vO35EfVdNkM</a:t>
            </a:r>
            <a:endParaRPr lang="en-AU" dirty="0"/>
          </a:p>
          <a:p>
            <a:r>
              <a:rPr lang="en-AU" dirty="0"/>
              <a:t>Probability</a:t>
            </a:r>
          </a:p>
          <a:p>
            <a:pPr lvl="1"/>
            <a:r>
              <a:rPr lang="en-AU" dirty="0">
                <a:hlinkClick r:id="rId3"/>
              </a:rPr>
              <a:t>https://www.youtube.com/watch?v=BfRE_dGd14c</a:t>
            </a:r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B622A7-19CE-461D-8B35-26193E38150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Histogram based Road Detection</a:t>
            </a:r>
          </a:p>
        </p:txBody>
      </p:sp>
    </p:spTree>
    <p:extLst>
      <p:ext uri="{BB962C8B-B14F-4D97-AF65-F5344CB8AC3E}">
        <p14:creationId xmlns:p14="http://schemas.microsoft.com/office/powerpoint/2010/main" val="87892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BB61-B5D8-4497-8560-B6AF17D4D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Appendix C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1ACAD90-8A10-45B0-BD92-70662CEC8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964" y="2035839"/>
            <a:ext cx="7880737" cy="445703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F2EAB40-8CCE-4B72-AA94-DC304EC59C0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Curved lane edge detection</a:t>
            </a:r>
          </a:p>
        </p:txBody>
      </p:sp>
    </p:spTree>
    <p:extLst>
      <p:ext uri="{BB962C8B-B14F-4D97-AF65-F5344CB8AC3E}">
        <p14:creationId xmlns:p14="http://schemas.microsoft.com/office/powerpoint/2010/main" val="257689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BB61-B5D8-4497-8560-B6AF17D4D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B43204-5F93-43CB-84F0-44CF283D705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Intersection model matching</a:t>
            </a:r>
          </a:p>
        </p:txBody>
      </p:sp>
    </p:spTree>
    <p:extLst>
      <p:ext uri="{BB962C8B-B14F-4D97-AF65-F5344CB8AC3E}">
        <p14:creationId xmlns:p14="http://schemas.microsoft.com/office/powerpoint/2010/main" val="4100186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B43204-5F93-43CB-84F0-44CF283D705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Mapping data (OSM, Google maps)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88D65-87C0-432B-B064-938A76A8DE93}"/>
              </a:ext>
            </a:extLst>
          </p:cNvPr>
          <p:cNvSpPr txBox="1"/>
          <p:nvPr/>
        </p:nvSpPr>
        <p:spPr>
          <a:xfrm>
            <a:off x="2919368" y="2667698"/>
            <a:ext cx="854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EF904-8330-4C7C-8C46-6E45EE4B8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7" y="1057938"/>
            <a:ext cx="12098694" cy="580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28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888D65-87C0-432B-B064-938A76A8DE93}"/>
              </a:ext>
            </a:extLst>
          </p:cNvPr>
          <p:cNvSpPr txBox="1"/>
          <p:nvPr/>
        </p:nvSpPr>
        <p:spPr>
          <a:xfrm>
            <a:off x="2919368" y="2667698"/>
            <a:ext cx="854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075A60-55A7-4299-BB55-C1D036ED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0"/>
            <a:ext cx="12192000" cy="6223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E48838-3E3B-417F-8E99-A9AA21F96B43}"/>
              </a:ext>
            </a:extLst>
          </p:cNvPr>
          <p:cNvSpPr/>
          <p:nvPr/>
        </p:nvSpPr>
        <p:spPr>
          <a:xfrm>
            <a:off x="67112" y="3137483"/>
            <a:ext cx="9219501" cy="117445"/>
          </a:xfrm>
          <a:prstGeom prst="rect">
            <a:avLst/>
          </a:prstGeom>
          <a:solidFill>
            <a:srgbClr val="FACD0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DE2C37-DFB3-459F-A7A0-672680C98081}"/>
              </a:ext>
            </a:extLst>
          </p:cNvPr>
          <p:cNvSpPr/>
          <p:nvPr/>
        </p:nvSpPr>
        <p:spPr>
          <a:xfrm>
            <a:off x="83890" y="4562427"/>
            <a:ext cx="9219501" cy="117445"/>
          </a:xfrm>
          <a:prstGeom prst="rect">
            <a:avLst/>
          </a:prstGeom>
          <a:solidFill>
            <a:srgbClr val="FACD0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ED6611-8651-4DA9-8222-E84AAE5B6999}"/>
              </a:ext>
            </a:extLst>
          </p:cNvPr>
          <p:cNvSpPr/>
          <p:nvPr/>
        </p:nvSpPr>
        <p:spPr>
          <a:xfrm>
            <a:off x="83890" y="3862537"/>
            <a:ext cx="1795245" cy="117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40330-1159-4955-8512-913B951FD493}"/>
              </a:ext>
            </a:extLst>
          </p:cNvPr>
          <p:cNvSpPr/>
          <p:nvPr/>
        </p:nvSpPr>
        <p:spPr>
          <a:xfrm>
            <a:off x="83889" y="4805492"/>
            <a:ext cx="1795245" cy="117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747BC0CA-64DD-462A-93A5-7FB7169D88F1}"/>
              </a:ext>
            </a:extLst>
          </p:cNvPr>
          <p:cNvSpPr/>
          <p:nvPr/>
        </p:nvSpPr>
        <p:spPr>
          <a:xfrm>
            <a:off x="7193558" y="2911089"/>
            <a:ext cx="159392" cy="1174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4B0C6D3B-D2B7-4CF0-BB30-4B4ABFB7E8EA}"/>
              </a:ext>
            </a:extLst>
          </p:cNvPr>
          <p:cNvSpPr/>
          <p:nvPr/>
        </p:nvSpPr>
        <p:spPr>
          <a:xfrm>
            <a:off x="7193558" y="4302262"/>
            <a:ext cx="159392" cy="1174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6DDFAB-A669-4C01-854D-F72707BE05B0}"/>
              </a:ext>
            </a:extLst>
          </p:cNvPr>
          <p:cNvSpPr/>
          <p:nvPr/>
        </p:nvSpPr>
        <p:spPr>
          <a:xfrm>
            <a:off x="0" y="2668024"/>
            <a:ext cx="9219501" cy="117445"/>
          </a:xfrm>
          <a:prstGeom prst="rect">
            <a:avLst/>
          </a:prstGeom>
          <a:solidFill>
            <a:schemeClr val="tx1">
              <a:lumMod val="95000"/>
              <a:lumOff val="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B43204-5F93-43CB-84F0-44CF283D705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Mapping data (OSM, Google maps)</a:t>
            </a:r>
          </a:p>
        </p:txBody>
      </p:sp>
    </p:spTree>
    <p:extLst>
      <p:ext uri="{BB962C8B-B14F-4D97-AF65-F5344CB8AC3E}">
        <p14:creationId xmlns:p14="http://schemas.microsoft.com/office/powerpoint/2010/main" val="2503003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DEB4-05ED-4D16-A05A-6014C419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**** SIMULATION STUFF ***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BB61-B5D8-4497-8560-B6AF17D4D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4635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BB61-B5D8-4497-8560-B6AF17D4D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0B1C85-9E28-46ED-BAAA-23782207E04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Vehicle Controller</a:t>
            </a:r>
          </a:p>
        </p:txBody>
      </p:sp>
    </p:spTree>
    <p:extLst>
      <p:ext uri="{BB962C8B-B14F-4D97-AF65-F5344CB8AC3E}">
        <p14:creationId xmlns:p14="http://schemas.microsoft.com/office/powerpoint/2010/main" val="2126661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BB61-B5D8-4497-8560-B6AF17D4D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Is this needed?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DC0026-4F95-44A5-AC22-344659463ED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Sensor Definition</a:t>
            </a:r>
          </a:p>
        </p:txBody>
      </p:sp>
    </p:spTree>
    <p:extLst>
      <p:ext uri="{BB962C8B-B14F-4D97-AF65-F5344CB8AC3E}">
        <p14:creationId xmlns:p14="http://schemas.microsoft.com/office/powerpoint/2010/main" val="375248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BB61-B5D8-4497-8560-B6AF17D4D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3580F34-E47C-45AB-87C4-7F91C0414A0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GPS/Waypoint system</a:t>
            </a:r>
          </a:p>
        </p:txBody>
      </p:sp>
    </p:spTree>
    <p:extLst>
      <p:ext uri="{BB962C8B-B14F-4D97-AF65-F5344CB8AC3E}">
        <p14:creationId xmlns:p14="http://schemas.microsoft.com/office/powerpoint/2010/main" val="3746487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BB61-B5D8-4497-8560-B6AF17D4D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84D7A4-049E-478E-90E4-20651FF2FDE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Vehicle AI</a:t>
            </a:r>
          </a:p>
        </p:txBody>
      </p:sp>
    </p:spTree>
    <p:extLst>
      <p:ext uri="{BB962C8B-B14F-4D97-AF65-F5344CB8AC3E}">
        <p14:creationId xmlns:p14="http://schemas.microsoft.com/office/powerpoint/2010/main" val="323027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BB61-B5D8-4497-8560-B6AF17D4D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Tesla</a:t>
            </a:r>
          </a:p>
          <a:p>
            <a:endParaRPr lang="en-AU" dirty="0"/>
          </a:p>
          <a:p>
            <a:r>
              <a:rPr lang="en-AU" dirty="0"/>
              <a:t>MIT</a:t>
            </a:r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E8DB55-1300-4A6A-9AF7-8C3B65F4892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Comparable Work</a:t>
            </a:r>
          </a:p>
        </p:txBody>
      </p:sp>
    </p:spTree>
    <p:extLst>
      <p:ext uri="{BB962C8B-B14F-4D97-AF65-F5344CB8AC3E}">
        <p14:creationId xmlns:p14="http://schemas.microsoft.com/office/powerpoint/2010/main" val="3979070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BB61-B5D8-4497-8560-B6AF17D4D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  <a:p>
            <a:endParaRPr lang="en-AU" dirty="0"/>
          </a:p>
          <a:p>
            <a:r>
              <a:rPr lang="en-AU" dirty="0"/>
              <a:t>Current sprint dashboard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98A9643-C42C-41CE-AB6C-7A1F184E0B9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Agile process</a:t>
            </a:r>
          </a:p>
        </p:txBody>
      </p:sp>
    </p:spTree>
    <p:extLst>
      <p:ext uri="{BB962C8B-B14F-4D97-AF65-F5344CB8AC3E}">
        <p14:creationId xmlns:p14="http://schemas.microsoft.com/office/powerpoint/2010/main" val="2083967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BB61-B5D8-4497-8560-B6AF17D4D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ZeroMQ</a:t>
            </a:r>
            <a:endParaRPr lang="en-AU" dirty="0"/>
          </a:p>
          <a:p>
            <a:r>
              <a:rPr lang="en-AU" dirty="0"/>
              <a:t>Time dilation and Sim `tick’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91C82E-DF8F-4A36-894D-B71693B61E7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Image Filtering</a:t>
            </a:r>
          </a:p>
        </p:txBody>
      </p:sp>
    </p:spTree>
    <p:extLst>
      <p:ext uri="{BB962C8B-B14F-4D97-AF65-F5344CB8AC3E}">
        <p14:creationId xmlns:p14="http://schemas.microsoft.com/office/powerpoint/2010/main" val="65083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BB61-B5D8-4497-8560-B6AF17D4D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Pixels, colour representation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00D08A-DAD1-45F0-BA37-0EAD6897D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812" y="2942431"/>
            <a:ext cx="6834144" cy="377791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997FCAC-812E-4A33-A8DA-89A94F13CC8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Image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12388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49EB3C-167B-49FA-8DB6-0BB81BE36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https://www.youtube.com/watch?v=ny3sXMR-QEU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BC112B-017D-4E6D-BC9A-4A9332632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198" y="3982332"/>
            <a:ext cx="4615348" cy="232956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C54B36A-3A6B-4B91-8FA1-5B3D0165048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Inverse Perspective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8683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BB61-B5D8-4497-8560-B6AF17D4D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Kernels</a:t>
            </a:r>
          </a:p>
          <a:p>
            <a:pPr lvl="1"/>
            <a:r>
              <a:rPr lang="en-AU" dirty="0"/>
              <a:t>Identity</a:t>
            </a:r>
          </a:p>
          <a:p>
            <a:pPr lvl="1"/>
            <a:r>
              <a:rPr lang="en-AU" dirty="0"/>
              <a:t>Low/High pass</a:t>
            </a:r>
          </a:p>
          <a:p>
            <a:pPr lvl="1"/>
            <a:r>
              <a:rPr lang="en-AU" dirty="0"/>
              <a:t>Edge</a:t>
            </a:r>
          </a:p>
          <a:p>
            <a:pPr lvl="1"/>
            <a:r>
              <a:rPr lang="en-AU" dirty="0"/>
              <a:t>Sharpen</a:t>
            </a:r>
          </a:p>
          <a:p>
            <a:r>
              <a:rPr lang="en-AU" dirty="0"/>
              <a:t>Convolution</a:t>
            </a:r>
          </a:p>
          <a:p>
            <a:r>
              <a:rPr lang="en-AU" dirty="0"/>
              <a:t>Edge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8696B-C820-4AF7-BF5C-22F045BA4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309" y="2089593"/>
            <a:ext cx="7987136" cy="423630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6B98F38-C19F-45BC-90B3-4079E71400E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Image Filtering</a:t>
            </a:r>
          </a:p>
        </p:txBody>
      </p:sp>
    </p:spTree>
    <p:extLst>
      <p:ext uri="{BB962C8B-B14F-4D97-AF65-F5344CB8AC3E}">
        <p14:creationId xmlns:p14="http://schemas.microsoft.com/office/powerpoint/2010/main" val="44007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BB61-B5D8-4497-8560-B6AF17D4D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High pass filter, Sobel, Canny</a:t>
            </a:r>
          </a:p>
          <a:p>
            <a:endParaRPr lang="en-AU" dirty="0"/>
          </a:p>
          <a:p>
            <a:r>
              <a:rPr lang="en-AU" dirty="0"/>
              <a:t>Driving with Canny</a:t>
            </a:r>
          </a:p>
          <a:p>
            <a:pPr lvl="1"/>
            <a:r>
              <a:rPr lang="en-AU" dirty="0">
                <a:hlinkClick r:id="rId2"/>
              </a:rPr>
              <a:t>https://www.youtube.com/watch?v=EQSl_cPVMBk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2E030-1C07-4314-9A0D-8C92387E2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47" y="4001294"/>
            <a:ext cx="5380653" cy="285384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40748D4-1AE8-42E5-8F4E-49B5C01064F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Edge Detection</a:t>
            </a:r>
          </a:p>
        </p:txBody>
      </p:sp>
    </p:spTree>
    <p:extLst>
      <p:ext uri="{BB962C8B-B14F-4D97-AF65-F5344CB8AC3E}">
        <p14:creationId xmlns:p14="http://schemas.microsoft.com/office/powerpoint/2010/main" val="174337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E8DDF3F-AC75-4817-9E1E-6E8EC4170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31" y="1526318"/>
            <a:ext cx="5710536" cy="496655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3B9174A-2FD2-4883-A8E2-DA0F53A3479C}"/>
              </a:ext>
            </a:extLst>
          </p:cNvPr>
          <p:cNvGrpSpPr/>
          <p:nvPr/>
        </p:nvGrpSpPr>
        <p:grpSpPr>
          <a:xfrm>
            <a:off x="7838976" y="1017080"/>
            <a:ext cx="3730984" cy="5840920"/>
            <a:chOff x="7838976" y="1017080"/>
            <a:chExt cx="3730984" cy="5840920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4B92CBAF-2B7C-4CCE-9E5E-CEF374B27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8976" y="1017080"/>
              <a:ext cx="3730984" cy="584092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40B8AA4-E010-4DFF-B612-F3CB1B5BBF77}"/>
                </a:ext>
              </a:extLst>
            </p:cNvPr>
            <p:cNvSpPr/>
            <p:nvPr/>
          </p:nvSpPr>
          <p:spPr>
            <a:xfrm>
              <a:off x="9520238" y="1955006"/>
              <a:ext cx="4571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87AD3-0701-45B9-8879-02B0B4226C02}"/>
                </a:ext>
              </a:extLst>
            </p:cNvPr>
            <p:cNvSpPr/>
            <p:nvPr/>
          </p:nvSpPr>
          <p:spPr>
            <a:xfrm>
              <a:off x="10279856" y="2342643"/>
              <a:ext cx="4571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CF578F8-7A21-49A0-BF0E-11B45C2102A3}"/>
                </a:ext>
              </a:extLst>
            </p:cNvPr>
            <p:cNvSpPr/>
            <p:nvPr/>
          </p:nvSpPr>
          <p:spPr>
            <a:xfrm>
              <a:off x="10156031" y="2759869"/>
              <a:ext cx="80963" cy="685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19C991D1-B07D-424D-9E8B-F9BCAF40E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587" y="1"/>
            <a:ext cx="8386665" cy="1066800"/>
          </a:xfrm>
        </p:spPr>
        <p:txBody>
          <a:bodyPr/>
          <a:lstStyle/>
          <a:p>
            <a:r>
              <a:rPr lang="en-AU" b="1" dirty="0"/>
              <a:t>Hough transform and Hough lines</a:t>
            </a:r>
          </a:p>
        </p:txBody>
      </p:sp>
    </p:spTree>
    <p:extLst>
      <p:ext uri="{BB962C8B-B14F-4D97-AF65-F5344CB8AC3E}">
        <p14:creationId xmlns:p14="http://schemas.microsoft.com/office/powerpoint/2010/main" val="275287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FFFD2A2B-552A-448B-A6E2-562B3C3B5E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" r="3163"/>
          <a:stretch/>
        </p:blipFill>
        <p:spPr>
          <a:xfrm>
            <a:off x="10514" y="786968"/>
            <a:ext cx="5569192" cy="6071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C4DEB4-05ED-4D16-A05A-6014C419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587" y="1"/>
            <a:ext cx="8386665" cy="1066800"/>
          </a:xfrm>
        </p:spPr>
        <p:txBody>
          <a:bodyPr/>
          <a:lstStyle/>
          <a:p>
            <a:r>
              <a:rPr lang="en-AU" b="1" dirty="0"/>
              <a:t>Hough transform and Hough lines</a:t>
            </a:r>
          </a:p>
        </p:txBody>
      </p:sp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DDCDFB35-4C6D-4887-9232-1BC6C0226E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8" t="6603" r="4908" b="15545"/>
          <a:stretch/>
        </p:blipFill>
        <p:spPr>
          <a:xfrm>
            <a:off x="8042988" y="3691065"/>
            <a:ext cx="4269127" cy="2996549"/>
          </a:xfrm>
          <a:prstGeom prst="rect">
            <a:avLst/>
          </a:prstGeom>
        </p:spPr>
      </p:pic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C198BDD9-CEA0-4DC6-824B-5AAA48F6E1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" t="6603" r="56197" b="15545"/>
          <a:stretch/>
        </p:blipFill>
        <p:spPr>
          <a:xfrm>
            <a:off x="8042988" y="896487"/>
            <a:ext cx="4149012" cy="292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5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BB61-B5D8-4497-8560-B6AF17D4D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Initial</a:t>
            </a:r>
          </a:p>
          <a:p>
            <a:pPr lvl="1"/>
            <a:r>
              <a:rPr lang="en-AU" dirty="0">
                <a:hlinkClick r:id="rId2"/>
              </a:rPr>
              <a:t>https://www.youtube.com/watch?v=puBFjQstAj4</a:t>
            </a:r>
            <a:endParaRPr lang="en-AU" dirty="0"/>
          </a:p>
          <a:p>
            <a:r>
              <a:rPr lang="en-AU" dirty="0"/>
              <a:t>Averaged</a:t>
            </a:r>
          </a:p>
          <a:p>
            <a:pPr lvl="1"/>
            <a:r>
              <a:rPr lang="en-AU" dirty="0">
                <a:hlinkClick r:id="rId3"/>
              </a:rPr>
              <a:t>https://www.youtube.com/watch?v=oc6sZblH1bw</a:t>
            </a:r>
            <a:endParaRPr lang="en-AU" dirty="0"/>
          </a:p>
          <a:p>
            <a:pPr lvl="1"/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99C405-12A9-436D-BF9A-CF0FA178175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Hough based Road Detection</a:t>
            </a:r>
          </a:p>
        </p:txBody>
      </p:sp>
    </p:spTree>
    <p:extLst>
      <p:ext uri="{BB962C8B-B14F-4D97-AF65-F5344CB8AC3E}">
        <p14:creationId xmlns:p14="http://schemas.microsoft.com/office/powerpoint/2010/main" val="140578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214</Words>
  <Application>Microsoft Office PowerPoint</Application>
  <PresentationFormat>Widescreen</PresentationFormat>
  <Paragraphs>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Hough transform and Hough lines</vt:lpstr>
      <vt:lpstr>Hough transform and Hough 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**** SIMULATION STUFF ***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McDonnell</dc:creator>
  <cp:lastModifiedBy>Michael McDonnell</cp:lastModifiedBy>
  <cp:revision>6</cp:revision>
  <cp:lastPrinted>2019-06-03T02:16:24Z</cp:lastPrinted>
  <dcterms:created xsi:type="dcterms:W3CDTF">2019-06-02T06:20:57Z</dcterms:created>
  <dcterms:modified xsi:type="dcterms:W3CDTF">2019-06-03T03:23:21Z</dcterms:modified>
</cp:coreProperties>
</file>