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8123582" y="367708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8322367" y="737040"/>
            <a:ext cx="861389" cy="47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7447723" y="1213045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DC0DB-21C1-4780-B2A8-C7BB2A46DF65}"/>
              </a:ext>
            </a:extLst>
          </p:cNvPr>
          <p:cNvCxnSpPr>
            <a:cxnSpLocks/>
          </p:cNvCxnSpPr>
          <p:nvPr/>
        </p:nvCxnSpPr>
        <p:spPr>
          <a:xfrm>
            <a:off x="8275984" y="232758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9713842" y="1225508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3585-2EA2-4C0B-8EAB-F429C84D2466}"/>
              </a:ext>
            </a:extLst>
          </p:cNvPr>
          <p:cNvCxnSpPr>
            <a:cxnSpLocks/>
          </p:cNvCxnSpPr>
          <p:nvPr/>
        </p:nvCxnSpPr>
        <p:spPr>
          <a:xfrm>
            <a:off x="9929193" y="730455"/>
            <a:ext cx="612910" cy="47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EAD824-48A6-4EF0-82B5-DBC9F60CA1E9}"/>
              </a:ext>
            </a:extLst>
          </p:cNvPr>
          <p:cNvCxnSpPr>
            <a:cxnSpLocks/>
          </p:cNvCxnSpPr>
          <p:nvPr/>
        </p:nvCxnSpPr>
        <p:spPr>
          <a:xfrm>
            <a:off x="10588485" y="2288694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348872" y="2301157"/>
            <a:ext cx="2239614" cy="46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10</cp:revision>
  <dcterms:created xsi:type="dcterms:W3CDTF">2019-10-04T22:29:47Z</dcterms:created>
  <dcterms:modified xsi:type="dcterms:W3CDTF">2019-10-05T01:28:50Z</dcterms:modified>
</cp:coreProperties>
</file>