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26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1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0B51-2155-47BE-BEC4-F70CF9EECB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C8D4-4197-4517-BBB9-2FD21E80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5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wsl$\kali-linux\home\kali\.oh-my-zsh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ssic89/" TargetMode="External"/><Relationship Id="rId7" Type="http://schemas.openxmlformats.org/officeDocument/2006/relationships/hyperlink" Target="https://www.isc2.org/Dashboard/Profile" TargetMode="External"/><Relationship Id="rId2" Type="http://schemas.openxmlformats.org/officeDocument/2006/relationships/hyperlink" Target="https://www.linkedin.com/in/megan-wilson-20414b4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aca.org/pages/default.aspx" TargetMode="External"/><Relationship Id="rId5" Type="http://schemas.openxmlformats.org/officeDocument/2006/relationships/hyperlink" Target="mailto:Retrorock8821@gmail.com" TargetMode="External"/><Relationship Id="rId4" Type="http://schemas.openxmlformats.org/officeDocument/2006/relationships/hyperlink" Target="https://gitlab.com/classic8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D9C0-7ED6-4FA7-BBCB-2E1D41863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71E8-558E-4B5C-94D0-BBC8252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Lynn Wilson</a:t>
            </a:r>
          </a:p>
        </p:txBody>
      </p:sp>
    </p:spTree>
    <p:extLst>
      <p:ext uri="{BB962C8B-B14F-4D97-AF65-F5344CB8AC3E}">
        <p14:creationId xmlns:p14="http://schemas.microsoft.com/office/powerpoint/2010/main" val="165818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A25-2718-4C38-86F0-777B00EC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34" y="365125"/>
            <a:ext cx="8610600" cy="1293028"/>
          </a:xfrm>
        </p:spPr>
        <p:txBody>
          <a:bodyPr/>
          <a:lstStyle/>
          <a:p>
            <a:r>
              <a:rPr lang="en-US" dirty="0"/>
              <a:t>Locate .mp3 </a:t>
            </a:r>
          </a:p>
        </p:txBody>
      </p:sp>
      <p:pic>
        <p:nvPicPr>
          <p:cNvPr id="9218" name="Picture 6">
            <a:extLst>
              <a:ext uri="{FF2B5EF4-FFF2-40B4-BE49-F238E27FC236}">
                <a16:creationId xmlns:a16="http://schemas.microsoft.com/office/drawing/2014/main" id="{3F192940-3B10-4FDA-8007-D3C78654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16" y="1436688"/>
            <a:ext cx="702945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333-A325-4D1A-9C5E-143099FC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7660"/>
            <a:ext cx="8610600" cy="1293028"/>
          </a:xfrm>
        </p:spPr>
        <p:txBody>
          <a:bodyPr/>
          <a:lstStyle/>
          <a:p>
            <a:r>
              <a:rPr lang="en-US" dirty="0"/>
              <a:t>Open .mp3 using terminal</a:t>
            </a:r>
          </a:p>
        </p:txBody>
      </p:sp>
      <p:pic>
        <p:nvPicPr>
          <p:cNvPr id="10242" name="Picture 13">
            <a:extLst>
              <a:ext uri="{FF2B5EF4-FFF2-40B4-BE49-F238E27FC236}">
                <a16:creationId xmlns:a16="http://schemas.microsoft.com/office/drawing/2014/main" id="{2FC6D443-BC27-4D01-AA6B-6C31730B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83" y="1417184"/>
            <a:ext cx="61626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6">
            <a:extLst>
              <a:ext uri="{FF2B5EF4-FFF2-40B4-BE49-F238E27FC236}">
                <a16:creationId xmlns:a16="http://schemas.microsoft.com/office/drawing/2014/main" id="{D5674529-B494-4C1E-828F-5BE07B9C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77" y="4723481"/>
            <a:ext cx="6516688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A57938-0472-4137-AAC9-CD65A476D376}"/>
              </a:ext>
            </a:extLst>
          </p:cNvPr>
          <p:cNvSpPr/>
          <p:nvPr/>
        </p:nvSpPr>
        <p:spPr>
          <a:xfrm>
            <a:off x="5143496" y="3941309"/>
            <a:ext cx="1176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301466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A25-2718-4C38-86F0-777B00EC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664" y="365125"/>
            <a:ext cx="8610600" cy="1293028"/>
          </a:xfrm>
        </p:spPr>
        <p:txBody>
          <a:bodyPr/>
          <a:lstStyle/>
          <a:p>
            <a:r>
              <a:rPr lang="en-US" dirty="0"/>
              <a:t>Locate .jpeg</a:t>
            </a:r>
          </a:p>
        </p:txBody>
      </p:sp>
      <p:pic>
        <p:nvPicPr>
          <p:cNvPr id="11268" name="Picture 7">
            <a:extLst>
              <a:ext uri="{FF2B5EF4-FFF2-40B4-BE49-F238E27FC236}">
                <a16:creationId xmlns:a16="http://schemas.microsoft.com/office/drawing/2014/main" id="{B3E0AF82-4348-4DC4-8ACD-7A3795D6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89" y="1389063"/>
            <a:ext cx="7070725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9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333-A325-4D1A-9C5E-143099FC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695" y="518399"/>
            <a:ext cx="8610600" cy="1293028"/>
          </a:xfrm>
        </p:spPr>
        <p:txBody>
          <a:bodyPr/>
          <a:lstStyle/>
          <a:p>
            <a:r>
              <a:rPr lang="en-US" dirty="0"/>
              <a:t>Open .jpeg using terminal</a:t>
            </a:r>
          </a:p>
        </p:txBody>
      </p:sp>
      <p:pic>
        <p:nvPicPr>
          <p:cNvPr id="12290" name="Picture 12">
            <a:extLst>
              <a:ext uri="{FF2B5EF4-FFF2-40B4-BE49-F238E27FC236}">
                <a16:creationId xmlns:a16="http://schemas.microsoft.com/office/drawing/2014/main" id="{3575138C-F72C-4F72-A169-FE276879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0" y="2043615"/>
            <a:ext cx="578237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5">
            <a:extLst>
              <a:ext uri="{FF2B5EF4-FFF2-40B4-BE49-F238E27FC236}">
                <a16:creationId xmlns:a16="http://schemas.microsoft.com/office/drawing/2014/main" id="{3841C501-ED2C-4D7C-8C7E-7BC03957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0" y="2043615"/>
            <a:ext cx="520065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A57938-0472-4137-AAC9-CD65A476D376}"/>
              </a:ext>
            </a:extLst>
          </p:cNvPr>
          <p:cNvSpPr/>
          <p:nvPr/>
        </p:nvSpPr>
        <p:spPr>
          <a:xfrm>
            <a:off x="5967020" y="3649669"/>
            <a:ext cx="1176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26765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B54F-8842-4453-8395-83C6C3A5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874" y="319087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Locate a directory you would have used when installing the programs in in Module 1.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08493D-48AE-4913-A625-FF4E9C137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632563"/>
              </p:ext>
            </p:extLst>
          </p:nvPr>
        </p:nvGraphicFramePr>
        <p:xfrm>
          <a:off x="838200" y="1780868"/>
          <a:ext cx="10772274" cy="4356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9569">
                  <a:extLst>
                    <a:ext uri="{9D8B030D-6E8A-4147-A177-3AD203B41FA5}">
                      <a16:colId xmlns:a16="http://schemas.microsoft.com/office/drawing/2014/main" val="1536697545"/>
                    </a:ext>
                  </a:extLst>
                </a:gridCol>
                <a:gridCol w="7852705">
                  <a:extLst>
                    <a:ext uri="{9D8B030D-6E8A-4147-A177-3AD203B41FA5}">
                      <a16:colId xmlns:a16="http://schemas.microsoft.com/office/drawing/2014/main" val="3352279579"/>
                    </a:ext>
                  </a:extLst>
                </a:gridCol>
              </a:tblGrid>
              <a:tr h="34463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Directory Path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069529810"/>
                  </a:ext>
                </a:extLst>
              </a:tr>
              <a:tr h="34463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Google Chrome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C:\Program Files (x86)\Google\Chrome\Application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4198292054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Slack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C:\Users\Megan\AppData\Local\Microsoft\WindowsApps\slack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881557578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Git Bash (Windows only)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C:\ProgramData\Microsoft\Windows\Start Menu\Programs\Git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4099752220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Python (Version 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C:\Users\Megan\Anaconda3\Python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86582235"/>
                  </a:ext>
                </a:extLst>
              </a:tr>
              <a:tr h="2111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VirtualBox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C:\Program Files\Oracle\VirtualBox\virtualbox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34941791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Ubuntu Linux (WSL)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C:\Users\Megan\AppData\Local\Microsoft\WindowsApps\Ubuntu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347976305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Kali Linux (WSL)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C:\Users\Megan\AppData\Local\Microsoft\WindowsApps\kali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269911563"/>
                  </a:ext>
                </a:extLst>
              </a:tr>
              <a:tr h="2111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GitKraken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C:\Users\Megan\AppData\Local\gitkraken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2977674473"/>
                  </a:ext>
                </a:extLst>
              </a:tr>
              <a:tr h="2111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Wireshark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C:\Program Files\Wireshark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3260813560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Grammarly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C:\Users\Megan\AppData\Roaming\Microsoft\Windows\Start Menu\Programs\Grammarly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4239086954"/>
                  </a:ext>
                </a:extLst>
              </a:tr>
              <a:tr h="2111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Oh-my-zsh!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\\wsl$\kali-linux\home\kali\.oh-my-zsh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1682316111"/>
                  </a:ext>
                </a:extLst>
              </a:tr>
              <a:tr h="211988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.zshrc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dirty="0">
                        <a:solidFill>
                          <a:srgbClr val="404040"/>
                        </a:solidFill>
                        <a:effectLst/>
                        <a:latin typeface="Miriam Fixed" panose="020B0509050101010101" pitchFamily="49" charset="-79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944" marR="66944" marT="0" marB="0"/>
                </a:tc>
                <a:extLst>
                  <a:ext uri="{0D108BD9-81ED-4DB2-BD59-A6C34878D82A}">
                    <a16:rowId xmlns:a16="http://schemas.microsoft.com/office/drawing/2014/main" val="3258341002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2E30D93-7D5A-46ED-BD10-2FB2591E1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228420"/>
              </p:ext>
            </p:extLst>
          </p:nvPr>
        </p:nvGraphicFramePr>
        <p:xfrm>
          <a:off x="-142875" y="5854700"/>
          <a:ext cx="9810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4" imgW="979791" imgH="634845" progId="Package">
                  <p:embed/>
                </p:oleObj>
              </mc:Choice>
              <mc:Fallback>
                <p:oleObj name="Packager Shell Object" showAsIcon="1" r:id="rId4" imgW="979791" imgH="634845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75" y="5854700"/>
                        <a:ext cx="9810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54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FA11-B0D2-4147-8BF3-F6FF7D3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48" y="511267"/>
            <a:ext cx="8610600" cy="1293028"/>
          </a:xfrm>
        </p:spPr>
        <p:txBody>
          <a:bodyPr/>
          <a:lstStyle/>
          <a:p>
            <a:r>
              <a:rPr lang="en-US" dirty="0"/>
              <a:t>Created Accounts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10353-0F7C-4B6F-B204-B75DC836F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53661"/>
              </p:ext>
            </p:extLst>
          </p:nvPr>
        </p:nvGraphicFramePr>
        <p:xfrm>
          <a:off x="661851" y="1520105"/>
          <a:ext cx="10868297" cy="4180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058">
                  <a:extLst>
                    <a:ext uri="{9D8B030D-6E8A-4147-A177-3AD203B41FA5}">
                      <a16:colId xmlns:a16="http://schemas.microsoft.com/office/drawing/2014/main" val="2003758026"/>
                    </a:ext>
                  </a:extLst>
                </a:gridCol>
                <a:gridCol w="8778239">
                  <a:extLst>
                    <a:ext uri="{9D8B030D-6E8A-4147-A177-3AD203B41FA5}">
                      <a16:colId xmlns:a16="http://schemas.microsoft.com/office/drawing/2014/main" val="1299321836"/>
                    </a:ext>
                  </a:extLst>
                </a:gridCol>
              </a:tblGrid>
              <a:tr h="52375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Website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176501"/>
                  </a:ext>
                </a:extLst>
              </a:tr>
              <a:tr h="99010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LinkedIn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https://www.linkedin.com/in/megan-wilson-20414b41/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406112"/>
                  </a:ext>
                </a:extLst>
              </a:tr>
              <a:tr h="539583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GitHub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https://github.com/classic89/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592488"/>
                  </a:ext>
                </a:extLst>
              </a:tr>
              <a:tr h="52375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GitLab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https://gitlab.com/classic89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915940"/>
                  </a:ext>
                </a:extLst>
              </a:tr>
              <a:tr h="539583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Google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  <a:hlinkClick r:id="rId5"/>
                        </a:rPr>
                        <a:t>Retrorock8821@gmail.com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243827"/>
                  </a:ext>
                </a:extLst>
              </a:tr>
              <a:tr h="523755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ISACA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  <a:hlinkClick r:id="rId6"/>
                        </a:rPr>
                        <a:t>https://www.isaca.org/pages/default.aspx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774917"/>
                  </a:ext>
                </a:extLst>
              </a:tr>
              <a:tr h="539583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(ISC)^2^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  <a:hlinkClick r:id="rId7"/>
                        </a:rPr>
                        <a:t>https://www.isc2.org/Dashboard/Profile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41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9754-1B69-42E1-AC8C-E4FAB83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3DF4C-72A0-46E2-A503-6F96526BF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48" y="1818144"/>
            <a:ext cx="10838704" cy="34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A255-5FD5-452F-85B6-81368156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pic>
        <p:nvPicPr>
          <p:cNvPr id="4098" name="Picture 3">
            <a:extLst>
              <a:ext uri="{FF2B5EF4-FFF2-40B4-BE49-F238E27FC236}">
                <a16:creationId xmlns:a16="http://schemas.microsoft.com/office/drawing/2014/main" id="{BCF81F5B-76BA-4FE2-8BF7-AE41D0A0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43" y="1690688"/>
            <a:ext cx="8248314" cy="384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20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3E3E-2121-43E4-8A24-D4D5012F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pic>
        <p:nvPicPr>
          <p:cNvPr id="5123" name="Picture 11">
            <a:extLst>
              <a:ext uri="{FF2B5EF4-FFF2-40B4-BE49-F238E27FC236}">
                <a16:creationId xmlns:a16="http://schemas.microsoft.com/office/drawing/2014/main" id="{94E18533-09A5-47F3-848C-B1DD30121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52" y="1629209"/>
            <a:ext cx="6228736" cy="406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7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24B0-0807-4C06-99DB-88AF4FA4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9974"/>
            <a:ext cx="8610600" cy="1293028"/>
          </a:xfrm>
        </p:spPr>
        <p:txBody>
          <a:bodyPr/>
          <a:lstStyle/>
          <a:p>
            <a:r>
              <a:rPr lang="en-US" dirty="0"/>
              <a:t>Locate a Directory within a directory</a:t>
            </a:r>
          </a:p>
        </p:txBody>
      </p:sp>
      <p:pic>
        <p:nvPicPr>
          <p:cNvPr id="6147" name="Picture 4">
            <a:extLst>
              <a:ext uri="{FF2B5EF4-FFF2-40B4-BE49-F238E27FC236}">
                <a16:creationId xmlns:a16="http://schemas.microsoft.com/office/drawing/2014/main" id="{4833AB87-3FC9-49ED-A38F-3A215E2F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30" y="1653002"/>
            <a:ext cx="8938940" cy="48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0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1F12-60B5-489B-ADCF-9303CE6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568" y="222952"/>
            <a:ext cx="8610600" cy="1293028"/>
          </a:xfrm>
        </p:spPr>
        <p:txBody>
          <a:bodyPr/>
          <a:lstStyle/>
          <a:p>
            <a:r>
              <a:rPr lang="en-US" dirty="0"/>
              <a:t>Locate .doc </a:t>
            </a:r>
          </a:p>
        </p:txBody>
      </p:sp>
      <p:pic>
        <p:nvPicPr>
          <p:cNvPr id="7170" name="Picture 5">
            <a:extLst>
              <a:ext uri="{FF2B5EF4-FFF2-40B4-BE49-F238E27FC236}">
                <a16:creationId xmlns:a16="http://schemas.microsoft.com/office/drawing/2014/main" id="{0F200865-CEF6-40E8-95ED-D01798A5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87" y="1360969"/>
            <a:ext cx="9001626" cy="485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2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80A0-BBBF-4E4C-AFFD-B9D94220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.doc in the terminal</a:t>
            </a:r>
          </a:p>
        </p:txBody>
      </p:sp>
      <p:pic>
        <p:nvPicPr>
          <p:cNvPr id="8196" name="Picture 9">
            <a:extLst>
              <a:ext uri="{FF2B5EF4-FFF2-40B4-BE49-F238E27FC236}">
                <a16:creationId xmlns:a16="http://schemas.microsoft.com/office/drawing/2014/main" id="{4724723E-87D7-4C86-B7EF-91909D11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98" y="2883088"/>
            <a:ext cx="3133910" cy="94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0">
            <a:extLst>
              <a:ext uri="{FF2B5EF4-FFF2-40B4-BE49-F238E27FC236}">
                <a16:creationId xmlns:a16="http://schemas.microsoft.com/office/drawing/2014/main" id="{B0B868FD-CDC7-4607-8A14-D74F0847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3" y="2504157"/>
            <a:ext cx="3268663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DB1A02E0-32D7-4226-8A67-A0D3B482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98" y="1687138"/>
            <a:ext cx="5965102" cy="4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2891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299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Miriam Fixed</vt:lpstr>
      <vt:lpstr>Vapor Trail</vt:lpstr>
      <vt:lpstr>Package</vt:lpstr>
      <vt:lpstr>Part 1 </vt:lpstr>
      <vt:lpstr>Locate a directory you would have used when installing the programs in in Module 1.</vt:lpstr>
      <vt:lpstr>Created Accounts</vt:lpstr>
      <vt:lpstr>CLI</vt:lpstr>
      <vt:lpstr>CLI</vt:lpstr>
      <vt:lpstr>CLI</vt:lpstr>
      <vt:lpstr>Locate a Directory within a directory</vt:lpstr>
      <vt:lpstr>Locate .doc </vt:lpstr>
      <vt:lpstr>Open .doc in the terminal</vt:lpstr>
      <vt:lpstr>Locate .mp3 </vt:lpstr>
      <vt:lpstr>Open .mp3 using terminal</vt:lpstr>
      <vt:lpstr>Locate .jpeg</vt:lpstr>
      <vt:lpstr>Open .jpeg using 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Megan Wilson</dc:creator>
  <cp:lastModifiedBy>Megan Wilson</cp:lastModifiedBy>
  <cp:revision>2</cp:revision>
  <dcterms:created xsi:type="dcterms:W3CDTF">2019-10-14T00:52:09Z</dcterms:created>
  <dcterms:modified xsi:type="dcterms:W3CDTF">2019-10-14T01:09:08Z</dcterms:modified>
</cp:coreProperties>
</file>