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F824-7702-4B50-80B1-F4887C01B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2: Terminal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0370E-6857-4C1A-8525-C7465F247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Wilson</a:t>
            </a:r>
          </a:p>
        </p:txBody>
      </p:sp>
    </p:spTree>
    <p:extLst>
      <p:ext uri="{BB962C8B-B14F-4D97-AF65-F5344CB8AC3E}">
        <p14:creationId xmlns:p14="http://schemas.microsoft.com/office/powerpoint/2010/main" val="112724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7DCC-2A2F-4819-B367-C6A787AD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8634E-4A3D-446C-BFD6-67C59CEF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038" y="2502466"/>
            <a:ext cx="358190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8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53A0-F524-4FC8-BE98-D871191C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5DFC8-514D-4FB1-A008-69A2CE92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922268"/>
            <a:ext cx="9613900" cy="24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A3C9-EFB9-4D3C-967D-A44ED6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F94D4-F325-4C14-8882-857F57C0E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2" y="2191586"/>
            <a:ext cx="9613900" cy="2060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AD706-AF9A-4A51-B655-820DC905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1" y="4591158"/>
            <a:ext cx="9686695" cy="120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1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4934-6F24-4C72-93B9-056530C4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0AE9D-FEEA-44B5-B19F-ABEEB01AD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53" y="3269605"/>
            <a:ext cx="6401693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274F8-3B7D-4159-B489-E9550F1A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82" y="2793289"/>
            <a:ext cx="348663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921-2DEF-4F60-89EC-C663B409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19A282-EA20-4E15-9D88-09DF423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91" y="2336800"/>
            <a:ext cx="801339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4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77C-82F8-4E85-86CC-69D96391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CA993-0FAE-4E29-AFA8-E6354A85F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042" y="2336800"/>
            <a:ext cx="8021892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9ECF-193F-4CCE-A47E-0447A4DD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655C4-C599-420C-935D-5BA7B40A6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08" y="2336800"/>
            <a:ext cx="803415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8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7157-41AC-4E24-9030-695D6FD4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B0179A-295F-47F7-8856-E44985F58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20285"/>
            <a:ext cx="9613900" cy="1652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4280E-F18B-45D4-91E2-96E4CA09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238368"/>
            <a:ext cx="9613861" cy="15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7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0A7B-FE72-4589-8C16-553532B5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B37A9-F4DD-45D1-9889-4F29E7DD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749" y="3034535"/>
            <a:ext cx="2925745" cy="2680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873F0-F465-460F-A9E6-482C7B66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06" y="3283778"/>
            <a:ext cx="650648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2864-F9E4-40C7-AD6E-038A74A1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C5954D-805A-4405-8853-BD4AB12F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60" y="2111612"/>
            <a:ext cx="6712781" cy="39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1227-E324-4B2D-9909-1782A859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B8A634-27C9-486E-BBFA-F3C1DA684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220" y="2612019"/>
            <a:ext cx="580153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8428-2830-439C-86D7-2B3BDB1F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E3713-7F33-469B-8B40-209088BD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41" y="2612019"/>
            <a:ext cx="585869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6FB0-3984-4026-B880-048866C2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1E330-BD44-4D3E-B35C-BF400691F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2" y="2289599"/>
            <a:ext cx="9613900" cy="1825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84D6A-16A9-4576-BB8B-7E22F3EC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2" y="4391450"/>
            <a:ext cx="9613900" cy="1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ACA9-EF15-40AE-91E4-690EE8A6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E2B4F3-C519-4A20-902E-8AB002DF6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94" y="2912098"/>
            <a:ext cx="636358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980-2AD0-4313-BAD3-EC9D91E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D78B3-8095-4B51-9C6D-B69D2D7F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009" y="2845414"/>
            <a:ext cx="667795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04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16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Homework 2: Terminal Challenge</vt:lpstr>
      <vt:lpstr>Challenge 1:</vt:lpstr>
      <vt:lpstr>PowerPoint Presentation</vt:lpstr>
      <vt:lpstr>PowerPoint Presentation</vt:lpstr>
      <vt:lpstr>PowerPoint Presentation</vt:lpstr>
      <vt:lpstr>PowerPoint Presentation</vt:lpstr>
      <vt:lpstr>Challenge 2: </vt:lpstr>
      <vt:lpstr>PowerPoint Presentation</vt:lpstr>
      <vt:lpstr>PowerPoint Presentation</vt:lpstr>
      <vt:lpstr>PowerPoint Presentation</vt:lpstr>
      <vt:lpstr>PowerPoint Presentation</vt:lpstr>
      <vt:lpstr>Challenge 3: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2: Terminal Challenge</dc:title>
  <dc:creator>Megan Wilson</dc:creator>
  <cp:lastModifiedBy>Megan Wilson</cp:lastModifiedBy>
  <cp:revision>4</cp:revision>
  <dcterms:created xsi:type="dcterms:W3CDTF">2019-11-02T03:22:18Z</dcterms:created>
  <dcterms:modified xsi:type="dcterms:W3CDTF">2019-11-02T03:52:34Z</dcterms:modified>
</cp:coreProperties>
</file>