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282140-63E4-42EF-9A7C-210B345EEBD2}">
  <a:tblStyle styleId="{B5282140-63E4-42EF-9A7C-210B345EE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4d4fb3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4d4fb3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4d4fb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4d4fb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4d4fb3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4d4fb3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4d4fb3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4d4fb3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ab55edc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ab55edc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4d4fb3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4d4fb3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b55edc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b55edc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4d4fb3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4d4fb3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64d4fb3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64d4fb3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40275"/>
            <a:ext cx="54162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/>
              <a:t>PRON’OL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Pronostic des matchs de l’Olympique Lyonnais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502325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BOUGY Mickael - ARRIBERT Alexandre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Points </a:t>
            </a:r>
            <a:r>
              <a:rPr lang="fr" sz="1800"/>
              <a:t>positifs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Application quasi fonctionnelle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Adaptable à tout écran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Points négatifs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Manque de temps pour la gestion des points en intégralité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Gestion des erreurs avec Firebase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l’application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b="1"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 d’application:</a:t>
            </a:r>
            <a:r>
              <a:rPr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Application de pronostic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-"/>
            </a:pPr>
            <a:r>
              <a:rPr b="1"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But de l’application:</a:t>
            </a:r>
            <a:r>
              <a:rPr lang="fr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L’utilisateur pronostique les futurs matchs de l’Olympique Lyonnais et doit trouver le bon pronostic pour gagner des points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 / Création de compte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17225" y="1967600"/>
            <a:ext cx="3084000" cy="1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Utilisation de Firebase 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Authentification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Création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900" y="926550"/>
            <a:ext cx="2241925" cy="3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601" y="1145775"/>
            <a:ext cx="2012915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7172325" y="4398650"/>
            <a:ext cx="771600" cy="27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5"/>
          <p:cNvCxnSpPr>
            <a:stCxn id="150" idx="1"/>
            <a:endCxn id="149" idx="3"/>
          </p:cNvCxnSpPr>
          <p:nvPr/>
        </p:nvCxnSpPr>
        <p:spPr>
          <a:xfrm rot="10800000">
            <a:off x="6226425" y="2911100"/>
            <a:ext cx="945900" cy="162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 principale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2036450"/>
            <a:ext cx="28935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Navigation bar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Liste des matchs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Historique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800"/>
              <a:t>Prochain match à venir</a:t>
            </a:r>
            <a:endParaRPr sz="18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001" y="474350"/>
            <a:ext cx="2544400" cy="44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5816500" y="946050"/>
            <a:ext cx="2495400" cy="36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6"/>
          <p:cNvCxnSpPr>
            <a:endCxn id="159" idx="1"/>
          </p:cNvCxnSpPr>
          <p:nvPr/>
        </p:nvCxnSpPr>
        <p:spPr>
          <a:xfrm flipH="1" rot="10800000">
            <a:off x="3848200" y="1126950"/>
            <a:ext cx="1968300" cy="299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code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988700" y="2290800"/>
            <a:ext cx="31953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Segmentation par packages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007747"/>
            <a:ext cx="3195225" cy="375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</a:t>
            </a:r>
            <a:endParaRPr/>
          </a:p>
        </p:txBody>
      </p:sp>
      <p:graphicFrame>
        <p:nvGraphicFramePr>
          <p:cNvPr id="173" name="Google Shape;173;p18"/>
          <p:cNvGraphicFramePr/>
          <p:nvPr/>
        </p:nvGraphicFramePr>
        <p:xfrm>
          <a:off x="646350" y="186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{B5282140-63E4-42EF-9A7C-210B345EEBD2}</a:tableStyleId>
              </a:tblPr>
              <a:tblGrid>
                <a:gridCol w="6516375"/>
                <a:gridCol w="1334900"/>
              </a:tblGrid>
              <a:tr h="46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Implémentation de la base de données FireBase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OK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Envoi / 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rapatriement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 des données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OK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ffichage des scores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OK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18"/>
          <p:cNvGraphicFramePr/>
          <p:nvPr/>
        </p:nvGraphicFramePr>
        <p:xfrm>
          <a:off x="1127125" y="567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{B5282140-63E4-42EF-9A7C-210B345EEBD2}</a:tableStyleId>
              </a:tblPr>
              <a:tblGrid>
                <a:gridCol w="4819650"/>
                <a:gridCol w="8953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sélection des temps (présent, imparfait,...) à travailler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en mode “Challenge”, affichage du meilleur score et du score de la partie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Choix de la durée du challenge (1 min, 3 min, 5 min)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supplémentaires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1371600" y="1531625"/>
            <a:ext cx="6516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Ajout des autres équipes (Féminine, U19 ..)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Ajout des matchs de compétitions en couleur (LDC,Coupe de France..)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Compétition entre utilisateurs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 sz="1800">
                <a:solidFill>
                  <a:schemeClr val="lt1"/>
                </a:solidFill>
              </a:rPr>
              <a:t>Système de notification (match à pronostiquer)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Problèmes rencontrés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734100" y="1574025"/>
            <a:ext cx="76974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Gestion de Git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Récupération des informations / erreur de la base de données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Gestion des points selon le pronostic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démonstration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