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8"/>
  </p:notesMasterIdLst>
  <p:sldIdLst>
    <p:sldId id="256" r:id="rId2"/>
    <p:sldId id="263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94"/>
  </p:normalViewPr>
  <p:slideViewPr>
    <p:cSldViewPr snapToGrid="0" snapToObjects="1">
      <p:cViewPr varScale="1">
        <p:scale>
          <a:sx n="62" d="100"/>
          <a:sy n="62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25F6-BC5E-4845-886D-11FB45488D72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BE87-F973-4992-B0B7-1FC3B21C4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6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EImX3FLe1w&amp;feature=youtu.b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https://www.youtube.com/watch?v=mEImX3FLe1w&amp;feature=youtu.be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CBE87-F973-4992-B0B7-1FC3B21C47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65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947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784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0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00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4172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9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548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73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05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68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633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B1EB507-5A29-E74F-A5FF-C96683D25E4F}" type="datetimeFigureOut">
              <a:rPr lang="nl-BE" smtClean="0"/>
              <a:t>11/12/2019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93B659-DE6C-4B46-AA1F-DEFECA1A1249}" type="slidenum">
              <a:rPr lang="nl-BE" smtClean="0"/>
              <a:t>‹N°›</a:t>
            </a:fld>
            <a:endParaRPr lang="nl-B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9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EImX3FLe1w?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C809F62-F543-406A-B642-2F1A476E4B79}"/>
              </a:ext>
            </a:extLst>
          </p:cNvPr>
          <p:cNvSpPr txBox="1"/>
          <p:nvPr/>
        </p:nvSpPr>
        <p:spPr>
          <a:xfrm>
            <a:off x="1409594" y="2746090"/>
            <a:ext cx="957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/>
              <a:t>Hanyang</a:t>
            </a:r>
            <a:r>
              <a:rPr lang="fr-FR" sz="5400" dirty="0"/>
              <a:t> </a:t>
            </a:r>
            <a:r>
              <a:rPr lang="fr-FR" sz="5400" dirty="0" err="1"/>
              <a:t>Personal</a:t>
            </a:r>
            <a:r>
              <a:rPr lang="fr-FR" sz="5400" dirty="0"/>
              <a:t> Gym Trainer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7F7442-4328-40AB-91A8-D694E43244FD}"/>
              </a:ext>
            </a:extLst>
          </p:cNvPr>
          <p:cNvSpPr txBox="1"/>
          <p:nvPr/>
        </p:nvSpPr>
        <p:spPr>
          <a:xfrm>
            <a:off x="704849" y="5162550"/>
            <a:ext cx="376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Mickael NGUYEN</a:t>
            </a:r>
          </a:p>
          <a:p>
            <a:r>
              <a:rPr lang="fr-FR" dirty="0"/>
              <a:t>Kobe GROBBEN</a:t>
            </a:r>
          </a:p>
          <a:p>
            <a:r>
              <a:rPr lang="fr-FR" dirty="0"/>
              <a:t>William CHAN</a:t>
            </a:r>
          </a:p>
          <a:p>
            <a:r>
              <a:rPr lang="fr-FR" dirty="0"/>
              <a:t>Fabian BECK</a:t>
            </a:r>
          </a:p>
          <a:p>
            <a:r>
              <a:rPr lang="fr-FR" dirty="0"/>
              <a:t>Software Engineering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72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10AF0-2ACA-4092-A842-0595BBBC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B567B-36F2-4AD9-A04D-F328FF02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Use Case Diagram</a:t>
            </a:r>
          </a:p>
          <a:p>
            <a:r>
              <a:rPr lang="fr-FR" dirty="0" err="1"/>
              <a:t>Overall</a:t>
            </a:r>
            <a:r>
              <a:rPr lang="fr-FR" dirty="0"/>
              <a:t> Architecture</a:t>
            </a:r>
          </a:p>
          <a:p>
            <a:r>
              <a:rPr lang="fr-FR" dirty="0" err="1"/>
              <a:t>Demonstration</a:t>
            </a:r>
            <a:endParaRPr lang="fr-FR" dirty="0"/>
          </a:p>
          <a:p>
            <a:pPr lvl="1"/>
            <a:r>
              <a:rPr lang="fr-FR" dirty="0"/>
              <a:t>Login/Registration</a:t>
            </a:r>
          </a:p>
          <a:p>
            <a:pPr lvl="1"/>
            <a:r>
              <a:rPr lang="fr-FR" dirty="0"/>
              <a:t>Main Page</a:t>
            </a:r>
          </a:p>
          <a:p>
            <a:pPr lvl="1"/>
            <a:r>
              <a:rPr lang="fr-FR" dirty="0"/>
              <a:t>Settings</a:t>
            </a:r>
          </a:p>
          <a:p>
            <a:pPr lvl="1"/>
            <a:r>
              <a:rPr lang="fr-FR" dirty="0" err="1"/>
              <a:t>Workout</a:t>
            </a:r>
            <a:r>
              <a:rPr lang="fr-FR" dirty="0"/>
              <a:t> Session</a:t>
            </a:r>
          </a:p>
          <a:p>
            <a:pPr lvl="1"/>
            <a:r>
              <a:rPr lang="fr-FR"/>
              <a:t>Map</a:t>
            </a:r>
            <a:endParaRPr lang="fr-FR" dirty="0"/>
          </a:p>
          <a:p>
            <a:r>
              <a:rPr lang="fr-FR" dirty="0"/>
              <a:t>Conclusion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28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024ED-A2F4-9F4D-AB7C-16673E97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86351" cy="5857875"/>
          </a:xfrm>
        </p:spPr>
        <p:txBody>
          <a:bodyPr/>
          <a:lstStyle/>
          <a:p>
            <a:r>
              <a:rPr lang="nl-BE" dirty="0"/>
              <a:t>Use-case </a:t>
            </a:r>
            <a:br>
              <a:rPr lang="nl-BE" dirty="0"/>
            </a:br>
            <a:r>
              <a:rPr lang="nl-BE" dirty="0"/>
              <a:t>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97F99-9A20-EA4C-940C-932363CEB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47806" y="218681"/>
            <a:ext cx="4558094" cy="62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48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A2629-BFEA-6A49-97B6-90CBD51C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Overall architecture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F01881-69D6-4F93-A961-0BDB758DE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431" y="1510303"/>
            <a:ext cx="9823142" cy="5239766"/>
          </a:xfrm>
        </p:spPr>
      </p:pic>
    </p:spTree>
    <p:extLst>
      <p:ext uri="{BB962C8B-B14F-4D97-AF65-F5344CB8AC3E}">
        <p14:creationId xmlns:p14="http://schemas.microsoft.com/office/powerpoint/2010/main" val="277010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B177-FA8A-8D40-AEDC-CCC4AF8A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3" name="Média en ligne 2" title="Hanyang gym project video">
            <a:hlinkClick r:id="" action="ppaction://media"/>
            <a:extLst>
              <a:ext uri="{FF2B5EF4-FFF2-40B4-BE49-F238E27FC236}">
                <a16:creationId xmlns:a16="http://schemas.microsoft.com/office/drawing/2014/main" id="{5ACC3286-6A03-432C-BC1E-00DF2D62EF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F8AE7-7773-3A46-9B91-46CC86ED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Conclusion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D04C3B-65AF-5949-8ADE-FE68CDDD9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>
                <a:sym typeface="Wingdings" pitchFamily="2" charset="2"/>
              </a:rPr>
              <a:t>Unique features:</a:t>
            </a:r>
          </a:p>
          <a:p>
            <a:pPr lvl="1"/>
            <a:r>
              <a:rPr lang="nl-BE" dirty="0">
                <a:sym typeface="Wingdings" pitchFamily="2" charset="2"/>
              </a:rPr>
              <a:t>Take sleep </a:t>
            </a:r>
            <a:r>
              <a:rPr lang="nl-BE" dirty="0" err="1">
                <a:sym typeface="Wingdings" pitchFamily="2" charset="2"/>
              </a:rPr>
              <a:t>quality</a:t>
            </a:r>
            <a:r>
              <a:rPr lang="nl-BE" dirty="0">
                <a:sym typeface="Wingdings" pitchFamily="2" charset="2"/>
              </a:rPr>
              <a:t> as indicator </a:t>
            </a:r>
            <a:r>
              <a:rPr lang="nl-BE" dirty="0" err="1">
                <a:sym typeface="Wingdings" pitchFamily="2" charset="2"/>
              </a:rPr>
              <a:t>for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workout</a:t>
            </a:r>
            <a:r>
              <a:rPr lang="nl-BE" dirty="0">
                <a:sym typeface="Wingdings" pitchFamily="2" charset="2"/>
              </a:rPr>
              <a:t> performance</a:t>
            </a:r>
          </a:p>
          <a:p>
            <a:pPr lvl="1"/>
            <a:r>
              <a:rPr lang="fr-FR" dirty="0">
                <a:sym typeface="Wingdings" pitchFamily="2" charset="2"/>
              </a:rPr>
              <a:t>Unique </a:t>
            </a:r>
            <a:r>
              <a:rPr lang="fr-FR" dirty="0" err="1">
                <a:sym typeface="Wingdings" pitchFamily="2" charset="2"/>
              </a:rPr>
              <a:t>weight</a:t>
            </a:r>
            <a:r>
              <a:rPr lang="fr-FR" dirty="0">
                <a:sym typeface="Wingdings" pitchFamily="2" charset="2"/>
              </a:rPr>
              <a:t> modification</a:t>
            </a:r>
          </a:p>
          <a:p>
            <a:pPr lvl="1"/>
            <a:r>
              <a:rPr lang="fr-FR" dirty="0" err="1">
                <a:sym typeface="Wingdings" pitchFamily="2" charset="2"/>
              </a:rPr>
              <a:t>Special</a:t>
            </a:r>
            <a:r>
              <a:rPr lang="fr-FR" dirty="0">
                <a:sym typeface="Wingdings" pitchFamily="2" charset="2"/>
              </a:rPr>
              <a:t> guidance </a:t>
            </a:r>
            <a:r>
              <a:rPr lang="fr-FR" dirty="0" err="1">
                <a:sym typeface="Wingdings" pitchFamily="2" charset="2"/>
              </a:rPr>
              <a:t>during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workout</a:t>
            </a:r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 err="1">
                <a:sym typeface="Wingdings" pitchFamily="2" charset="2"/>
              </a:rPr>
              <a:t>Unfinished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requirements</a:t>
            </a:r>
            <a:r>
              <a:rPr lang="fr-FR" dirty="0">
                <a:sym typeface="Wingdings" pitchFamily="2" charset="2"/>
              </a:rPr>
              <a:t>:</a:t>
            </a:r>
          </a:p>
          <a:p>
            <a:pPr lvl="1"/>
            <a:r>
              <a:rPr lang="fr-FR" dirty="0" err="1">
                <a:sym typeface="Wingdings" pitchFamily="2" charset="2"/>
              </a:rPr>
              <a:t>Delete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account</a:t>
            </a:r>
            <a:endParaRPr lang="fr-FR" dirty="0">
              <a:sym typeface="Wingdings" pitchFamily="2" charset="2"/>
            </a:endParaRPr>
          </a:p>
          <a:p>
            <a:pPr lvl="1"/>
            <a:r>
              <a:rPr lang="fr-FR" dirty="0" err="1">
                <a:sym typeface="Wingdings" pitchFamily="2" charset="2"/>
              </a:rPr>
              <a:t>Calendar</a:t>
            </a:r>
            <a:endParaRPr lang="fr-FR" dirty="0">
              <a:sym typeface="Wingdings" pitchFamily="2" charset="2"/>
            </a:endParaRPr>
          </a:p>
          <a:p>
            <a:pPr lvl="1"/>
            <a:r>
              <a:rPr lang="fr-FR" dirty="0">
                <a:sym typeface="Wingdings" pitchFamily="2" charset="2"/>
              </a:rPr>
              <a:t>Real time user </a:t>
            </a:r>
            <a:r>
              <a:rPr lang="fr-FR" dirty="0" err="1">
                <a:sym typeface="Wingdings" pitchFamily="2" charset="2"/>
              </a:rPr>
              <a:t>activity</a:t>
            </a:r>
            <a:endParaRPr lang="fr-FR" dirty="0">
              <a:sym typeface="Wingdings" pitchFamily="2" charset="2"/>
            </a:endParaRPr>
          </a:p>
          <a:p>
            <a:pPr lvl="1"/>
            <a:r>
              <a:rPr lang="fr-FR" dirty="0" err="1">
                <a:sym typeface="Wingdings" pitchFamily="2" charset="2"/>
              </a:rPr>
              <a:t>Automatically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generate</a:t>
            </a:r>
            <a:r>
              <a:rPr lang="fr-FR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workout schedule</a:t>
            </a:r>
          </a:p>
          <a:p>
            <a:pPr lvl="1"/>
            <a:endParaRPr lang="fr-FR" dirty="0">
              <a:sym typeface="Wingdings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9567152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8</TotalTime>
  <Words>91</Words>
  <Application>Microsoft Office PowerPoint</Application>
  <PresentationFormat>Grand écran</PresentationFormat>
  <Paragraphs>32</Paragraphs>
  <Slides>6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Cadrage</vt:lpstr>
      <vt:lpstr>Présentation PowerPoint</vt:lpstr>
      <vt:lpstr>Structure</vt:lpstr>
      <vt:lpstr>Use-case  Diagram</vt:lpstr>
      <vt:lpstr>Overall architecture</vt:lpstr>
      <vt:lpstr>Demo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Mickaël NGUYEN</dc:creator>
  <cp:lastModifiedBy>William Chan</cp:lastModifiedBy>
  <cp:revision>6</cp:revision>
  <dcterms:created xsi:type="dcterms:W3CDTF">2019-12-11T09:45:23Z</dcterms:created>
  <dcterms:modified xsi:type="dcterms:W3CDTF">2019-12-11T14:22:37Z</dcterms:modified>
</cp:coreProperties>
</file>