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65146" autoAdjust="0"/>
  </p:normalViewPr>
  <p:slideViewPr>
    <p:cSldViewPr snapToGrid="0">
      <p:cViewPr varScale="1">
        <p:scale>
          <a:sx n="50" d="100"/>
          <a:sy n="50" d="100"/>
        </p:scale>
        <p:origin x="1656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kael Bocquet" userId="bfd7c0c05aa348ad" providerId="LiveId" clId="{DE42DE22-DAD4-4362-90AA-641A0CE219EE}"/>
    <pc:docChg chg="custSel modSld sldOrd modShowInfo">
      <pc:chgData name="Mickael Bocquet" userId="bfd7c0c05aa348ad" providerId="LiveId" clId="{DE42DE22-DAD4-4362-90AA-641A0CE219EE}" dt="2023-04-07T11:55:26.216" v="16" actId="27636"/>
      <pc:docMkLst>
        <pc:docMk/>
      </pc:docMkLst>
      <pc:sldChg chg="modNotesTx">
        <pc:chgData name="Mickael Bocquet" userId="bfd7c0c05aa348ad" providerId="LiveId" clId="{DE42DE22-DAD4-4362-90AA-641A0CE219EE}" dt="2023-04-07T11:53:56.142" v="3" actId="20577"/>
        <pc:sldMkLst>
          <pc:docMk/>
          <pc:sldMk cId="2651966313" sldId="256"/>
        </pc:sldMkLst>
      </pc:sldChg>
      <pc:sldChg chg="modNotesTx">
        <pc:chgData name="Mickael Bocquet" userId="bfd7c0c05aa348ad" providerId="LiveId" clId="{DE42DE22-DAD4-4362-90AA-641A0CE219EE}" dt="2023-04-07T11:53:59.884" v="4" actId="20577"/>
        <pc:sldMkLst>
          <pc:docMk/>
          <pc:sldMk cId="4255126320" sldId="257"/>
        </pc:sldMkLst>
      </pc:sldChg>
      <pc:sldChg chg="modNotesTx">
        <pc:chgData name="Mickael Bocquet" userId="bfd7c0c05aa348ad" providerId="LiveId" clId="{DE42DE22-DAD4-4362-90AA-641A0CE219EE}" dt="2023-04-07T11:54:02.140" v="5" actId="20577"/>
        <pc:sldMkLst>
          <pc:docMk/>
          <pc:sldMk cId="1256312896" sldId="258"/>
        </pc:sldMkLst>
      </pc:sldChg>
      <pc:sldChg chg="addSp delSp modSp mod modNotesTx">
        <pc:chgData name="Mickael Bocquet" userId="bfd7c0c05aa348ad" providerId="LiveId" clId="{DE42DE22-DAD4-4362-90AA-641A0CE219EE}" dt="2023-04-07T11:55:26.216" v="16" actId="27636"/>
        <pc:sldMkLst>
          <pc:docMk/>
          <pc:sldMk cId="3407522432" sldId="259"/>
        </pc:sldMkLst>
        <pc:spChg chg="mod">
          <ac:chgData name="Mickael Bocquet" userId="bfd7c0c05aa348ad" providerId="LiveId" clId="{DE42DE22-DAD4-4362-90AA-641A0CE219EE}" dt="2023-04-07T11:55:26.216" v="16" actId="27636"/>
          <ac:spMkLst>
            <pc:docMk/>
            <pc:sldMk cId="3407522432" sldId="259"/>
            <ac:spMk id="2" creationId="{25E924D0-CBCE-FF5A-AFE4-809C09B8A1A9}"/>
          </ac:spMkLst>
        </pc:spChg>
        <pc:spChg chg="add del mod">
          <ac:chgData name="Mickael Bocquet" userId="bfd7c0c05aa348ad" providerId="LiveId" clId="{DE42DE22-DAD4-4362-90AA-641A0CE219EE}" dt="2023-04-07T11:55:18.814" v="14"/>
          <ac:spMkLst>
            <pc:docMk/>
            <pc:sldMk cId="3407522432" sldId="259"/>
            <ac:spMk id="4" creationId="{CF517E0B-075B-3676-6505-81DCEBB77D2D}"/>
          </ac:spMkLst>
        </pc:spChg>
        <pc:picChg chg="add mod">
          <ac:chgData name="Mickael Bocquet" userId="bfd7c0c05aa348ad" providerId="LiveId" clId="{DE42DE22-DAD4-4362-90AA-641A0CE219EE}" dt="2023-04-07T11:55:18.814" v="14"/>
          <ac:picMkLst>
            <pc:docMk/>
            <pc:sldMk cId="3407522432" sldId="259"/>
            <ac:picMk id="5" creationId="{4DF785DF-5578-CA76-819F-F6527F9FD4E0}"/>
          </ac:picMkLst>
        </pc:picChg>
        <pc:picChg chg="del">
          <ac:chgData name="Mickael Bocquet" userId="bfd7c0c05aa348ad" providerId="LiveId" clId="{DE42DE22-DAD4-4362-90AA-641A0CE219EE}" dt="2023-04-07T11:54:16.075" v="10" actId="478"/>
          <ac:picMkLst>
            <pc:docMk/>
            <pc:sldMk cId="3407522432" sldId="259"/>
            <ac:picMk id="6" creationId="{1BE195D6-AC9F-CAD4-F7C1-515C45E3DB05}"/>
          </ac:picMkLst>
        </pc:picChg>
      </pc:sldChg>
      <pc:sldChg chg="addSp delSp modSp mod ord modNotesTx">
        <pc:chgData name="Mickael Bocquet" userId="bfd7c0c05aa348ad" providerId="LiveId" clId="{DE42DE22-DAD4-4362-90AA-641A0CE219EE}" dt="2023-04-07T11:55:10.627" v="13" actId="27636"/>
        <pc:sldMkLst>
          <pc:docMk/>
          <pc:sldMk cId="4149509403" sldId="260"/>
        </pc:sldMkLst>
        <pc:spChg chg="mod">
          <ac:chgData name="Mickael Bocquet" userId="bfd7c0c05aa348ad" providerId="LiveId" clId="{DE42DE22-DAD4-4362-90AA-641A0CE219EE}" dt="2023-04-07T11:55:10.627" v="13" actId="27636"/>
          <ac:spMkLst>
            <pc:docMk/>
            <pc:sldMk cId="4149509403" sldId="260"/>
            <ac:spMk id="2" creationId="{20AFD102-1921-D7D6-4D76-193FA47DFCC9}"/>
          </ac:spMkLst>
        </pc:spChg>
        <pc:spChg chg="add del mod">
          <ac:chgData name="Mickael Bocquet" userId="bfd7c0c05aa348ad" providerId="LiveId" clId="{DE42DE22-DAD4-4362-90AA-641A0CE219EE}" dt="2023-04-07T11:54:36.114" v="11"/>
          <ac:spMkLst>
            <pc:docMk/>
            <pc:sldMk cId="4149509403" sldId="260"/>
            <ac:spMk id="5" creationId="{FADFC6F0-D768-68C2-6FF3-A9C2E28DC517}"/>
          </ac:spMkLst>
        </pc:spChg>
        <pc:picChg chg="del">
          <ac:chgData name="Mickael Bocquet" userId="bfd7c0c05aa348ad" providerId="LiveId" clId="{DE42DE22-DAD4-4362-90AA-641A0CE219EE}" dt="2023-04-07T11:54:13.946" v="9" actId="478"/>
          <ac:picMkLst>
            <pc:docMk/>
            <pc:sldMk cId="4149509403" sldId="260"/>
            <ac:picMk id="4" creationId="{DEE3704C-3591-CE95-FA11-C1BF527AE052}"/>
          </ac:picMkLst>
        </pc:picChg>
        <pc:picChg chg="add mod">
          <ac:chgData name="Mickael Bocquet" userId="bfd7c0c05aa348ad" providerId="LiveId" clId="{DE42DE22-DAD4-4362-90AA-641A0CE219EE}" dt="2023-04-07T11:54:36.114" v="11"/>
          <ac:picMkLst>
            <pc:docMk/>
            <pc:sldMk cId="4149509403" sldId="260"/>
            <ac:picMk id="6" creationId="{CB3744EE-9B3F-08F9-3AE2-5E9371C20601}"/>
          </ac:picMkLst>
        </pc:picChg>
      </pc:sldChg>
      <pc:sldChg chg="modNotesTx">
        <pc:chgData name="Mickael Bocquet" userId="bfd7c0c05aa348ad" providerId="LiveId" clId="{DE42DE22-DAD4-4362-90AA-641A0CE219EE}" dt="2023-04-07T11:54:10.054" v="8" actId="6549"/>
        <pc:sldMkLst>
          <pc:docMk/>
          <pc:sldMk cId="683387302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37F56-D5C7-4972-A12B-A85CA1FA4729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EFA34-084C-4F20-9B6B-8284097330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456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EFA34-084C-4F20-9B6B-82840973305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318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0" dirty="0">
              <a:latin typeface="+mj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EFA34-084C-4F20-9B6B-8284097330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632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EFA34-084C-4F20-9B6B-82840973305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552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EFA34-084C-4F20-9B6B-82840973305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154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EFA34-084C-4F20-9B6B-82840973305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372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EFA34-084C-4F20-9B6B-82840973305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29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4DDCC8-471E-70F0-567D-929F5AC2E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855330-A30B-7B15-190A-032D1177D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62F332-7F59-DB3C-E6A0-34CDA444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E50A-8310-4229-B78D-4B59B18C9788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258880-4E3D-06E1-FAF1-BEBC25FB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8C3443-7CD9-E53D-6A7C-036FE6EA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38D3-CAD2-4198-86B3-5C53C8315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56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EB41A4-5B06-0473-76A7-0840D6BE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2F5E09-FE4D-FB0C-C465-C79CBE0B9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DFF454-82B5-D72B-BED1-C13BDE42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E50A-8310-4229-B78D-4B59B18C9788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106C77-6F6C-20FF-FD21-F9DDDF39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D37B09-2AF1-4C9E-B0B0-C9EC1FCC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38D3-CAD2-4198-86B3-5C53C8315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79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2C71853-BABB-66A0-5E53-777797333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779347-54A4-1729-4F22-A9C1077EC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7D5CED-D919-71F2-A387-47365D08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E50A-8310-4229-B78D-4B59B18C9788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138F7C-66C0-0186-CB90-635D910F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6BA75B-7C17-E0F0-12A7-550C4AA0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38D3-CAD2-4198-86B3-5C53C8315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50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5F7CEA-A8CA-47D4-BF7A-162F9CB3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1DDAEA-5386-946A-9F1A-4B8931C2E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9B08EB-F770-B0EA-85D7-F46E4E3B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E50A-8310-4229-B78D-4B59B18C9788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AC70FD-BFE2-7E5C-5BD5-575468D8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08E4B7-5D52-D6B0-74B8-DF02841F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38D3-CAD2-4198-86B3-5C53C8315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64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B9F880-7CF4-3968-1390-8FEBE3F8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2D6437-844A-B0DA-0F08-31099EBF4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DE930D-C659-3BA1-CC5B-1674337A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E50A-8310-4229-B78D-4B59B18C9788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F3752B-9326-8BA6-05B9-5C722C14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37E362-1D2E-F844-A340-77A269C6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38D3-CAD2-4198-86B3-5C53C8315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58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44E4C2-17C9-E663-5338-7E28D700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90ACC8-A7B6-F691-FCD5-AF8B5D981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848C59-F452-E1C8-FD79-2B7E212D1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2C3E34-5687-4E3E-4803-9DFE2F2C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E50A-8310-4229-B78D-4B59B18C9788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161EA9-C5C9-1A14-EB07-3C9DE7FD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49B553-9706-259E-AB94-CE58450C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38D3-CAD2-4198-86B3-5C53C8315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91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57A5A2-8AC4-DE0E-E7B7-6B80C90F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AE775F-8411-9B04-ECA6-8E0CB9283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D8B007-E60E-28CF-E958-AAD097AEC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4B2BC5-E233-8881-C9EE-F2DE42D10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876FA25-FF50-E610-6318-DB0EF7FA8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BD02EC0-C04C-ABE8-A65E-473DC629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E50A-8310-4229-B78D-4B59B18C9788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6EE926B-CC22-FEB2-C5BA-F6CFDE89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BF0CB4D-CBEA-BF0E-21B4-62691B3A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38D3-CAD2-4198-86B3-5C53C8315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02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1683E-0831-86C4-AD02-C6F5695A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A165854-7BBD-62DE-91B9-7D46EBB0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E50A-8310-4229-B78D-4B59B18C9788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1EF2A0-BCCC-E4F1-E99F-F2A7D487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B16BCF-CECF-39F9-7FDD-88CC1D90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38D3-CAD2-4198-86B3-5C53C8315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26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18C5A06-ABDA-C6A5-898F-CC9F2554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E50A-8310-4229-B78D-4B59B18C9788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6C2302-04CF-0377-D2CE-A4F0DD3B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EE3C8A-2910-CDC3-B50A-2C3A3316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38D3-CAD2-4198-86B3-5C53C8315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18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027431-0B5B-547F-2AB9-36A6FE38B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AA2A63-061E-A6A7-B580-88DC935A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2FE090-0855-1993-80BA-5B02BD326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B547BD-1E4C-8EEB-9EE8-7934F34C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E50A-8310-4229-B78D-4B59B18C9788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BB9851-C9A1-F80E-FCAF-09E95F42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01528C-A493-0D3A-5E9A-7E434E17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38D3-CAD2-4198-86B3-5C53C8315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60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09CABA-8365-C6B6-BC20-C3530E7F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51226B-E366-C9FE-1F4F-80C98F714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255AB8-B2C7-CE66-4D3A-7F8A1674B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754BA2-DC5D-D01B-16AF-1A562B7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E50A-8310-4229-B78D-4B59B18C9788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8A95D4-B427-D740-A1B1-72F699A44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58B512-6690-BDFF-160F-970BB9C4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38D3-CAD2-4198-86B3-5C53C8315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94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90D7E9B-2E13-8119-20F0-EEB6F552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F2709C-5515-2154-04F4-51F1D2CF6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C5A6E7-759D-9F90-F457-CE18A80CB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4E50A-8310-4229-B78D-4B59B18C9788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EA6B8B-7DF3-3499-8FA9-124FF31F7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3B67DC-070D-24D0-AA65-2DC0E622B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038D3-CAD2-4198-86B3-5C53C8315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46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BB1E38A-B3A1-C9C6-2DD0-B219406B1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529" y="3509963"/>
            <a:ext cx="8572941" cy="321326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6C22987-2D71-4591-7BA1-6369E383E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960437"/>
            <a:ext cx="9144000" cy="2387600"/>
          </a:xfrm>
        </p:spPr>
        <p:txBody>
          <a:bodyPr/>
          <a:lstStyle/>
          <a:p>
            <a:r>
              <a:rPr lang="fr-FR" b="1" dirty="0"/>
              <a:t>Rapport mensuel des actions marketing</a:t>
            </a:r>
          </a:p>
        </p:txBody>
      </p:sp>
    </p:spTree>
    <p:extLst>
      <p:ext uri="{BB962C8B-B14F-4D97-AF65-F5344CB8AC3E}">
        <p14:creationId xmlns:p14="http://schemas.microsoft.com/office/powerpoint/2010/main" val="265196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84"/>
    </mc:Choice>
    <mc:Fallback xmlns="">
      <p:transition spd="slow" advTm="708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31156-C1D6-80C0-EE68-75B5BB6F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proportion des ventes par catégorie de produit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C86831A-9F41-203B-8C66-950899622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712" y="1825625"/>
            <a:ext cx="5594576" cy="4351338"/>
          </a:xfrm>
        </p:spPr>
      </p:pic>
    </p:spTree>
    <p:extLst>
      <p:ext uri="{BB962C8B-B14F-4D97-AF65-F5344CB8AC3E}">
        <p14:creationId xmlns:p14="http://schemas.microsoft.com/office/powerpoint/2010/main" val="425512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61F603-9925-3930-74CF-BA04A2835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montant des achats des clients </a:t>
            </a:r>
            <a:br>
              <a:rPr lang="fr-FR" dirty="0"/>
            </a:br>
            <a:r>
              <a:rPr lang="fr-FR" dirty="0"/>
              <a:t>(montant du panier)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E160FA86-B6BB-F570-260F-D07003CFF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712" y="1825625"/>
            <a:ext cx="5594576" cy="4351338"/>
          </a:xfrm>
        </p:spPr>
      </p:pic>
    </p:spTree>
    <p:extLst>
      <p:ext uri="{BB962C8B-B14F-4D97-AF65-F5344CB8AC3E}">
        <p14:creationId xmlns:p14="http://schemas.microsoft.com/office/powerpoint/2010/main" val="125631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AFD102-1921-D7D6-4D76-193FA47D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Nombre d’achat des clients et nombre de visites sur le site web au cours du temps</a:t>
            </a:r>
          </a:p>
        </p:txBody>
      </p:sp>
      <p:pic>
        <p:nvPicPr>
          <p:cNvPr id="6" name="Espace réservé du contenu 6">
            <a:extLst>
              <a:ext uri="{FF2B5EF4-FFF2-40B4-BE49-F238E27FC236}">
                <a16:creationId xmlns:a16="http://schemas.microsoft.com/office/drawing/2014/main" id="{CB3744EE-9B3F-08F9-3AE2-5E9371C20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712" y="1825625"/>
            <a:ext cx="5594576" cy="4351338"/>
          </a:xfrm>
        </p:spPr>
      </p:pic>
    </p:spTree>
    <p:extLst>
      <p:ext uri="{BB962C8B-B14F-4D97-AF65-F5344CB8AC3E}">
        <p14:creationId xmlns:p14="http://schemas.microsoft.com/office/powerpoint/2010/main" val="414950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E924D0-CBCE-FF5A-AFE4-809C09B8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La variabilité du temps passé par les visiteurs sur le site web et le temps passé par les visiteurs sur le site web </a:t>
            </a:r>
            <a:endParaRPr lang="fr-FR" dirty="0"/>
          </a:p>
        </p:txBody>
      </p:sp>
      <p:pic>
        <p:nvPicPr>
          <p:cNvPr id="5" name="Espace réservé du contenu 10">
            <a:extLst>
              <a:ext uri="{FF2B5EF4-FFF2-40B4-BE49-F238E27FC236}">
                <a16:creationId xmlns:a16="http://schemas.microsoft.com/office/drawing/2014/main" id="{4DF785DF-5578-CA76-819F-F6527F9FD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712" y="1825625"/>
            <a:ext cx="5594576" cy="4351338"/>
          </a:xfrm>
        </p:spPr>
      </p:pic>
    </p:spTree>
    <p:extLst>
      <p:ext uri="{BB962C8B-B14F-4D97-AF65-F5344CB8AC3E}">
        <p14:creationId xmlns:p14="http://schemas.microsoft.com/office/powerpoint/2010/main" val="340752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484DEF-DE09-125B-9F99-77C2423A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L’évolution du chiffre d’affaires dans les prochains mois</a:t>
            </a:r>
          </a:p>
        </p:txBody>
      </p:sp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02F3F596-FFBD-8498-24ED-28456DCC4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712" y="1825625"/>
            <a:ext cx="55945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873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78</Words>
  <Application>Microsoft Office PowerPoint</Application>
  <PresentationFormat>Grand écran</PresentationFormat>
  <Paragraphs>13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Rapport mensuel des actions marketing</vt:lpstr>
      <vt:lpstr>La proportion des ventes par catégorie de produit</vt:lpstr>
      <vt:lpstr>le montant des achats des clients  (montant du panier)</vt:lpstr>
      <vt:lpstr>Nombre d’achat des clients et nombre de visites sur le site web au cours du temps</vt:lpstr>
      <vt:lpstr>La variabilité du temps passé par les visiteurs sur le site web et le temps passé par les visiteurs sur le site web </vt:lpstr>
      <vt:lpstr>L’évolution du chiffre d’affaires dans les prochains mois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Mickael Bocquet</dc:creator>
  <cp:lastModifiedBy>Mickael Bocquet</cp:lastModifiedBy>
  <cp:revision>2</cp:revision>
  <dcterms:created xsi:type="dcterms:W3CDTF">2023-03-04T13:56:34Z</dcterms:created>
  <dcterms:modified xsi:type="dcterms:W3CDTF">2023-04-07T11:55:29Z</dcterms:modified>
</cp:coreProperties>
</file>