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3"/>
  </p:notesMasterIdLst>
  <p:sldIdLst>
    <p:sldId id="256" r:id="rId2"/>
    <p:sldId id="257" r:id="rId3"/>
    <p:sldId id="258" r:id="rId4"/>
    <p:sldId id="273" r:id="rId5"/>
    <p:sldId id="259" r:id="rId6"/>
    <p:sldId id="275" r:id="rId7"/>
    <p:sldId id="260" r:id="rId8"/>
    <p:sldId id="261" r:id="rId9"/>
    <p:sldId id="276" r:id="rId10"/>
    <p:sldId id="262" r:id="rId11"/>
    <p:sldId id="263" r:id="rId12"/>
    <p:sldId id="277" r:id="rId13"/>
    <p:sldId id="264" r:id="rId14"/>
    <p:sldId id="265" r:id="rId15"/>
    <p:sldId id="266" r:id="rId16"/>
    <p:sldId id="267" r:id="rId17"/>
    <p:sldId id="268" r:id="rId18"/>
    <p:sldId id="269" r:id="rId19"/>
    <p:sldId id="270" r:id="rId20"/>
    <p:sldId id="272" r:id="rId21"/>
    <p:sldId id="271"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BYPJJxCIQ12M1v33x/uzIxIDz7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kael Bocquet" initials="MB" lastIdx="1" clrIdx="0">
    <p:extLst>
      <p:ext uri="{19B8F6BF-5375-455C-9EA6-DF929625EA0E}">
        <p15:presenceInfo xmlns:p15="http://schemas.microsoft.com/office/powerpoint/2012/main" userId="bfd7c0c05aa348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6199" autoAdjust="0"/>
  </p:normalViewPr>
  <p:slideViewPr>
    <p:cSldViewPr snapToGrid="0">
      <p:cViewPr varScale="1">
        <p:scale>
          <a:sx n="111" d="100"/>
          <a:sy n="111"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ael Bocquet" userId="bfd7c0c05aa348ad" providerId="LiveId" clId="{F838DEF8-C466-4B29-B498-8E64D8AF1749}"/>
    <pc:docChg chg="undo custSel addSld modSld">
      <pc:chgData name="Mickael Bocquet" userId="bfd7c0c05aa348ad" providerId="LiveId" clId="{F838DEF8-C466-4B29-B498-8E64D8AF1749}" dt="2023-06-04T17:07:00.996" v="11030" actId="20577"/>
      <pc:docMkLst>
        <pc:docMk/>
      </pc:docMkLst>
      <pc:sldChg chg="addSp delSp modSp mod setBg modNotesTx">
        <pc:chgData name="Mickael Bocquet" userId="bfd7c0c05aa348ad" providerId="LiveId" clId="{F838DEF8-C466-4B29-B498-8E64D8AF1749}" dt="2023-06-04T14:16:16.011" v="8099" actId="20577"/>
        <pc:sldMkLst>
          <pc:docMk/>
          <pc:sldMk cId="0" sldId="256"/>
        </pc:sldMkLst>
        <pc:spChg chg="mod">
          <ac:chgData name="Mickael Bocquet" userId="bfd7c0c05aa348ad" providerId="LiveId" clId="{F838DEF8-C466-4B29-B498-8E64D8AF1749}" dt="2023-06-02T15:17:57.853" v="4380" actId="20577"/>
          <ac:spMkLst>
            <pc:docMk/>
            <pc:sldMk cId="0" sldId="256"/>
            <ac:spMk id="122" creationId="{00000000-0000-0000-0000-000000000000}"/>
          </ac:spMkLst>
        </pc:spChg>
        <pc:spChg chg="mod">
          <ac:chgData name="Mickael Bocquet" userId="bfd7c0c05aa348ad" providerId="LiveId" clId="{F838DEF8-C466-4B29-B498-8E64D8AF1749}" dt="2023-06-03T14:49:52.669" v="6132" actId="113"/>
          <ac:spMkLst>
            <pc:docMk/>
            <pc:sldMk cId="0" sldId="256"/>
            <ac:spMk id="123" creationId="{00000000-0000-0000-0000-000000000000}"/>
          </ac:spMkLst>
        </pc:spChg>
        <pc:spChg chg="del">
          <ac:chgData name="Mickael Bocquet" userId="bfd7c0c05aa348ad" providerId="LiveId" clId="{F838DEF8-C466-4B29-B498-8E64D8AF1749}" dt="2023-05-29T10:51:40.899" v="1281" actId="478"/>
          <ac:spMkLst>
            <pc:docMk/>
            <pc:sldMk cId="0" sldId="256"/>
            <ac:spMk id="125" creationId="{00000000-0000-0000-0000-000000000000}"/>
          </ac:spMkLst>
        </pc:spChg>
        <pc:picChg chg="add mod">
          <ac:chgData name="Mickael Bocquet" userId="bfd7c0c05aa348ad" providerId="LiveId" clId="{F838DEF8-C466-4B29-B498-8E64D8AF1749}" dt="2023-05-29T10:51:44.033" v="1282" actId="1076"/>
          <ac:picMkLst>
            <pc:docMk/>
            <pc:sldMk cId="0" sldId="256"/>
            <ac:picMk id="3" creationId="{F17ADA08-26EB-8C74-979B-9907DDA69AC6}"/>
          </ac:picMkLst>
        </pc:picChg>
        <pc:picChg chg="del">
          <ac:chgData name="Mickael Bocquet" userId="bfd7c0c05aa348ad" providerId="LiveId" clId="{F838DEF8-C466-4B29-B498-8E64D8AF1749}" dt="2023-05-29T10:51:36.800" v="1278" actId="478"/>
          <ac:picMkLst>
            <pc:docMk/>
            <pc:sldMk cId="0" sldId="256"/>
            <ac:picMk id="124" creationId="{00000000-0000-0000-0000-000000000000}"/>
          </ac:picMkLst>
        </pc:picChg>
      </pc:sldChg>
      <pc:sldChg chg="delSp modSp mod setBg">
        <pc:chgData name="Mickael Bocquet" userId="bfd7c0c05aa348ad" providerId="LiveId" clId="{F838DEF8-C466-4B29-B498-8E64D8AF1749}" dt="2023-06-03T12:26:33.681" v="5474" actId="5793"/>
        <pc:sldMkLst>
          <pc:docMk/>
          <pc:sldMk cId="0" sldId="257"/>
        </pc:sldMkLst>
        <pc:spChg chg="mod ord">
          <ac:chgData name="Mickael Bocquet" userId="bfd7c0c05aa348ad" providerId="LiveId" clId="{F838DEF8-C466-4B29-B498-8E64D8AF1749}" dt="2023-05-30T12:55:58.113" v="3138" actId="14100"/>
          <ac:spMkLst>
            <pc:docMk/>
            <pc:sldMk cId="0" sldId="257"/>
            <ac:spMk id="130" creationId="{00000000-0000-0000-0000-000000000000}"/>
          </ac:spMkLst>
        </pc:spChg>
        <pc:spChg chg="mod">
          <ac:chgData name="Mickael Bocquet" userId="bfd7c0c05aa348ad" providerId="LiveId" clId="{F838DEF8-C466-4B29-B498-8E64D8AF1749}" dt="2023-06-03T12:26:33.681" v="5474" actId="5793"/>
          <ac:spMkLst>
            <pc:docMk/>
            <pc:sldMk cId="0" sldId="257"/>
            <ac:spMk id="131" creationId="{00000000-0000-0000-0000-000000000000}"/>
          </ac:spMkLst>
        </pc:spChg>
        <pc:spChg chg="del mod">
          <ac:chgData name="Mickael Bocquet" userId="bfd7c0c05aa348ad" providerId="LiveId" clId="{F838DEF8-C466-4B29-B498-8E64D8AF1749}" dt="2023-05-29T10:20:42.250" v="468" actId="478"/>
          <ac:spMkLst>
            <pc:docMk/>
            <pc:sldMk cId="0" sldId="257"/>
            <ac:spMk id="132" creationId="{00000000-0000-0000-0000-000000000000}"/>
          </ac:spMkLst>
        </pc:spChg>
      </pc:sldChg>
      <pc:sldChg chg="delSp modSp mod setBg">
        <pc:chgData name="Mickael Bocquet" userId="bfd7c0c05aa348ad" providerId="LiveId" clId="{F838DEF8-C466-4B29-B498-8E64D8AF1749}" dt="2023-06-04T09:02:10.595" v="6199" actId="20577"/>
        <pc:sldMkLst>
          <pc:docMk/>
          <pc:sldMk cId="0" sldId="258"/>
        </pc:sldMkLst>
        <pc:spChg chg="mod">
          <ac:chgData name="Mickael Bocquet" userId="bfd7c0c05aa348ad" providerId="LiveId" clId="{F838DEF8-C466-4B29-B498-8E64D8AF1749}" dt="2023-05-22T19:02:26.990" v="194"/>
          <ac:spMkLst>
            <pc:docMk/>
            <pc:sldMk cId="0" sldId="258"/>
            <ac:spMk id="137" creationId="{00000000-0000-0000-0000-000000000000}"/>
          </ac:spMkLst>
        </pc:spChg>
        <pc:spChg chg="mod">
          <ac:chgData name="Mickael Bocquet" userId="bfd7c0c05aa348ad" providerId="LiveId" clId="{F838DEF8-C466-4B29-B498-8E64D8AF1749}" dt="2023-06-04T09:02:10.595" v="6199" actId="20577"/>
          <ac:spMkLst>
            <pc:docMk/>
            <pc:sldMk cId="0" sldId="258"/>
            <ac:spMk id="138" creationId="{00000000-0000-0000-0000-000000000000}"/>
          </ac:spMkLst>
        </pc:spChg>
        <pc:spChg chg="del mod">
          <ac:chgData name="Mickael Bocquet" userId="bfd7c0c05aa348ad" providerId="LiveId" clId="{F838DEF8-C466-4B29-B498-8E64D8AF1749}" dt="2023-06-02T15:19:02.328" v="4400" actId="478"/>
          <ac:spMkLst>
            <pc:docMk/>
            <pc:sldMk cId="0" sldId="258"/>
            <ac:spMk id="139" creationId="{00000000-0000-0000-0000-000000000000}"/>
          </ac:spMkLst>
        </pc:spChg>
        <pc:spChg chg="del mod">
          <ac:chgData name="Mickael Bocquet" userId="bfd7c0c05aa348ad" providerId="LiveId" clId="{F838DEF8-C466-4B29-B498-8E64D8AF1749}" dt="2023-05-29T10:50:25.995" v="1277" actId="478"/>
          <ac:spMkLst>
            <pc:docMk/>
            <pc:sldMk cId="0" sldId="258"/>
            <ac:spMk id="140" creationId="{00000000-0000-0000-0000-000000000000}"/>
          </ac:spMkLst>
        </pc:spChg>
      </pc:sldChg>
      <pc:sldChg chg="addSp delSp modSp mod setBg modNotesTx">
        <pc:chgData name="Mickael Bocquet" userId="bfd7c0c05aa348ad" providerId="LiveId" clId="{F838DEF8-C466-4B29-B498-8E64D8AF1749}" dt="2023-06-04T13:29:58.513" v="6940" actId="20577"/>
        <pc:sldMkLst>
          <pc:docMk/>
          <pc:sldMk cId="0" sldId="259"/>
        </pc:sldMkLst>
        <pc:spChg chg="add del">
          <ac:chgData name="Mickael Bocquet" userId="bfd7c0c05aa348ad" providerId="LiveId" clId="{F838DEF8-C466-4B29-B498-8E64D8AF1749}" dt="2023-05-29T17:37:55.074" v="1567" actId="478"/>
          <ac:spMkLst>
            <pc:docMk/>
            <pc:sldMk cId="0" sldId="259"/>
            <ac:spMk id="2" creationId="{5AC6B7E0-4C86-4FAD-38C2-26764DA388AF}"/>
          </ac:spMkLst>
        </pc:spChg>
        <pc:spChg chg="add del mod">
          <ac:chgData name="Mickael Bocquet" userId="bfd7c0c05aa348ad" providerId="LiveId" clId="{F838DEF8-C466-4B29-B498-8E64D8AF1749}" dt="2023-05-30T13:01:26.151" v="3144" actId="478"/>
          <ac:spMkLst>
            <pc:docMk/>
            <pc:sldMk cId="0" sldId="259"/>
            <ac:spMk id="2" creationId="{F4596BA7-7A65-2574-826F-04FF236817E1}"/>
          </ac:spMkLst>
        </pc:spChg>
        <pc:spChg chg="add del mod">
          <ac:chgData name="Mickael Bocquet" userId="bfd7c0c05aa348ad" providerId="LiveId" clId="{F838DEF8-C466-4B29-B498-8E64D8AF1749}" dt="2023-05-29T09:52:38.613" v="402" actId="22"/>
          <ac:spMkLst>
            <pc:docMk/>
            <pc:sldMk cId="0" sldId="259"/>
            <ac:spMk id="3" creationId="{5565F555-D6E5-4140-3FD8-56EF192301B0}"/>
          </ac:spMkLst>
        </pc:spChg>
        <pc:spChg chg="add mod">
          <ac:chgData name="Mickael Bocquet" userId="bfd7c0c05aa348ad" providerId="LiveId" clId="{F838DEF8-C466-4B29-B498-8E64D8AF1749}" dt="2023-06-03T14:42:50.222" v="6032" actId="1076"/>
          <ac:spMkLst>
            <pc:docMk/>
            <pc:sldMk cId="0" sldId="259"/>
            <ac:spMk id="3" creationId="{600B7679-01D9-2B2F-DEB3-E616C2E5C680}"/>
          </ac:spMkLst>
        </pc:spChg>
        <pc:spChg chg="add del mod">
          <ac:chgData name="Mickael Bocquet" userId="bfd7c0c05aa348ad" providerId="LiveId" clId="{F838DEF8-C466-4B29-B498-8E64D8AF1749}" dt="2023-05-22T11:54:39.188" v="87" actId="22"/>
          <ac:spMkLst>
            <pc:docMk/>
            <pc:sldMk cId="0" sldId="259"/>
            <ac:spMk id="5" creationId="{5B5D0818-A29F-0A63-2E4D-221373793A04}"/>
          </ac:spMkLst>
        </pc:spChg>
        <pc:spChg chg="mod">
          <ac:chgData name="Mickael Bocquet" userId="bfd7c0c05aa348ad" providerId="LiveId" clId="{F838DEF8-C466-4B29-B498-8E64D8AF1749}" dt="2023-05-30T11:44:27.416" v="2352" actId="14100"/>
          <ac:spMkLst>
            <pc:docMk/>
            <pc:sldMk cId="0" sldId="259"/>
            <ac:spMk id="145" creationId="{00000000-0000-0000-0000-000000000000}"/>
          </ac:spMkLst>
        </pc:spChg>
        <pc:spChg chg="del mod">
          <ac:chgData name="Mickael Bocquet" userId="bfd7c0c05aa348ad" providerId="LiveId" clId="{F838DEF8-C466-4B29-B498-8E64D8AF1749}" dt="2023-05-22T11:53:42.261" v="85" actId="22"/>
          <ac:spMkLst>
            <pc:docMk/>
            <pc:sldMk cId="0" sldId="259"/>
            <ac:spMk id="146" creationId="{00000000-0000-0000-0000-000000000000}"/>
          </ac:spMkLst>
        </pc:spChg>
        <pc:spChg chg="del mod">
          <ac:chgData name="Mickael Bocquet" userId="bfd7c0c05aa348ad" providerId="LiveId" clId="{F838DEF8-C466-4B29-B498-8E64D8AF1749}" dt="2023-05-22T11:55:34.846" v="91" actId="478"/>
          <ac:spMkLst>
            <pc:docMk/>
            <pc:sldMk cId="0" sldId="259"/>
            <ac:spMk id="147" creationId="{00000000-0000-0000-0000-000000000000}"/>
          </ac:spMkLst>
        </pc:spChg>
        <pc:picChg chg="add del mod ord">
          <ac:chgData name="Mickael Bocquet" userId="bfd7c0c05aa348ad" providerId="LiveId" clId="{F838DEF8-C466-4B29-B498-8E64D8AF1749}" dt="2023-05-22T11:54:08.224" v="86" actId="478"/>
          <ac:picMkLst>
            <pc:docMk/>
            <pc:sldMk cId="0" sldId="259"/>
            <ac:picMk id="3" creationId="{DC9CAFE1-AA76-794E-C3F0-05B93794E51B}"/>
          </ac:picMkLst>
        </pc:picChg>
        <pc:picChg chg="add mod ord">
          <ac:chgData name="Mickael Bocquet" userId="bfd7c0c05aa348ad" providerId="LiveId" clId="{F838DEF8-C466-4B29-B498-8E64D8AF1749}" dt="2023-05-30T13:01:48.425" v="3150" actId="1076"/>
          <ac:picMkLst>
            <pc:docMk/>
            <pc:sldMk cId="0" sldId="259"/>
            <ac:picMk id="5" creationId="{29CD06C6-1805-5965-ED92-2F708F7F2E05}"/>
          </ac:picMkLst>
        </pc:picChg>
        <pc:picChg chg="add del mod ord">
          <ac:chgData name="Mickael Bocquet" userId="bfd7c0c05aa348ad" providerId="LiveId" clId="{F838DEF8-C466-4B29-B498-8E64D8AF1749}" dt="2023-05-29T09:52:36.540" v="401" actId="478"/>
          <ac:picMkLst>
            <pc:docMk/>
            <pc:sldMk cId="0" sldId="259"/>
            <ac:picMk id="7" creationId="{4A1ADEE2-542E-16CF-C260-0EA23EF4DBA7}"/>
          </ac:picMkLst>
        </pc:picChg>
      </pc:sldChg>
      <pc:sldChg chg="addSp delSp modSp mod setBg modNotesTx">
        <pc:chgData name="Mickael Bocquet" userId="bfd7c0c05aa348ad" providerId="LiveId" clId="{F838DEF8-C466-4B29-B498-8E64D8AF1749}" dt="2023-06-04T13:34:06.261" v="7102" actId="20577"/>
        <pc:sldMkLst>
          <pc:docMk/>
          <pc:sldMk cId="0" sldId="260"/>
        </pc:sldMkLst>
        <pc:spChg chg="add mod">
          <ac:chgData name="Mickael Bocquet" userId="bfd7c0c05aa348ad" providerId="LiveId" clId="{F838DEF8-C466-4B29-B498-8E64D8AF1749}" dt="2023-06-04T13:31:19.789" v="6945" actId="5793"/>
          <ac:spMkLst>
            <pc:docMk/>
            <pc:sldMk cId="0" sldId="260"/>
            <ac:spMk id="2" creationId="{67753164-BD1F-E182-254F-407F7582C415}"/>
          </ac:spMkLst>
        </pc:spChg>
        <pc:spChg chg="add del mod">
          <ac:chgData name="Mickael Bocquet" userId="bfd7c0c05aa348ad" providerId="LiveId" clId="{F838DEF8-C466-4B29-B498-8E64D8AF1749}" dt="2023-05-22T12:09:32.268" v="102" actId="22"/>
          <ac:spMkLst>
            <pc:docMk/>
            <pc:sldMk cId="0" sldId="260"/>
            <ac:spMk id="7" creationId="{7004A7AB-BDD5-89B6-7C27-7C896052BDCE}"/>
          </ac:spMkLst>
        </pc:spChg>
        <pc:spChg chg="add del mod">
          <ac:chgData name="Mickael Bocquet" userId="bfd7c0c05aa348ad" providerId="LiveId" clId="{F838DEF8-C466-4B29-B498-8E64D8AF1749}" dt="2023-05-29T09:52:54.796" v="403" actId="478"/>
          <ac:spMkLst>
            <pc:docMk/>
            <pc:sldMk cId="0" sldId="260"/>
            <ac:spMk id="13" creationId="{02EC9E9B-0BCC-A801-8443-7E6881DBDA70}"/>
          </ac:spMkLst>
        </pc:spChg>
        <pc:spChg chg="mod ord">
          <ac:chgData name="Mickael Bocquet" userId="bfd7c0c05aa348ad" providerId="LiveId" clId="{F838DEF8-C466-4B29-B498-8E64D8AF1749}" dt="2023-05-29T10:21:03.915" v="469" actId="2711"/>
          <ac:spMkLst>
            <pc:docMk/>
            <pc:sldMk cId="0" sldId="260"/>
            <ac:spMk id="152" creationId="{00000000-0000-0000-0000-000000000000}"/>
          </ac:spMkLst>
        </pc:spChg>
        <pc:spChg chg="del mod">
          <ac:chgData name="Mickael Bocquet" userId="bfd7c0c05aa348ad" providerId="LiveId" clId="{F838DEF8-C466-4B29-B498-8E64D8AF1749}" dt="2023-05-22T12:01:54.026" v="93" actId="22"/>
          <ac:spMkLst>
            <pc:docMk/>
            <pc:sldMk cId="0" sldId="260"/>
            <ac:spMk id="153" creationId="{00000000-0000-0000-0000-000000000000}"/>
          </ac:spMkLst>
        </pc:spChg>
        <pc:spChg chg="del mod ord">
          <ac:chgData name="Mickael Bocquet" userId="bfd7c0c05aa348ad" providerId="LiveId" clId="{F838DEF8-C466-4B29-B498-8E64D8AF1749}" dt="2023-06-02T16:18:56.973" v="4729" actId="478"/>
          <ac:spMkLst>
            <pc:docMk/>
            <pc:sldMk cId="0" sldId="260"/>
            <ac:spMk id="154" creationId="{00000000-0000-0000-0000-000000000000}"/>
          </ac:spMkLst>
        </pc:spChg>
        <pc:picChg chg="add del mod">
          <ac:chgData name="Mickael Bocquet" userId="bfd7c0c05aa348ad" providerId="LiveId" clId="{F838DEF8-C466-4B29-B498-8E64D8AF1749}" dt="2023-05-30T18:53:41.960" v="4037" actId="478"/>
          <ac:picMkLst>
            <pc:docMk/>
            <pc:sldMk cId="0" sldId="260"/>
            <ac:picMk id="3" creationId="{3CB9239D-C732-8189-5999-02E83340A8BA}"/>
          </ac:picMkLst>
        </pc:picChg>
        <pc:picChg chg="add del mod ord">
          <ac:chgData name="Mickael Bocquet" userId="bfd7c0c05aa348ad" providerId="LiveId" clId="{F838DEF8-C466-4B29-B498-8E64D8AF1749}" dt="2023-05-22T12:08:39.079" v="101" actId="478"/>
          <ac:picMkLst>
            <pc:docMk/>
            <pc:sldMk cId="0" sldId="260"/>
            <ac:picMk id="3" creationId="{A5E117C7-A6E7-5BC5-6A57-5101B62F13AB}"/>
          </ac:picMkLst>
        </pc:picChg>
        <pc:picChg chg="add del mod">
          <ac:chgData name="Mickael Bocquet" userId="bfd7c0c05aa348ad" providerId="LiveId" clId="{F838DEF8-C466-4B29-B498-8E64D8AF1749}" dt="2023-05-22T12:08:38.319" v="100" actId="478"/>
          <ac:picMkLst>
            <pc:docMk/>
            <pc:sldMk cId="0" sldId="260"/>
            <ac:picMk id="5" creationId="{384F27B2-DF28-A0C5-F3EB-3D46BE0B829A}"/>
          </ac:picMkLst>
        </pc:picChg>
        <pc:picChg chg="add mod">
          <ac:chgData name="Mickael Bocquet" userId="bfd7c0c05aa348ad" providerId="LiveId" clId="{F838DEF8-C466-4B29-B498-8E64D8AF1749}" dt="2023-06-02T16:05:15.067" v="4571" actId="1076"/>
          <ac:picMkLst>
            <pc:docMk/>
            <pc:sldMk cId="0" sldId="260"/>
            <ac:picMk id="5" creationId="{FDEFBCDE-4DD1-AD17-EC2E-24BB46344620}"/>
          </ac:picMkLst>
        </pc:picChg>
        <pc:picChg chg="add del mod ord">
          <ac:chgData name="Mickael Bocquet" userId="bfd7c0c05aa348ad" providerId="LiveId" clId="{F838DEF8-C466-4B29-B498-8E64D8AF1749}" dt="2023-05-22T19:05:34.846" v="209" actId="21"/>
          <ac:picMkLst>
            <pc:docMk/>
            <pc:sldMk cId="0" sldId="260"/>
            <ac:picMk id="9" creationId="{F9F04661-FBA1-A686-B70D-70BDD6D266B4}"/>
          </ac:picMkLst>
        </pc:picChg>
        <pc:picChg chg="add del mod">
          <ac:chgData name="Mickael Bocquet" userId="bfd7c0c05aa348ad" providerId="LiveId" clId="{F838DEF8-C466-4B29-B498-8E64D8AF1749}" dt="2023-05-22T19:05:34.846" v="209" actId="21"/>
          <ac:picMkLst>
            <pc:docMk/>
            <pc:sldMk cId="0" sldId="260"/>
            <ac:picMk id="11" creationId="{FDB32438-E89B-1A83-D918-F3B5BB6F8C9D}"/>
          </ac:picMkLst>
        </pc:picChg>
        <pc:picChg chg="add del mod">
          <ac:chgData name="Mickael Bocquet" userId="bfd7c0c05aa348ad" providerId="LiveId" clId="{F838DEF8-C466-4B29-B498-8E64D8AF1749}" dt="2023-05-30T16:59:49.614" v="3712" actId="478"/>
          <ac:picMkLst>
            <pc:docMk/>
            <pc:sldMk cId="0" sldId="260"/>
            <ac:picMk id="14" creationId="{90004EF4-0273-CD11-8133-6AFC4FF5DDB4}"/>
          </ac:picMkLst>
        </pc:picChg>
        <pc:picChg chg="add del mod">
          <ac:chgData name="Mickael Bocquet" userId="bfd7c0c05aa348ad" providerId="LiveId" clId="{F838DEF8-C466-4B29-B498-8E64D8AF1749}" dt="2023-05-29T09:54:14.937" v="404" actId="478"/>
          <ac:picMkLst>
            <pc:docMk/>
            <pc:sldMk cId="0" sldId="260"/>
            <ac:picMk id="15" creationId="{E988DB3B-332D-DA55-A749-E95BACEBCFCF}"/>
          </ac:picMkLst>
        </pc:picChg>
      </pc:sldChg>
      <pc:sldChg chg="addSp delSp modSp mod setBg modNotesTx">
        <pc:chgData name="Mickael Bocquet" userId="bfd7c0c05aa348ad" providerId="LiveId" clId="{F838DEF8-C466-4B29-B498-8E64D8AF1749}" dt="2023-06-04T14:03:38.562" v="7801" actId="20577"/>
        <pc:sldMkLst>
          <pc:docMk/>
          <pc:sldMk cId="0" sldId="261"/>
        </pc:sldMkLst>
        <pc:spChg chg="add del mod">
          <ac:chgData name="Mickael Bocquet" userId="bfd7c0c05aa348ad" providerId="LiveId" clId="{F838DEF8-C466-4B29-B498-8E64D8AF1749}" dt="2023-05-30T11:07:03.351" v="1597" actId="478"/>
          <ac:spMkLst>
            <pc:docMk/>
            <pc:sldMk cId="0" sldId="261"/>
            <ac:spMk id="2" creationId="{46240893-05C9-6537-9D8E-F9D553A466CA}"/>
          </ac:spMkLst>
        </pc:spChg>
        <pc:spChg chg="add del">
          <ac:chgData name="Mickael Bocquet" userId="bfd7c0c05aa348ad" providerId="LiveId" clId="{F838DEF8-C466-4B29-B498-8E64D8AF1749}" dt="2023-05-30T11:05:37.317" v="1595" actId="478"/>
          <ac:spMkLst>
            <pc:docMk/>
            <pc:sldMk cId="0" sldId="261"/>
            <ac:spMk id="3" creationId="{39D7D55E-B81B-7ADB-8825-2B547178EA27}"/>
          </ac:spMkLst>
        </pc:spChg>
        <pc:spChg chg="add del mod">
          <ac:chgData name="Mickael Bocquet" userId="bfd7c0c05aa348ad" providerId="LiveId" clId="{F838DEF8-C466-4B29-B498-8E64D8AF1749}" dt="2023-06-02T16:17:24.660" v="4725" actId="22"/>
          <ac:spMkLst>
            <pc:docMk/>
            <pc:sldMk cId="0" sldId="261"/>
            <ac:spMk id="3" creationId="{53E4BBB9-072B-D941-023A-4B2EAE3C8753}"/>
          </ac:spMkLst>
        </pc:spChg>
        <pc:spChg chg="add mod">
          <ac:chgData name="Mickael Bocquet" userId="bfd7c0c05aa348ad" providerId="LiveId" clId="{F838DEF8-C466-4B29-B498-8E64D8AF1749}" dt="2023-06-02T16:20:13.281" v="4731"/>
          <ac:spMkLst>
            <pc:docMk/>
            <pc:sldMk cId="0" sldId="261"/>
            <ac:spMk id="4" creationId="{116E4A69-A398-DE91-45E2-976516BAAC3B}"/>
          </ac:spMkLst>
        </pc:spChg>
        <pc:spChg chg="add del mod">
          <ac:chgData name="Mickael Bocquet" userId="bfd7c0c05aa348ad" providerId="LiveId" clId="{F838DEF8-C466-4B29-B498-8E64D8AF1749}" dt="2023-05-22T13:40:49.685" v="114" actId="22"/>
          <ac:spMkLst>
            <pc:docMk/>
            <pc:sldMk cId="0" sldId="261"/>
            <ac:spMk id="5" creationId="{F2D94F66-1846-1060-2A7D-6D534984299C}"/>
          </ac:spMkLst>
        </pc:spChg>
        <pc:spChg chg="mod">
          <ac:chgData name="Mickael Bocquet" userId="bfd7c0c05aa348ad" providerId="LiveId" clId="{F838DEF8-C466-4B29-B498-8E64D8AF1749}" dt="2023-05-22T19:02:26.990" v="194"/>
          <ac:spMkLst>
            <pc:docMk/>
            <pc:sldMk cId="0" sldId="261"/>
            <ac:spMk id="159" creationId="{00000000-0000-0000-0000-000000000000}"/>
          </ac:spMkLst>
        </pc:spChg>
        <pc:spChg chg="del mod">
          <ac:chgData name="Mickael Bocquet" userId="bfd7c0c05aa348ad" providerId="LiveId" clId="{F838DEF8-C466-4B29-B498-8E64D8AF1749}" dt="2023-05-22T12:48:32.058" v="109" actId="22"/>
          <ac:spMkLst>
            <pc:docMk/>
            <pc:sldMk cId="0" sldId="261"/>
            <ac:spMk id="160" creationId="{00000000-0000-0000-0000-000000000000}"/>
          </ac:spMkLst>
        </pc:spChg>
        <pc:spChg chg="del mod">
          <ac:chgData name="Mickael Bocquet" userId="bfd7c0c05aa348ad" providerId="LiveId" clId="{F838DEF8-C466-4B29-B498-8E64D8AF1749}" dt="2023-05-29T11:03:21.861" v="1368" actId="478"/>
          <ac:spMkLst>
            <pc:docMk/>
            <pc:sldMk cId="0" sldId="261"/>
            <ac:spMk id="161" creationId="{00000000-0000-0000-0000-000000000000}"/>
          </ac:spMkLst>
        </pc:spChg>
        <pc:picChg chg="add del mod ord">
          <ac:chgData name="Mickael Bocquet" userId="bfd7c0c05aa348ad" providerId="LiveId" clId="{F838DEF8-C466-4B29-B498-8E64D8AF1749}" dt="2023-05-22T12:49:22.023" v="111" actId="478"/>
          <ac:picMkLst>
            <pc:docMk/>
            <pc:sldMk cId="0" sldId="261"/>
            <ac:picMk id="3" creationId="{1D3B301C-A0FD-FFBF-78BE-EFB15673BF35}"/>
          </ac:picMkLst>
        </pc:picChg>
        <pc:picChg chg="add mod ord">
          <ac:chgData name="Mickael Bocquet" userId="bfd7c0c05aa348ad" providerId="LiveId" clId="{F838DEF8-C466-4B29-B498-8E64D8AF1749}" dt="2023-06-02T16:17:33.137" v="4728" actId="1076"/>
          <ac:picMkLst>
            <pc:docMk/>
            <pc:sldMk cId="0" sldId="261"/>
            <ac:picMk id="6" creationId="{1FBC0095-B759-43D7-1135-FC8F525A1052}"/>
          </ac:picMkLst>
        </pc:picChg>
        <pc:picChg chg="add del mod ord">
          <ac:chgData name="Mickael Bocquet" userId="bfd7c0c05aa348ad" providerId="LiveId" clId="{F838DEF8-C466-4B29-B498-8E64D8AF1749}" dt="2023-05-22T13:40:00.130" v="113" actId="22"/>
          <ac:picMkLst>
            <pc:docMk/>
            <pc:sldMk cId="0" sldId="261"/>
            <ac:picMk id="7" creationId="{1716EB25-2F59-6BBE-73C0-24AFAEC6EBDF}"/>
          </ac:picMkLst>
        </pc:picChg>
        <pc:picChg chg="add del mod ord">
          <ac:chgData name="Mickael Bocquet" userId="bfd7c0c05aa348ad" providerId="LiveId" clId="{F838DEF8-C466-4B29-B498-8E64D8AF1749}" dt="2023-06-02T16:17:22.855" v="4724" actId="478"/>
          <ac:picMkLst>
            <pc:docMk/>
            <pc:sldMk cId="0" sldId="261"/>
            <ac:picMk id="9" creationId="{F4D09064-AD8A-5194-D638-9CC64301DB71}"/>
          </ac:picMkLst>
        </pc:picChg>
      </pc:sldChg>
      <pc:sldChg chg="addSp delSp modSp mod setBg modNotesTx">
        <pc:chgData name="Mickael Bocquet" userId="bfd7c0c05aa348ad" providerId="LiveId" clId="{F838DEF8-C466-4B29-B498-8E64D8AF1749}" dt="2023-06-04T14:21:20.990" v="8421" actId="20577"/>
        <pc:sldMkLst>
          <pc:docMk/>
          <pc:sldMk cId="0" sldId="262"/>
        </pc:sldMkLst>
        <pc:spChg chg="add del mod">
          <ac:chgData name="Mickael Bocquet" userId="bfd7c0c05aa348ad" providerId="LiveId" clId="{F838DEF8-C466-4B29-B498-8E64D8AF1749}" dt="2023-06-04T09:49:23.851" v="6865" actId="22"/>
          <ac:spMkLst>
            <pc:docMk/>
            <pc:sldMk cId="0" sldId="262"/>
            <ac:spMk id="3" creationId="{FFF516D8-1FC6-33AC-81F4-2543B7A926A5}"/>
          </ac:spMkLst>
        </pc:spChg>
        <pc:spChg chg="add del mod">
          <ac:chgData name="Mickael Bocquet" userId="bfd7c0c05aa348ad" providerId="LiveId" clId="{F838DEF8-C466-4B29-B498-8E64D8AF1749}" dt="2023-05-30T11:47:50.994" v="2362" actId="22"/>
          <ac:spMkLst>
            <pc:docMk/>
            <pc:sldMk cId="0" sldId="262"/>
            <ac:spMk id="4" creationId="{96BF5A28-65C7-1965-E26D-CD9E99EF1D4D}"/>
          </ac:spMkLst>
        </pc:spChg>
        <pc:spChg chg="mod">
          <ac:chgData name="Mickael Bocquet" userId="bfd7c0c05aa348ad" providerId="LiveId" clId="{F838DEF8-C466-4B29-B498-8E64D8AF1749}" dt="2023-05-29T18:08:10.957" v="1593" actId="14100"/>
          <ac:spMkLst>
            <pc:docMk/>
            <pc:sldMk cId="0" sldId="262"/>
            <ac:spMk id="166" creationId="{00000000-0000-0000-0000-000000000000}"/>
          </ac:spMkLst>
        </pc:spChg>
        <pc:spChg chg="del mod">
          <ac:chgData name="Mickael Bocquet" userId="bfd7c0c05aa348ad" providerId="LiveId" clId="{F838DEF8-C466-4B29-B498-8E64D8AF1749}" dt="2023-05-29T18:07:58.156" v="1591" actId="22"/>
          <ac:spMkLst>
            <pc:docMk/>
            <pc:sldMk cId="0" sldId="262"/>
            <ac:spMk id="167" creationId="{00000000-0000-0000-0000-000000000000}"/>
          </ac:spMkLst>
        </pc:spChg>
        <pc:spChg chg="del">
          <ac:chgData name="Mickael Bocquet" userId="bfd7c0c05aa348ad" providerId="LiveId" clId="{F838DEF8-C466-4B29-B498-8E64D8AF1749}" dt="2023-05-30T11:48:09.807" v="2367" actId="478"/>
          <ac:spMkLst>
            <pc:docMk/>
            <pc:sldMk cId="0" sldId="262"/>
            <ac:spMk id="168" creationId="{00000000-0000-0000-0000-000000000000}"/>
          </ac:spMkLst>
        </pc:spChg>
        <pc:spChg chg="del">
          <ac:chgData name="Mickael Bocquet" userId="bfd7c0c05aa348ad" providerId="LiveId" clId="{F838DEF8-C466-4B29-B498-8E64D8AF1749}" dt="2023-05-30T11:48:13.057" v="2368" actId="478"/>
          <ac:spMkLst>
            <pc:docMk/>
            <pc:sldMk cId="0" sldId="262"/>
            <ac:spMk id="169" creationId="{00000000-0000-0000-0000-000000000000}"/>
          </ac:spMkLst>
        </pc:spChg>
        <pc:picChg chg="add del mod ord">
          <ac:chgData name="Mickael Bocquet" userId="bfd7c0c05aa348ad" providerId="LiveId" clId="{F838DEF8-C466-4B29-B498-8E64D8AF1749}" dt="2023-05-30T11:47:49.505" v="2361" actId="478"/>
          <ac:picMkLst>
            <pc:docMk/>
            <pc:sldMk cId="0" sldId="262"/>
            <ac:picMk id="3" creationId="{C384DB5D-0696-2E4C-4D01-F8DDEB89911C}"/>
          </ac:picMkLst>
        </pc:picChg>
        <pc:picChg chg="add mod ord">
          <ac:chgData name="Mickael Bocquet" userId="bfd7c0c05aa348ad" providerId="LiveId" clId="{F838DEF8-C466-4B29-B498-8E64D8AF1749}" dt="2023-06-04T09:49:31.987" v="6869" actId="1076"/>
          <ac:picMkLst>
            <pc:docMk/>
            <pc:sldMk cId="0" sldId="262"/>
            <ac:picMk id="5" creationId="{CC8C664D-1F39-F3B6-3876-BE891E122565}"/>
          </ac:picMkLst>
        </pc:picChg>
        <pc:picChg chg="add del mod ord">
          <ac:chgData name="Mickael Bocquet" userId="bfd7c0c05aa348ad" providerId="LiveId" clId="{F838DEF8-C466-4B29-B498-8E64D8AF1749}" dt="2023-06-04T09:49:22.384" v="6864" actId="478"/>
          <ac:picMkLst>
            <pc:docMk/>
            <pc:sldMk cId="0" sldId="262"/>
            <ac:picMk id="6" creationId="{A1F37C85-C23F-2B37-A437-E3390590EEEE}"/>
          </ac:picMkLst>
        </pc:picChg>
      </pc:sldChg>
      <pc:sldChg chg="addSp delSp modSp mod setBg modNotesTx">
        <pc:chgData name="Mickael Bocquet" userId="bfd7c0c05aa348ad" providerId="LiveId" clId="{F838DEF8-C466-4B29-B498-8E64D8AF1749}" dt="2023-06-04T14:37:28.933" v="8846" actId="20577"/>
        <pc:sldMkLst>
          <pc:docMk/>
          <pc:sldMk cId="0" sldId="263"/>
        </pc:sldMkLst>
        <pc:spChg chg="add del mod">
          <ac:chgData name="Mickael Bocquet" userId="bfd7c0c05aa348ad" providerId="LiveId" clId="{F838DEF8-C466-4B29-B498-8E64D8AF1749}" dt="2023-05-29T10:45:21.095" v="1272" actId="478"/>
          <ac:spMkLst>
            <pc:docMk/>
            <pc:sldMk cId="0" sldId="263"/>
            <ac:spMk id="2" creationId="{74800977-7188-5B61-45B9-7EBACF0869C0}"/>
          </ac:spMkLst>
        </pc:spChg>
        <pc:spChg chg="add mod">
          <ac:chgData name="Mickael Bocquet" userId="bfd7c0c05aa348ad" providerId="LiveId" clId="{F838DEF8-C466-4B29-B498-8E64D8AF1749}" dt="2023-06-04T14:22:11.152" v="8422" actId="20577"/>
          <ac:spMkLst>
            <pc:docMk/>
            <pc:sldMk cId="0" sldId="263"/>
            <ac:spMk id="2" creationId="{B6C35446-6D15-E3F0-D75F-170B57568938}"/>
          </ac:spMkLst>
        </pc:spChg>
        <pc:spChg chg="add del mod">
          <ac:chgData name="Mickael Bocquet" userId="bfd7c0c05aa348ad" providerId="LiveId" clId="{F838DEF8-C466-4B29-B498-8E64D8AF1749}" dt="2023-05-29T11:08:41.203" v="1553" actId="478"/>
          <ac:spMkLst>
            <pc:docMk/>
            <pc:sldMk cId="0" sldId="263"/>
            <ac:spMk id="4" creationId="{7DF81A6E-4314-0995-D970-F17344B9D642}"/>
          </ac:spMkLst>
        </pc:spChg>
        <pc:spChg chg="mod">
          <ac:chgData name="Mickael Bocquet" userId="bfd7c0c05aa348ad" providerId="LiveId" clId="{F838DEF8-C466-4B29-B498-8E64D8AF1749}" dt="2023-05-29T11:08:33.897" v="1551" actId="20577"/>
          <ac:spMkLst>
            <pc:docMk/>
            <pc:sldMk cId="0" sldId="263"/>
            <ac:spMk id="174" creationId="{00000000-0000-0000-0000-000000000000}"/>
          </ac:spMkLst>
        </pc:spChg>
        <pc:spChg chg="del mod">
          <ac:chgData name="Mickael Bocquet" userId="bfd7c0c05aa348ad" providerId="LiveId" clId="{F838DEF8-C466-4B29-B498-8E64D8AF1749}" dt="2023-05-22T13:45:55.132" v="115" actId="22"/>
          <ac:spMkLst>
            <pc:docMk/>
            <pc:sldMk cId="0" sldId="263"/>
            <ac:spMk id="175" creationId="{00000000-0000-0000-0000-000000000000}"/>
          </ac:spMkLst>
        </pc:spChg>
        <pc:spChg chg="del mod">
          <ac:chgData name="Mickael Bocquet" userId="bfd7c0c05aa348ad" providerId="LiveId" clId="{F838DEF8-C466-4B29-B498-8E64D8AF1749}" dt="2023-05-29T11:07:40.236" v="1540" actId="478"/>
          <ac:spMkLst>
            <pc:docMk/>
            <pc:sldMk cId="0" sldId="263"/>
            <ac:spMk id="176" creationId="{00000000-0000-0000-0000-000000000000}"/>
          </ac:spMkLst>
        </pc:spChg>
        <pc:picChg chg="add mod ord">
          <ac:chgData name="Mickael Bocquet" userId="bfd7c0c05aa348ad" providerId="LiveId" clId="{F838DEF8-C466-4B29-B498-8E64D8AF1749}" dt="2023-06-03T13:04:58.298" v="5475" actId="14100"/>
          <ac:picMkLst>
            <pc:docMk/>
            <pc:sldMk cId="0" sldId="263"/>
            <ac:picMk id="3" creationId="{2552BE70-8A11-E575-F8E8-71A91E675A73}"/>
          </ac:picMkLst>
        </pc:picChg>
      </pc:sldChg>
      <pc:sldChg chg="addSp delSp modSp mod setBg modClrScheme chgLayout modNotesTx">
        <pc:chgData name="Mickael Bocquet" userId="bfd7c0c05aa348ad" providerId="LiveId" clId="{F838DEF8-C466-4B29-B498-8E64D8AF1749}" dt="2023-06-04T14:47:09.733" v="9087" actId="20577"/>
        <pc:sldMkLst>
          <pc:docMk/>
          <pc:sldMk cId="0" sldId="264"/>
        </pc:sldMkLst>
        <pc:spChg chg="add del mod">
          <ac:chgData name="Mickael Bocquet" userId="bfd7c0c05aa348ad" providerId="LiveId" clId="{F838DEF8-C466-4B29-B498-8E64D8AF1749}" dt="2023-05-22T13:48:48.907" v="119" actId="22"/>
          <ac:spMkLst>
            <pc:docMk/>
            <pc:sldMk cId="0" sldId="264"/>
            <ac:spMk id="5" creationId="{60654EA2-6C01-ADD4-2823-07D10DC28E6A}"/>
          </ac:spMkLst>
        </pc:spChg>
        <pc:spChg chg="add mod ord">
          <ac:chgData name="Mickael Bocquet" userId="bfd7c0c05aa348ad" providerId="LiveId" clId="{F838DEF8-C466-4B29-B498-8E64D8AF1749}" dt="2023-05-22T19:02:26.990" v="194"/>
          <ac:spMkLst>
            <pc:docMk/>
            <pc:sldMk cId="0" sldId="264"/>
            <ac:spMk id="9" creationId="{0FD78A85-18CE-DF48-F7EF-D9AAC1DB584A}"/>
          </ac:spMkLst>
        </pc:spChg>
        <pc:spChg chg="mod ord">
          <ac:chgData name="Mickael Bocquet" userId="bfd7c0c05aa348ad" providerId="LiveId" clId="{F838DEF8-C466-4B29-B498-8E64D8AF1749}" dt="2023-05-30T12:37:35.541" v="3134" actId="1076"/>
          <ac:spMkLst>
            <pc:docMk/>
            <pc:sldMk cId="0" sldId="264"/>
            <ac:spMk id="181" creationId="{00000000-0000-0000-0000-000000000000}"/>
          </ac:spMkLst>
        </pc:spChg>
        <pc:spChg chg="del mod">
          <ac:chgData name="Mickael Bocquet" userId="bfd7c0c05aa348ad" providerId="LiveId" clId="{F838DEF8-C466-4B29-B498-8E64D8AF1749}" dt="2023-05-22T13:47:26.510" v="116" actId="22"/>
          <ac:spMkLst>
            <pc:docMk/>
            <pc:sldMk cId="0" sldId="264"/>
            <ac:spMk id="182" creationId="{00000000-0000-0000-0000-000000000000}"/>
          </ac:spMkLst>
        </pc:spChg>
        <pc:spChg chg="del mod">
          <ac:chgData name="Mickael Bocquet" userId="bfd7c0c05aa348ad" providerId="LiveId" clId="{F838DEF8-C466-4B29-B498-8E64D8AF1749}" dt="2023-05-29T10:37:53.821" v="1267" actId="478"/>
          <ac:spMkLst>
            <pc:docMk/>
            <pc:sldMk cId="0" sldId="264"/>
            <ac:spMk id="183" creationId="{00000000-0000-0000-0000-000000000000}"/>
          </ac:spMkLst>
        </pc:spChg>
        <pc:picChg chg="add del mod ord">
          <ac:chgData name="Mickael Bocquet" userId="bfd7c0c05aa348ad" providerId="LiveId" clId="{F838DEF8-C466-4B29-B498-8E64D8AF1749}" dt="2023-05-22T13:47:33.012" v="118" actId="478"/>
          <ac:picMkLst>
            <pc:docMk/>
            <pc:sldMk cId="0" sldId="264"/>
            <ac:picMk id="3" creationId="{69122E6D-8132-566D-1CAB-2243042DF6B5}"/>
          </ac:picMkLst>
        </pc:picChg>
        <pc:picChg chg="add del mod ord">
          <ac:chgData name="Mickael Bocquet" userId="bfd7c0c05aa348ad" providerId="LiveId" clId="{F838DEF8-C466-4B29-B498-8E64D8AF1749}" dt="2023-05-22T13:48:54.085" v="120" actId="478"/>
          <ac:picMkLst>
            <pc:docMk/>
            <pc:sldMk cId="0" sldId="264"/>
            <ac:picMk id="7" creationId="{02DA137D-6C1E-83DF-5D33-2E8A661A7641}"/>
          </ac:picMkLst>
        </pc:picChg>
        <pc:picChg chg="add del mod">
          <ac:chgData name="Mickael Bocquet" userId="bfd7c0c05aa348ad" providerId="LiveId" clId="{F838DEF8-C466-4B29-B498-8E64D8AF1749}" dt="2023-05-22T14:24:49.507" v="147" actId="478"/>
          <ac:picMkLst>
            <pc:docMk/>
            <pc:sldMk cId="0" sldId="264"/>
            <ac:picMk id="11" creationId="{1DC65510-FA2A-745F-8A4D-4C0CACE9EC27}"/>
          </ac:picMkLst>
        </pc:picChg>
        <pc:picChg chg="add del mod">
          <ac:chgData name="Mickael Bocquet" userId="bfd7c0c05aa348ad" providerId="LiveId" clId="{F838DEF8-C466-4B29-B498-8E64D8AF1749}" dt="2023-05-22T18:49:40.234" v="154" actId="478"/>
          <ac:picMkLst>
            <pc:docMk/>
            <pc:sldMk cId="0" sldId="264"/>
            <ac:picMk id="13" creationId="{931B47BF-F3A0-7B4B-DAC5-41FE64E44E00}"/>
          </ac:picMkLst>
        </pc:picChg>
        <pc:picChg chg="add del mod">
          <ac:chgData name="Mickael Bocquet" userId="bfd7c0c05aa348ad" providerId="LiveId" clId="{F838DEF8-C466-4B29-B498-8E64D8AF1749}" dt="2023-05-22T18:50:42.920" v="161" actId="478"/>
          <ac:picMkLst>
            <pc:docMk/>
            <pc:sldMk cId="0" sldId="264"/>
            <ac:picMk id="15" creationId="{C0E1CDAC-DF8D-35B2-FBA3-0FE8546B8825}"/>
          </ac:picMkLst>
        </pc:picChg>
        <pc:picChg chg="add del mod">
          <ac:chgData name="Mickael Bocquet" userId="bfd7c0c05aa348ad" providerId="LiveId" clId="{F838DEF8-C466-4B29-B498-8E64D8AF1749}" dt="2023-05-22T19:03:35.168" v="198" actId="478"/>
          <ac:picMkLst>
            <pc:docMk/>
            <pc:sldMk cId="0" sldId="264"/>
            <ac:picMk id="17" creationId="{3E91B972-7960-1B6F-0C55-05A25DD82073}"/>
          </ac:picMkLst>
        </pc:picChg>
        <pc:picChg chg="add mod">
          <ac:chgData name="Mickael Bocquet" userId="bfd7c0c05aa348ad" providerId="LiveId" clId="{F838DEF8-C466-4B29-B498-8E64D8AF1749}" dt="2023-06-04T14:40:47.851" v="8847" actId="1076"/>
          <ac:picMkLst>
            <pc:docMk/>
            <pc:sldMk cId="0" sldId="264"/>
            <ac:picMk id="18" creationId="{4DC0E92D-81CD-9A1A-BA81-C93F658A4D09}"/>
          </ac:picMkLst>
        </pc:picChg>
      </pc:sldChg>
      <pc:sldChg chg="addSp delSp modSp mod setBg modNotesTx">
        <pc:chgData name="Mickael Bocquet" userId="bfd7c0c05aa348ad" providerId="LiveId" clId="{F838DEF8-C466-4B29-B498-8E64D8AF1749}" dt="2023-06-03T14:16:59.175" v="5963" actId="20577"/>
        <pc:sldMkLst>
          <pc:docMk/>
          <pc:sldMk cId="0" sldId="265"/>
        </pc:sldMkLst>
        <pc:spChg chg="add del mod">
          <ac:chgData name="Mickael Bocquet" userId="bfd7c0c05aa348ad" providerId="LiveId" clId="{F838DEF8-C466-4B29-B498-8E64D8AF1749}" dt="2023-05-22T19:27:29.538" v="215" actId="22"/>
          <ac:spMkLst>
            <pc:docMk/>
            <pc:sldMk cId="0" sldId="265"/>
            <ac:spMk id="5" creationId="{D06778FC-D3B4-C35F-8BA5-F8D8E2CA6803}"/>
          </ac:spMkLst>
        </pc:spChg>
        <pc:spChg chg="mod">
          <ac:chgData name="Mickael Bocquet" userId="bfd7c0c05aa348ad" providerId="LiveId" clId="{F838DEF8-C466-4B29-B498-8E64D8AF1749}" dt="2023-05-30T12:57:22.725" v="3140" actId="14100"/>
          <ac:spMkLst>
            <pc:docMk/>
            <pc:sldMk cId="0" sldId="265"/>
            <ac:spMk id="188" creationId="{00000000-0000-0000-0000-000000000000}"/>
          </ac:spMkLst>
        </pc:spChg>
        <pc:spChg chg="del mod">
          <ac:chgData name="Mickael Bocquet" userId="bfd7c0c05aa348ad" providerId="LiveId" clId="{F838DEF8-C466-4B29-B498-8E64D8AF1749}" dt="2023-05-22T19:03:39.998" v="199" actId="22"/>
          <ac:spMkLst>
            <pc:docMk/>
            <pc:sldMk cId="0" sldId="265"/>
            <ac:spMk id="189" creationId="{00000000-0000-0000-0000-000000000000}"/>
          </ac:spMkLst>
        </pc:spChg>
        <pc:spChg chg="del">
          <ac:chgData name="Mickael Bocquet" userId="bfd7c0c05aa348ad" providerId="LiveId" clId="{F838DEF8-C466-4B29-B498-8E64D8AF1749}" dt="2023-05-29T10:37:44.568" v="1264" actId="478"/>
          <ac:spMkLst>
            <pc:docMk/>
            <pc:sldMk cId="0" sldId="265"/>
            <ac:spMk id="190" creationId="{00000000-0000-0000-0000-000000000000}"/>
          </ac:spMkLst>
        </pc:spChg>
        <pc:picChg chg="add del mod ord">
          <ac:chgData name="Mickael Bocquet" userId="bfd7c0c05aa348ad" providerId="LiveId" clId="{F838DEF8-C466-4B29-B498-8E64D8AF1749}" dt="2023-05-22T19:03:45.737" v="200" actId="21"/>
          <ac:picMkLst>
            <pc:docMk/>
            <pc:sldMk cId="0" sldId="265"/>
            <ac:picMk id="3" creationId="{DC4E2579-709B-B44B-5CA2-28B7A905F00B}"/>
          </ac:picMkLst>
        </pc:picChg>
        <pc:picChg chg="add mod ord">
          <ac:chgData name="Mickael Bocquet" userId="bfd7c0c05aa348ad" providerId="LiveId" clId="{F838DEF8-C466-4B29-B498-8E64D8AF1749}" dt="2023-05-30T11:15:35.869" v="1893" actId="1076"/>
          <ac:picMkLst>
            <pc:docMk/>
            <pc:sldMk cId="0" sldId="265"/>
            <ac:picMk id="7" creationId="{C65314D1-2F53-2C60-ABF4-610ECC2937C8}"/>
          </ac:picMkLst>
        </pc:picChg>
      </pc:sldChg>
      <pc:sldChg chg="addSp delSp modSp mod setBg modNotesTx">
        <pc:chgData name="Mickael Bocquet" userId="bfd7c0c05aa348ad" providerId="LiveId" clId="{F838DEF8-C466-4B29-B498-8E64D8AF1749}" dt="2023-06-04T16:10:25.019" v="9118" actId="20577"/>
        <pc:sldMkLst>
          <pc:docMk/>
          <pc:sldMk cId="0" sldId="266"/>
        </pc:sldMkLst>
        <pc:spChg chg="add mod">
          <ac:chgData name="Mickael Bocquet" userId="bfd7c0c05aa348ad" providerId="LiveId" clId="{F838DEF8-C466-4B29-B498-8E64D8AF1749}" dt="2023-05-30T20:20:14.988" v="4182" actId="1076"/>
          <ac:spMkLst>
            <pc:docMk/>
            <pc:sldMk cId="0" sldId="266"/>
            <ac:spMk id="2" creationId="{AFBC5F01-E641-8C9C-9D34-9EBB136CACCD}"/>
          </ac:spMkLst>
        </pc:spChg>
        <pc:spChg chg="add del mod">
          <ac:chgData name="Mickael Bocquet" userId="bfd7c0c05aa348ad" providerId="LiveId" clId="{F838DEF8-C466-4B29-B498-8E64D8AF1749}" dt="2023-05-30T11:17:12.750" v="1896" actId="478"/>
          <ac:spMkLst>
            <pc:docMk/>
            <pc:sldMk cId="0" sldId="266"/>
            <ac:spMk id="6" creationId="{19EC1378-736F-710F-ED57-139FD69ACE1C}"/>
          </ac:spMkLst>
        </pc:spChg>
        <pc:spChg chg="add del mod">
          <ac:chgData name="Mickael Bocquet" userId="bfd7c0c05aa348ad" providerId="LiveId" clId="{F838DEF8-C466-4B29-B498-8E64D8AF1749}" dt="2023-06-04T16:09:02.093" v="9114" actId="22"/>
          <ac:spMkLst>
            <pc:docMk/>
            <pc:sldMk cId="0" sldId="266"/>
            <ac:spMk id="6" creationId="{F8B6BD82-8125-5F7F-53D1-C5BA2C5324EA}"/>
          </ac:spMkLst>
        </pc:spChg>
        <pc:spChg chg="mod">
          <ac:chgData name="Mickael Bocquet" userId="bfd7c0c05aa348ad" providerId="LiveId" clId="{F838DEF8-C466-4B29-B498-8E64D8AF1749}" dt="2023-05-22T19:02:26.990" v="194"/>
          <ac:spMkLst>
            <pc:docMk/>
            <pc:sldMk cId="0" sldId="266"/>
            <ac:spMk id="195" creationId="{00000000-0000-0000-0000-000000000000}"/>
          </ac:spMkLst>
        </pc:spChg>
        <pc:spChg chg="del mod">
          <ac:chgData name="Mickael Bocquet" userId="bfd7c0c05aa348ad" providerId="LiveId" clId="{F838DEF8-C466-4B29-B498-8E64D8AF1749}" dt="2023-05-22T19:45:03.792" v="220" actId="22"/>
          <ac:spMkLst>
            <pc:docMk/>
            <pc:sldMk cId="0" sldId="266"/>
            <ac:spMk id="196" creationId="{00000000-0000-0000-0000-000000000000}"/>
          </ac:spMkLst>
        </pc:spChg>
        <pc:spChg chg="del mod">
          <ac:chgData name="Mickael Bocquet" userId="bfd7c0c05aa348ad" providerId="LiveId" clId="{F838DEF8-C466-4B29-B498-8E64D8AF1749}" dt="2023-05-22T19:45:42.517" v="225" actId="478"/>
          <ac:spMkLst>
            <pc:docMk/>
            <pc:sldMk cId="0" sldId="266"/>
            <ac:spMk id="197" creationId="{00000000-0000-0000-0000-000000000000}"/>
          </ac:spMkLst>
        </pc:spChg>
        <pc:picChg chg="add del mod ord">
          <ac:chgData name="Mickael Bocquet" userId="bfd7c0c05aa348ad" providerId="LiveId" clId="{F838DEF8-C466-4B29-B498-8E64D8AF1749}" dt="2023-06-04T16:09:00.260" v="9113" actId="478"/>
          <ac:picMkLst>
            <pc:docMk/>
            <pc:sldMk cId="0" sldId="266"/>
            <ac:picMk id="3" creationId="{08574535-04B5-1114-637C-02B5A9A6A3BE}"/>
          </ac:picMkLst>
        </pc:picChg>
        <pc:picChg chg="add mod">
          <ac:chgData name="Mickael Bocquet" userId="bfd7c0c05aa348ad" providerId="LiveId" clId="{F838DEF8-C466-4B29-B498-8E64D8AF1749}" dt="2023-06-03T12:12:25.014" v="5241" actId="1076"/>
          <ac:picMkLst>
            <pc:docMk/>
            <pc:sldMk cId="0" sldId="266"/>
            <ac:picMk id="5" creationId="{32A11242-7F50-395E-B64E-BE27557575B9}"/>
          </ac:picMkLst>
        </pc:picChg>
        <pc:picChg chg="add mod ord">
          <ac:chgData name="Mickael Bocquet" userId="bfd7c0c05aa348ad" providerId="LiveId" clId="{F838DEF8-C466-4B29-B498-8E64D8AF1749}" dt="2023-06-04T16:09:09.900" v="9117" actId="1076"/>
          <ac:picMkLst>
            <pc:docMk/>
            <pc:sldMk cId="0" sldId="266"/>
            <ac:picMk id="8" creationId="{C1456DD6-EFDB-CEF1-1021-9423695A519A}"/>
          </ac:picMkLst>
        </pc:picChg>
      </pc:sldChg>
      <pc:sldChg chg="addSp delSp modSp mod setBg modNotesTx">
        <pc:chgData name="Mickael Bocquet" userId="bfd7c0c05aa348ad" providerId="LiveId" clId="{F838DEF8-C466-4B29-B498-8E64D8AF1749}" dt="2023-06-04T16:26:29.179" v="9669" actId="20577"/>
        <pc:sldMkLst>
          <pc:docMk/>
          <pc:sldMk cId="0" sldId="267"/>
        </pc:sldMkLst>
        <pc:spChg chg="add del mod">
          <ac:chgData name="Mickael Bocquet" userId="bfd7c0c05aa348ad" providerId="LiveId" clId="{F838DEF8-C466-4B29-B498-8E64D8AF1749}" dt="2023-05-28T12:43:10.167" v="374" actId="22"/>
          <ac:spMkLst>
            <pc:docMk/>
            <pc:sldMk cId="0" sldId="267"/>
            <ac:spMk id="4" creationId="{FA09BBD5-E3C9-09E9-6D5C-3B5887D13ACA}"/>
          </ac:spMkLst>
        </pc:spChg>
        <pc:spChg chg="mod">
          <ac:chgData name="Mickael Bocquet" userId="bfd7c0c05aa348ad" providerId="LiveId" clId="{F838DEF8-C466-4B29-B498-8E64D8AF1749}" dt="2023-05-29T10:15:12.257" v="420" actId="14100"/>
          <ac:spMkLst>
            <pc:docMk/>
            <pc:sldMk cId="0" sldId="267"/>
            <ac:spMk id="202" creationId="{00000000-0000-0000-0000-000000000000}"/>
          </ac:spMkLst>
        </pc:spChg>
        <pc:spChg chg="del mod">
          <ac:chgData name="Mickael Bocquet" userId="bfd7c0c05aa348ad" providerId="LiveId" clId="{F838DEF8-C466-4B29-B498-8E64D8AF1749}" dt="2023-05-22T19:37:41.952" v="218" actId="22"/>
          <ac:spMkLst>
            <pc:docMk/>
            <pc:sldMk cId="0" sldId="267"/>
            <ac:spMk id="203" creationId="{00000000-0000-0000-0000-000000000000}"/>
          </ac:spMkLst>
        </pc:spChg>
        <pc:spChg chg="del">
          <ac:chgData name="Mickael Bocquet" userId="bfd7c0c05aa348ad" providerId="LiveId" clId="{F838DEF8-C466-4B29-B498-8E64D8AF1749}" dt="2023-05-29T10:37:18.567" v="1263" actId="478"/>
          <ac:spMkLst>
            <pc:docMk/>
            <pc:sldMk cId="0" sldId="267"/>
            <ac:spMk id="204" creationId="{00000000-0000-0000-0000-000000000000}"/>
          </ac:spMkLst>
        </pc:spChg>
        <pc:picChg chg="add del mod ord">
          <ac:chgData name="Mickael Bocquet" userId="bfd7c0c05aa348ad" providerId="LiveId" clId="{F838DEF8-C466-4B29-B498-8E64D8AF1749}" dt="2023-05-28T12:42:52.192" v="373" actId="478"/>
          <ac:picMkLst>
            <pc:docMk/>
            <pc:sldMk cId="0" sldId="267"/>
            <ac:picMk id="3" creationId="{C11FB3A2-271A-4B7E-7513-43360CA1AAAC}"/>
          </ac:picMkLst>
        </pc:picChg>
        <pc:picChg chg="add mod ord">
          <ac:chgData name="Mickael Bocquet" userId="bfd7c0c05aa348ad" providerId="LiveId" clId="{F838DEF8-C466-4B29-B498-8E64D8AF1749}" dt="2023-06-04T09:05:13.673" v="6202" actId="14100"/>
          <ac:picMkLst>
            <pc:docMk/>
            <pc:sldMk cId="0" sldId="267"/>
            <ac:picMk id="6" creationId="{B7D5929A-0585-4B08-A6CC-671360076BD0}"/>
          </ac:picMkLst>
        </pc:picChg>
      </pc:sldChg>
      <pc:sldChg chg="addSp delSp modSp mod setBg modNotesTx">
        <pc:chgData name="Mickael Bocquet" userId="bfd7c0c05aa348ad" providerId="LiveId" clId="{F838DEF8-C466-4B29-B498-8E64D8AF1749}" dt="2023-06-04T16:24:03.503" v="9469" actId="20577"/>
        <pc:sldMkLst>
          <pc:docMk/>
          <pc:sldMk cId="0" sldId="268"/>
        </pc:sldMkLst>
        <pc:spChg chg="add del mod">
          <ac:chgData name="Mickael Bocquet" userId="bfd7c0c05aa348ad" providerId="LiveId" clId="{F838DEF8-C466-4B29-B498-8E64D8AF1749}" dt="2023-05-28T11:31:51.335" v="372" actId="22"/>
          <ac:spMkLst>
            <pc:docMk/>
            <pc:sldMk cId="0" sldId="268"/>
            <ac:spMk id="4" creationId="{6912484B-CB13-26BB-0267-B6E605A46F13}"/>
          </ac:spMkLst>
        </pc:spChg>
        <pc:spChg chg="mod">
          <ac:chgData name="Mickael Bocquet" userId="bfd7c0c05aa348ad" providerId="LiveId" clId="{F838DEF8-C466-4B29-B498-8E64D8AF1749}" dt="2023-05-30T11:32:23.485" v="2102" actId="14100"/>
          <ac:spMkLst>
            <pc:docMk/>
            <pc:sldMk cId="0" sldId="268"/>
            <ac:spMk id="209" creationId="{00000000-0000-0000-0000-000000000000}"/>
          </ac:spMkLst>
        </pc:spChg>
        <pc:spChg chg="del mod">
          <ac:chgData name="Mickael Bocquet" userId="bfd7c0c05aa348ad" providerId="LiveId" clId="{F838DEF8-C466-4B29-B498-8E64D8AF1749}" dt="2023-05-22T19:32:18.735" v="217" actId="22"/>
          <ac:spMkLst>
            <pc:docMk/>
            <pc:sldMk cId="0" sldId="268"/>
            <ac:spMk id="210" creationId="{00000000-0000-0000-0000-000000000000}"/>
          </ac:spMkLst>
        </pc:spChg>
        <pc:spChg chg="del mod">
          <ac:chgData name="Mickael Bocquet" userId="bfd7c0c05aa348ad" providerId="LiveId" clId="{F838DEF8-C466-4B29-B498-8E64D8AF1749}" dt="2023-05-29T10:36:46.679" v="1257" actId="478"/>
          <ac:spMkLst>
            <pc:docMk/>
            <pc:sldMk cId="0" sldId="268"/>
            <ac:spMk id="211" creationId="{00000000-0000-0000-0000-000000000000}"/>
          </ac:spMkLst>
        </pc:spChg>
        <pc:picChg chg="add del mod ord">
          <ac:chgData name="Mickael Bocquet" userId="bfd7c0c05aa348ad" providerId="LiveId" clId="{F838DEF8-C466-4B29-B498-8E64D8AF1749}" dt="2023-05-28T11:31:49.224" v="371" actId="478"/>
          <ac:picMkLst>
            <pc:docMk/>
            <pc:sldMk cId="0" sldId="268"/>
            <ac:picMk id="3" creationId="{E41A86D0-6A11-9D23-DB32-3F6DD8C2D623}"/>
          </ac:picMkLst>
        </pc:picChg>
        <pc:picChg chg="add mod ord">
          <ac:chgData name="Mickael Bocquet" userId="bfd7c0c05aa348ad" providerId="LiveId" clId="{F838DEF8-C466-4B29-B498-8E64D8AF1749}" dt="2023-05-30T11:49:49.529" v="2413" actId="14100"/>
          <ac:picMkLst>
            <pc:docMk/>
            <pc:sldMk cId="0" sldId="268"/>
            <ac:picMk id="6" creationId="{358651DD-5060-E8A9-D727-BF3AEE7423FB}"/>
          </ac:picMkLst>
        </pc:picChg>
      </pc:sldChg>
      <pc:sldChg chg="addSp delSp modSp mod setBg addCm delCm modNotesTx">
        <pc:chgData name="Mickael Bocquet" userId="bfd7c0c05aa348ad" providerId="LiveId" clId="{F838DEF8-C466-4B29-B498-8E64D8AF1749}" dt="2023-06-04T17:02:34.061" v="10701" actId="20577"/>
        <pc:sldMkLst>
          <pc:docMk/>
          <pc:sldMk cId="0" sldId="269"/>
        </pc:sldMkLst>
        <pc:spChg chg="add mod">
          <ac:chgData name="Mickael Bocquet" userId="bfd7c0c05aa348ad" providerId="LiveId" clId="{F838DEF8-C466-4B29-B498-8E64D8AF1749}" dt="2023-05-30T20:17:53.884" v="4180" actId="20577"/>
          <ac:spMkLst>
            <pc:docMk/>
            <pc:sldMk cId="0" sldId="269"/>
            <ac:spMk id="2" creationId="{313D5F4F-9525-3C66-D754-EEAA8CD4C9F4}"/>
          </ac:spMkLst>
        </pc:spChg>
        <pc:spChg chg="add del mod">
          <ac:chgData name="Mickael Bocquet" userId="bfd7c0c05aa348ad" providerId="LiveId" clId="{F838DEF8-C466-4B29-B498-8E64D8AF1749}" dt="2023-05-30T12:08:27.122" v="2585" actId="478"/>
          <ac:spMkLst>
            <pc:docMk/>
            <pc:sldMk cId="0" sldId="269"/>
            <ac:spMk id="4" creationId="{9B968B45-2C09-4C89-837F-2BE999EF3982}"/>
          </ac:spMkLst>
        </pc:spChg>
        <pc:spChg chg="add del mod">
          <ac:chgData name="Mickael Bocquet" userId="bfd7c0c05aa348ad" providerId="LiveId" clId="{F838DEF8-C466-4B29-B498-8E64D8AF1749}" dt="2023-05-28T13:14:32.404" v="384" actId="478"/>
          <ac:spMkLst>
            <pc:docMk/>
            <pc:sldMk cId="0" sldId="269"/>
            <ac:spMk id="4" creationId="{B45301BB-CA69-2B9B-12C0-A903FABCA73D}"/>
          </ac:spMkLst>
        </pc:spChg>
        <pc:spChg chg="add del">
          <ac:chgData name="Mickael Bocquet" userId="bfd7c0c05aa348ad" providerId="LiveId" clId="{F838DEF8-C466-4B29-B498-8E64D8AF1749}" dt="2023-05-28T13:15:02.281" v="386" actId="478"/>
          <ac:spMkLst>
            <pc:docMk/>
            <pc:sldMk cId="0" sldId="269"/>
            <ac:spMk id="5" creationId="{338E8B52-3102-271C-01D2-7773BC74B9FF}"/>
          </ac:spMkLst>
        </pc:spChg>
        <pc:spChg chg="add del">
          <ac:chgData name="Mickael Bocquet" userId="bfd7c0c05aa348ad" providerId="LiveId" clId="{F838DEF8-C466-4B29-B498-8E64D8AF1749}" dt="2023-05-30T12:17:16.949" v="2705"/>
          <ac:spMkLst>
            <pc:docMk/>
            <pc:sldMk cId="0" sldId="269"/>
            <ac:spMk id="5" creationId="{B5D63CBA-DC02-6188-389D-970850FEE5B2}"/>
          </ac:spMkLst>
        </pc:spChg>
        <pc:spChg chg="add del">
          <ac:chgData name="Mickael Bocquet" userId="bfd7c0c05aa348ad" providerId="LiveId" clId="{F838DEF8-C466-4B29-B498-8E64D8AF1749}" dt="2023-05-30T12:17:20.718" v="2708"/>
          <ac:spMkLst>
            <pc:docMk/>
            <pc:sldMk cId="0" sldId="269"/>
            <ac:spMk id="6" creationId="{A840E9E6-AB85-04C9-54A0-D382618175F3}"/>
          </ac:spMkLst>
        </pc:spChg>
        <pc:spChg chg="mod">
          <ac:chgData name="Mickael Bocquet" userId="bfd7c0c05aa348ad" providerId="LiveId" clId="{F838DEF8-C466-4B29-B498-8E64D8AF1749}" dt="2023-05-30T12:20:04.100" v="2822" actId="14100"/>
          <ac:spMkLst>
            <pc:docMk/>
            <pc:sldMk cId="0" sldId="269"/>
            <ac:spMk id="216" creationId="{00000000-0000-0000-0000-000000000000}"/>
          </ac:spMkLst>
        </pc:spChg>
        <pc:spChg chg="del mod">
          <ac:chgData name="Mickael Bocquet" userId="bfd7c0c05aa348ad" providerId="LiveId" clId="{F838DEF8-C466-4B29-B498-8E64D8AF1749}" dt="2023-05-28T13:13:54.336" v="375" actId="22"/>
          <ac:spMkLst>
            <pc:docMk/>
            <pc:sldMk cId="0" sldId="269"/>
            <ac:spMk id="217" creationId="{00000000-0000-0000-0000-000000000000}"/>
          </ac:spMkLst>
        </pc:spChg>
        <pc:spChg chg="del mod">
          <ac:chgData name="Mickael Bocquet" userId="bfd7c0c05aa348ad" providerId="LiveId" clId="{F838DEF8-C466-4B29-B498-8E64D8AF1749}" dt="2023-06-02T16:44:12.711" v="5041" actId="478"/>
          <ac:spMkLst>
            <pc:docMk/>
            <pc:sldMk cId="0" sldId="269"/>
            <ac:spMk id="218" creationId="{00000000-0000-0000-0000-000000000000}"/>
          </ac:spMkLst>
        </pc:spChg>
        <pc:picChg chg="add mod ord">
          <ac:chgData name="Mickael Bocquet" userId="bfd7c0c05aa348ad" providerId="LiveId" clId="{F838DEF8-C466-4B29-B498-8E64D8AF1749}" dt="2023-05-30T20:17:43.275" v="4168" actId="1076"/>
          <ac:picMkLst>
            <pc:docMk/>
            <pc:sldMk cId="0" sldId="269"/>
            <ac:picMk id="3" creationId="{7224E795-09BC-0D46-574C-9AA1CAB00828}"/>
          </ac:picMkLst>
        </pc:picChg>
        <pc:picChg chg="add del mod">
          <ac:chgData name="Mickael Bocquet" userId="bfd7c0c05aa348ad" providerId="LiveId" clId="{F838DEF8-C466-4B29-B498-8E64D8AF1749}" dt="2023-05-30T12:20:00.278" v="2821" actId="478"/>
          <ac:picMkLst>
            <pc:docMk/>
            <pc:sldMk cId="0" sldId="269"/>
            <ac:picMk id="7" creationId="{28C3DB25-7868-3EEC-61E8-91DD8CAD2694}"/>
          </ac:picMkLst>
        </pc:picChg>
        <pc:picChg chg="add del mod">
          <ac:chgData name="Mickael Bocquet" userId="bfd7c0c05aa348ad" providerId="LiveId" clId="{F838DEF8-C466-4B29-B498-8E64D8AF1749}" dt="2023-05-30T12:01:28.796" v="2441" actId="478"/>
          <ac:picMkLst>
            <pc:docMk/>
            <pc:sldMk cId="0" sldId="269"/>
            <ac:picMk id="9" creationId="{0DEB8C4D-3A30-7065-1646-3B5C85442474}"/>
          </ac:picMkLst>
        </pc:picChg>
      </pc:sldChg>
      <pc:sldChg chg="addSp delSp modSp mod setBg modNotesTx">
        <pc:chgData name="Mickael Bocquet" userId="bfd7c0c05aa348ad" providerId="LiveId" clId="{F838DEF8-C466-4B29-B498-8E64D8AF1749}" dt="2023-06-03T14:56:59.368" v="6134" actId="1076"/>
        <pc:sldMkLst>
          <pc:docMk/>
          <pc:sldMk cId="0" sldId="270"/>
        </pc:sldMkLst>
        <pc:spChg chg="add mod">
          <ac:chgData name="Mickael Bocquet" userId="bfd7c0c05aa348ad" providerId="LiveId" clId="{F838DEF8-C466-4B29-B498-8E64D8AF1749}" dt="2023-06-03T14:56:59.368" v="6134" actId="1076"/>
          <ac:spMkLst>
            <pc:docMk/>
            <pc:sldMk cId="0" sldId="270"/>
            <ac:spMk id="4" creationId="{60584398-1045-B16B-DC37-0D495B150162}"/>
          </ac:spMkLst>
        </pc:spChg>
        <pc:spChg chg="mod">
          <ac:chgData name="Mickael Bocquet" userId="bfd7c0c05aa348ad" providerId="LiveId" clId="{F838DEF8-C466-4B29-B498-8E64D8AF1749}" dt="2023-06-03T13:12:23.687" v="5675" actId="20577"/>
          <ac:spMkLst>
            <pc:docMk/>
            <pc:sldMk cId="0" sldId="270"/>
            <ac:spMk id="223" creationId="{00000000-0000-0000-0000-000000000000}"/>
          </ac:spMkLst>
        </pc:spChg>
        <pc:spChg chg="del mod">
          <ac:chgData name="Mickael Bocquet" userId="bfd7c0c05aa348ad" providerId="LiveId" clId="{F838DEF8-C466-4B29-B498-8E64D8AF1749}" dt="2023-05-30T20:24:08.933" v="4203" actId="22"/>
          <ac:spMkLst>
            <pc:docMk/>
            <pc:sldMk cId="0" sldId="270"/>
            <ac:spMk id="224" creationId="{00000000-0000-0000-0000-000000000000}"/>
          </ac:spMkLst>
        </pc:spChg>
        <pc:spChg chg="del">
          <ac:chgData name="Mickael Bocquet" userId="bfd7c0c05aa348ad" providerId="LiveId" clId="{F838DEF8-C466-4B29-B498-8E64D8AF1749}" dt="2023-05-30T20:25:21.121" v="4308" actId="478"/>
          <ac:spMkLst>
            <pc:docMk/>
            <pc:sldMk cId="0" sldId="270"/>
            <ac:spMk id="225" creationId="{00000000-0000-0000-0000-000000000000}"/>
          </ac:spMkLst>
        </pc:spChg>
        <pc:picChg chg="add mod ord">
          <ac:chgData name="Mickael Bocquet" userId="bfd7c0c05aa348ad" providerId="LiveId" clId="{F838DEF8-C466-4B29-B498-8E64D8AF1749}" dt="2023-05-30T20:24:15.844" v="4206" actId="1076"/>
          <ac:picMkLst>
            <pc:docMk/>
            <pc:sldMk cId="0" sldId="270"/>
            <ac:picMk id="3" creationId="{9B0DCE8A-708B-B7E0-E762-12C9174D562B}"/>
          </ac:picMkLst>
        </pc:picChg>
      </pc:sldChg>
      <pc:sldChg chg="modSp mod setBg">
        <pc:chgData name="Mickael Bocquet" userId="bfd7c0c05aa348ad" providerId="LiveId" clId="{F838DEF8-C466-4B29-B498-8E64D8AF1749}" dt="2023-06-04T17:07:00.996" v="11030" actId="20577"/>
        <pc:sldMkLst>
          <pc:docMk/>
          <pc:sldMk cId="0" sldId="271"/>
        </pc:sldMkLst>
        <pc:spChg chg="mod">
          <ac:chgData name="Mickael Bocquet" userId="bfd7c0c05aa348ad" providerId="LiveId" clId="{F838DEF8-C466-4B29-B498-8E64D8AF1749}" dt="2023-05-22T19:02:26.990" v="194"/>
          <ac:spMkLst>
            <pc:docMk/>
            <pc:sldMk cId="0" sldId="271"/>
            <ac:spMk id="230" creationId="{00000000-0000-0000-0000-000000000000}"/>
          </ac:spMkLst>
        </pc:spChg>
        <pc:spChg chg="mod">
          <ac:chgData name="Mickael Bocquet" userId="bfd7c0c05aa348ad" providerId="LiveId" clId="{F838DEF8-C466-4B29-B498-8E64D8AF1749}" dt="2023-06-04T17:07:00.996" v="11030" actId="20577"/>
          <ac:spMkLst>
            <pc:docMk/>
            <pc:sldMk cId="0" sldId="271"/>
            <ac:spMk id="231" creationId="{00000000-0000-0000-0000-000000000000}"/>
          </ac:spMkLst>
        </pc:spChg>
      </pc:sldChg>
      <pc:sldChg chg="addSp delSp modSp add mod modNotesTx">
        <pc:chgData name="Mickael Bocquet" userId="bfd7c0c05aa348ad" providerId="LiveId" clId="{F838DEF8-C466-4B29-B498-8E64D8AF1749}" dt="2023-06-03T13:22:50.635" v="5766" actId="20577"/>
        <pc:sldMkLst>
          <pc:docMk/>
          <pc:sldMk cId="4099602195" sldId="272"/>
        </pc:sldMkLst>
        <pc:spChg chg="del mod">
          <ac:chgData name="Mickael Bocquet" userId="bfd7c0c05aa348ad" providerId="LiveId" clId="{F838DEF8-C466-4B29-B498-8E64D8AF1749}" dt="2023-06-03T13:12:36.765" v="5677" actId="478"/>
          <ac:spMkLst>
            <pc:docMk/>
            <pc:sldMk cId="4099602195" sldId="272"/>
            <ac:spMk id="4" creationId="{60584398-1045-B16B-DC37-0D495B150162}"/>
          </ac:spMkLst>
        </pc:spChg>
        <pc:spChg chg="add del mod">
          <ac:chgData name="Mickael Bocquet" userId="bfd7c0c05aa348ad" providerId="LiveId" clId="{F838DEF8-C466-4B29-B498-8E64D8AF1749}" dt="2023-06-03T13:13:00.376" v="5678" actId="22"/>
          <ac:spMkLst>
            <pc:docMk/>
            <pc:sldMk cId="4099602195" sldId="272"/>
            <ac:spMk id="5" creationId="{10BD7427-EACE-1B58-C306-C1AE3B8E93FD}"/>
          </ac:spMkLst>
        </pc:spChg>
        <pc:spChg chg="add mod">
          <ac:chgData name="Mickael Bocquet" userId="bfd7c0c05aa348ad" providerId="LiveId" clId="{F838DEF8-C466-4B29-B498-8E64D8AF1749}" dt="2023-06-03T13:22:50.635" v="5766" actId="20577"/>
          <ac:spMkLst>
            <pc:docMk/>
            <pc:sldMk cId="4099602195" sldId="272"/>
            <ac:spMk id="10" creationId="{8198B71C-8353-7700-6AC5-D520ED9D742A}"/>
          </ac:spMkLst>
        </pc:spChg>
        <pc:spChg chg="mod">
          <ac:chgData name="Mickael Bocquet" userId="bfd7c0c05aa348ad" providerId="LiveId" clId="{F838DEF8-C466-4B29-B498-8E64D8AF1749}" dt="2023-06-03T13:12:17.414" v="5673" actId="20577"/>
          <ac:spMkLst>
            <pc:docMk/>
            <pc:sldMk cId="4099602195" sldId="272"/>
            <ac:spMk id="223" creationId="{00000000-0000-0000-0000-000000000000}"/>
          </ac:spMkLst>
        </pc:spChg>
        <pc:picChg chg="del">
          <ac:chgData name="Mickael Bocquet" userId="bfd7c0c05aa348ad" providerId="LiveId" clId="{F838DEF8-C466-4B29-B498-8E64D8AF1749}" dt="2023-06-03T13:12:10.043" v="5669" actId="478"/>
          <ac:picMkLst>
            <pc:docMk/>
            <pc:sldMk cId="4099602195" sldId="272"/>
            <ac:picMk id="3" creationId="{9B0DCE8A-708B-B7E0-E762-12C9174D562B}"/>
          </ac:picMkLst>
        </pc:picChg>
        <pc:picChg chg="add mod ord">
          <ac:chgData name="Mickael Bocquet" userId="bfd7c0c05aa348ad" providerId="LiveId" clId="{F838DEF8-C466-4B29-B498-8E64D8AF1749}" dt="2023-06-03T13:19:59.749" v="5688" actId="1076"/>
          <ac:picMkLst>
            <pc:docMk/>
            <pc:sldMk cId="4099602195" sldId="272"/>
            <ac:picMk id="7" creationId="{A73A52E2-CCAD-262A-94CC-CC182B5BB13F}"/>
          </ac:picMkLst>
        </pc:picChg>
        <pc:picChg chg="add mod">
          <ac:chgData name="Mickael Bocquet" userId="bfd7c0c05aa348ad" providerId="LiveId" clId="{F838DEF8-C466-4B29-B498-8E64D8AF1749}" dt="2023-06-03T13:13:37.337" v="5686" actId="1076"/>
          <ac:picMkLst>
            <pc:docMk/>
            <pc:sldMk cId="4099602195" sldId="272"/>
            <ac:picMk id="9" creationId="{ED14FFBA-072C-E9B8-9E4F-8CBB666BDE49}"/>
          </ac:picMkLst>
        </pc:picChg>
      </pc:sldChg>
    </pc:docChg>
  </pc:docChgLst>
  <pc:docChgLst>
    <pc:chgData name="Mickael Bocquet" userId="bfd7c0c05aa348ad" providerId="LiveId" clId="{D42C0270-C11A-4C3C-B383-7B4B63CC3EF6}"/>
    <pc:docChg chg="modSld">
      <pc:chgData name="Mickael Bocquet" userId="bfd7c0c05aa348ad" providerId="LiveId" clId="{D42C0270-C11A-4C3C-B383-7B4B63CC3EF6}" dt="2023-06-06T16:14:39.779" v="37" actId="20577"/>
      <pc:docMkLst>
        <pc:docMk/>
      </pc:docMkLst>
      <pc:sldChg chg="modNotesTx">
        <pc:chgData name="Mickael Bocquet" userId="bfd7c0c05aa348ad" providerId="LiveId" clId="{D42C0270-C11A-4C3C-B383-7B4B63CC3EF6}" dt="2023-06-06T16:14:39.779" v="37" actId="20577"/>
        <pc:sldMkLst>
          <pc:docMk/>
          <pc:sldMk cId="0" sldId="264"/>
        </pc:sldMkLst>
      </pc:sldChg>
      <pc:sldChg chg="modSp mod">
        <pc:chgData name="Mickael Bocquet" userId="bfd7c0c05aa348ad" providerId="LiveId" clId="{D42C0270-C11A-4C3C-B383-7B4B63CC3EF6}" dt="2023-06-06T16:12:40.876" v="1" actId="20577"/>
        <pc:sldMkLst>
          <pc:docMk/>
          <pc:sldMk cId="2076534518" sldId="276"/>
        </pc:sldMkLst>
        <pc:spChg chg="mod">
          <ac:chgData name="Mickael Bocquet" userId="bfd7c0c05aa348ad" providerId="LiveId" clId="{D42C0270-C11A-4C3C-B383-7B4B63CC3EF6}" dt="2023-06-06T16:12:40.876" v="1" actId="20577"/>
          <ac:spMkLst>
            <pc:docMk/>
            <pc:sldMk cId="2076534518" sldId="276"/>
            <ac:spMk id="2" creationId="{09C01F72-0E9D-14C2-509B-5C2959039DD1}"/>
          </ac:spMkLst>
        </pc:spChg>
      </pc:sldChg>
    </pc:docChg>
  </pc:docChgLst>
  <pc:docChgLst>
    <pc:chgData name="Mickael Bocquet" userId="bfd7c0c05aa348ad" providerId="LiveId" clId="{02516591-FC42-40BE-8A78-5208881CB1D8}"/>
    <pc:docChg chg="undo custSel addSld delSld modSld sldOrd">
      <pc:chgData name="Mickael Bocquet" userId="bfd7c0c05aa348ad" providerId="LiveId" clId="{02516591-FC42-40BE-8A78-5208881CB1D8}" dt="2023-06-05T18:14:26.324" v="869" actId="20577"/>
      <pc:docMkLst>
        <pc:docMk/>
      </pc:docMkLst>
      <pc:sldChg chg="modSp">
        <pc:chgData name="Mickael Bocquet" userId="bfd7c0c05aa348ad" providerId="LiveId" clId="{02516591-FC42-40BE-8A78-5208881CB1D8}" dt="2023-06-05T17:34:55.576" v="251" actId="20578"/>
        <pc:sldMkLst>
          <pc:docMk/>
          <pc:sldMk cId="0" sldId="258"/>
        </pc:sldMkLst>
        <pc:spChg chg="mod">
          <ac:chgData name="Mickael Bocquet" userId="bfd7c0c05aa348ad" providerId="LiveId" clId="{02516591-FC42-40BE-8A78-5208881CB1D8}" dt="2023-06-05T17:34:55.576" v="251" actId="20578"/>
          <ac:spMkLst>
            <pc:docMk/>
            <pc:sldMk cId="0" sldId="258"/>
            <ac:spMk id="138" creationId="{00000000-0000-0000-0000-000000000000}"/>
          </ac:spMkLst>
        </pc:spChg>
      </pc:sldChg>
      <pc:sldChg chg="modNotesTx">
        <pc:chgData name="Mickael Bocquet" userId="bfd7c0c05aa348ad" providerId="LiveId" clId="{02516591-FC42-40BE-8A78-5208881CB1D8}" dt="2023-06-05T17:40:49.515" v="253" actId="20577"/>
        <pc:sldMkLst>
          <pc:docMk/>
          <pc:sldMk cId="0" sldId="259"/>
        </pc:sldMkLst>
      </pc:sldChg>
      <pc:sldChg chg="modNotesTx">
        <pc:chgData name="Mickael Bocquet" userId="bfd7c0c05aa348ad" providerId="LiveId" clId="{02516591-FC42-40BE-8A78-5208881CB1D8}" dt="2023-06-05T18:14:26.324" v="869" actId="20577"/>
        <pc:sldMkLst>
          <pc:docMk/>
          <pc:sldMk cId="0" sldId="262"/>
        </pc:sldMkLst>
      </pc:sldChg>
      <pc:sldChg chg="modNotesTx">
        <pc:chgData name="Mickael Bocquet" userId="bfd7c0c05aa348ad" providerId="LiveId" clId="{02516591-FC42-40BE-8A78-5208881CB1D8}" dt="2023-06-05T18:09:56.856" v="810" actId="20577"/>
        <pc:sldMkLst>
          <pc:docMk/>
          <pc:sldMk cId="0" sldId="268"/>
        </pc:sldMkLst>
      </pc:sldChg>
      <pc:sldChg chg="modNotesTx">
        <pc:chgData name="Mickael Bocquet" userId="bfd7c0c05aa348ad" providerId="LiveId" clId="{02516591-FC42-40BE-8A78-5208881CB1D8}" dt="2023-06-05T18:09:37.276" v="777" actId="20577"/>
        <pc:sldMkLst>
          <pc:docMk/>
          <pc:sldMk cId="0" sldId="269"/>
        </pc:sldMkLst>
      </pc:sldChg>
      <pc:sldChg chg="modSp mod">
        <pc:chgData name="Mickael Bocquet" userId="bfd7c0c05aa348ad" providerId="LiveId" clId="{02516591-FC42-40BE-8A78-5208881CB1D8}" dt="2023-06-04T19:14:32.425" v="250" actId="20577"/>
        <pc:sldMkLst>
          <pc:docMk/>
          <pc:sldMk cId="0" sldId="271"/>
        </pc:sldMkLst>
        <pc:spChg chg="mod">
          <ac:chgData name="Mickael Bocquet" userId="bfd7c0c05aa348ad" providerId="LiveId" clId="{02516591-FC42-40BE-8A78-5208881CB1D8}" dt="2023-06-04T19:14:32.425" v="250" actId="20577"/>
          <ac:spMkLst>
            <pc:docMk/>
            <pc:sldMk cId="0" sldId="271"/>
            <ac:spMk id="231" creationId="{00000000-0000-0000-0000-000000000000}"/>
          </ac:spMkLst>
        </pc:spChg>
      </pc:sldChg>
      <pc:sldChg chg="addSp delSp modSp add mod ord modClrScheme chgLayout modNotesTx">
        <pc:chgData name="Mickael Bocquet" userId="bfd7c0c05aa348ad" providerId="LiveId" clId="{02516591-FC42-40BE-8A78-5208881CB1D8}" dt="2023-06-05T17:46:15.442" v="332" actId="14100"/>
        <pc:sldMkLst>
          <pc:docMk/>
          <pc:sldMk cId="4079309793" sldId="273"/>
        </pc:sldMkLst>
        <pc:spChg chg="del mod">
          <ac:chgData name="Mickael Bocquet" userId="bfd7c0c05aa348ad" providerId="LiveId" clId="{02516591-FC42-40BE-8A78-5208881CB1D8}" dt="2023-06-05T17:41:14.900" v="259"/>
          <ac:spMkLst>
            <pc:docMk/>
            <pc:sldMk cId="4079309793" sldId="273"/>
            <ac:spMk id="2" creationId="{67753164-BD1F-E182-254F-407F7582C415}"/>
          </ac:spMkLst>
        </pc:spChg>
        <pc:spChg chg="add del mod ord">
          <ac:chgData name="Mickael Bocquet" userId="bfd7c0c05aa348ad" providerId="LiveId" clId="{02516591-FC42-40BE-8A78-5208881CB1D8}" dt="2023-06-05T17:41:53.234" v="262" actId="478"/>
          <ac:spMkLst>
            <pc:docMk/>
            <pc:sldMk cId="4079309793" sldId="273"/>
            <ac:spMk id="3" creationId="{5D4FA9BC-77BC-95EA-346D-EC1A32918C0B}"/>
          </ac:spMkLst>
        </pc:spChg>
        <pc:spChg chg="mod ord">
          <ac:chgData name="Mickael Bocquet" userId="bfd7c0c05aa348ad" providerId="LiveId" clId="{02516591-FC42-40BE-8A78-5208881CB1D8}" dt="2023-06-05T17:46:15.442" v="332" actId="14100"/>
          <ac:spMkLst>
            <pc:docMk/>
            <pc:sldMk cId="4079309793" sldId="273"/>
            <ac:spMk id="152" creationId="{00000000-0000-0000-0000-000000000000}"/>
          </ac:spMkLst>
        </pc:spChg>
        <pc:picChg chg="del">
          <ac:chgData name="Mickael Bocquet" userId="bfd7c0c05aa348ad" providerId="LiveId" clId="{02516591-FC42-40BE-8A78-5208881CB1D8}" dt="2023-06-05T17:41:14.899" v="257" actId="478"/>
          <ac:picMkLst>
            <pc:docMk/>
            <pc:sldMk cId="4079309793" sldId="273"/>
            <ac:picMk id="5" creationId="{FDEFBCDE-4DD1-AD17-EC2E-24BB46344620}"/>
          </ac:picMkLst>
        </pc:picChg>
      </pc:sldChg>
      <pc:sldChg chg="modSp add del mod">
        <pc:chgData name="Mickael Bocquet" userId="bfd7c0c05aa348ad" providerId="LiveId" clId="{02516591-FC42-40BE-8A78-5208881CB1D8}" dt="2023-06-05T18:12:14.672" v="815" actId="2696"/>
        <pc:sldMkLst>
          <pc:docMk/>
          <pc:sldMk cId="1487990106" sldId="274"/>
        </pc:sldMkLst>
        <pc:spChg chg="mod">
          <ac:chgData name="Mickael Bocquet" userId="bfd7c0c05aa348ad" providerId="LiveId" clId="{02516591-FC42-40BE-8A78-5208881CB1D8}" dt="2023-06-05T17:51:19.303" v="435" actId="20577"/>
          <ac:spMkLst>
            <pc:docMk/>
            <pc:sldMk cId="1487990106" sldId="274"/>
            <ac:spMk id="145" creationId="{00000000-0000-0000-0000-000000000000}"/>
          </ac:spMkLst>
        </pc:spChg>
      </pc:sldChg>
      <pc:sldChg chg="modSp new mod ord">
        <pc:chgData name="Mickael Bocquet" userId="bfd7c0c05aa348ad" providerId="LiveId" clId="{02516591-FC42-40BE-8A78-5208881CB1D8}" dt="2023-06-05T18:10:37.522" v="814" actId="20577"/>
        <pc:sldMkLst>
          <pc:docMk/>
          <pc:sldMk cId="2815416251" sldId="275"/>
        </pc:sldMkLst>
        <pc:spChg chg="mod">
          <ac:chgData name="Mickael Bocquet" userId="bfd7c0c05aa348ad" providerId="LiveId" clId="{02516591-FC42-40BE-8A78-5208881CB1D8}" dt="2023-06-05T18:10:37.522" v="814" actId="20577"/>
          <ac:spMkLst>
            <pc:docMk/>
            <pc:sldMk cId="2815416251" sldId="275"/>
            <ac:spMk id="2" creationId="{09C01F72-0E9D-14C2-509B-5C2959039DD1}"/>
          </ac:spMkLst>
        </pc:spChg>
      </pc:sldChg>
      <pc:sldChg chg="modSp add mod ord">
        <pc:chgData name="Mickael Bocquet" userId="bfd7c0c05aa348ad" providerId="LiveId" clId="{02516591-FC42-40BE-8A78-5208881CB1D8}" dt="2023-06-05T18:13:07.176" v="816" actId="207"/>
        <pc:sldMkLst>
          <pc:docMk/>
          <pc:sldMk cId="2076534518" sldId="276"/>
        </pc:sldMkLst>
        <pc:spChg chg="mod">
          <ac:chgData name="Mickael Bocquet" userId="bfd7c0c05aa348ad" providerId="LiveId" clId="{02516591-FC42-40BE-8A78-5208881CB1D8}" dt="2023-06-05T18:13:07.176" v="816" actId="207"/>
          <ac:spMkLst>
            <pc:docMk/>
            <pc:sldMk cId="2076534518" sldId="276"/>
            <ac:spMk id="2" creationId="{09C01F72-0E9D-14C2-509B-5C2959039DD1}"/>
          </ac:spMkLst>
        </pc:spChg>
      </pc:sldChg>
      <pc:sldChg chg="modSp add mod ord">
        <pc:chgData name="Mickael Bocquet" userId="bfd7c0c05aa348ad" providerId="LiveId" clId="{02516591-FC42-40BE-8A78-5208881CB1D8}" dt="2023-06-05T18:13:12.336" v="817" actId="207"/>
        <pc:sldMkLst>
          <pc:docMk/>
          <pc:sldMk cId="3844745328" sldId="277"/>
        </pc:sldMkLst>
        <pc:spChg chg="mod">
          <ac:chgData name="Mickael Bocquet" userId="bfd7c0c05aa348ad" providerId="LiveId" clId="{02516591-FC42-40BE-8A78-5208881CB1D8}" dt="2023-06-05T18:13:12.336" v="817" actId="207"/>
          <ac:spMkLst>
            <pc:docMk/>
            <pc:sldMk cId="3844745328" sldId="277"/>
            <ac:spMk id="2" creationId="{09C01F72-0E9D-14C2-509B-5C2959039DD1}"/>
          </ac:spMkLst>
        </pc:spChg>
      </pc:sldChg>
      <pc:sldChg chg="modSp new add del mod">
        <pc:chgData name="Mickael Bocquet" userId="bfd7c0c05aa348ad" providerId="LiveId" clId="{02516591-FC42-40BE-8A78-5208881CB1D8}" dt="2023-06-05T18:09:46.596" v="779" actId="2696"/>
        <pc:sldMkLst>
          <pc:docMk/>
          <pc:sldMk cId="2691178948" sldId="278"/>
        </pc:sldMkLst>
        <pc:spChg chg="mod">
          <ac:chgData name="Mickael Bocquet" userId="bfd7c0c05aa348ad" providerId="LiveId" clId="{02516591-FC42-40BE-8A78-5208881CB1D8}" dt="2023-06-05T18:02:36.793" v="673" actId="20577"/>
          <ac:spMkLst>
            <pc:docMk/>
            <pc:sldMk cId="2691178948" sldId="278"/>
            <ac:spMk id="2" creationId="{9BED90C6-F539-8868-3CFD-48CE7F7E8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901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3f607d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g2233f607d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En 2017, on remarque grâce à ce graphique que les pays qui ont la disponibilité alimentaire par habitant la plus haute est plus bien au dessus de la moyenne mondiale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L'accès aux ressources alimentaires est très inégal,</a:t>
            </a:r>
          </a:p>
          <a:p>
            <a:pPr marL="0" lvl="0" indent="0" algn="l" rtl="0">
              <a:spcBef>
                <a:spcPts val="0"/>
              </a:spcBef>
              <a:spcAft>
                <a:spcPts val="0"/>
              </a:spcAft>
              <a:buNone/>
            </a:pPr>
            <a:endParaRPr dirty="0"/>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fr-FR" dirty="0"/>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01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fr-FR" dirty="0"/>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4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fr-FR" dirty="0"/>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09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b="1" dirty="0"/>
              <a:t>alimentaires </a:t>
            </a:r>
            <a:r>
              <a:rPr lang="fr-FR" dirty="0"/>
              <a:t>pour pouvoir nourrir tous ses habitants</a:t>
            </a: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fr-FR" dirty="0"/>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8971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699661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51256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5487338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32214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012839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9793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2888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0775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328718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29382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564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237852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1555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7090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771058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430070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ao.org/emergencies/f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1"/>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a:spLocks noGrp="1"/>
          </p:cNvSpPr>
          <p:nvPr>
            <p:ph type="ctrTitle"/>
          </p:nvPr>
        </p:nvSpPr>
        <p:spPr>
          <a:xfrm>
            <a:off x="5803899" y="122751"/>
            <a:ext cx="5452533" cy="33062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FEFEFE"/>
              </a:buClr>
              <a:buSzPts val="4400"/>
              <a:buFont typeface="Century Gothic"/>
              <a:buNone/>
            </a:pPr>
            <a:r>
              <a:rPr lang="fr-FR" sz="4400" b="1" dirty="0">
                <a:solidFill>
                  <a:schemeClr val="tx1"/>
                </a:solidFill>
              </a:rPr>
              <a:t>Étude sur l’alimentation dans le monde</a:t>
            </a:r>
            <a:endParaRPr b="1" dirty="0">
              <a:solidFill>
                <a:schemeClr val="tx1"/>
              </a:solidFill>
            </a:endParaRPr>
          </a:p>
        </p:txBody>
      </p:sp>
      <p:sp>
        <p:nvSpPr>
          <p:cNvPr id="122" name="Google Shape;122;p1"/>
          <p:cNvSpPr txBox="1">
            <a:spLocks noGrp="1"/>
          </p:cNvSpPr>
          <p:nvPr>
            <p:ph type="subTitle" idx="1"/>
          </p:nvPr>
        </p:nvSpPr>
        <p:spPr>
          <a:xfrm>
            <a:off x="643466" y="2281574"/>
            <a:ext cx="3994015" cy="229485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800"/>
              <a:buNone/>
            </a:pPr>
            <a:r>
              <a:rPr lang="fr-FR" sz="2800" dirty="0"/>
              <a:t>Mickaël Bocquet</a:t>
            </a:r>
            <a:endParaRPr sz="2800" dirty="0"/>
          </a:p>
          <a:p>
            <a:pPr marL="0" lvl="0" indent="0" algn="ctr" rtl="0">
              <a:spcBef>
                <a:spcPts val="1160"/>
              </a:spcBef>
              <a:spcAft>
                <a:spcPts val="0"/>
              </a:spcAft>
              <a:buSzPts val="2800"/>
              <a:buNone/>
            </a:pPr>
            <a:r>
              <a:rPr lang="fr-FR" sz="2800" dirty="0"/>
              <a:t>FAO</a:t>
            </a:r>
            <a:endParaRPr dirty="0"/>
          </a:p>
        </p:txBody>
      </p:sp>
      <p:pic>
        <p:nvPicPr>
          <p:cNvPr id="3" name="Image 2">
            <a:extLst>
              <a:ext uri="{FF2B5EF4-FFF2-40B4-BE49-F238E27FC236}">
                <a16:creationId xmlns:a16="http://schemas.microsoft.com/office/drawing/2014/main" id="{F17ADA08-26EB-8C74-979B-9907DDA69AC6}"/>
              </a:ext>
            </a:extLst>
          </p:cNvPr>
          <p:cNvPicPr>
            <a:picLocks noChangeAspect="1"/>
          </p:cNvPicPr>
          <p:nvPr/>
        </p:nvPicPr>
        <p:blipFill>
          <a:blip r:embed="rId4"/>
          <a:stretch>
            <a:fillRect/>
          </a:stretch>
        </p:blipFill>
        <p:spPr>
          <a:xfrm>
            <a:off x="6142781" y="3476153"/>
            <a:ext cx="6049219" cy="3381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677334" y="609600"/>
            <a:ext cx="8596668" cy="767644"/>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4) Répartition de la disponibilité intérieure</a:t>
            </a:r>
            <a:endParaRPr dirty="0"/>
          </a:p>
        </p:txBody>
      </p:sp>
      <p:pic>
        <p:nvPicPr>
          <p:cNvPr id="5" name="Espace réservé du contenu 4">
            <a:extLst>
              <a:ext uri="{FF2B5EF4-FFF2-40B4-BE49-F238E27FC236}">
                <a16:creationId xmlns:a16="http://schemas.microsoft.com/office/drawing/2014/main" id="{CC8C664D-1F39-F3B6-3876-BE891E122565}"/>
              </a:ext>
            </a:extLst>
          </p:cNvPr>
          <p:cNvPicPr>
            <a:picLocks noGrp="1" noChangeAspect="1"/>
          </p:cNvPicPr>
          <p:nvPr>
            <p:ph idx="1"/>
          </p:nvPr>
        </p:nvPicPr>
        <p:blipFill>
          <a:blip r:embed="rId3"/>
          <a:stretch>
            <a:fillRect/>
          </a:stretch>
        </p:blipFill>
        <p:spPr>
          <a:xfrm>
            <a:off x="1761066" y="1659467"/>
            <a:ext cx="6211227" cy="480323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5) Part de l’utilisation des principales céréales entre l’alimentation humaine et animale en 2017</a:t>
            </a:r>
            <a:endParaRPr dirty="0"/>
          </a:p>
        </p:txBody>
      </p:sp>
      <p:pic>
        <p:nvPicPr>
          <p:cNvPr id="3" name="Espace réservé du contenu 2">
            <a:extLst>
              <a:ext uri="{FF2B5EF4-FFF2-40B4-BE49-F238E27FC236}">
                <a16:creationId xmlns:a16="http://schemas.microsoft.com/office/drawing/2014/main" id="{2552BE70-8A11-E575-F8E8-71A91E675A73}"/>
              </a:ext>
            </a:extLst>
          </p:cNvPr>
          <p:cNvPicPr>
            <a:picLocks noGrp="1" noChangeAspect="1"/>
          </p:cNvPicPr>
          <p:nvPr>
            <p:ph idx="1"/>
          </p:nvPr>
        </p:nvPicPr>
        <p:blipFill>
          <a:blip r:embed="rId3"/>
          <a:stretch>
            <a:fillRect/>
          </a:stretch>
        </p:blipFill>
        <p:spPr>
          <a:xfrm>
            <a:off x="632707" y="4960694"/>
            <a:ext cx="6682494" cy="1799412"/>
          </a:xfrm>
          <a:prstGeom prst="rect">
            <a:avLst/>
          </a:prstGeom>
          <a:ln>
            <a:noFill/>
          </a:ln>
        </p:spPr>
        <p:style>
          <a:lnRef idx="2">
            <a:schemeClr val="dk1"/>
          </a:lnRef>
          <a:fillRef idx="1">
            <a:schemeClr val="lt1"/>
          </a:fillRef>
          <a:effectRef idx="0">
            <a:schemeClr val="dk1"/>
          </a:effectRef>
          <a:fontRef idx="minor">
            <a:schemeClr val="dk1"/>
          </a:fontRef>
        </p:style>
      </p:pic>
      <p:sp>
        <p:nvSpPr>
          <p:cNvPr id="2" name="ZoneTexte 1">
            <a:extLst>
              <a:ext uri="{FF2B5EF4-FFF2-40B4-BE49-F238E27FC236}">
                <a16:creationId xmlns:a16="http://schemas.microsoft.com/office/drawing/2014/main" id="{B6C35446-6D15-E3F0-D75F-170B57568938}"/>
              </a:ext>
            </a:extLst>
          </p:cNvPr>
          <p:cNvSpPr txBox="1"/>
          <p:nvPr/>
        </p:nvSpPr>
        <p:spPr>
          <a:xfrm>
            <a:off x="778934" y="2325512"/>
            <a:ext cx="9042399" cy="2246769"/>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solidFill>
                  <a:schemeClr val="accent2"/>
                </a:solidFill>
              </a:rPr>
              <a:t>42,75 % des céréales (blé, riz, Maïs) sont utilisés pour l’alimentation humaine</a:t>
            </a:r>
          </a:p>
          <a:p>
            <a:endParaRPr lang="fr-FR" sz="2800" dirty="0">
              <a:solidFill>
                <a:schemeClr val="accent2"/>
              </a:solidFill>
            </a:endParaRPr>
          </a:p>
          <a:p>
            <a:pPr marL="457200" indent="-457200">
              <a:buFont typeface="Wingdings" panose="05000000000000000000" pitchFamily="2" charset="2"/>
              <a:buChar char="Ø"/>
            </a:pPr>
            <a:r>
              <a:rPr lang="fr-FR" sz="2800" dirty="0">
                <a:solidFill>
                  <a:schemeClr val="accent2"/>
                </a:solidFill>
              </a:rPr>
              <a:t>36,29 % des céréales (Maïs, blé, orge)</a:t>
            </a:r>
            <a:r>
              <a:rPr lang="fr-FR" sz="2800" dirty="0"/>
              <a:t> </a:t>
            </a:r>
            <a:r>
              <a:rPr lang="fr-FR" sz="2800" dirty="0">
                <a:solidFill>
                  <a:schemeClr val="accent2"/>
                </a:solidFill>
              </a:rPr>
              <a:t>sont utilisés pour l’alimentation animale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01F72-0E9D-14C2-509B-5C2959039DD1}"/>
              </a:ext>
            </a:extLst>
          </p:cNvPr>
          <p:cNvSpPr>
            <a:spLocks noGrp="1"/>
          </p:cNvSpPr>
          <p:nvPr>
            <p:ph type="title"/>
          </p:nvPr>
        </p:nvSpPr>
        <p:spPr/>
        <p:txBody>
          <a:bodyPr/>
          <a:lstStyle/>
          <a:p>
            <a:r>
              <a:rPr lang="fr-FR" dirty="0">
                <a:solidFill>
                  <a:schemeClr val="tx1"/>
                </a:solidFill>
              </a:rPr>
              <a:t>Faisons un état des lieux dans le monde </a:t>
            </a:r>
          </a:p>
        </p:txBody>
      </p:sp>
      <p:pic>
        <p:nvPicPr>
          <p:cNvPr id="11" name="Espace réservé du contenu 10">
            <a:extLst>
              <a:ext uri="{FF2B5EF4-FFF2-40B4-BE49-F238E27FC236}">
                <a16:creationId xmlns:a16="http://schemas.microsoft.com/office/drawing/2014/main" id="{A11DFAD1-DA1C-4AB8-93DF-596FFF03304D}"/>
              </a:ext>
            </a:extLst>
          </p:cNvPr>
          <p:cNvPicPr>
            <a:picLocks noGrp="1" noChangeAspect="1"/>
          </p:cNvPicPr>
          <p:nvPr>
            <p:ph idx="1"/>
          </p:nvPr>
        </p:nvPicPr>
        <p:blipFill>
          <a:blip r:embed="rId3"/>
          <a:stretch>
            <a:fillRect/>
          </a:stretch>
        </p:blipFill>
        <p:spPr>
          <a:xfrm>
            <a:off x="1340976" y="2342324"/>
            <a:ext cx="7272938" cy="3250094"/>
          </a:xfrm>
        </p:spPr>
      </p:pic>
    </p:spTree>
    <p:extLst>
      <p:ext uri="{BB962C8B-B14F-4D97-AF65-F5344CB8AC3E}">
        <p14:creationId xmlns:p14="http://schemas.microsoft.com/office/powerpoint/2010/main" val="384474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939236" y="688621"/>
            <a:ext cx="8769209" cy="1049867"/>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6) Liste des 10 pays où la proportion de personnes en état de sous-nutrition est la plus forte en </a:t>
            </a:r>
            <a:r>
              <a:rPr lang="fr-FR" sz="3200" dirty="0">
                <a:solidFill>
                  <a:schemeClr val="tx1"/>
                </a:solidFill>
              </a:rPr>
              <a:t>2017</a:t>
            </a:r>
            <a:endParaRPr dirty="0">
              <a:solidFill>
                <a:schemeClr val="tx1"/>
              </a:solidFill>
            </a:endParaRPr>
          </a:p>
        </p:txBody>
      </p:sp>
      <p:sp>
        <p:nvSpPr>
          <p:cNvPr id="9" name="Espace réservé du contenu 8">
            <a:extLst>
              <a:ext uri="{FF2B5EF4-FFF2-40B4-BE49-F238E27FC236}">
                <a16:creationId xmlns:a16="http://schemas.microsoft.com/office/drawing/2014/main" id="{0FD78A85-18CE-DF48-F7EF-D9AAC1DB584A}"/>
              </a:ext>
            </a:extLst>
          </p:cNvPr>
          <p:cNvSpPr>
            <a:spLocks noGrp="1"/>
          </p:cNvSpPr>
          <p:nvPr>
            <p:ph idx="4294967295"/>
          </p:nvPr>
        </p:nvSpPr>
        <p:spPr>
          <a:xfrm>
            <a:off x="2133600" y="2125663"/>
            <a:ext cx="10058400" cy="3916362"/>
          </a:xfrm>
        </p:spPr>
        <p:txBody>
          <a:bodyPr/>
          <a:lstStyle/>
          <a:p>
            <a:endParaRPr lang="fr-FR" dirty="0"/>
          </a:p>
          <a:p>
            <a:endParaRPr lang="fr-FR" dirty="0"/>
          </a:p>
          <a:p>
            <a:endParaRPr lang="fr-FR" dirty="0"/>
          </a:p>
        </p:txBody>
      </p:sp>
      <p:pic>
        <p:nvPicPr>
          <p:cNvPr id="18" name="Espace réservé du contenu 2">
            <a:extLst>
              <a:ext uri="{FF2B5EF4-FFF2-40B4-BE49-F238E27FC236}">
                <a16:creationId xmlns:a16="http://schemas.microsoft.com/office/drawing/2014/main" id="{4DC0E92D-81CD-9A1A-BA81-C93F658A4D09}"/>
              </a:ext>
            </a:extLst>
          </p:cNvPr>
          <p:cNvPicPr>
            <a:picLocks noChangeAspect="1"/>
          </p:cNvPicPr>
          <p:nvPr/>
        </p:nvPicPr>
        <p:blipFill>
          <a:blip r:embed="rId3"/>
          <a:stretch>
            <a:fillRect/>
          </a:stretch>
        </p:blipFill>
        <p:spPr>
          <a:xfrm>
            <a:off x="397654" y="1882194"/>
            <a:ext cx="7628746" cy="4631493"/>
          </a:xfrm>
          <a:prstGeom prst="rect">
            <a:avLst/>
          </a:prstGeom>
          <a:ln w="19050" cap="rnd" cmpd="sng" algn="ctr">
            <a:noFill/>
            <a:prstDash val="soli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677334" y="722489"/>
            <a:ext cx="8596668" cy="1038578"/>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7) Liste des 10 pays qui ont le plus bénéficié de l’aide alimentaire entre 2013 et 2016</a:t>
            </a:r>
            <a:endParaRPr dirty="0"/>
          </a:p>
        </p:txBody>
      </p:sp>
      <p:pic>
        <p:nvPicPr>
          <p:cNvPr id="7" name="Espace réservé du contenu 6">
            <a:extLst>
              <a:ext uri="{FF2B5EF4-FFF2-40B4-BE49-F238E27FC236}">
                <a16:creationId xmlns:a16="http://schemas.microsoft.com/office/drawing/2014/main" id="{C65314D1-2F53-2C60-ABF4-610ECC2937C8}"/>
              </a:ext>
            </a:extLst>
          </p:cNvPr>
          <p:cNvPicPr>
            <a:picLocks noGrp="1" noChangeAspect="1"/>
          </p:cNvPicPr>
          <p:nvPr>
            <p:ph idx="1"/>
          </p:nvPr>
        </p:nvPicPr>
        <p:blipFill>
          <a:blip r:embed="rId3"/>
          <a:stretch>
            <a:fillRect/>
          </a:stretch>
        </p:blipFill>
        <p:spPr>
          <a:xfrm>
            <a:off x="711200" y="2081566"/>
            <a:ext cx="7134477" cy="448941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33f607d43_0_0"/>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8) Évolution de l’aide alimentaire pour les 5 pays qui en ont le plus bénéficié entre 2013 et 2016</a:t>
            </a:r>
            <a:endParaRPr dirty="0"/>
          </a:p>
        </p:txBody>
      </p:sp>
      <p:pic>
        <p:nvPicPr>
          <p:cNvPr id="5" name="Image 4">
            <a:extLst>
              <a:ext uri="{FF2B5EF4-FFF2-40B4-BE49-F238E27FC236}">
                <a16:creationId xmlns:a16="http://schemas.microsoft.com/office/drawing/2014/main" id="{32A11242-7F50-395E-B64E-BE27557575B9}"/>
              </a:ext>
            </a:extLst>
          </p:cNvPr>
          <p:cNvPicPr>
            <a:picLocks noChangeAspect="1"/>
          </p:cNvPicPr>
          <p:nvPr/>
        </p:nvPicPr>
        <p:blipFill>
          <a:blip r:embed="rId3"/>
          <a:stretch>
            <a:fillRect/>
          </a:stretch>
        </p:blipFill>
        <p:spPr>
          <a:xfrm>
            <a:off x="496711" y="2788356"/>
            <a:ext cx="3106073" cy="3930693"/>
          </a:xfrm>
          <a:prstGeom prst="rect">
            <a:avLst/>
          </a:prstGeom>
        </p:spPr>
      </p:pic>
      <p:sp>
        <p:nvSpPr>
          <p:cNvPr id="2" name="ZoneTexte 1">
            <a:extLst>
              <a:ext uri="{FF2B5EF4-FFF2-40B4-BE49-F238E27FC236}">
                <a16:creationId xmlns:a16="http://schemas.microsoft.com/office/drawing/2014/main" id="{AFBC5F01-E641-8C9C-9D34-9EBB136CACCD}"/>
              </a:ext>
            </a:extLst>
          </p:cNvPr>
          <p:cNvSpPr txBox="1"/>
          <p:nvPr/>
        </p:nvSpPr>
        <p:spPr>
          <a:xfrm>
            <a:off x="4007557" y="2223911"/>
            <a:ext cx="5238044" cy="2308324"/>
          </a:xfrm>
          <a:prstGeom prst="rect">
            <a:avLst/>
          </a:prstGeom>
          <a:noFill/>
        </p:spPr>
        <p:txBody>
          <a:bodyPr wrap="square" rtlCol="0">
            <a:spAutoFit/>
          </a:bodyPr>
          <a:lstStyle/>
          <a:p>
            <a:r>
              <a:rPr lang="fr-FR" sz="2800" dirty="0">
                <a:solidFill>
                  <a:schemeClr val="accent2"/>
                </a:solidFill>
              </a:rPr>
              <a:t>Le </a:t>
            </a:r>
            <a:r>
              <a:rPr lang="fr-FR" sz="2800" b="1" dirty="0">
                <a:solidFill>
                  <a:schemeClr val="accent2"/>
                </a:solidFill>
              </a:rPr>
              <a:t>Yémen</a:t>
            </a:r>
            <a:r>
              <a:rPr lang="fr-FR" sz="2800" dirty="0">
                <a:solidFill>
                  <a:schemeClr val="accent2"/>
                </a:solidFill>
              </a:rPr>
              <a:t> est le pays qui à bénéficié le plus d’aide alimentaire entre 2013 et 2016 suivi du </a:t>
            </a:r>
            <a:r>
              <a:rPr lang="fr-FR" sz="2800" b="1" dirty="0">
                <a:solidFill>
                  <a:schemeClr val="accent2"/>
                </a:solidFill>
              </a:rPr>
              <a:t>Soudan du sud </a:t>
            </a:r>
          </a:p>
          <a:p>
            <a:endParaRPr lang="fr-FR" sz="3200" dirty="0">
              <a:solidFill>
                <a:schemeClr val="accent2"/>
              </a:solidFill>
            </a:endParaRPr>
          </a:p>
        </p:txBody>
      </p:sp>
      <p:pic>
        <p:nvPicPr>
          <p:cNvPr id="8" name="Espace réservé du contenu 7">
            <a:extLst>
              <a:ext uri="{FF2B5EF4-FFF2-40B4-BE49-F238E27FC236}">
                <a16:creationId xmlns:a16="http://schemas.microsoft.com/office/drawing/2014/main" id="{C1456DD6-EFDB-CEF1-1021-9423695A519A}"/>
              </a:ext>
            </a:extLst>
          </p:cNvPr>
          <p:cNvPicPr>
            <a:picLocks noGrp="1" noChangeAspect="1"/>
          </p:cNvPicPr>
          <p:nvPr>
            <p:ph idx="1"/>
          </p:nvPr>
        </p:nvPicPr>
        <p:blipFill>
          <a:blip r:embed="rId4"/>
          <a:stretch>
            <a:fillRect/>
          </a:stretch>
        </p:blipFill>
        <p:spPr>
          <a:xfrm>
            <a:off x="4129559" y="4265390"/>
            <a:ext cx="3219507" cy="240724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677334" y="237067"/>
            <a:ext cx="8596668" cy="1332089"/>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forte disponibilité alimentaire par habitant</a:t>
            </a:r>
            <a:endParaRPr sz="3200" dirty="0"/>
          </a:p>
        </p:txBody>
      </p:sp>
      <p:pic>
        <p:nvPicPr>
          <p:cNvPr id="6" name="Espace réservé du contenu 5">
            <a:extLst>
              <a:ext uri="{FF2B5EF4-FFF2-40B4-BE49-F238E27FC236}">
                <a16:creationId xmlns:a16="http://schemas.microsoft.com/office/drawing/2014/main" id="{B7D5929A-0585-4B08-A6CC-671360076BD0}"/>
              </a:ext>
            </a:extLst>
          </p:cNvPr>
          <p:cNvPicPr>
            <a:picLocks noGrp="1" noChangeAspect="1"/>
          </p:cNvPicPr>
          <p:nvPr>
            <p:ph idx="1"/>
          </p:nvPr>
        </p:nvPicPr>
        <p:blipFill>
          <a:blip r:embed="rId3"/>
          <a:stretch>
            <a:fillRect/>
          </a:stretch>
        </p:blipFill>
        <p:spPr>
          <a:xfrm>
            <a:off x="733777" y="2180788"/>
            <a:ext cx="7190109" cy="436676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677334" y="609601"/>
            <a:ext cx="8596668" cy="959556"/>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faible disponibilité alimentaire par habitant</a:t>
            </a:r>
            <a:endParaRPr dirty="0"/>
          </a:p>
        </p:txBody>
      </p:sp>
      <p:pic>
        <p:nvPicPr>
          <p:cNvPr id="6" name="Espace réservé du contenu 5">
            <a:extLst>
              <a:ext uri="{FF2B5EF4-FFF2-40B4-BE49-F238E27FC236}">
                <a16:creationId xmlns:a16="http://schemas.microsoft.com/office/drawing/2014/main" id="{358651DD-5060-E8A9-D727-BF3AEE7423FB}"/>
              </a:ext>
            </a:extLst>
          </p:cNvPr>
          <p:cNvPicPr>
            <a:picLocks noGrp="1" noChangeAspect="1"/>
          </p:cNvPicPr>
          <p:nvPr>
            <p:ph idx="1"/>
          </p:nvPr>
        </p:nvPicPr>
        <p:blipFill>
          <a:blip r:embed="rId3"/>
          <a:stretch>
            <a:fillRect/>
          </a:stretch>
        </p:blipFill>
        <p:spPr>
          <a:xfrm>
            <a:off x="564445" y="1876569"/>
            <a:ext cx="7200000" cy="478813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677334" y="609600"/>
            <a:ext cx="8596668" cy="914400"/>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10) Étude sur le manioc en Thaïlande en 2017</a:t>
            </a:r>
            <a:endParaRPr dirty="0"/>
          </a:p>
        </p:txBody>
      </p:sp>
      <p:pic>
        <p:nvPicPr>
          <p:cNvPr id="3" name="Espace réservé du contenu 2">
            <a:extLst>
              <a:ext uri="{FF2B5EF4-FFF2-40B4-BE49-F238E27FC236}">
                <a16:creationId xmlns:a16="http://schemas.microsoft.com/office/drawing/2014/main" id="{7224E795-09BC-0D46-574C-9AA1CAB00828}"/>
              </a:ext>
            </a:extLst>
          </p:cNvPr>
          <p:cNvPicPr>
            <a:picLocks noGrp="1" noChangeAspect="1"/>
          </p:cNvPicPr>
          <p:nvPr>
            <p:ph idx="1"/>
          </p:nvPr>
        </p:nvPicPr>
        <p:blipFill>
          <a:blip r:embed="rId3"/>
          <a:stretch>
            <a:fillRect/>
          </a:stretch>
        </p:blipFill>
        <p:spPr>
          <a:xfrm>
            <a:off x="1018162" y="6016978"/>
            <a:ext cx="5131421" cy="679159"/>
          </a:xfrm>
          <a:prstGeom prst="rect">
            <a:avLst/>
          </a:prstGeom>
          <a:ln>
            <a:noFill/>
          </a:ln>
        </p:spPr>
        <p:style>
          <a:lnRef idx="2">
            <a:schemeClr val="dk1"/>
          </a:lnRef>
          <a:fillRef idx="1">
            <a:schemeClr val="lt1"/>
          </a:fillRef>
          <a:effectRef idx="0">
            <a:schemeClr val="dk1"/>
          </a:effectRef>
          <a:fontRef idx="minor">
            <a:schemeClr val="dk1"/>
          </a:fontRef>
        </p:style>
      </p:pic>
      <p:sp>
        <p:nvSpPr>
          <p:cNvPr id="2" name="ZoneTexte 1">
            <a:extLst>
              <a:ext uri="{FF2B5EF4-FFF2-40B4-BE49-F238E27FC236}">
                <a16:creationId xmlns:a16="http://schemas.microsoft.com/office/drawing/2014/main" id="{313D5F4F-9525-3C66-D754-EEAA8CD4C9F4}"/>
              </a:ext>
            </a:extLst>
          </p:cNvPr>
          <p:cNvSpPr txBox="1"/>
          <p:nvPr/>
        </p:nvSpPr>
        <p:spPr>
          <a:xfrm>
            <a:off x="824089" y="2246491"/>
            <a:ext cx="8026399" cy="3847207"/>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solidFill>
                  <a:schemeClr val="accent2"/>
                </a:solidFill>
              </a:rPr>
              <a:t>8.96 % de la population Thaïlandaise est en état de sous – nutrition </a:t>
            </a:r>
          </a:p>
          <a:p>
            <a:r>
              <a:rPr lang="fr-FR" sz="2000" dirty="0">
                <a:solidFill>
                  <a:schemeClr val="accent2"/>
                </a:solidFill>
              </a:rPr>
              <a:t>(6 millions de personnes)</a:t>
            </a:r>
          </a:p>
          <a:p>
            <a:pPr marL="285750" indent="-285750">
              <a:buFont typeface="Wingdings" panose="05000000000000000000" pitchFamily="2" charset="2"/>
              <a:buChar char="Ø"/>
            </a:pPr>
            <a:endParaRPr lang="fr-FR" sz="2400" dirty="0">
              <a:solidFill>
                <a:schemeClr val="accent2"/>
              </a:solidFill>
            </a:endParaRPr>
          </a:p>
          <a:p>
            <a:pPr marL="285750" indent="-285750">
              <a:buFont typeface="Wingdings" panose="05000000000000000000" pitchFamily="2" charset="2"/>
              <a:buChar char="Ø"/>
            </a:pPr>
            <a:r>
              <a:rPr lang="fr-FR" sz="2400" dirty="0">
                <a:solidFill>
                  <a:schemeClr val="accent2"/>
                </a:solidFill>
              </a:rPr>
              <a:t>83.4 % de la production de manioc est exporté </a:t>
            </a:r>
          </a:p>
          <a:p>
            <a:r>
              <a:rPr lang="fr-FR" sz="2000" dirty="0">
                <a:solidFill>
                  <a:schemeClr val="accent2"/>
                </a:solidFill>
              </a:rPr>
              <a:t>(~25 millions de manioc)</a:t>
            </a:r>
          </a:p>
          <a:p>
            <a:pPr marL="285750" indent="-285750">
              <a:buFont typeface="Wingdings" panose="05000000000000000000" pitchFamily="2" charset="2"/>
              <a:buChar char="Ø"/>
            </a:pPr>
            <a:endParaRPr lang="fr-FR" sz="2400" dirty="0">
              <a:solidFill>
                <a:schemeClr val="accent2"/>
              </a:solidFill>
            </a:endParaRPr>
          </a:p>
          <a:p>
            <a:pPr marL="285750" indent="-285750">
              <a:buFont typeface="Wingdings" panose="05000000000000000000" pitchFamily="2" charset="2"/>
              <a:buChar char="Ø"/>
            </a:pPr>
            <a:r>
              <a:rPr lang="fr-FR" sz="2400" dirty="0">
                <a:solidFill>
                  <a:schemeClr val="accent2"/>
                </a:solidFill>
              </a:rPr>
              <a:t>2.9 % de la production de manioc sert de nourriture pour le pays</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677334" y="609600"/>
            <a:ext cx="8596668" cy="632178"/>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rtl="0">
              <a:spcBef>
                <a:spcPts val="0"/>
              </a:spcBef>
              <a:spcAft>
                <a:spcPts val="0"/>
              </a:spcAft>
              <a:buClr>
                <a:srgbClr val="FEFEFE"/>
              </a:buClr>
              <a:buSzPts val="4000"/>
              <a:buFont typeface="Century Gothic"/>
              <a:buNone/>
            </a:pPr>
            <a:r>
              <a:rPr lang="fr-FR" sz="3200" dirty="0"/>
              <a:t>11.1) Analyses complémentaires</a:t>
            </a:r>
            <a:endParaRPr sz="3200" dirty="0"/>
          </a:p>
        </p:txBody>
      </p:sp>
      <p:pic>
        <p:nvPicPr>
          <p:cNvPr id="3" name="Espace réservé du contenu 2">
            <a:extLst>
              <a:ext uri="{FF2B5EF4-FFF2-40B4-BE49-F238E27FC236}">
                <a16:creationId xmlns:a16="http://schemas.microsoft.com/office/drawing/2014/main" id="{9B0DCE8A-708B-B7E0-E762-12C9174D562B}"/>
              </a:ext>
            </a:extLst>
          </p:cNvPr>
          <p:cNvPicPr>
            <a:picLocks noGrp="1" noChangeAspect="1"/>
          </p:cNvPicPr>
          <p:nvPr>
            <p:ph idx="1"/>
          </p:nvPr>
        </p:nvPicPr>
        <p:blipFill>
          <a:blip r:embed="rId3"/>
          <a:stretch>
            <a:fillRect/>
          </a:stretch>
        </p:blipFill>
        <p:spPr>
          <a:xfrm>
            <a:off x="2754489" y="3332026"/>
            <a:ext cx="3409245" cy="3223286"/>
          </a:xfrm>
          <a:prstGeom prst="rect">
            <a:avLst/>
          </a:prstGeom>
          <a:ln>
            <a:noFill/>
          </a:ln>
        </p:spPr>
        <p:style>
          <a:lnRef idx="2">
            <a:schemeClr val="dk1"/>
          </a:lnRef>
          <a:fillRef idx="1">
            <a:schemeClr val="lt1"/>
          </a:fillRef>
          <a:effectRef idx="0">
            <a:schemeClr val="dk1"/>
          </a:effectRef>
          <a:fontRef idx="minor">
            <a:schemeClr val="dk1"/>
          </a:fontRef>
        </p:style>
      </p:pic>
      <p:sp>
        <p:nvSpPr>
          <p:cNvPr id="4" name="ZoneTexte 3">
            <a:extLst>
              <a:ext uri="{FF2B5EF4-FFF2-40B4-BE49-F238E27FC236}">
                <a16:creationId xmlns:a16="http://schemas.microsoft.com/office/drawing/2014/main" id="{60584398-1045-B16B-DC37-0D495B150162}"/>
              </a:ext>
            </a:extLst>
          </p:cNvPr>
          <p:cNvSpPr txBox="1"/>
          <p:nvPr/>
        </p:nvSpPr>
        <p:spPr>
          <a:xfrm>
            <a:off x="666044" y="1941689"/>
            <a:ext cx="8985956" cy="954107"/>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solidFill>
                  <a:schemeClr val="accent2"/>
                </a:solidFill>
              </a:rPr>
              <a:t>On constate que les produits importés sont en majorités des céréales suivi du blé et de la farine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677334" y="609600"/>
            <a:ext cx="8596668" cy="925689"/>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Contexte</a:t>
            </a:r>
            <a:endParaRPr sz="3200" dirty="0"/>
          </a:p>
        </p:txBody>
      </p:sp>
      <p:sp>
        <p:nvSpPr>
          <p:cNvPr id="131" name="Google Shape;131;p2"/>
          <p:cNvSpPr txBox="1">
            <a:spLocks noGrp="1"/>
          </p:cNvSpPr>
          <p:nvPr>
            <p:ph idx="1"/>
          </p:nvPr>
        </p:nvSpPr>
        <p:spPr>
          <a:xfrm>
            <a:off x="293512" y="1810634"/>
            <a:ext cx="8596668" cy="4172477"/>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rmAutofit/>
          </a:bodyPr>
          <a:lstStyle/>
          <a:p>
            <a:r>
              <a:rPr lang="fr-FR" sz="2400" dirty="0">
                <a:hlinkClick r:id="rId3"/>
              </a:rPr>
              <a:t>La FAO en situations d'urgence</a:t>
            </a:r>
            <a:endParaRPr lang="fr-FR" sz="2400" dirty="0"/>
          </a:p>
          <a:p>
            <a:pPr marL="0" indent="0">
              <a:buNone/>
            </a:pPr>
            <a:endParaRPr lang="fr-FR" sz="2400" dirty="0">
              <a:solidFill>
                <a:schemeClr val="accent1"/>
              </a:solidFill>
            </a:endParaRPr>
          </a:p>
          <a:p>
            <a:r>
              <a:rPr lang="fr-FR" dirty="0"/>
              <a:t>Sauver des vies, protéger des moyens d'existence et poser les bases de la résilience</a:t>
            </a:r>
          </a:p>
          <a:p>
            <a:r>
              <a:rPr lang="fr-FR" dirty="0"/>
              <a:t>L’Organisation pour l’alimentation et l’agriculture (FAO) est l’agence spécialisée des Nations Unies qui mène les efforts internationaux vers l’élimination de la faim</a:t>
            </a:r>
          </a:p>
          <a:p>
            <a:r>
              <a:rPr lang="fr-FR" dirty="0"/>
              <a:t>Dans le cadre d’une étude de grande ampleur ce projet à pour but de répondre à plusieurs problématiques, pour tous et d’assurer un accès régulier et suffisant à une nourriture de bonne qualité permettant à tous, de mener une vie saine et active dans le Monde.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677334" y="609600"/>
            <a:ext cx="8596668" cy="632178"/>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rtl="0">
              <a:spcBef>
                <a:spcPts val="0"/>
              </a:spcBef>
              <a:spcAft>
                <a:spcPts val="0"/>
              </a:spcAft>
              <a:buClr>
                <a:srgbClr val="FEFEFE"/>
              </a:buClr>
              <a:buSzPts val="4000"/>
              <a:buFont typeface="Century Gothic"/>
              <a:buNone/>
            </a:pPr>
            <a:r>
              <a:rPr lang="fr-FR" sz="3200" dirty="0"/>
              <a:t>11.2) Analyses complémentaires</a:t>
            </a:r>
            <a:endParaRPr sz="3200" dirty="0"/>
          </a:p>
        </p:txBody>
      </p:sp>
      <p:pic>
        <p:nvPicPr>
          <p:cNvPr id="7" name="Espace réservé du contenu 6">
            <a:extLst>
              <a:ext uri="{FF2B5EF4-FFF2-40B4-BE49-F238E27FC236}">
                <a16:creationId xmlns:a16="http://schemas.microsoft.com/office/drawing/2014/main" id="{A73A52E2-CCAD-262A-94CC-CC182B5BB13F}"/>
              </a:ext>
            </a:extLst>
          </p:cNvPr>
          <p:cNvPicPr>
            <a:picLocks noGrp="1" noChangeAspect="1"/>
          </p:cNvPicPr>
          <p:nvPr>
            <p:ph idx="1"/>
          </p:nvPr>
        </p:nvPicPr>
        <p:blipFill>
          <a:blip r:embed="rId3"/>
          <a:stretch>
            <a:fillRect/>
          </a:stretch>
        </p:blipFill>
        <p:spPr>
          <a:xfrm>
            <a:off x="1464523" y="3227539"/>
            <a:ext cx="2046322" cy="2942280"/>
          </a:xfrm>
        </p:spPr>
      </p:pic>
      <p:pic>
        <p:nvPicPr>
          <p:cNvPr id="9" name="Image 8">
            <a:extLst>
              <a:ext uri="{FF2B5EF4-FFF2-40B4-BE49-F238E27FC236}">
                <a16:creationId xmlns:a16="http://schemas.microsoft.com/office/drawing/2014/main" id="{ED14FFBA-072C-E9B8-9E4F-8CBB666BDE49}"/>
              </a:ext>
            </a:extLst>
          </p:cNvPr>
          <p:cNvPicPr>
            <a:picLocks noChangeAspect="1"/>
          </p:cNvPicPr>
          <p:nvPr/>
        </p:nvPicPr>
        <p:blipFill>
          <a:blip r:embed="rId4"/>
          <a:stretch>
            <a:fillRect/>
          </a:stretch>
        </p:blipFill>
        <p:spPr>
          <a:xfrm>
            <a:off x="4195246" y="3262489"/>
            <a:ext cx="2620048" cy="2844624"/>
          </a:xfrm>
          <a:prstGeom prst="rect">
            <a:avLst/>
          </a:prstGeom>
        </p:spPr>
      </p:pic>
      <p:sp>
        <p:nvSpPr>
          <p:cNvPr id="10" name="ZoneTexte 9">
            <a:extLst>
              <a:ext uri="{FF2B5EF4-FFF2-40B4-BE49-F238E27FC236}">
                <a16:creationId xmlns:a16="http://schemas.microsoft.com/office/drawing/2014/main" id="{8198B71C-8353-7700-6AC5-D520ED9D742A}"/>
              </a:ext>
            </a:extLst>
          </p:cNvPr>
          <p:cNvSpPr txBox="1"/>
          <p:nvPr/>
        </p:nvSpPr>
        <p:spPr>
          <a:xfrm>
            <a:off x="1230489" y="1964267"/>
            <a:ext cx="7507111" cy="954107"/>
          </a:xfrm>
          <a:prstGeom prst="rect">
            <a:avLst/>
          </a:prstGeom>
          <a:noFill/>
        </p:spPr>
        <p:txBody>
          <a:bodyPr wrap="square" rtlCol="0">
            <a:spAutoFit/>
          </a:bodyPr>
          <a:lstStyle/>
          <a:p>
            <a:pPr marL="285750" indent="-285750">
              <a:buFont typeface="Wingdings" panose="05000000000000000000" pitchFamily="2" charset="2"/>
              <a:buChar char="Ø"/>
            </a:pPr>
            <a:r>
              <a:rPr lang="fr-FR" sz="2800" dirty="0">
                <a:solidFill>
                  <a:schemeClr val="accent2"/>
                </a:solidFill>
              </a:rPr>
              <a:t>Analyse complémentaire sur l’utilisation des céréales en 2017</a:t>
            </a:r>
          </a:p>
        </p:txBody>
      </p:sp>
    </p:spTree>
    <p:extLst>
      <p:ext uri="{BB962C8B-B14F-4D97-AF65-F5344CB8AC3E}">
        <p14:creationId xmlns:p14="http://schemas.microsoft.com/office/powerpoint/2010/main" val="409960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dirty="0"/>
              <a:t>Conclusion</a:t>
            </a:r>
            <a:endParaRPr dirty="0"/>
          </a:p>
        </p:txBody>
      </p:sp>
      <p:sp>
        <p:nvSpPr>
          <p:cNvPr id="231" name="Google Shape;231;p15"/>
          <p:cNvSpPr txBox="1">
            <a:spLocks noGrp="1"/>
          </p:cNvSpPr>
          <p:nvPr>
            <p:ph idx="1"/>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rmAutofit/>
          </a:bodyPr>
          <a:lstStyle/>
          <a:p>
            <a:pPr marL="400050" lvl="0" indent="-285750" algn="l" rtl="0">
              <a:spcBef>
                <a:spcPts val="0"/>
              </a:spcBef>
              <a:spcAft>
                <a:spcPts val="0"/>
              </a:spcAft>
              <a:buSzPts val="1800"/>
              <a:buFont typeface="Wingdings" panose="05000000000000000000" pitchFamily="2" charset="2"/>
              <a:buChar char="Ø"/>
            </a:pPr>
            <a:r>
              <a:rPr lang="fr-FR" dirty="0"/>
              <a:t>La sous-nutrition reste un défi majeur dans de nombreuses régions du monde, privant des millions de personnes d'une alimentation adéquate.</a:t>
            </a:r>
          </a:p>
          <a:p>
            <a:pPr marL="400050" lvl="0" indent="-285750" algn="l" rtl="0">
              <a:spcBef>
                <a:spcPts val="0"/>
              </a:spcBef>
              <a:spcAft>
                <a:spcPts val="0"/>
              </a:spcAft>
              <a:buSzPts val="1800"/>
              <a:buFont typeface="Wingdings" panose="05000000000000000000" pitchFamily="2" charset="2"/>
              <a:buChar char="Ø"/>
            </a:pPr>
            <a:endParaRPr lang="fr-FR" dirty="0"/>
          </a:p>
          <a:p>
            <a:pPr marL="400050" lvl="0" indent="-285750" algn="l" rtl="0">
              <a:spcBef>
                <a:spcPts val="0"/>
              </a:spcBef>
              <a:spcAft>
                <a:spcPts val="0"/>
              </a:spcAft>
              <a:buSzPts val="1800"/>
              <a:buFont typeface="Wingdings" panose="05000000000000000000" pitchFamily="2" charset="2"/>
              <a:buChar char="Ø"/>
            </a:pPr>
            <a:r>
              <a:rPr lang="fr-FR" dirty="0"/>
              <a:t>Cette étude permet de constater que la population des pays en voie de développement souffre de sous-nutrition pour des raisons économiques, politiques, climatiques… </a:t>
            </a:r>
          </a:p>
          <a:p>
            <a:pPr marL="400050" lvl="0" indent="-285750" algn="l" rtl="0">
              <a:spcBef>
                <a:spcPts val="0"/>
              </a:spcBef>
              <a:spcAft>
                <a:spcPts val="0"/>
              </a:spcAft>
              <a:buSzPts val="1800"/>
              <a:buFont typeface="Wingdings" panose="05000000000000000000" pitchFamily="2" charset="2"/>
              <a:buChar char="Ø"/>
            </a:pPr>
            <a:endParaRPr lang="fr-FR" dirty="0"/>
          </a:p>
          <a:p>
            <a:pPr marL="400050" lvl="0" indent="-285750" algn="l" rtl="0">
              <a:spcBef>
                <a:spcPts val="0"/>
              </a:spcBef>
              <a:spcAft>
                <a:spcPts val="0"/>
              </a:spcAft>
              <a:buSzPts val="1800"/>
              <a:buFont typeface="Wingdings" panose="05000000000000000000" pitchFamily="2" charset="2"/>
              <a:buChar char="Ø"/>
            </a:pPr>
            <a:r>
              <a:rPr lang="fr-FR" dirty="0"/>
              <a:t>Si les pays développés reconsidèrent la production et leur manière de consommer par exemple en exportant d’avantage, cela pourrait réduire significativement le nombre de personnes en état de sous nutrition dans le monde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Méthodologie de l’analyse</a:t>
            </a:r>
            <a:endParaRPr sz="3200" dirty="0"/>
          </a:p>
        </p:txBody>
      </p:sp>
      <p:sp>
        <p:nvSpPr>
          <p:cNvPr id="138" name="Google Shape;138;p3"/>
          <p:cNvSpPr txBox="1">
            <a:spLocks noGrp="1"/>
          </p:cNvSpPr>
          <p:nvPr>
            <p:ph idx="1"/>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rmAutofit/>
          </a:bodyPr>
          <a:lstStyle/>
          <a:p>
            <a:r>
              <a:rPr lang="fr-FR" dirty="0"/>
              <a:t>Analyse des différents fichiers pour étude</a:t>
            </a:r>
          </a:p>
          <a:p>
            <a:r>
              <a:rPr lang="fr-FR" dirty="0"/>
              <a:t>A l’aide du notebook(</a:t>
            </a:r>
            <a:r>
              <a:rPr lang="fr-FR" dirty="0" err="1"/>
              <a:t>Jupyter</a:t>
            </a:r>
            <a:r>
              <a:rPr lang="fr-FR" dirty="0"/>
              <a:t>) calculer / analyser l’ensemble des résultats</a:t>
            </a:r>
          </a:p>
          <a:p>
            <a:r>
              <a:rPr lang="fr-FR" dirty="0"/>
              <a:t>En parallèle répondre aux différentes questions sur le PowerPoint de présentation</a:t>
            </a:r>
          </a:p>
          <a:p>
            <a:r>
              <a:rPr lang="fr-FR" dirty="0"/>
              <a:t>Le RGPD (</a:t>
            </a:r>
            <a:r>
              <a:rPr lang="fr-FR" b="1" dirty="0"/>
              <a:t>Règlement général sur la protection des données)</a:t>
            </a:r>
            <a:r>
              <a:rPr lang="fr-FR" dirty="0"/>
              <a:t> la FAO s’engage à traiter vos données personnelles à des fins légitimes, en s’attachant à appliquer des principes d’intégrité, de responsabilité, de sécurité et de transparence (PII) </a:t>
            </a:r>
          </a:p>
          <a:p>
            <a:pPr marL="342900" lvl="0" indent="-228600" algn="l" rtl="0">
              <a:spcBef>
                <a:spcPts val="0"/>
              </a:spcBef>
              <a:spcAft>
                <a:spcPts val="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Comment pourrait on nourrir tout le monde ?</a:t>
            </a:r>
            <a:endParaRPr sz="3200" dirty="0"/>
          </a:p>
        </p:txBody>
      </p:sp>
      <p:pic>
        <p:nvPicPr>
          <p:cNvPr id="9" name="Espace réservé du contenu 8">
            <a:extLst>
              <a:ext uri="{FF2B5EF4-FFF2-40B4-BE49-F238E27FC236}">
                <a16:creationId xmlns:a16="http://schemas.microsoft.com/office/drawing/2014/main" id="{61C59B1B-2B2F-4D2D-90AE-A9E5CDAF988B}"/>
              </a:ext>
            </a:extLst>
          </p:cNvPr>
          <p:cNvPicPr>
            <a:picLocks noGrp="1" noChangeAspect="1"/>
          </p:cNvPicPr>
          <p:nvPr>
            <p:ph idx="1"/>
          </p:nvPr>
        </p:nvPicPr>
        <p:blipFill>
          <a:blip r:embed="rId3"/>
          <a:stretch>
            <a:fillRect/>
          </a:stretch>
        </p:blipFill>
        <p:spPr>
          <a:xfrm>
            <a:off x="2127606" y="2160588"/>
            <a:ext cx="5696825" cy="3881437"/>
          </a:xfrm>
        </p:spPr>
      </p:pic>
    </p:spTree>
    <p:extLst>
      <p:ext uri="{BB962C8B-B14F-4D97-AF65-F5344CB8AC3E}">
        <p14:creationId xmlns:p14="http://schemas.microsoft.com/office/powerpoint/2010/main" val="407930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 Proportion de personnes en état de sous-nutrition en 2017</a:t>
            </a:r>
            <a:endParaRPr sz="3200" dirty="0"/>
          </a:p>
        </p:txBody>
      </p:sp>
      <p:pic>
        <p:nvPicPr>
          <p:cNvPr id="5" name="Espace réservé du contenu 4">
            <a:extLst>
              <a:ext uri="{FF2B5EF4-FFF2-40B4-BE49-F238E27FC236}">
                <a16:creationId xmlns:a16="http://schemas.microsoft.com/office/drawing/2014/main" id="{29CD06C6-1805-5965-ED92-2F708F7F2E05}"/>
              </a:ext>
            </a:extLst>
          </p:cNvPr>
          <p:cNvPicPr>
            <a:picLocks noGrp="1" noChangeAspect="1"/>
          </p:cNvPicPr>
          <p:nvPr>
            <p:ph idx="1"/>
          </p:nvPr>
        </p:nvPicPr>
        <p:blipFill>
          <a:blip r:embed="rId3"/>
          <a:stretch>
            <a:fillRect/>
          </a:stretch>
        </p:blipFill>
        <p:spPr>
          <a:xfrm>
            <a:off x="1280096" y="4529265"/>
            <a:ext cx="6057681" cy="2161460"/>
          </a:xfrm>
        </p:spPr>
      </p:pic>
      <p:sp>
        <p:nvSpPr>
          <p:cNvPr id="3" name="ZoneTexte 2">
            <a:extLst>
              <a:ext uri="{FF2B5EF4-FFF2-40B4-BE49-F238E27FC236}">
                <a16:creationId xmlns:a16="http://schemas.microsoft.com/office/drawing/2014/main" id="{600B7679-01D9-2B2F-DEB3-E616C2E5C680}"/>
              </a:ext>
            </a:extLst>
          </p:cNvPr>
          <p:cNvSpPr txBox="1"/>
          <p:nvPr/>
        </p:nvSpPr>
        <p:spPr>
          <a:xfrm>
            <a:off x="824088" y="2122311"/>
            <a:ext cx="8827911" cy="2677656"/>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solidFill>
                  <a:schemeClr val="accent2"/>
                </a:solidFill>
              </a:rPr>
              <a:t>535.7 millions de personnes en état de sous nutrition</a:t>
            </a:r>
          </a:p>
          <a:p>
            <a:endParaRPr lang="fr-FR" sz="2800" dirty="0">
              <a:solidFill>
                <a:schemeClr val="accent2"/>
              </a:solidFill>
            </a:endParaRPr>
          </a:p>
          <a:p>
            <a:pPr marL="457200" indent="-457200">
              <a:buFont typeface="Wingdings" panose="05000000000000000000" pitchFamily="2" charset="2"/>
              <a:buChar char="Ø"/>
            </a:pPr>
            <a:r>
              <a:rPr lang="fr-FR" sz="2800" dirty="0">
                <a:solidFill>
                  <a:schemeClr val="accent2"/>
                </a:solidFill>
              </a:rPr>
              <a:t>7,1 % de la population mondiale est en état de sous nutrition </a:t>
            </a:r>
          </a:p>
          <a:p>
            <a:pPr marL="457200" indent="-457200">
              <a:buFont typeface="Wingdings" panose="05000000000000000000" pitchFamily="2" charset="2"/>
              <a:buChar char="Ø"/>
            </a:pPr>
            <a:endParaRPr lang="fr-FR" sz="2800"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01F72-0E9D-14C2-509B-5C2959039DD1}"/>
              </a:ext>
            </a:extLst>
          </p:cNvPr>
          <p:cNvSpPr>
            <a:spLocks noGrp="1"/>
          </p:cNvSpPr>
          <p:nvPr>
            <p:ph type="title"/>
          </p:nvPr>
        </p:nvSpPr>
        <p:spPr>
          <a:xfrm>
            <a:off x="677333" y="609600"/>
            <a:ext cx="9036509" cy="1320800"/>
          </a:xfrm>
        </p:spPr>
        <p:txBody>
          <a:bodyPr/>
          <a:lstStyle/>
          <a:p>
            <a:r>
              <a:rPr lang="fr-FR" dirty="0">
                <a:solidFill>
                  <a:schemeClr val="tx1"/>
                </a:solidFill>
              </a:rPr>
              <a:t>Pourtant on pourrait nourrir tout le monde </a:t>
            </a:r>
          </a:p>
        </p:txBody>
      </p:sp>
      <p:pic>
        <p:nvPicPr>
          <p:cNvPr id="9" name="Espace réservé du contenu 8">
            <a:extLst>
              <a:ext uri="{FF2B5EF4-FFF2-40B4-BE49-F238E27FC236}">
                <a16:creationId xmlns:a16="http://schemas.microsoft.com/office/drawing/2014/main" id="{7A683C93-EC90-468B-B63A-E3591AC8FCA7}"/>
              </a:ext>
            </a:extLst>
          </p:cNvPr>
          <p:cNvPicPr>
            <a:picLocks noGrp="1" noChangeAspect="1"/>
          </p:cNvPicPr>
          <p:nvPr>
            <p:ph idx="1"/>
          </p:nvPr>
        </p:nvPicPr>
        <p:blipFill>
          <a:blip r:embed="rId3"/>
          <a:stretch>
            <a:fillRect/>
          </a:stretch>
        </p:blipFill>
        <p:spPr>
          <a:xfrm>
            <a:off x="2200784" y="2080588"/>
            <a:ext cx="5760000" cy="4194001"/>
          </a:xfrm>
        </p:spPr>
      </p:pic>
    </p:spTree>
    <p:extLst>
      <p:ext uri="{BB962C8B-B14F-4D97-AF65-F5344CB8AC3E}">
        <p14:creationId xmlns:p14="http://schemas.microsoft.com/office/powerpoint/2010/main" val="281541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97280" y="142043"/>
            <a:ext cx="7922542" cy="1571347"/>
          </a:xfrm>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2) </a:t>
            </a:r>
            <a:r>
              <a:rPr lang="fr-FR" sz="3200" dirty="0">
                <a:latin typeface="Arial" panose="020B0604020202020204" pitchFamily="34" charset="0"/>
                <a:cs typeface="Arial" panose="020B0604020202020204" pitchFamily="34" charset="0"/>
              </a:rPr>
              <a:t>Nombre</a:t>
            </a:r>
            <a:r>
              <a:rPr lang="fr-FR" sz="3200" dirty="0"/>
              <a:t> théorique de personnes qui pourraient être nourries en 2017</a:t>
            </a:r>
            <a:endParaRPr sz="3200" dirty="0"/>
          </a:p>
        </p:txBody>
      </p:sp>
      <p:sp>
        <p:nvSpPr>
          <p:cNvPr id="2" name="ZoneTexte 1">
            <a:extLst>
              <a:ext uri="{FF2B5EF4-FFF2-40B4-BE49-F238E27FC236}">
                <a16:creationId xmlns:a16="http://schemas.microsoft.com/office/drawing/2014/main" id="{67753164-BD1F-E182-254F-407F7582C415}"/>
              </a:ext>
            </a:extLst>
          </p:cNvPr>
          <p:cNvSpPr txBox="1"/>
          <p:nvPr/>
        </p:nvSpPr>
        <p:spPr>
          <a:xfrm>
            <a:off x="1049867" y="2122310"/>
            <a:ext cx="8128000" cy="2523768"/>
          </a:xfrm>
          <a:prstGeom prst="rect">
            <a:avLst/>
          </a:prstGeom>
          <a:noFill/>
        </p:spPr>
        <p:txBody>
          <a:bodyPr wrap="square" rtlCol="0">
            <a:spAutoFit/>
          </a:bodyPr>
          <a:lstStyle/>
          <a:p>
            <a:pPr marL="285750" indent="-285750">
              <a:buFont typeface="Wingdings" panose="05000000000000000000" pitchFamily="2" charset="2"/>
              <a:buChar char="Ø"/>
            </a:pPr>
            <a:r>
              <a:rPr lang="fr-FR" sz="2800" dirty="0">
                <a:solidFill>
                  <a:schemeClr val="accent2"/>
                </a:solidFill>
              </a:rPr>
              <a:t> Moyenne de 2250 kcal / jours pour un être humain</a:t>
            </a:r>
          </a:p>
          <a:p>
            <a:endParaRPr lang="fr-FR" dirty="0"/>
          </a:p>
          <a:p>
            <a:pPr marL="285750" indent="-285750">
              <a:buFont typeface="Wingdings" panose="05000000000000000000" pitchFamily="2" charset="2"/>
              <a:buChar char="Ø"/>
            </a:pPr>
            <a:r>
              <a:rPr lang="fr-FR" sz="2800" dirty="0">
                <a:solidFill>
                  <a:schemeClr val="accent2"/>
                </a:solidFill>
              </a:rPr>
              <a:t> 9.3 milliards d’êtres humains pourrait être nourris selon cette moyenne soit 18.81 % de plus</a:t>
            </a:r>
          </a:p>
        </p:txBody>
      </p:sp>
      <p:pic>
        <p:nvPicPr>
          <p:cNvPr id="5" name="Image 4">
            <a:extLst>
              <a:ext uri="{FF2B5EF4-FFF2-40B4-BE49-F238E27FC236}">
                <a16:creationId xmlns:a16="http://schemas.microsoft.com/office/drawing/2014/main" id="{FDEFBCDE-4DD1-AD17-EC2E-24BB46344620}"/>
              </a:ext>
            </a:extLst>
          </p:cNvPr>
          <p:cNvPicPr>
            <a:picLocks noChangeAspect="1"/>
          </p:cNvPicPr>
          <p:nvPr/>
        </p:nvPicPr>
        <p:blipFill>
          <a:blip r:embed="rId3"/>
          <a:stretch>
            <a:fillRect/>
          </a:stretch>
        </p:blipFill>
        <p:spPr>
          <a:xfrm>
            <a:off x="1377868" y="5054661"/>
            <a:ext cx="6230219" cy="1648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prstGeom prst="rect">
            <a:avLst/>
          </a:prstGeom>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3) Nombre théorique de personnes qui pourraient être nourries uniquement avec les végétaux en 2017</a:t>
            </a:r>
            <a:endParaRPr dirty="0"/>
          </a:p>
        </p:txBody>
      </p:sp>
      <p:sp>
        <p:nvSpPr>
          <p:cNvPr id="4" name="ZoneTexte 3">
            <a:extLst>
              <a:ext uri="{FF2B5EF4-FFF2-40B4-BE49-F238E27FC236}">
                <a16:creationId xmlns:a16="http://schemas.microsoft.com/office/drawing/2014/main" id="{116E4A69-A398-DE91-45E2-976516BAAC3B}"/>
              </a:ext>
            </a:extLst>
          </p:cNvPr>
          <p:cNvSpPr txBox="1"/>
          <p:nvPr/>
        </p:nvSpPr>
        <p:spPr>
          <a:xfrm>
            <a:off x="869243" y="2348090"/>
            <a:ext cx="8286045" cy="2246769"/>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solidFill>
                  <a:schemeClr val="accent2"/>
                </a:solidFill>
              </a:rPr>
              <a:t>7 671 450 761 personnes qui pourrait être nourries avec des végétaux</a:t>
            </a:r>
          </a:p>
          <a:p>
            <a:pPr marL="457200" indent="-457200">
              <a:buFont typeface="Wingdings" panose="05000000000000000000" pitchFamily="2" charset="2"/>
              <a:buChar char="Ø"/>
            </a:pPr>
            <a:endParaRPr lang="fr-FR" sz="2800" dirty="0">
              <a:solidFill>
                <a:schemeClr val="accent2"/>
              </a:solidFill>
            </a:endParaRPr>
          </a:p>
          <a:p>
            <a:pPr marL="457200" indent="-457200">
              <a:buFont typeface="Wingdings" panose="05000000000000000000" pitchFamily="2" charset="2"/>
              <a:buChar char="Ø"/>
            </a:pPr>
            <a:r>
              <a:rPr lang="fr-FR" sz="2800" dirty="0">
                <a:solidFill>
                  <a:schemeClr val="accent2"/>
                </a:solidFill>
              </a:rPr>
              <a:t>101.63 % de la population pourrait être nourries avec des produits végétaux</a:t>
            </a:r>
          </a:p>
        </p:txBody>
      </p:sp>
      <p:pic>
        <p:nvPicPr>
          <p:cNvPr id="6" name="Espace réservé du contenu 5">
            <a:extLst>
              <a:ext uri="{FF2B5EF4-FFF2-40B4-BE49-F238E27FC236}">
                <a16:creationId xmlns:a16="http://schemas.microsoft.com/office/drawing/2014/main" id="{1FBC0095-B759-43D7-1135-FC8F525A1052}"/>
              </a:ext>
            </a:extLst>
          </p:cNvPr>
          <p:cNvPicPr>
            <a:picLocks noGrp="1" noChangeAspect="1"/>
          </p:cNvPicPr>
          <p:nvPr>
            <p:ph idx="1"/>
          </p:nvPr>
        </p:nvPicPr>
        <p:blipFill>
          <a:blip r:embed="rId3"/>
          <a:stretch>
            <a:fillRect/>
          </a:stretch>
        </p:blipFill>
        <p:spPr>
          <a:xfrm>
            <a:off x="690451" y="5194181"/>
            <a:ext cx="7302082" cy="121262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01F72-0E9D-14C2-509B-5C2959039DD1}"/>
              </a:ext>
            </a:extLst>
          </p:cNvPr>
          <p:cNvSpPr>
            <a:spLocks noGrp="1"/>
          </p:cNvSpPr>
          <p:nvPr>
            <p:ph type="title"/>
          </p:nvPr>
        </p:nvSpPr>
        <p:spPr/>
        <p:txBody>
          <a:bodyPr/>
          <a:lstStyle/>
          <a:p>
            <a:r>
              <a:rPr lang="fr-FR" dirty="0">
                <a:solidFill>
                  <a:schemeClr val="tx1"/>
                </a:solidFill>
              </a:rPr>
              <a:t>Une part importante est utilisée pour l’alimentation animale</a:t>
            </a:r>
          </a:p>
        </p:txBody>
      </p:sp>
      <p:pic>
        <p:nvPicPr>
          <p:cNvPr id="5" name="Espace réservé du contenu 4">
            <a:extLst>
              <a:ext uri="{FF2B5EF4-FFF2-40B4-BE49-F238E27FC236}">
                <a16:creationId xmlns:a16="http://schemas.microsoft.com/office/drawing/2014/main" id="{EB085A5D-9A46-4E4A-8FC4-6A41D286EB7C}"/>
              </a:ext>
            </a:extLst>
          </p:cNvPr>
          <p:cNvPicPr>
            <a:picLocks noGrp="1" noChangeAspect="1"/>
          </p:cNvPicPr>
          <p:nvPr>
            <p:ph idx="1"/>
          </p:nvPr>
        </p:nvPicPr>
        <p:blipFill>
          <a:blip r:embed="rId2"/>
          <a:stretch>
            <a:fillRect/>
          </a:stretch>
        </p:blipFill>
        <p:spPr>
          <a:xfrm>
            <a:off x="2266120" y="2095937"/>
            <a:ext cx="5112000" cy="4285380"/>
          </a:xfrm>
        </p:spPr>
      </p:pic>
    </p:spTree>
    <p:extLst>
      <p:ext uri="{BB962C8B-B14F-4D97-AF65-F5344CB8AC3E}">
        <p14:creationId xmlns:p14="http://schemas.microsoft.com/office/powerpoint/2010/main" val="207653451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2828</TotalTime>
  <Words>708</Words>
  <Application>Microsoft Office PowerPoint</Application>
  <PresentationFormat>Grand écran</PresentationFormat>
  <Paragraphs>67</Paragraphs>
  <Slides>21</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Wingdings</vt:lpstr>
      <vt:lpstr>Trebuchet MS</vt:lpstr>
      <vt:lpstr>Wingdings 3</vt:lpstr>
      <vt:lpstr>Century Gothic</vt:lpstr>
      <vt:lpstr>Arial</vt:lpstr>
      <vt:lpstr>Calibri</vt:lpstr>
      <vt:lpstr>Facette</vt:lpstr>
      <vt:lpstr>Étude sur l’alimentation dans le monde</vt:lpstr>
      <vt:lpstr>Contexte</vt:lpstr>
      <vt:lpstr>Méthodologie de l’analyse</vt:lpstr>
      <vt:lpstr>Comment pourrait on nourrir tout le monde ?</vt:lpstr>
      <vt:lpstr>1) Proportion de personnes en état de sous-nutrition en 2017</vt:lpstr>
      <vt:lpstr>Pourtant on pourrait nourrir tout le monde </vt:lpstr>
      <vt:lpstr>2) Nombre théorique de personnes qui pourraient être nourries en 2017</vt:lpstr>
      <vt:lpstr>3) Nombre théorique de personnes qui pourraient être nourries uniquement avec les végétaux en 2017</vt:lpstr>
      <vt:lpstr>Une part importante est utilisée pour l’alimentation animale</vt:lpstr>
      <vt:lpstr>4) Répartition de la disponibilité intérieure</vt:lpstr>
      <vt:lpstr>5) Part de l’utilisation des principales céréales entre l’alimentation humaine et animale en 2017</vt:lpstr>
      <vt:lpstr>Faisons un état des lieux dans le monde </vt:lpstr>
      <vt:lpstr>6) Liste des 10 pays où la proportion de personnes en état de sous-nutrition est la plus forte en 2017</vt:lpstr>
      <vt:lpstr>7) Liste des 10 pays qui ont le plus bénéficié de l’aide alimentaire entre 2013 et 2016</vt:lpstr>
      <vt:lpstr>8) Évolution de l’aide alimentaire pour les 5 pays qui en ont le plus bénéficié entre 2013 et 2016</vt:lpstr>
      <vt:lpstr>9) Liste des 10 pays qui ont la plus forte disponibilité alimentaire par habitant</vt:lpstr>
      <vt:lpstr>9) Liste des 10 pays qui ont la plus faible disponibilité alimentaire par habitant</vt:lpstr>
      <vt:lpstr>10) Étude sur le manioc en Thaïlande en 2017</vt:lpstr>
      <vt:lpstr>11.1) Analyses complémentaires</vt:lpstr>
      <vt:lpstr>11.2) Analyses complémentaires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sur l’alimentation dans le monde</dc:title>
  <dc:creator>JeY jEy</dc:creator>
  <cp:lastModifiedBy>Mickael Bocquet</cp:lastModifiedBy>
  <cp:revision>15</cp:revision>
  <dcterms:created xsi:type="dcterms:W3CDTF">2023-03-17T20:58:30Z</dcterms:created>
  <dcterms:modified xsi:type="dcterms:W3CDTF">2024-04-11T11:34:51Z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