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8"/>
  </p:notesMasterIdLst>
  <p:sldIdLst>
    <p:sldId id="282" r:id="rId2"/>
    <p:sldId id="285" r:id="rId3"/>
    <p:sldId id="258" r:id="rId4"/>
    <p:sldId id="278" r:id="rId5"/>
    <p:sldId id="259" r:id="rId6"/>
    <p:sldId id="289" r:id="rId7"/>
    <p:sldId id="290" r:id="rId8"/>
    <p:sldId id="283" r:id="rId9"/>
    <p:sldId id="314" r:id="rId10"/>
    <p:sldId id="328" r:id="rId11"/>
    <p:sldId id="295" r:id="rId12"/>
    <p:sldId id="332" r:id="rId13"/>
    <p:sldId id="277" r:id="rId14"/>
    <p:sldId id="316" r:id="rId15"/>
    <p:sldId id="318" r:id="rId16"/>
    <p:sldId id="317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0" r:id="rId26"/>
    <p:sldId id="32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FF6600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45029" autoAdjust="0"/>
  </p:normalViewPr>
  <p:slideViewPr>
    <p:cSldViewPr snapToGrid="0">
      <p:cViewPr varScale="1">
        <p:scale>
          <a:sx n="111" d="100"/>
          <a:sy n="111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ael Bocquet" userId="bfd7c0c05aa348ad" providerId="LiveId" clId="{3D1FAE98-1BB2-4540-B2FD-CA32764C6F64}"/>
    <pc:docChg chg="custSel modSld modShowInfo">
      <pc:chgData name="Mickael Bocquet" userId="bfd7c0c05aa348ad" providerId="LiveId" clId="{3D1FAE98-1BB2-4540-B2FD-CA32764C6F64}" dt="2023-10-16T06:36:18.246" v="2" actId="2744"/>
      <pc:docMkLst>
        <pc:docMk/>
      </pc:docMkLst>
      <pc:sldChg chg="delSp modSp mod">
        <pc:chgData name="Mickael Bocquet" userId="bfd7c0c05aa348ad" providerId="LiveId" clId="{3D1FAE98-1BB2-4540-B2FD-CA32764C6F64}" dt="2023-10-16T06:13:35.384" v="1" actId="478"/>
        <pc:sldMkLst>
          <pc:docMk/>
          <pc:sldMk cId="1532008330" sldId="282"/>
        </pc:sldMkLst>
        <pc:spChg chg="del mod">
          <ac:chgData name="Mickael Bocquet" userId="bfd7c0c05aa348ad" providerId="LiveId" clId="{3D1FAE98-1BB2-4540-B2FD-CA32764C6F64}" dt="2023-10-16T06:13:35.384" v="1" actId="478"/>
          <ac:spMkLst>
            <pc:docMk/>
            <pc:sldMk cId="1532008330" sldId="282"/>
            <ac:spMk id="3" creationId="{00000000-0000-0000-0000-000000000000}"/>
          </ac:spMkLst>
        </pc:spChg>
      </pc:sldChg>
    </pc:docChg>
  </pc:docChgLst>
  <pc:docChgLst>
    <pc:chgData name="Mickael Bocquet" userId="bfd7c0c05aa348ad" providerId="LiveId" clId="{BD0F7B25-8277-4DC3-B128-10396D733160}"/>
    <pc:docChg chg="undo custSel addSld delSld modSld sldOrd">
      <pc:chgData name="Mickael Bocquet" userId="bfd7c0c05aa348ad" providerId="LiveId" clId="{BD0F7B25-8277-4DC3-B128-10396D733160}" dt="2023-10-15T18:33:54.809" v="5105" actId="20577"/>
      <pc:docMkLst>
        <pc:docMk/>
      </pc:docMkLst>
      <pc:sldChg chg="addSp delSp modSp mod ord modNotesTx">
        <pc:chgData name="Mickael Bocquet" userId="bfd7c0c05aa348ad" providerId="LiveId" clId="{BD0F7B25-8277-4DC3-B128-10396D733160}" dt="2023-10-15T16:12:19.470" v="4484" actId="1076"/>
        <pc:sldMkLst>
          <pc:docMk/>
          <pc:sldMk cId="2801928727" sldId="258"/>
        </pc:sldMkLst>
        <pc:spChg chg="mod">
          <ac:chgData name="Mickael Bocquet" userId="bfd7c0c05aa348ad" providerId="LiveId" clId="{BD0F7B25-8277-4DC3-B128-10396D733160}" dt="2023-10-15T08:28:20.966" v="692" actId="20577"/>
          <ac:spMkLst>
            <pc:docMk/>
            <pc:sldMk cId="2801928727" sldId="258"/>
            <ac:spMk id="4" creationId="{00000000-0000-0000-0000-000000000000}"/>
          </ac:spMkLst>
        </pc:spChg>
        <pc:graphicFrameChg chg="del modGraphic">
          <ac:chgData name="Mickael Bocquet" userId="bfd7c0c05aa348ad" providerId="LiveId" clId="{BD0F7B25-8277-4DC3-B128-10396D733160}" dt="2023-10-15T08:30:18.378" v="698" actId="478"/>
          <ac:graphicFrameMkLst>
            <pc:docMk/>
            <pc:sldMk cId="2801928727" sldId="258"/>
            <ac:graphicFrameMk id="3" creationId="{00000000-0000-0000-0000-000000000000}"/>
          </ac:graphicFrameMkLst>
        </pc:graphicFrameChg>
        <pc:picChg chg="add del mod">
          <ac:chgData name="Mickael Bocquet" userId="bfd7c0c05aa348ad" providerId="LiveId" clId="{BD0F7B25-8277-4DC3-B128-10396D733160}" dt="2023-10-15T08:30:46.689" v="700" actId="478"/>
          <ac:picMkLst>
            <pc:docMk/>
            <pc:sldMk cId="2801928727" sldId="258"/>
            <ac:picMk id="5" creationId="{A2E4B4D2-2792-8A4C-A028-3BEA1CDE12BF}"/>
          </ac:picMkLst>
        </pc:picChg>
        <pc:picChg chg="add del mod">
          <ac:chgData name="Mickael Bocquet" userId="bfd7c0c05aa348ad" providerId="LiveId" clId="{BD0F7B25-8277-4DC3-B128-10396D733160}" dt="2023-10-15T08:33:13.868" v="709" actId="478"/>
          <ac:picMkLst>
            <pc:docMk/>
            <pc:sldMk cId="2801928727" sldId="258"/>
            <ac:picMk id="7" creationId="{5C2B66BF-5199-4A97-65E9-F17C6BF54B22}"/>
          </ac:picMkLst>
        </pc:picChg>
        <pc:picChg chg="add del mod">
          <ac:chgData name="Mickael Bocquet" userId="bfd7c0c05aa348ad" providerId="LiveId" clId="{BD0F7B25-8277-4DC3-B128-10396D733160}" dt="2023-10-15T08:54:20.079" v="862" actId="478"/>
          <ac:picMkLst>
            <pc:docMk/>
            <pc:sldMk cId="2801928727" sldId="258"/>
            <ac:picMk id="9" creationId="{EB280FFC-EFBA-3991-4F9D-BEBD49BF9BAA}"/>
          </ac:picMkLst>
        </pc:picChg>
        <pc:picChg chg="add del mod">
          <ac:chgData name="Mickael Bocquet" userId="bfd7c0c05aa348ad" providerId="LiveId" clId="{BD0F7B25-8277-4DC3-B128-10396D733160}" dt="2023-10-15T15:30:28.305" v="4220" actId="478"/>
          <ac:picMkLst>
            <pc:docMk/>
            <pc:sldMk cId="2801928727" sldId="258"/>
            <ac:picMk id="11" creationId="{2E42B1A7-C19A-C5A1-A4DC-071F93FEA39A}"/>
          </ac:picMkLst>
        </pc:picChg>
        <pc:picChg chg="add del mod">
          <ac:chgData name="Mickael Bocquet" userId="bfd7c0c05aa348ad" providerId="LiveId" clId="{BD0F7B25-8277-4DC3-B128-10396D733160}" dt="2023-10-15T16:12:05.050" v="4480" actId="478"/>
          <ac:picMkLst>
            <pc:docMk/>
            <pc:sldMk cId="2801928727" sldId="258"/>
            <ac:picMk id="13" creationId="{82B1110C-B595-46CB-D278-861579EA9773}"/>
          </ac:picMkLst>
        </pc:picChg>
        <pc:picChg chg="add mod">
          <ac:chgData name="Mickael Bocquet" userId="bfd7c0c05aa348ad" providerId="LiveId" clId="{BD0F7B25-8277-4DC3-B128-10396D733160}" dt="2023-10-15T16:12:19.470" v="4484" actId="1076"/>
          <ac:picMkLst>
            <pc:docMk/>
            <pc:sldMk cId="2801928727" sldId="258"/>
            <ac:picMk id="15" creationId="{D2A4FCEE-A4F8-A952-301D-11FAA2B27112}"/>
          </ac:picMkLst>
        </pc:picChg>
      </pc:sldChg>
      <pc:sldChg chg="addSp delSp modSp mod ord delAnim modAnim modNotesTx">
        <pc:chgData name="Mickael Bocquet" userId="bfd7c0c05aa348ad" providerId="LiveId" clId="{BD0F7B25-8277-4DC3-B128-10396D733160}" dt="2023-10-15T10:58:55.785" v="2383" actId="20577"/>
        <pc:sldMkLst>
          <pc:docMk/>
          <pc:sldMk cId="3165237533" sldId="259"/>
        </pc:sldMkLst>
        <pc:spChg chg="mod">
          <ac:chgData name="Mickael Bocquet" userId="bfd7c0c05aa348ad" providerId="LiveId" clId="{BD0F7B25-8277-4DC3-B128-10396D733160}" dt="2023-10-15T10:58:55.785" v="2383" actId="20577"/>
          <ac:spMkLst>
            <pc:docMk/>
            <pc:sldMk cId="3165237533" sldId="259"/>
            <ac:spMk id="2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09:25:11.119" v="1788" actId="1076"/>
          <ac:spMkLst>
            <pc:docMk/>
            <pc:sldMk cId="3165237533" sldId="259"/>
            <ac:spMk id="3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09:27:21.125" v="1827" actId="20577"/>
          <ac:spMkLst>
            <pc:docMk/>
            <pc:sldMk cId="3165237533" sldId="259"/>
            <ac:spMk id="4" creationId="{00000000-0000-0000-0000-000000000000}"/>
          </ac:spMkLst>
        </pc:spChg>
        <pc:spChg chg="del mod">
          <ac:chgData name="Mickael Bocquet" userId="bfd7c0c05aa348ad" providerId="LiveId" clId="{BD0F7B25-8277-4DC3-B128-10396D733160}" dt="2023-10-15T09:24:46.616" v="1785" actId="478"/>
          <ac:spMkLst>
            <pc:docMk/>
            <pc:sldMk cId="3165237533" sldId="259"/>
            <ac:spMk id="10" creationId="{00000000-0000-0000-0000-000000000000}"/>
          </ac:spMkLst>
        </pc:spChg>
        <pc:picChg chg="del">
          <ac:chgData name="Mickael Bocquet" userId="bfd7c0c05aa348ad" providerId="LiveId" clId="{BD0F7B25-8277-4DC3-B128-10396D733160}" dt="2023-10-15T09:12:51.358" v="1145" actId="478"/>
          <ac:picMkLst>
            <pc:docMk/>
            <pc:sldMk cId="3165237533" sldId="259"/>
            <ac:picMk id="6" creationId="{00000000-0000-0000-0000-000000000000}"/>
          </ac:picMkLst>
        </pc:picChg>
        <pc:picChg chg="add del mod">
          <ac:chgData name="Mickael Bocquet" userId="bfd7c0c05aa348ad" providerId="LiveId" clId="{BD0F7B25-8277-4DC3-B128-10396D733160}" dt="2023-10-15T09:24:28.190" v="1781" actId="478"/>
          <ac:picMkLst>
            <pc:docMk/>
            <pc:sldMk cId="3165237533" sldId="259"/>
            <ac:picMk id="7" creationId="{2A5A6B74-B712-1388-154C-EAA8EB18EB73}"/>
          </ac:picMkLst>
        </pc:picChg>
        <pc:picChg chg="add del mod">
          <ac:chgData name="Mickael Bocquet" userId="bfd7c0c05aa348ad" providerId="LiveId" clId="{BD0F7B25-8277-4DC3-B128-10396D733160}" dt="2023-10-15T09:33:47.175" v="1878" actId="478"/>
          <ac:picMkLst>
            <pc:docMk/>
            <pc:sldMk cId="3165237533" sldId="259"/>
            <ac:picMk id="9" creationId="{85E1465D-674E-39DA-E2AE-D09BB15F81F7}"/>
          </ac:picMkLst>
        </pc:picChg>
        <pc:picChg chg="add mod">
          <ac:chgData name="Mickael Bocquet" userId="bfd7c0c05aa348ad" providerId="LiveId" clId="{BD0F7B25-8277-4DC3-B128-10396D733160}" dt="2023-10-15T09:33:54.198" v="1881" actId="14100"/>
          <ac:picMkLst>
            <pc:docMk/>
            <pc:sldMk cId="3165237533" sldId="259"/>
            <ac:picMk id="12" creationId="{78486BBE-4DA5-6A86-5EDB-EFC6AA3CD00F}"/>
          </ac:picMkLst>
        </pc:picChg>
      </pc:sldChg>
      <pc:sldChg chg="del ord">
        <pc:chgData name="Mickael Bocquet" userId="bfd7c0c05aa348ad" providerId="LiveId" clId="{BD0F7B25-8277-4DC3-B128-10396D733160}" dt="2023-10-15T11:01:13.963" v="2395" actId="47"/>
        <pc:sldMkLst>
          <pc:docMk/>
          <pc:sldMk cId="4246031338" sldId="261"/>
        </pc:sldMkLst>
      </pc:sldChg>
      <pc:sldChg chg="del">
        <pc:chgData name="Mickael Bocquet" userId="bfd7c0c05aa348ad" providerId="LiveId" clId="{BD0F7B25-8277-4DC3-B128-10396D733160}" dt="2023-10-15T12:30:26.033" v="2662" actId="47"/>
        <pc:sldMkLst>
          <pc:docMk/>
          <pc:sldMk cId="3497539694" sldId="263"/>
        </pc:sldMkLst>
      </pc:sldChg>
      <pc:sldChg chg="del">
        <pc:chgData name="Mickael Bocquet" userId="bfd7c0c05aa348ad" providerId="LiveId" clId="{BD0F7B25-8277-4DC3-B128-10396D733160}" dt="2023-10-15T12:30:11.580" v="2656" actId="47"/>
        <pc:sldMkLst>
          <pc:docMk/>
          <pc:sldMk cId="2838976795" sldId="265"/>
        </pc:sldMkLst>
      </pc:sldChg>
      <pc:sldChg chg="del">
        <pc:chgData name="Mickael Bocquet" userId="bfd7c0c05aa348ad" providerId="LiveId" clId="{BD0F7B25-8277-4DC3-B128-10396D733160}" dt="2023-10-15T12:30:32.699" v="2665" actId="47"/>
        <pc:sldMkLst>
          <pc:docMk/>
          <pc:sldMk cId="2991959843" sldId="272"/>
        </pc:sldMkLst>
      </pc:sldChg>
      <pc:sldChg chg="addSp modSp mod ord modNotesTx">
        <pc:chgData name="Mickael Bocquet" userId="bfd7c0c05aa348ad" providerId="LiveId" clId="{BD0F7B25-8277-4DC3-B128-10396D733160}" dt="2023-10-15T15:45:13.598" v="4479"/>
        <pc:sldMkLst>
          <pc:docMk/>
          <pc:sldMk cId="2484724299" sldId="277"/>
        </pc:sldMkLst>
        <pc:spChg chg="mod">
          <ac:chgData name="Mickael Bocquet" userId="bfd7c0c05aa348ad" providerId="LiveId" clId="{BD0F7B25-8277-4DC3-B128-10396D733160}" dt="2023-10-15T08:07:00.701" v="189" actId="14100"/>
          <ac:spMkLst>
            <pc:docMk/>
            <pc:sldMk cId="2484724299" sldId="277"/>
            <ac:spMk id="5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08:07:00.701" v="189" actId="14100"/>
          <ac:spMkLst>
            <pc:docMk/>
            <pc:sldMk cId="2484724299" sldId="277"/>
            <ac:spMk id="39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08:07:20.409" v="191" actId="1076"/>
          <ac:picMkLst>
            <pc:docMk/>
            <pc:sldMk cId="2484724299" sldId="277"/>
            <ac:picMk id="6" creationId="{566A1A5E-261B-3F89-ECD4-6DEA3C99D9CB}"/>
          </ac:picMkLst>
        </pc:picChg>
      </pc:sldChg>
      <pc:sldChg chg="addSp delSp modSp mod ord modAnim modNotesTx">
        <pc:chgData name="Mickael Bocquet" userId="bfd7c0c05aa348ad" providerId="LiveId" clId="{BD0F7B25-8277-4DC3-B128-10396D733160}" dt="2023-10-15T10:58:45.964" v="2379" actId="20577"/>
        <pc:sldMkLst>
          <pc:docMk/>
          <pc:sldMk cId="625548247" sldId="278"/>
        </pc:sldMkLst>
        <pc:spChg chg="mod">
          <ac:chgData name="Mickael Bocquet" userId="bfd7c0c05aa348ad" providerId="LiveId" clId="{BD0F7B25-8277-4DC3-B128-10396D733160}" dt="2023-10-15T10:58:45.964" v="2379" actId="20577"/>
          <ac:spMkLst>
            <pc:docMk/>
            <pc:sldMk cId="625548247" sldId="278"/>
            <ac:spMk id="5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09:04:29.880" v="1130" actId="20577"/>
          <ac:spMkLst>
            <pc:docMk/>
            <pc:sldMk cId="625548247" sldId="278"/>
            <ac:spMk id="6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09:11:08.382" v="1144" actId="1076"/>
          <ac:spMkLst>
            <pc:docMk/>
            <pc:sldMk cId="625548247" sldId="278"/>
            <ac:spMk id="8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09:02:06" v="1053" actId="14100"/>
          <ac:picMkLst>
            <pc:docMk/>
            <pc:sldMk cId="625548247" sldId="278"/>
            <ac:picMk id="3" creationId="{03BD34C0-5136-A0DC-0E72-74781D18D90F}"/>
          </ac:picMkLst>
        </pc:picChg>
        <pc:picChg chg="del">
          <ac:chgData name="Mickael Bocquet" userId="bfd7c0c05aa348ad" providerId="LiveId" clId="{BD0F7B25-8277-4DC3-B128-10396D733160}" dt="2023-10-15T08:54:47.033" v="867" actId="478"/>
          <ac:picMkLst>
            <pc:docMk/>
            <pc:sldMk cId="625548247" sldId="278"/>
            <ac:picMk id="1028" creationId="{00000000-0000-0000-0000-000000000000}"/>
          </ac:picMkLst>
        </pc:picChg>
      </pc:sldChg>
      <pc:sldChg chg="modSp mod ord modNotesTx">
        <pc:chgData name="Mickael Bocquet" userId="bfd7c0c05aa348ad" providerId="LiveId" clId="{BD0F7B25-8277-4DC3-B128-10396D733160}" dt="2023-10-15T11:19:53.809" v="2517"/>
        <pc:sldMkLst>
          <pc:docMk/>
          <pc:sldMk cId="1276445639" sldId="283"/>
        </pc:sldMkLst>
        <pc:spChg chg="mod">
          <ac:chgData name="Mickael Bocquet" userId="bfd7c0c05aa348ad" providerId="LiveId" clId="{BD0F7B25-8277-4DC3-B128-10396D733160}" dt="2023-10-15T07:33:52.555" v="0" actId="1076"/>
          <ac:spMkLst>
            <pc:docMk/>
            <pc:sldMk cId="1276445639" sldId="283"/>
            <ac:spMk id="4" creationId="{00000000-0000-0000-0000-000000000000}"/>
          </ac:spMkLst>
        </pc:spChg>
      </pc:sldChg>
      <pc:sldChg chg="modSp mod ord">
        <pc:chgData name="Mickael Bocquet" userId="bfd7c0c05aa348ad" providerId="LiveId" clId="{BD0F7B25-8277-4DC3-B128-10396D733160}" dt="2023-10-15T11:35:48" v="2536" actId="20577"/>
        <pc:sldMkLst>
          <pc:docMk/>
          <pc:sldMk cId="3280328566" sldId="285"/>
        </pc:sldMkLst>
        <pc:spChg chg="mod">
          <ac:chgData name="Mickael Bocquet" userId="bfd7c0c05aa348ad" providerId="LiveId" clId="{BD0F7B25-8277-4DC3-B128-10396D733160}" dt="2023-10-15T08:14:03.663" v="398" actId="20577"/>
          <ac:spMkLst>
            <pc:docMk/>
            <pc:sldMk cId="3280328566" sldId="285"/>
            <ac:spMk id="4" creationId="{00000000-0000-0000-0000-000000000000}"/>
          </ac:spMkLst>
        </pc:spChg>
        <pc:graphicFrameChg chg="mod">
          <ac:chgData name="Mickael Bocquet" userId="bfd7c0c05aa348ad" providerId="LiveId" clId="{BD0F7B25-8277-4DC3-B128-10396D733160}" dt="2023-10-15T11:35:48" v="2536" actId="20577"/>
          <ac:graphicFrameMkLst>
            <pc:docMk/>
            <pc:sldMk cId="3280328566" sldId="285"/>
            <ac:graphicFrameMk id="3" creationId="{00000000-0000-0000-0000-000000000000}"/>
          </ac:graphicFrameMkLst>
        </pc:graphicFrameChg>
      </pc:sldChg>
      <pc:sldChg chg="del">
        <pc:chgData name="Mickael Bocquet" userId="bfd7c0c05aa348ad" providerId="LiveId" clId="{BD0F7B25-8277-4DC3-B128-10396D733160}" dt="2023-10-15T12:30:34.358" v="2666" actId="47"/>
        <pc:sldMkLst>
          <pc:docMk/>
          <pc:sldMk cId="400699051" sldId="287"/>
        </pc:sldMkLst>
      </pc:sldChg>
      <pc:sldChg chg="addSp delSp modSp mod ord delAnim modAnim modNotesTx">
        <pc:chgData name="Mickael Bocquet" userId="bfd7c0c05aa348ad" providerId="LiveId" clId="{BD0F7B25-8277-4DC3-B128-10396D733160}" dt="2023-10-15T10:59:09.532" v="2388" actId="1076"/>
        <pc:sldMkLst>
          <pc:docMk/>
          <pc:sldMk cId="2674976679" sldId="289"/>
        </pc:sldMkLst>
        <pc:spChg chg="del mod">
          <ac:chgData name="Mickael Bocquet" userId="bfd7c0c05aa348ad" providerId="LiveId" clId="{BD0F7B25-8277-4DC3-B128-10396D733160}" dt="2023-10-15T10:50:34.338" v="2041"/>
          <ac:spMkLst>
            <pc:docMk/>
            <pc:sldMk cId="2674976679" sldId="289"/>
            <ac:spMk id="2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10:59:09.532" v="2388" actId="1076"/>
          <ac:spMkLst>
            <pc:docMk/>
            <pc:sldMk cId="2674976679" sldId="289"/>
            <ac:spMk id="4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10:55:09.044" v="2214" actId="12"/>
          <ac:spMkLst>
            <pc:docMk/>
            <pc:sldMk cId="2674976679" sldId="289"/>
            <ac:spMk id="5" creationId="{00000000-0000-0000-0000-000000000000}"/>
          </ac:spMkLst>
        </pc:spChg>
        <pc:spChg chg="del">
          <ac:chgData name="Mickael Bocquet" userId="bfd7c0c05aa348ad" providerId="LiveId" clId="{BD0F7B25-8277-4DC3-B128-10396D733160}" dt="2023-10-15T10:50:28.391" v="2037" actId="478"/>
          <ac:spMkLst>
            <pc:docMk/>
            <pc:sldMk cId="2674976679" sldId="289"/>
            <ac:spMk id="6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0:51:29.775" v="2047" actId="1076"/>
          <ac:picMkLst>
            <pc:docMk/>
            <pc:sldMk cId="2674976679" sldId="289"/>
            <ac:picMk id="7" creationId="{D829D3D0-84EE-97C8-4FEC-8E01AAC4D37C}"/>
          </ac:picMkLst>
        </pc:picChg>
      </pc:sldChg>
      <pc:sldChg chg="addSp delSp modSp mod ord delAnim modNotesTx">
        <pc:chgData name="Mickael Bocquet" userId="bfd7c0c05aa348ad" providerId="LiveId" clId="{BD0F7B25-8277-4DC3-B128-10396D733160}" dt="2023-10-15T10:59:50.950" v="2392" actId="20577"/>
        <pc:sldMkLst>
          <pc:docMk/>
          <pc:sldMk cId="3498406362" sldId="290"/>
        </pc:sldMkLst>
        <pc:spChg chg="add del mod">
          <ac:chgData name="Mickael Bocquet" userId="bfd7c0c05aa348ad" providerId="LiveId" clId="{BD0F7B25-8277-4DC3-B128-10396D733160}" dt="2023-10-15T10:58:16.117" v="2367" actId="20577"/>
          <ac:spMkLst>
            <pc:docMk/>
            <pc:sldMk cId="3498406362" sldId="290"/>
            <ac:spMk id="2" creationId="{00000000-0000-0000-0000-000000000000}"/>
          </ac:spMkLst>
        </pc:spChg>
        <pc:spChg chg="del">
          <ac:chgData name="Mickael Bocquet" userId="bfd7c0c05aa348ad" providerId="LiveId" clId="{BD0F7B25-8277-4DC3-B128-10396D733160}" dt="2023-10-15T10:54:53.192" v="2209" actId="478"/>
          <ac:spMkLst>
            <pc:docMk/>
            <pc:sldMk cId="3498406362" sldId="290"/>
            <ac:spMk id="5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10:57:34.227" v="2303" actId="1076"/>
          <ac:spMkLst>
            <pc:docMk/>
            <pc:sldMk cId="3498406362" sldId="290"/>
            <ac:spMk id="7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0:56:01.748" v="2219" actId="14100"/>
          <ac:picMkLst>
            <pc:docMk/>
            <pc:sldMk cId="3498406362" sldId="290"/>
            <ac:picMk id="4" creationId="{DE016750-590C-B04B-703A-514EA21393BF}"/>
          </ac:picMkLst>
        </pc:picChg>
      </pc:sldChg>
      <pc:sldChg chg="del">
        <pc:chgData name="Mickael Bocquet" userId="bfd7c0c05aa348ad" providerId="LiveId" clId="{BD0F7B25-8277-4DC3-B128-10396D733160}" dt="2023-10-15T11:14:07.257" v="2509" actId="2696"/>
        <pc:sldMkLst>
          <pc:docMk/>
          <pc:sldMk cId="2328889132" sldId="291"/>
        </pc:sldMkLst>
      </pc:sldChg>
      <pc:sldChg chg="del">
        <pc:chgData name="Mickael Bocquet" userId="bfd7c0c05aa348ad" providerId="LiveId" clId="{BD0F7B25-8277-4DC3-B128-10396D733160}" dt="2023-10-15T11:20:08.907" v="2518" actId="2696"/>
        <pc:sldMkLst>
          <pc:docMk/>
          <pc:sldMk cId="753758126" sldId="292"/>
        </pc:sldMkLst>
      </pc:sldChg>
      <pc:sldChg chg="del">
        <pc:chgData name="Mickael Bocquet" userId="bfd7c0c05aa348ad" providerId="LiveId" clId="{BD0F7B25-8277-4DC3-B128-10396D733160}" dt="2023-10-15T11:39:51.049" v="2537" actId="2696"/>
        <pc:sldMkLst>
          <pc:docMk/>
          <pc:sldMk cId="1227663375" sldId="293"/>
        </pc:sldMkLst>
      </pc:sldChg>
      <pc:sldChg chg="addSp delSp modSp mod ord modNotesTx">
        <pc:chgData name="Mickael Bocquet" userId="bfd7c0c05aa348ad" providerId="LiveId" clId="{BD0F7B25-8277-4DC3-B128-10396D733160}" dt="2023-10-15T15:45:06.837" v="4477"/>
        <pc:sldMkLst>
          <pc:docMk/>
          <pc:sldMk cId="1876400213" sldId="295"/>
        </pc:sldMkLst>
        <pc:spChg chg="del mod">
          <ac:chgData name="Mickael Bocquet" userId="bfd7c0c05aa348ad" providerId="LiveId" clId="{BD0F7B25-8277-4DC3-B128-10396D733160}" dt="2023-10-15T11:50:05.198" v="2606" actId="478"/>
          <ac:spMkLst>
            <pc:docMk/>
            <pc:sldMk cId="1876400213" sldId="295"/>
            <ac:spMk id="2" creationId="{00000000-0000-0000-0000-000000000000}"/>
          </ac:spMkLst>
        </pc:spChg>
        <pc:spChg chg="add mod">
          <ac:chgData name="Mickael Bocquet" userId="bfd7c0c05aa348ad" providerId="LiveId" clId="{BD0F7B25-8277-4DC3-B128-10396D733160}" dt="2023-10-15T11:59:53.857" v="2634" actId="20577"/>
          <ac:spMkLst>
            <pc:docMk/>
            <pc:sldMk cId="1876400213" sldId="295"/>
            <ac:spMk id="3" creationId="{6981DB8A-5E8D-62BB-FA11-A3DCF134FD84}"/>
          </ac:spMkLst>
        </pc:spChg>
        <pc:spChg chg="add mod">
          <ac:chgData name="Mickael Bocquet" userId="bfd7c0c05aa348ad" providerId="LiveId" clId="{BD0F7B25-8277-4DC3-B128-10396D733160}" dt="2023-10-15T11:59:12.031" v="2630" actId="1076"/>
          <ac:spMkLst>
            <pc:docMk/>
            <pc:sldMk cId="1876400213" sldId="295"/>
            <ac:spMk id="7" creationId="{F4D92403-0BAA-FF4A-2CEE-A19A08AF06EA}"/>
          </ac:spMkLst>
        </pc:spChg>
        <pc:picChg chg="add del mod">
          <ac:chgData name="Mickael Bocquet" userId="bfd7c0c05aa348ad" providerId="LiveId" clId="{BD0F7B25-8277-4DC3-B128-10396D733160}" dt="2023-10-15T11:58:34.850" v="2624" actId="478"/>
          <ac:picMkLst>
            <pc:docMk/>
            <pc:sldMk cId="1876400213" sldId="295"/>
            <ac:picMk id="5" creationId="{F8ADC169-473A-A777-C6B7-1397F8F439A6}"/>
          </ac:picMkLst>
        </pc:picChg>
      </pc:sldChg>
      <pc:sldChg chg="del">
        <pc:chgData name="Mickael Bocquet" userId="bfd7c0c05aa348ad" providerId="LiveId" clId="{BD0F7B25-8277-4DC3-B128-10396D733160}" dt="2023-10-15T12:30:13.375" v="2657" actId="47"/>
        <pc:sldMkLst>
          <pc:docMk/>
          <pc:sldMk cId="3903477543" sldId="297"/>
        </pc:sldMkLst>
      </pc:sldChg>
      <pc:sldChg chg="add del">
        <pc:chgData name="Mickael Bocquet" userId="bfd7c0c05aa348ad" providerId="LiveId" clId="{BD0F7B25-8277-4DC3-B128-10396D733160}" dt="2023-10-15T12:32:01.422" v="2679" actId="2696"/>
        <pc:sldMkLst>
          <pc:docMk/>
          <pc:sldMk cId="3434049662" sldId="298"/>
        </pc:sldMkLst>
      </pc:sldChg>
      <pc:sldChg chg="addSp delSp modSp del mod">
        <pc:chgData name="Mickael Bocquet" userId="bfd7c0c05aa348ad" providerId="LiveId" clId="{BD0F7B25-8277-4DC3-B128-10396D733160}" dt="2023-10-15T12:30:03.212" v="2654" actId="47"/>
        <pc:sldMkLst>
          <pc:docMk/>
          <pc:sldMk cId="1891289753" sldId="299"/>
        </pc:sldMkLst>
        <pc:picChg chg="del">
          <ac:chgData name="Mickael Bocquet" userId="bfd7c0c05aa348ad" providerId="LiveId" clId="{BD0F7B25-8277-4DC3-B128-10396D733160}" dt="2023-10-15T12:27:13.490" v="2638" actId="478"/>
          <ac:picMkLst>
            <pc:docMk/>
            <pc:sldMk cId="1891289753" sldId="299"/>
            <ac:picMk id="2" creationId="{00000000-0000-0000-0000-000000000000}"/>
          </ac:picMkLst>
        </pc:picChg>
        <pc:picChg chg="add del mod">
          <ac:chgData name="Mickael Bocquet" userId="bfd7c0c05aa348ad" providerId="LiveId" clId="{BD0F7B25-8277-4DC3-B128-10396D733160}" dt="2023-10-15T12:28:58.031" v="2653" actId="478"/>
          <ac:picMkLst>
            <pc:docMk/>
            <pc:sldMk cId="1891289753" sldId="299"/>
            <ac:picMk id="4" creationId="{F4D606A8-4DA0-3FEB-F39C-969885877250}"/>
          </ac:picMkLst>
        </pc:picChg>
      </pc:sldChg>
      <pc:sldChg chg="del">
        <pc:chgData name="Mickael Bocquet" userId="bfd7c0c05aa348ad" providerId="LiveId" clId="{BD0F7B25-8277-4DC3-B128-10396D733160}" dt="2023-10-15T12:30:04.819" v="2655" actId="47"/>
        <pc:sldMkLst>
          <pc:docMk/>
          <pc:sldMk cId="2483992683" sldId="300"/>
        </pc:sldMkLst>
      </pc:sldChg>
      <pc:sldChg chg="del">
        <pc:chgData name="Mickael Bocquet" userId="bfd7c0c05aa348ad" providerId="LiveId" clId="{BD0F7B25-8277-4DC3-B128-10396D733160}" dt="2023-10-15T12:30:28.432" v="2663" actId="47"/>
        <pc:sldMkLst>
          <pc:docMk/>
          <pc:sldMk cId="1466578058" sldId="304"/>
        </pc:sldMkLst>
      </pc:sldChg>
      <pc:sldChg chg="del">
        <pc:chgData name="Mickael Bocquet" userId="bfd7c0c05aa348ad" providerId="LiveId" clId="{BD0F7B25-8277-4DC3-B128-10396D733160}" dt="2023-10-15T12:30:35.246" v="2667" actId="47"/>
        <pc:sldMkLst>
          <pc:docMk/>
          <pc:sldMk cId="3025243019" sldId="305"/>
        </pc:sldMkLst>
      </pc:sldChg>
      <pc:sldChg chg="del">
        <pc:chgData name="Mickael Bocquet" userId="bfd7c0c05aa348ad" providerId="LiveId" clId="{BD0F7B25-8277-4DC3-B128-10396D733160}" dt="2023-10-15T12:30:31.344" v="2664" actId="47"/>
        <pc:sldMkLst>
          <pc:docMk/>
          <pc:sldMk cId="3295352320" sldId="306"/>
        </pc:sldMkLst>
      </pc:sldChg>
      <pc:sldChg chg="del">
        <pc:chgData name="Mickael Bocquet" userId="bfd7c0c05aa348ad" providerId="LiveId" clId="{BD0F7B25-8277-4DC3-B128-10396D733160}" dt="2023-10-15T12:30:17.296" v="2658" actId="47"/>
        <pc:sldMkLst>
          <pc:docMk/>
          <pc:sldMk cId="4205653858" sldId="307"/>
        </pc:sldMkLst>
      </pc:sldChg>
      <pc:sldChg chg="del">
        <pc:chgData name="Mickael Bocquet" userId="bfd7c0c05aa348ad" providerId="LiveId" clId="{BD0F7B25-8277-4DC3-B128-10396D733160}" dt="2023-10-15T12:30:20.153" v="2659" actId="47"/>
        <pc:sldMkLst>
          <pc:docMk/>
          <pc:sldMk cId="255018291" sldId="308"/>
        </pc:sldMkLst>
      </pc:sldChg>
      <pc:sldChg chg="del">
        <pc:chgData name="Mickael Bocquet" userId="bfd7c0c05aa348ad" providerId="LiveId" clId="{BD0F7B25-8277-4DC3-B128-10396D733160}" dt="2023-10-15T12:30:22.280" v="2660" actId="47"/>
        <pc:sldMkLst>
          <pc:docMk/>
          <pc:sldMk cId="2113661048" sldId="309"/>
        </pc:sldMkLst>
      </pc:sldChg>
      <pc:sldChg chg="del">
        <pc:chgData name="Mickael Bocquet" userId="bfd7c0c05aa348ad" providerId="LiveId" clId="{BD0F7B25-8277-4DC3-B128-10396D733160}" dt="2023-10-15T12:30:23.802" v="2661" actId="47"/>
        <pc:sldMkLst>
          <pc:docMk/>
          <pc:sldMk cId="268750509" sldId="310"/>
        </pc:sldMkLst>
      </pc:sldChg>
      <pc:sldChg chg="del">
        <pc:chgData name="Mickael Bocquet" userId="bfd7c0c05aa348ad" providerId="LiveId" clId="{BD0F7B25-8277-4DC3-B128-10396D733160}" dt="2023-10-15T12:42:59.701" v="2728" actId="47"/>
        <pc:sldMkLst>
          <pc:docMk/>
          <pc:sldMk cId="2250640511" sldId="311"/>
        </pc:sldMkLst>
      </pc:sldChg>
      <pc:sldChg chg="del ord">
        <pc:chgData name="Mickael Bocquet" userId="bfd7c0c05aa348ad" providerId="LiveId" clId="{BD0F7B25-8277-4DC3-B128-10396D733160}" dt="2023-10-15T12:37:57.994" v="2704" actId="47"/>
        <pc:sldMkLst>
          <pc:docMk/>
          <pc:sldMk cId="1063018229" sldId="313"/>
        </pc:sldMkLst>
      </pc:sldChg>
      <pc:sldChg chg="addSp delSp modSp add mod ord delAnim modNotesTx">
        <pc:chgData name="Mickael Bocquet" userId="bfd7c0c05aa348ad" providerId="LiveId" clId="{BD0F7B25-8277-4DC3-B128-10396D733160}" dt="2023-10-15T16:12:52.820" v="4489" actId="1076"/>
        <pc:sldMkLst>
          <pc:docMk/>
          <pc:sldMk cId="1659990731" sldId="314"/>
        </pc:sldMkLst>
        <pc:spChg chg="mod">
          <ac:chgData name="Mickael Bocquet" userId="bfd7c0c05aa348ad" providerId="LiveId" clId="{BD0F7B25-8277-4DC3-B128-10396D733160}" dt="2023-10-15T11:03:35.554" v="2451" actId="1076"/>
          <ac:spMkLst>
            <pc:docMk/>
            <pc:sldMk cId="1659990731" sldId="314"/>
            <ac:spMk id="2" creationId="{00000000-0000-0000-0000-000000000000}"/>
          </ac:spMkLst>
        </pc:spChg>
        <pc:spChg chg="del mod">
          <ac:chgData name="Mickael Bocquet" userId="bfd7c0c05aa348ad" providerId="LiveId" clId="{BD0F7B25-8277-4DC3-B128-10396D733160}" dt="2023-10-15T11:03:38.943" v="2452" actId="478"/>
          <ac:spMkLst>
            <pc:docMk/>
            <pc:sldMk cId="1659990731" sldId="314"/>
            <ac:spMk id="7" creationId="{00000000-0000-0000-0000-000000000000}"/>
          </ac:spMkLst>
        </pc:spChg>
        <pc:picChg chg="del">
          <ac:chgData name="Mickael Bocquet" userId="bfd7c0c05aa348ad" providerId="LiveId" clId="{BD0F7B25-8277-4DC3-B128-10396D733160}" dt="2023-10-15T11:01:26.090" v="2397" actId="478"/>
          <ac:picMkLst>
            <pc:docMk/>
            <pc:sldMk cId="1659990731" sldId="314"/>
            <ac:picMk id="4" creationId="{DE016750-590C-B04B-703A-514EA21393BF}"/>
          </ac:picMkLst>
        </pc:picChg>
        <pc:picChg chg="add del mod">
          <ac:chgData name="Mickael Bocquet" userId="bfd7c0c05aa348ad" providerId="LiveId" clId="{BD0F7B25-8277-4DC3-B128-10396D733160}" dt="2023-10-15T11:16:34.555" v="2511" actId="478"/>
          <ac:picMkLst>
            <pc:docMk/>
            <pc:sldMk cId="1659990731" sldId="314"/>
            <ac:picMk id="5" creationId="{6E3BE6B1-DB48-3EEF-56D3-7B85CB061B72}"/>
          </ac:picMkLst>
        </pc:picChg>
        <pc:picChg chg="add del mod">
          <ac:chgData name="Mickael Bocquet" userId="bfd7c0c05aa348ad" providerId="LiveId" clId="{BD0F7B25-8277-4DC3-B128-10396D733160}" dt="2023-10-15T15:29:42.296" v="4217" actId="478"/>
          <ac:picMkLst>
            <pc:docMk/>
            <pc:sldMk cId="1659990731" sldId="314"/>
            <ac:picMk id="8" creationId="{18613580-4940-9597-AE71-F100FCF6F6F3}"/>
          </ac:picMkLst>
        </pc:picChg>
        <pc:picChg chg="add del mod">
          <ac:chgData name="Mickael Bocquet" userId="bfd7c0c05aa348ad" providerId="LiveId" clId="{BD0F7B25-8277-4DC3-B128-10396D733160}" dt="2023-10-15T15:29:41.723" v="4216" actId="478"/>
          <ac:picMkLst>
            <pc:docMk/>
            <pc:sldMk cId="1659990731" sldId="314"/>
            <ac:picMk id="10" creationId="{AF8E077A-74BC-2573-B5CB-04E6449B976B}"/>
          </ac:picMkLst>
        </pc:picChg>
        <pc:picChg chg="add del mod">
          <ac:chgData name="Mickael Bocquet" userId="bfd7c0c05aa348ad" providerId="LiveId" clId="{BD0F7B25-8277-4DC3-B128-10396D733160}" dt="2023-10-15T16:12:27.399" v="4485" actId="478"/>
          <ac:picMkLst>
            <pc:docMk/>
            <pc:sldMk cId="1659990731" sldId="314"/>
            <ac:picMk id="12" creationId="{4D656397-569D-B371-2D5D-636A6BAEC2D3}"/>
          </ac:picMkLst>
        </pc:picChg>
        <pc:picChg chg="add mod">
          <ac:chgData name="Mickael Bocquet" userId="bfd7c0c05aa348ad" providerId="LiveId" clId="{BD0F7B25-8277-4DC3-B128-10396D733160}" dt="2023-10-15T16:12:52.820" v="4489" actId="1076"/>
          <ac:picMkLst>
            <pc:docMk/>
            <pc:sldMk cId="1659990731" sldId="314"/>
            <ac:picMk id="14" creationId="{52457165-D13B-D866-8D85-25DAE724DA8D}"/>
          </ac:picMkLst>
        </pc:picChg>
      </pc:sldChg>
      <pc:sldChg chg="add del">
        <pc:chgData name="Mickael Bocquet" userId="bfd7c0c05aa348ad" providerId="LiveId" clId="{BD0F7B25-8277-4DC3-B128-10396D733160}" dt="2023-10-15T12:32:07.383" v="2680" actId="2696"/>
        <pc:sldMkLst>
          <pc:docMk/>
          <pc:sldMk cId="947855045" sldId="315"/>
        </pc:sldMkLst>
      </pc:sldChg>
      <pc:sldChg chg="addSp delSp modSp add del mod modNotesTx">
        <pc:chgData name="Mickael Bocquet" userId="bfd7c0c05aa348ad" providerId="LiveId" clId="{BD0F7B25-8277-4DC3-B128-10396D733160}" dt="2023-10-15T12:42:38.274" v="2726" actId="1076"/>
        <pc:sldMkLst>
          <pc:docMk/>
          <pc:sldMk cId="2077880725" sldId="316"/>
        </pc:sldMkLst>
        <pc:spChg chg="del mod">
          <ac:chgData name="Mickael Bocquet" userId="bfd7c0c05aa348ad" providerId="LiveId" clId="{BD0F7B25-8277-4DC3-B128-10396D733160}" dt="2023-10-15T12:31:41.419" v="2674"/>
          <ac:spMkLst>
            <pc:docMk/>
            <pc:sldMk cId="2077880725" sldId="316"/>
            <ac:spMk id="2" creationId="{00000000-0000-0000-0000-000000000000}"/>
          </ac:spMkLst>
        </pc:spChg>
        <pc:spChg chg="mod">
          <ac:chgData name="Mickael Bocquet" userId="bfd7c0c05aa348ad" providerId="LiveId" clId="{BD0F7B25-8277-4DC3-B128-10396D733160}" dt="2023-10-15T12:32:38.793" v="2696" actId="20577"/>
          <ac:spMkLst>
            <pc:docMk/>
            <pc:sldMk cId="2077880725" sldId="316"/>
            <ac:spMk id="4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2:42:38.274" v="2726" actId="1076"/>
          <ac:picMkLst>
            <pc:docMk/>
            <pc:sldMk cId="2077880725" sldId="316"/>
            <ac:picMk id="5" creationId="{9562ECC6-7A88-BA7C-FCEE-597F9965BFC5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4:33:56.783" v="3599" actId="120"/>
        <pc:sldMkLst>
          <pc:docMk/>
          <pc:sldMk cId="614708310" sldId="317"/>
        </pc:sldMkLst>
        <pc:spChg chg="mod">
          <ac:chgData name="Mickael Bocquet" userId="bfd7c0c05aa348ad" providerId="LiveId" clId="{BD0F7B25-8277-4DC3-B128-10396D733160}" dt="2023-10-15T12:38:30.509" v="2716" actId="20577"/>
          <ac:spMkLst>
            <pc:docMk/>
            <pc:sldMk cId="614708310" sldId="317"/>
            <ac:spMk id="4" creationId="{00000000-0000-0000-0000-000000000000}"/>
          </ac:spMkLst>
        </pc:spChg>
        <pc:picChg chg="add del mod">
          <ac:chgData name="Mickael Bocquet" userId="bfd7c0c05aa348ad" providerId="LiveId" clId="{BD0F7B25-8277-4DC3-B128-10396D733160}" dt="2023-10-15T12:57:05.472" v="2826" actId="478"/>
          <ac:picMkLst>
            <pc:docMk/>
            <pc:sldMk cId="614708310" sldId="317"/>
            <ac:picMk id="3" creationId="{51E73F9F-5FD6-CEC9-48B4-E3F4F6DC750E}"/>
          </ac:picMkLst>
        </pc:picChg>
        <pc:picChg chg="del">
          <ac:chgData name="Mickael Bocquet" userId="bfd7c0c05aa348ad" providerId="LiveId" clId="{BD0F7B25-8277-4DC3-B128-10396D733160}" dt="2023-10-15T12:38:02.537" v="2706" actId="478"/>
          <ac:picMkLst>
            <pc:docMk/>
            <pc:sldMk cId="614708310" sldId="317"/>
            <ac:picMk id="5" creationId="{9562ECC6-7A88-BA7C-FCEE-597F9965BFC5}"/>
          </ac:picMkLst>
        </pc:picChg>
        <pc:picChg chg="add mod">
          <ac:chgData name="Mickael Bocquet" userId="bfd7c0c05aa348ad" providerId="LiveId" clId="{BD0F7B25-8277-4DC3-B128-10396D733160}" dt="2023-10-15T13:30:03.572" v="2830" actId="1076"/>
          <ac:picMkLst>
            <pc:docMk/>
            <pc:sldMk cId="614708310" sldId="317"/>
            <ac:picMk id="7" creationId="{2DDFFFF7-6954-70BE-42AC-A274D094231D}"/>
          </ac:picMkLst>
        </pc:picChg>
      </pc:sldChg>
      <pc:sldChg chg="addSp delSp modSp add mod ord modNotesTx">
        <pc:chgData name="Mickael Bocquet" userId="bfd7c0c05aa348ad" providerId="LiveId" clId="{BD0F7B25-8277-4DC3-B128-10396D733160}" dt="2023-10-15T13:34:00.328" v="2842" actId="20577"/>
        <pc:sldMkLst>
          <pc:docMk/>
          <pc:sldMk cId="4237977643" sldId="318"/>
        </pc:sldMkLst>
        <pc:picChg chg="del">
          <ac:chgData name="Mickael Bocquet" userId="bfd7c0c05aa348ad" providerId="LiveId" clId="{BD0F7B25-8277-4DC3-B128-10396D733160}" dt="2023-10-15T12:43:05.430" v="2730" actId="478"/>
          <ac:picMkLst>
            <pc:docMk/>
            <pc:sldMk cId="4237977643" sldId="318"/>
            <ac:picMk id="3" creationId="{51E73F9F-5FD6-CEC9-48B4-E3F4F6DC750E}"/>
          </ac:picMkLst>
        </pc:picChg>
        <pc:picChg chg="add del mod">
          <ac:chgData name="Mickael Bocquet" userId="bfd7c0c05aa348ad" providerId="LiveId" clId="{BD0F7B25-8277-4DC3-B128-10396D733160}" dt="2023-10-15T12:48:15.109" v="2740" actId="478"/>
          <ac:picMkLst>
            <pc:docMk/>
            <pc:sldMk cId="4237977643" sldId="318"/>
            <ac:picMk id="5" creationId="{29A97866-AF5F-FB71-0F96-E3B7FF139CE1}"/>
          </ac:picMkLst>
        </pc:picChg>
        <pc:picChg chg="add mod">
          <ac:chgData name="Mickael Bocquet" userId="bfd7c0c05aa348ad" providerId="LiveId" clId="{BD0F7B25-8277-4DC3-B128-10396D733160}" dt="2023-10-15T12:48:23.984" v="2741" actId="1076"/>
          <ac:picMkLst>
            <pc:docMk/>
            <pc:sldMk cId="4237977643" sldId="318"/>
            <ac:picMk id="7" creationId="{99E0AA04-F870-E3A1-2FB7-285CC7C770F8}"/>
          </ac:picMkLst>
        </pc:picChg>
      </pc:sldChg>
      <pc:sldChg chg="add del modNotesTx">
        <pc:chgData name="Mickael Bocquet" userId="bfd7c0c05aa348ad" providerId="LiveId" clId="{BD0F7B25-8277-4DC3-B128-10396D733160}" dt="2023-10-15T15:28:29.133" v="4215" actId="47"/>
        <pc:sldMkLst>
          <pc:docMk/>
          <pc:sldMk cId="1081624738" sldId="319"/>
        </pc:sldMkLst>
      </pc:sldChg>
      <pc:sldChg chg="addSp delSp modSp add mod modNotesTx">
        <pc:chgData name="Mickael Bocquet" userId="bfd7c0c05aa348ad" providerId="LiveId" clId="{BD0F7B25-8277-4DC3-B128-10396D733160}" dt="2023-10-15T17:35:07.012" v="4581" actId="6549"/>
        <pc:sldMkLst>
          <pc:docMk/>
          <pc:sldMk cId="3768318137" sldId="320"/>
        </pc:sldMkLst>
        <pc:spChg chg="mod">
          <ac:chgData name="Mickael Bocquet" userId="bfd7c0c05aa348ad" providerId="LiveId" clId="{BD0F7B25-8277-4DC3-B128-10396D733160}" dt="2023-10-15T13:50:14.509" v="2857" actId="20577"/>
          <ac:spMkLst>
            <pc:docMk/>
            <pc:sldMk cId="3768318137" sldId="320"/>
            <ac:spMk id="4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3:50:39.907" v="2861" actId="1076"/>
          <ac:picMkLst>
            <pc:docMk/>
            <pc:sldMk cId="3768318137" sldId="320"/>
            <ac:picMk id="3" creationId="{B246D5DC-1D5C-E922-2EA6-80C9CCE317D2}"/>
          </ac:picMkLst>
        </pc:picChg>
        <pc:picChg chg="del">
          <ac:chgData name="Mickael Bocquet" userId="bfd7c0c05aa348ad" providerId="LiveId" clId="{BD0F7B25-8277-4DC3-B128-10396D733160}" dt="2023-10-15T13:50:16.375" v="2858" actId="478"/>
          <ac:picMkLst>
            <pc:docMk/>
            <pc:sldMk cId="3768318137" sldId="320"/>
            <ac:picMk id="7" creationId="{2DDFFFF7-6954-70BE-42AC-A274D094231D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4:04:30.449" v="2996" actId="20577"/>
        <pc:sldMkLst>
          <pc:docMk/>
          <pc:sldMk cId="3771328787" sldId="321"/>
        </pc:sldMkLst>
        <pc:picChg chg="del">
          <ac:chgData name="Mickael Bocquet" userId="bfd7c0c05aa348ad" providerId="LiveId" clId="{BD0F7B25-8277-4DC3-B128-10396D733160}" dt="2023-10-15T13:59:20.869" v="2864" actId="478"/>
          <ac:picMkLst>
            <pc:docMk/>
            <pc:sldMk cId="3771328787" sldId="321"/>
            <ac:picMk id="3" creationId="{B246D5DC-1D5C-E922-2EA6-80C9CCE317D2}"/>
          </ac:picMkLst>
        </pc:picChg>
        <pc:picChg chg="add del mod">
          <ac:chgData name="Mickael Bocquet" userId="bfd7c0c05aa348ad" providerId="LiveId" clId="{BD0F7B25-8277-4DC3-B128-10396D733160}" dt="2023-10-15T14:02:14.584" v="2886" actId="478"/>
          <ac:picMkLst>
            <pc:docMk/>
            <pc:sldMk cId="3771328787" sldId="321"/>
            <ac:picMk id="5" creationId="{1D5C1F63-3A30-3C38-D905-134739D902AA}"/>
          </ac:picMkLst>
        </pc:picChg>
        <pc:picChg chg="add mod">
          <ac:chgData name="Mickael Bocquet" userId="bfd7c0c05aa348ad" providerId="LiveId" clId="{BD0F7B25-8277-4DC3-B128-10396D733160}" dt="2023-10-15T14:02:21.884" v="2889" actId="1076"/>
          <ac:picMkLst>
            <pc:docMk/>
            <pc:sldMk cId="3771328787" sldId="321"/>
            <ac:picMk id="7" creationId="{49D91AC1-84E9-081C-A701-84C0C82995C1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4:34:12.661" v="3600" actId="313"/>
        <pc:sldMkLst>
          <pc:docMk/>
          <pc:sldMk cId="4127265377" sldId="322"/>
        </pc:sldMkLst>
        <pc:spChg chg="mod">
          <ac:chgData name="Mickael Bocquet" userId="bfd7c0c05aa348ad" providerId="LiveId" clId="{BD0F7B25-8277-4DC3-B128-10396D733160}" dt="2023-10-15T14:04:47.026" v="3010" actId="20577"/>
          <ac:spMkLst>
            <pc:docMk/>
            <pc:sldMk cId="4127265377" sldId="322"/>
            <ac:spMk id="4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4:09:06.078" v="3014" actId="1076"/>
          <ac:picMkLst>
            <pc:docMk/>
            <pc:sldMk cId="4127265377" sldId="322"/>
            <ac:picMk id="3" creationId="{2B0E1921-1FE5-9DDE-4F7E-C2B6BCB309BD}"/>
          </ac:picMkLst>
        </pc:picChg>
        <pc:picChg chg="del">
          <ac:chgData name="Mickael Bocquet" userId="bfd7c0c05aa348ad" providerId="LiveId" clId="{BD0F7B25-8277-4DC3-B128-10396D733160}" dt="2023-10-15T14:04:49.173" v="3011" actId="478"/>
          <ac:picMkLst>
            <pc:docMk/>
            <pc:sldMk cId="4127265377" sldId="322"/>
            <ac:picMk id="7" creationId="{49D91AC1-84E9-081C-A701-84C0C82995C1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8:23:59.505" v="5074" actId="20577"/>
        <pc:sldMkLst>
          <pc:docMk/>
          <pc:sldMk cId="1852644269" sldId="323"/>
        </pc:sldMkLst>
        <pc:spChg chg="mod">
          <ac:chgData name="Mickael Bocquet" userId="bfd7c0c05aa348ad" providerId="LiveId" clId="{BD0F7B25-8277-4DC3-B128-10396D733160}" dt="2023-10-15T14:16:31.351" v="3294" actId="20577"/>
          <ac:spMkLst>
            <pc:docMk/>
            <pc:sldMk cId="1852644269" sldId="323"/>
            <ac:spMk id="4" creationId="{00000000-0000-0000-0000-000000000000}"/>
          </ac:spMkLst>
        </pc:spChg>
        <pc:picChg chg="del">
          <ac:chgData name="Mickael Bocquet" userId="bfd7c0c05aa348ad" providerId="LiveId" clId="{BD0F7B25-8277-4DC3-B128-10396D733160}" dt="2023-10-15T14:16:40.487" v="3295" actId="478"/>
          <ac:picMkLst>
            <pc:docMk/>
            <pc:sldMk cId="1852644269" sldId="323"/>
            <ac:picMk id="3" creationId="{2B0E1921-1FE5-9DDE-4F7E-C2B6BCB309BD}"/>
          </ac:picMkLst>
        </pc:picChg>
        <pc:picChg chg="add mod">
          <ac:chgData name="Mickael Bocquet" userId="bfd7c0c05aa348ad" providerId="LiveId" clId="{BD0F7B25-8277-4DC3-B128-10396D733160}" dt="2023-10-15T14:19:14.495" v="3298" actId="1076"/>
          <ac:picMkLst>
            <pc:docMk/>
            <pc:sldMk cId="1852644269" sldId="323"/>
            <ac:picMk id="5" creationId="{A9CB10A3-C648-5AF8-BF60-156DC6A0FDA8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4:38:42.669" v="3795" actId="20577"/>
        <pc:sldMkLst>
          <pc:docMk/>
          <pc:sldMk cId="3896451635" sldId="324"/>
        </pc:sldMkLst>
        <pc:spChg chg="mod">
          <ac:chgData name="Mickael Bocquet" userId="bfd7c0c05aa348ad" providerId="LiveId" clId="{BD0F7B25-8277-4DC3-B128-10396D733160}" dt="2023-10-15T14:24:05.693" v="3590" actId="20577"/>
          <ac:spMkLst>
            <pc:docMk/>
            <pc:sldMk cId="3896451635" sldId="324"/>
            <ac:spMk id="4" creationId="{00000000-0000-0000-0000-000000000000}"/>
          </ac:spMkLst>
        </pc:spChg>
        <pc:picChg chg="add mod">
          <ac:chgData name="Mickael Bocquet" userId="bfd7c0c05aa348ad" providerId="LiveId" clId="{BD0F7B25-8277-4DC3-B128-10396D733160}" dt="2023-10-15T14:35:06.235" v="3603" actId="1076"/>
          <ac:picMkLst>
            <pc:docMk/>
            <pc:sldMk cId="3896451635" sldId="324"/>
            <ac:picMk id="3" creationId="{70B0F092-8398-4DF5-FBA0-945AE236EA72}"/>
          </ac:picMkLst>
        </pc:picChg>
        <pc:picChg chg="del">
          <ac:chgData name="Mickael Bocquet" userId="bfd7c0c05aa348ad" providerId="LiveId" clId="{BD0F7B25-8277-4DC3-B128-10396D733160}" dt="2023-10-15T14:30:39.055" v="3592" actId="478"/>
          <ac:picMkLst>
            <pc:docMk/>
            <pc:sldMk cId="3896451635" sldId="324"/>
            <ac:picMk id="5" creationId="{A9CB10A3-C648-5AF8-BF60-156DC6A0FDA8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4:48:57.179" v="4127" actId="20577"/>
        <pc:sldMkLst>
          <pc:docMk/>
          <pc:sldMk cId="3829890075" sldId="325"/>
        </pc:sldMkLst>
        <pc:spChg chg="mod">
          <ac:chgData name="Mickael Bocquet" userId="bfd7c0c05aa348ad" providerId="LiveId" clId="{BD0F7B25-8277-4DC3-B128-10396D733160}" dt="2023-10-15T14:35:34.229" v="3625" actId="20577"/>
          <ac:spMkLst>
            <pc:docMk/>
            <pc:sldMk cId="3829890075" sldId="325"/>
            <ac:spMk id="4" creationId="{00000000-0000-0000-0000-000000000000}"/>
          </ac:spMkLst>
        </pc:spChg>
        <pc:picChg chg="add del mod">
          <ac:chgData name="Mickael Bocquet" userId="bfd7c0c05aa348ad" providerId="LiveId" clId="{BD0F7B25-8277-4DC3-B128-10396D733160}" dt="2023-10-15T14:43:54.846" v="3796" actId="478"/>
          <ac:picMkLst>
            <pc:docMk/>
            <pc:sldMk cId="3829890075" sldId="325"/>
            <ac:picMk id="3" creationId="{0B0BB06E-97E2-E55F-A5B9-4E7B62D1B2BD}"/>
          </ac:picMkLst>
        </pc:picChg>
        <pc:picChg chg="del">
          <ac:chgData name="Mickael Bocquet" userId="bfd7c0c05aa348ad" providerId="LiveId" clId="{BD0F7B25-8277-4DC3-B128-10396D733160}" dt="2023-10-15T14:30:41.867" v="3593" actId="478"/>
          <ac:picMkLst>
            <pc:docMk/>
            <pc:sldMk cId="3829890075" sldId="325"/>
            <ac:picMk id="5" creationId="{A9CB10A3-C648-5AF8-BF60-156DC6A0FDA8}"/>
          </ac:picMkLst>
        </pc:picChg>
        <pc:picChg chg="add mod">
          <ac:chgData name="Mickael Bocquet" userId="bfd7c0c05aa348ad" providerId="LiveId" clId="{BD0F7B25-8277-4DC3-B128-10396D733160}" dt="2023-10-15T14:44:54.290" v="3799" actId="1076"/>
          <ac:picMkLst>
            <pc:docMk/>
            <pc:sldMk cId="3829890075" sldId="325"/>
            <ac:picMk id="7" creationId="{2DCA3AAA-2773-54B7-01B7-721B1F1D9C9F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5:34:59.472" v="4428" actId="20577"/>
        <pc:sldMkLst>
          <pc:docMk/>
          <pc:sldMk cId="4011018999" sldId="326"/>
        </pc:sldMkLst>
        <pc:picChg chg="add mod">
          <ac:chgData name="Mickael Bocquet" userId="bfd7c0c05aa348ad" providerId="LiveId" clId="{BD0F7B25-8277-4DC3-B128-10396D733160}" dt="2023-10-15T15:32:40.919" v="4226" actId="1076"/>
          <ac:picMkLst>
            <pc:docMk/>
            <pc:sldMk cId="4011018999" sldId="326"/>
            <ac:picMk id="3" creationId="{87052ED0-A0AC-88BA-06CB-139D2CE7DE81}"/>
          </ac:picMkLst>
        </pc:picChg>
        <pc:picChg chg="del">
          <ac:chgData name="Mickael Bocquet" userId="bfd7c0c05aa348ad" providerId="LiveId" clId="{BD0F7B25-8277-4DC3-B128-10396D733160}" dt="2023-10-15T14:49:08.257" v="4129" actId="478"/>
          <ac:picMkLst>
            <pc:docMk/>
            <pc:sldMk cId="4011018999" sldId="326"/>
            <ac:picMk id="7" creationId="{2DCA3AAA-2773-54B7-01B7-721B1F1D9C9F}"/>
          </ac:picMkLst>
        </pc:picChg>
      </pc:sldChg>
      <pc:sldChg chg="addSp delSp modSp add mod ord delAnim modNotesTx">
        <pc:chgData name="Mickael Bocquet" userId="bfd7c0c05aa348ad" providerId="LiveId" clId="{BD0F7B25-8277-4DC3-B128-10396D733160}" dt="2023-10-15T16:16:47.116" v="4512" actId="20577"/>
        <pc:sldMkLst>
          <pc:docMk/>
          <pc:sldMk cId="1915694948" sldId="327"/>
        </pc:sldMkLst>
        <pc:spChg chg="mod">
          <ac:chgData name="Mickael Bocquet" userId="bfd7c0c05aa348ad" providerId="LiveId" clId="{BD0F7B25-8277-4DC3-B128-10396D733160}" dt="2023-10-15T16:16:47.116" v="4512" actId="20577"/>
          <ac:spMkLst>
            <pc:docMk/>
            <pc:sldMk cId="1915694948" sldId="327"/>
            <ac:spMk id="3" creationId="{00000000-0000-0000-0000-000000000000}"/>
          </ac:spMkLst>
        </pc:spChg>
        <pc:spChg chg="del mod">
          <ac:chgData name="Mickael Bocquet" userId="bfd7c0c05aa348ad" providerId="LiveId" clId="{BD0F7B25-8277-4DC3-B128-10396D733160}" dt="2023-10-15T15:36:46.036" v="4436" actId="478"/>
          <ac:spMkLst>
            <pc:docMk/>
            <pc:sldMk cId="1915694948" sldId="327"/>
            <ac:spMk id="5" creationId="{00000000-0000-0000-0000-000000000000}"/>
          </ac:spMkLst>
        </pc:spChg>
        <pc:spChg chg="del">
          <ac:chgData name="Mickael Bocquet" userId="bfd7c0c05aa348ad" providerId="LiveId" clId="{BD0F7B25-8277-4DC3-B128-10396D733160}" dt="2023-10-15T15:36:48.212" v="4437" actId="478"/>
          <ac:spMkLst>
            <pc:docMk/>
            <pc:sldMk cId="1915694948" sldId="327"/>
            <ac:spMk id="39" creationId="{00000000-0000-0000-0000-000000000000}"/>
          </ac:spMkLst>
        </pc:spChg>
        <pc:spChg chg="del">
          <ac:chgData name="Mickael Bocquet" userId="bfd7c0c05aa348ad" providerId="LiveId" clId="{BD0F7B25-8277-4DC3-B128-10396D733160}" dt="2023-10-15T15:36:34.845" v="4433" actId="478"/>
          <ac:spMkLst>
            <pc:docMk/>
            <pc:sldMk cId="1915694948" sldId="327"/>
            <ac:spMk id="65" creationId="{00000000-0000-0000-0000-000000000000}"/>
          </ac:spMkLst>
        </pc:spChg>
        <pc:spChg chg="del">
          <ac:chgData name="Mickael Bocquet" userId="bfd7c0c05aa348ad" providerId="LiveId" clId="{BD0F7B25-8277-4DC3-B128-10396D733160}" dt="2023-10-15T15:36:37.003" v="4434" actId="478"/>
          <ac:spMkLst>
            <pc:docMk/>
            <pc:sldMk cId="1915694948" sldId="327"/>
            <ac:spMk id="66" creationId="{00000000-0000-0000-0000-000000000000}"/>
          </ac:spMkLst>
        </pc:spChg>
        <pc:picChg chg="del">
          <ac:chgData name="Mickael Bocquet" userId="bfd7c0c05aa348ad" providerId="LiveId" clId="{BD0F7B25-8277-4DC3-B128-10396D733160}" dt="2023-10-15T15:36:32.196" v="4432" actId="478"/>
          <ac:picMkLst>
            <pc:docMk/>
            <pc:sldMk cId="1915694948" sldId="327"/>
            <ac:picMk id="4" creationId="{BCB13BDF-D3B5-4A68-9B48-A864B80B1923}"/>
          </ac:picMkLst>
        </pc:picChg>
        <pc:picChg chg="del">
          <ac:chgData name="Mickael Bocquet" userId="bfd7c0c05aa348ad" providerId="LiveId" clId="{BD0F7B25-8277-4DC3-B128-10396D733160}" dt="2023-10-15T15:39:38.581" v="4466" actId="478"/>
          <ac:picMkLst>
            <pc:docMk/>
            <pc:sldMk cId="1915694948" sldId="327"/>
            <ac:picMk id="6" creationId="{566A1A5E-261B-3F89-ECD4-6DEA3C99D9CB}"/>
          </ac:picMkLst>
        </pc:picChg>
        <pc:picChg chg="add mod">
          <ac:chgData name="Mickael Bocquet" userId="bfd7c0c05aa348ad" providerId="LiveId" clId="{BD0F7B25-8277-4DC3-B128-10396D733160}" dt="2023-10-15T16:16:01.059" v="4505" actId="1076"/>
          <ac:picMkLst>
            <pc:docMk/>
            <pc:sldMk cId="1915694948" sldId="327"/>
            <ac:picMk id="7" creationId="{1E30198C-6FBF-6A63-A3E6-30563889D4FF}"/>
          </ac:picMkLst>
        </pc:picChg>
        <pc:picChg chg="add mod">
          <ac:chgData name="Mickael Bocquet" userId="bfd7c0c05aa348ad" providerId="LiveId" clId="{BD0F7B25-8277-4DC3-B128-10396D733160}" dt="2023-10-15T16:15:16.762" v="4498" actId="1076"/>
          <ac:picMkLst>
            <pc:docMk/>
            <pc:sldMk cId="1915694948" sldId="327"/>
            <ac:picMk id="9" creationId="{A1A09407-8802-CDC1-ED0F-9E70158BC465}"/>
          </ac:picMkLst>
        </pc:picChg>
      </pc:sldChg>
      <pc:sldChg chg="addSp delSp modSp new mod ord">
        <pc:chgData name="Mickael Bocquet" userId="bfd7c0c05aa348ad" providerId="LiveId" clId="{BD0F7B25-8277-4DC3-B128-10396D733160}" dt="2023-10-15T17:55:19.197" v="5050" actId="478"/>
        <pc:sldMkLst>
          <pc:docMk/>
          <pc:sldMk cId="299662413" sldId="328"/>
        </pc:sldMkLst>
        <pc:spChg chg="add del">
          <ac:chgData name="Mickael Bocquet" userId="bfd7c0c05aa348ad" providerId="LiveId" clId="{BD0F7B25-8277-4DC3-B128-10396D733160}" dt="2023-10-15T15:44:07.797" v="4473" actId="22"/>
          <ac:spMkLst>
            <pc:docMk/>
            <pc:sldMk cId="299662413" sldId="328"/>
            <ac:spMk id="3" creationId="{9563AF87-80FA-6DC8-EFFA-9DB3493FA32A}"/>
          </ac:spMkLst>
        </pc:spChg>
        <pc:picChg chg="add mod">
          <ac:chgData name="Mickael Bocquet" userId="bfd7c0c05aa348ad" providerId="LiveId" clId="{BD0F7B25-8277-4DC3-B128-10396D733160}" dt="2023-10-15T15:44:40.212" v="4475" actId="1076"/>
          <ac:picMkLst>
            <pc:docMk/>
            <pc:sldMk cId="299662413" sldId="328"/>
            <ac:picMk id="5" creationId="{68C7729C-432A-B4A7-4911-14A14B357F7B}"/>
          </ac:picMkLst>
        </pc:picChg>
        <pc:picChg chg="add del mod">
          <ac:chgData name="Mickael Bocquet" userId="bfd7c0c05aa348ad" providerId="LiveId" clId="{BD0F7B25-8277-4DC3-B128-10396D733160}" dt="2023-10-15T17:55:19.197" v="5050" actId="478"/>
          <ac:picMkLst>
            <pc:docMk/>
            <pc:sldMk cId="299662413" sldId="328"/>
            <ac:picMk id="7" creationId="{FE2FE52E-C10C-D140-795B-D5B9C23DFC3E}"/>
          </ac:picMkLst>
        </pc:picChg>
      </pc:sldChg>
      <pc:sldChg chg="addSp delSp modSp add mod modNotesTx">
        <pc:chgData name="Mickael Bocquet" userId="bfd7c0c05aa348ad" providerId="LiveId" clId="{BD0F7B25-8277-4DC3-B128-10396D733160}" dt="2023-10-15T18:33:54.809" v="5105" actId="20577"/>
        <pc:sldMkLst>
          <pc:docMk/>
          <pc:sldMk cId="8044367" sldId="329"/>
        </pc:sldMkLst>
        <pc:picChg chg="add mod">
          <ac:chgData name="Mickael Bocquet" userId="bfd7c0c05aa348ad" providerId="LiveId" clId="{BD0F7B25-8277-4DC3-B128-10396D733160}" dt="2023-10-15T17:46:29.269" v="4584" actId="1076"/>
          <ac:picMkLst>
            <pc:docMk/>
            <pc:sldMk cId="8044367" sldId="329"/>
            <ac:picMk id="4" creationId="{E24BD555-9132-4032-238C-8020CD7421A4}"/>
          </ac:picMkLst>
        </pc:picChg>
        <pc:picChg chg="del">
          <ac:chgData name="Mickael Bocquet" userId="bfd7c0c05aa348ad" providerId="LiveId" clId="{BD0F7B25-8277-4DC3-B128-10396D733160}" dt="2023-10-15T16:52:06.713" v="4569" actId="478"/>
          <ac:picMkLst>
            <pc:docMk/>
            <pc:sldMk cId="8044367" sldId="329"/>
            <ac:picMk id="7" creationId="{1E30198C-6FBF-6A63-A3E6-30563889D4FF}"/>
          </ac:picMkLst>
        </pc:picChg>
        <pc:picChg chg="del">
          <ac:chgData name="Mickael Bocquet" userId="bfd7c0c05aa348ad" providerId="LiveId" clId="{BD0F7B25-8277-4DC3-B128-10396D733160}" dt="2023-10-15T16:52:05.994" v="4568" actId="478"/>
          <ac:picMkLst>
            <pc:docMk/>
            <pc:sldMk cId="8044367" sldId="329"/>
            <ac:picMk id="9" creationId="{A1A09407-8802-CDC1-ED0F-9E70158BC465}"/>
          </ac:picMkLst>
        </pc:picChg>
      </pc:sldChg>
      <pc:sldChg chg="addSp delSp modSp add mod ord modNotesTx">
        <pc:chgData name="Mickael Bocquet" userId="bfd7c0c05aa348ad" providerId="LiveId" clId="{BD0F7B25-8277-4DC3-B128-10396D733160}" dt="2023-10-15T18:01:39.407" v="5072" actId="20577"/>
        <pc:sldMkLst>
          <pc:docMk/>
          <pc:sldMk cId="3141576727" sldId="330"/>
        </pc:sldMkLst>
        <pc:picChg chg="del">
          <ac:chgData name="Mickael Bocquet" userId="bfd7c0c05aa348ad" providerId="LiveId" clId="{BD0F7B25-8277-4DC3-B128-10396D733160}" dt="2023-10-15T17:47:00.523" v="4598" actId="478"/>
          <ac:picMkLst>
            <pc:docMk/>
            <pc:sldMk cId="3141576727" sldId="330"/>
            <ac:picMk id="4" creationId="{E24BD555-9132-4032-238C-8020CD7421A4}"/>
          </ac:picMkLst>
        </pc:picChg>
        <pc:picChg chg="add mod">
          <ac:chgData name="Mickael Bocquet" userId="bfd7c0c05aa348ad" providerId="LiveId" clId="{BD0F7B25-8277-4DC3-B128-10396D733160}" dt="2023-10-15T17:48:27.311" v="4608" actId="14100"/>
          <ac:picMkLst>
            <pc:docMk/>
            <pc:sldMk cId="3141576727" sldId="330"/>
            <ac:picMk id="5" creationId="{514DC0D7-EA8D-D5A7-C305-57C33B0B351A}"/>
          </ac:picMkLst>
        </pc:picChg>
        <pc:picChg chg="add mod">
          <ac:chgData name="Mickael Bocquet" userId="bfd7c0c05aa348ad" providerId="LiveId" clId="{BD0F7B25-8277-4DC3-B128-10396D733160}" dt="2023-10-15T17:48:22.281" v="4607" actId="1076"/>
          <ac:picMkLst>
            <pc:docMk/>
            <pc:sldMk cId="3141576727" sldId="330"/>
            <ac:picMk id="7" creationId="{519B751D-CF8D-A3BF-2163-107610E59833}"/>
          </ac:picMkLst>
        </pc:picChg>
      </pc:sldChg>
      <pc:sldChg chg="addSp delSp modSp add del mod">
        <pc:chgData name="Mickael Bocquet" userId="bfd7c0c05aa348ad" providerId="LiveId" clId="{BD0F7B25-8277-4DC3-B128-10396D733160}" dt="2023-10-15T17:56:29.012" v="5064" actId="47"/>
        <pc:sldMkLst>
          <pc:docMk/>
          <pc:sldMk cId="806920426" sldId="331"/>
        </pc:sldMkLst>
        <pc:picChg chg="add del mod">
          <ac:chgData name="Mickael Bocquet" userId="bfd7c0c05aa348ad" providerId="LiveId" clId="{BD0F7B25-8277-4DC3-B128-10396D733160}" dt="2023-10-15T17:56:27.229" v="5063" actId="478"/>
          <ac:picMkLst>
            <pc:docMk/>
            <pc:sldMk cId="806920426" sldId="331"/>
            <ac:picMk id="4" creationId="{A93EF273-FDAD-0E1F-2E9D-F2756FC1365E}"/>
          </ac:picMkLst>
        </pc:picChg>
        <pc:picChg chg="del">
          <ac:chgData name="Mickael Bocquet" userId="bfd7c0c05aa348ad" providerId="LiveId" clId="{BD0F7B25-8277-4DC3-B128-10396D733160}" dt="2023-10-15T17:55:50.616" v="5052" actId="478"/>
          <ac:picMkLst>
            <pc:docMk/>
            <pc:sldMk cId="806920426" sldId="331"/>
            <ac:picMk id="7" creationId="{1E30198C-6FBF-6A63-A3E6-30563889D4FF}"/>
          </ac:picMkLst>
        </pc:picChg>
        <pc:picChg chg="del mod">
          <ac:chgData name="Mickael Bocquet" userId="bfd7c0c05aa348ad" providerId="LiveId" clId="{BD0F7B25-8277-4DC3-B128-10396D733160}" dt="2023-10-15T17:56:22.846" v="5061" actId="478"/>
          <ac:picMkLst>
            <pc:docMk/>
            <pc:sldMk cId="806920426" sldId="331"/>
            <ac:picMk id="9" creationId="{A1A09407-8802-CDC1-ED0F-9E70158BC46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B3DBF-243C-45F5-950A-24E81FD9C2FC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D63EE9-4C55-49CA-93AF-B0CDEADBE42D}">
      <dgm:prSet phldrT="[Texte]"/>
      <dgm:spPr/>
      <dgm:t>
        <a:bodyPr/>
        <a:lstStyle/>
        <a:p>
          <a:r>
            <a:rPr lang="fr-FR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Knime</a:t>
          </a:r>
          <a:endParaRPr lang="fr-F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BFA60F-80EC-4744-AB95-A5F57D65BF8B}" type="parTrans" cxnId="{8B7612E5-62FF-41E1-AA6F-DFA5EA85989B}">
      <dgm:prSet/>
      <dgm:spPr/>
      <dgm:t>
        <a:bodyPr/>
        <a:lstStyle/>
        <a:p>
          <a:endParaRPr lang="fr-FR"/>
        </a:p>
      </dgm:t>
    </dgm:pt>
    <dgm:pt modelId="{C56B3829-5BD9-4C7C-9F4E-64165A338CB6}" type="sibTrans" cxnId="{8B7612E5-62FF-41E1-AA6F-DFA5EA85989B}">
      <dgm:prSet/>
      <dgm:spPr/>
      <dgm:t>
        <a:bodyPr/>
        <a:lstStyle/>
        <a:p>
          <a:endParaRPr lang="fr-FR"/>
        </a:p>
      </dgm:t>
    </dgm:pt>
    <dgm:pt modelId="{6CF46B9C-339D-4755-8165-FC182E5F8B53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RGPD</a:t>
          </a:r>
        </a:p>
      </dgm:t>
    </dgm:pt>
    <dgm:pt modelId="{F671AC30-ED95-4499-930D-B37A113190F3}" type="parTrans" cxnId="{17C08622-C79C-4525-B64A-9F8A8F94407E}">
      <dgm:prSet/>
      <dgm:spPr/>
      <dgm:t>
        <a:bodyPr/>
        <a:lstStyle/>
        <a:p>
          <a:endParaRPr lang="fr-FR"/>
        </a:p>
      </dgm:t>
    </dgm:pt>
    <dgm:pt modelId="{5F373F74-E5DF-4C6A-8910-0648C5E3BD46}" type="sibTrans" cxnId="{17C08622-C79C-4525-B64A-9F8A8F94407E}">
      <dgm:prSet/>
      <dgm:spPr/>
      <dgm:t>
        <a:bodyPr/>
        <a:lstStyle/>
        <a:p>
          <a:endParaRPr lang="fr-FR"/>
        </a:p>
      </dgm:t>
    </dgm:pt>
    <dgm:pt modelId="{30D66454-C2D9-4A73-97FF-0047C0DEFDDE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5 grands principes</a:t>
          </a:r>
        </a:p>
      </dgm:t>
    </dgm:pt>
    <dgm:pt modelId="{6FDE0235-B71D-426A-970F-D3EB537FE534}" type="parTrans" cxnId="{912FB7A0-23F3-41BF-9D15-131E2EC835FA}">
      <dgm:prSet/>
      <dgm:spPr/>
      <dgm:t>
        <a:bodyPr/>
        <a:lstStyle/>
        <a:p>
          <a:endParaRPr lang="fr-FR"/>
        </a:p>
      </dgm:t>
    </dgm:pt>
    <dgm:pt modelId="{5D97DB48-62F6-4A72-8251-F8A9F730ACE8}" type="sibTrans" cxnId="{912FB7A0-23F3-41BF-9D15-131E2EC835FA}">
      <dgm:prSet/>
      <dgm:spPr/>
      <dgm:t>
        <a:bodyPr/>
        <a:lstStyle/>
        <a:p>
          <a:endParaRPr lang="fr-FR"/>
        </a:p>
      </dgm:t>
    </dgm:pt>
    <dgm:pt modelId="{6B9F5BF8-917C-4594-AB35-DE44E7DD1808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</a:t>
          </a:r>
        </a:p>
      </dgm:t>
    </dgm:pt>
    <dgm:pt modelId="{5BA44831-ACB7-481A-AA0E-F04401F9755B}" type="parTrans" cxnId="{CA25DCA0-76C8-484A-9641-6E5471F6343B}">
      <dgm:prSet/>
      <dgm:spPr/>
      <dgm:t>
        <a:bodyPr/>
        <a:lstStyle/>
        <a:p>
          <a:endParaRPr lang="fr-FR"/>
        </a:p>
      </dgm:t>
    </dgm:pt>
    <dgm:pt modelId="{B8B12E6F-5E50-47A1-984D-AF027708A5B2}" type="sibTrans" cxnId="{CA25DCA0-76C8-484A-9641-6E5471F6343B}">
      <dgm:prSet/>
      <dgm:spPr/>
      <dgm:t>
        <a:bodyPr/>
        <a:lstStyle/>
        <a:p>
          <a:endParaRPr lang="fr-FR"/>
        </a:p>
      </dgm:t>
    </dgm:pt>
    <dgm:pt modelId="{DD537CFA-766F-46CF-9B7D-CA818D806B2D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Axes d’analyses</a:t>
          </a:r>
        </a:p>
      </dgm:t>
    </dgm:pt>
    <dgm:pt modelId="{DB6118BC-CC07-4A0C-B1FD-B3F3E78D86F4}" type="parTrans" cxnId="{5F620866-16D7-433B-9D06-3C546D9C6555}">
      <dgm:prSet/>
      <dgm:spPr/>
      <dgm:t>
        <a:bodyPr/>
        <a:lstStyle/>
        <a:p>
          <a:endParaRPr lang="fr-FR"/>
        </a:p>
      </dgm:t>
    </dgm:pt>
    <dgm:pt modelId="{51EBBCAF-B9EE-4D95-9EF6-45FAA86DB79D}" type="sibTrans" cxnId="{5F620866-16D7-433B-9D06-3C546D9C6555}">
      <dgm:prSet/>
      <dgm:spPr/>
      <dgm:t>
        <a:bodyPr/>
        <a:lstStyle/>
        <a:p>
          <a:endParaRPr lang="fr-FR"/>
        </a:p>
      </dgm:t>
    </dgm:pt>
    <dgm:pt modelId="{CF271A2D-4C5B-4158-8C3B-4961BA31CC55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Visualisation</a:t>
          </a:r>
        </a:p>
      </dgm:t>
    </dgm:pt>
    <dgm:pt modelId="{87293B8F-565C-4AE9-BD2E-2A1D8BDE23F9}" type="parTrans" cxnId="{8E957C23-7BB3-4458-9F26-EC3ED8D42E9B}">
      <dgm:prSet/>
      <dgm:spPr/>
      <dgm:t>
        <a:bodyPr/>
        <a:lstStyle/>
        <a:p>
          <a:endParaRPr lang="fr-FR"/>
        </a:p>
      </dgm:t>
    </dgm:pt>
    <dgm:pt modelId="{3DA29D5F-8229-426E-8B53-A9CE50511D34}" type="sibTrans" cxnId="{8E957C23-7BB3-4458-9F26-EC3ED8D42E9B}">
      <dgm:prSet/>
      <dgm:spPr/>
      <dgm:t>
        <a:bodyPr/>
        <a:lstStyle/>
        <a:p>
          <a:endParaRPr lang="fr-FR"/>
        </a:p>
      </dgm:t>
    </dgm:pt>
    <dgm:pt modelId="{5D579D35-64A1-42E0-8472-3433AFC3630A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Logiciel</a:t>
          </a:r>
        </a:p>
      </dgm:t>
    </dgm:pt>
    <dgm:pt modelId="{E058F0F1-A603-42FA-9FBA-731E64B9801B}" type="parTrans" cxnId="{A737467C-A661-43CA-A65C-A7F569E3EE1D}">
      <dgm:prSet/>
      <dgm:spPr/>
      <dgm:t>
        <a:bodyPr/>
        <a:lstStyle/>
        <a:p>
          <a:endParaRPr lang="fr-FR"/>
        </a:p>
      </dgm:t>
    </dgm:pt>
    <dgm:pt modelId="{88F18AC5-7E4E-4384-8D30-02165912DA24}" type="sibTrans" cxnId="{A737467C-A661-43CA-A65C-A7F569E3EE1D}">
      <dgm:prSet/>
      <dgm:spPr/>
      <dgm:t>
        <a:bodyPr/>
        <a:lstStyle/>
        <a:p>
          <a:endParaRPr lang="fr-FR"/>
        </a:p>
      </dgm:t>
    </dgm:pt>
    <dgm:pt modelId="{6CAA19D5-96EA-4D64-BFA1-C66A71545E92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Préparation des données</a:t>
          </a:r>
        </a:p>
      </dgm:t>
    </dgm:pt>
    <dgm:pt modelId="{7183C229-B3D8-4899-BE2B-F1658AFE5CC2}" type="parTrans" cxnId="{A3DA988D-C551-4E8F-843D-290757FB117C}">
      <dgm:prSet/>
      <dgm:spPr/>
      <dgm:t>
        <a:bodyPr/>
        <a:lstStyle/>
        <a:p>
          <a:endParaRPr lang="fr-FR"/>
        </a:p>
      </dgm:t>
    </dgm:pt>
    <dgm:pt modelId="{A5A98D7F-ADB2-445C-99CC-CAAEA4CB73E8}" type="sibTrans" cxnId="{A3DA988D-C551-4E8F-843D-290757FB117C}">
      <dgm:prSet/>
      <dgm:spPr/>
      <dgm:t>
        <a:bodyPr/>
        <a:lstStyle/>
        <a:p>
          <a:endParaRPr lang="fr-FR"/>
        </a:p>
      </dgm:t>
    </dgm:pt>
    <dgm:pt modelId="{7AC9BCED-8E53-4D84-800E-83D3C7C62B47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indicateurs</a:t>
          </a:r>
        </a:p>
      </dgm:t>
    </dgm:pt>
    <dgm:pt modelId="{87241130-CC03-4A22-A1B5-D6DFD80CDA5D}" type="parTrans" cxnId="{DFDD52F4-1412-4174-B928-6DC56335AA41}">
      <dgm:prSet/>
      <dgm:spPr/>
      <dgm:t>
        <a:bodyPr/>
        <a:lstStyle/>
        <a:p>
          <a:endParaRPr lang="fr-FR"/>
        </a:p>
      </dgm:t>
    </dgm:pt>
    <dgm:pt modelId="{042EA3B7-62E7-46F9-B9E3-9D90F2A21919}" type="sibTrans" cxnId="{DFDD52F4-1412-4174-B928-6DC56335AA41}">
      <dgm:prSet/>
      <dgm:spPr/>
      <dgm:t>
        <a:bodyPr/>
        <a:lstStyle/>
        <a:p>
          <a:endParaRPr lang="fr-FR"/>
        </a:p>
      </dgm:t>
    </dgm:pt>
    <dgm:pt modelId="{C5450368-1B1A-4D80-8DA5-F3422C5071C5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Diagnostic égalité H / F</a:t>
          </a:r>
        </a:p>
      </dgm:t>
    </dgm:pt>
    <dgm:pt modelId="{958FA3F8-9004-478E-9258-86671853B29D}" type="parTrans" cxnId="{64A7D8C1-151B-47B6-A4A3-F73B323F1B45}">
      <dgm:prSet/>
      <dgm:spPr/>
      <dgm:t>
        <a:bodyPr/>
        <a:lstStyle/>
        <a:p>
          <a:endParaRPr lang="fr-FR"/>
        </a:p>
      </dgm:t>
    </dgm:pt>
    <dgm:pt modelId="{F12E6218-BABA-4FCE-81ED-01072DFC8AB5}" type="sibTrans" cxnId="{64A7D8C1-151B-47B6-A4A3-F73B323F1B45}">
      <dgm:prSet/>
      <dgm:spPr/>
      <dgm:t>
        <a:bodyPr/>
        <a:lstStyle/>
        <a:p>
          <a:endParaRPr lang="fr-FR"/>
        </a:p>
      </dgm:t>
    </dgm:pt>
    <dgm:pt modelId="{54175871-1859-4765-A2ED-14390D7A4AFF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</a:t>
          </a:r>
        </a:p>
      </dgm:t>
    </dgm:pt>
    <dgm:pt modelId="{4ECB823F-6918-4FE2-83C8-7F95C1CA4963}" type="parTrans" cxnId="{92BF03EA-C699-4232-9F52-48364337E5B0}">
      <dgm:prSet/>
      <dgm:spPr/>
    </dgm:pt>
    <dgm:pt modelId="{13D65F5A-3E18-4C93-B2DB-64F816AF6199}" type="sibTrans" cxnId="{92BF03EA-C699-4232-9F52-48364337E5B0}">
      <dgm:prSet/>
      <dgm:spPr/>
    </dgm:pt>
    <dgm:pt modelId="{305884F5-2419-4635-98A4-E5047516FC9C}">
      <dgm:prSet phldrT="[Texte]"/>
      <dgm:spPr/>
      <dgm:t>
        <a:bodyPr/>
        <a:lstStyle/>
        <a:p>
          <a:r>
            <a: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</a:t>
          </a:r>
        </a:p>
      </dgm:t>
    </dgm:pt>
    <dgm:pt modelId="{C36D773F-010C-48CD-8D20-04DE6CEF662F}" type="parTrans" cxnId="{F7EE98C4-26E9-41B6-858A-E59249810B88}">
      <dgm:prSet/>
      <dgm:spPr/>
    </dgm:pt>
    <dgm:pt modelId="{3973D0FC-3710-4ACC-8426-79CD55B388F2}" type="sibTrans" cxnId="{F7EE98C4-26E9-41B6-858A-E59249810B88}">
      <dgm:prSet/>
      <dgm:spPr/>
    </dgm:pt>
    <dgm:pt modelId="{50E216EA-3F20-40C8-9EB9-C63698836A77}" type="pres">
      <dgm:prSet presAssocID="{A39B3DBF-243C-45F5-950A-24E81FD9C2F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951CDD-8F3E-474E-8259-8BE8BADCCEC0}" type="pres">
      <dgm:prSet presAssocID="{17D63EE9-4C55-49CA-93AF-B0CDEADBE42D}" presName="circle1" presStyleLbl="node1" presStyleIdx="0" presStyleCnt="4" custLinFactNeighborX="792" custLinFactNeighborY="264"/>
      <dgm:spPr/>
    </dgm:pt>
    <dgm:pt modelId="{A8A6625D-B235-430D-B709-CC95C7872A90}" type="pres">
      <dgm:prSet presAssocID="{17D63EE9-4C55-49CA-93AF-B0CDEADBE42D}" presName="space" presStyleCnt="0"/>
      <dgm:spPr/>
    </dgm:pt>
    <dgm:pt modelId="{C2F61504-1008-4452-AFA9-C551D63BEBE6}" type="pres">
      <dgm:prSet presAssocID="{17D63EE9-4C55-49CA-93AF-B0CDEADBE42D}" presName="rect1" presStyleLbl="alignAcc1" presStyleIdx="0" presStyleCnt="4"/>
      <dgm:spPr/>
    </dgm:pt>
    <dgm:pt modelId="{2927C5D9-325F-4119-ADB8-97EA0796BA40}" type="pres">
      <dgm:prSet presAssocID="{6CF46B9C-339D-4755-8165-FC182E5F8B53}" presName="vertSpace2" presStyleLbl="node1" presStyleIdx="0" presStyleCnt="4"/>
      <dgm:spPr/>
    </dgm:pt>
    <dgm:pt modelId="{67E238AD-CFE8-4F7E-BD8C-E4D58961B37F}" type="pres">
      <dgm:prSet presAssocID="{6CF46B9C-339D-4755-8165-FC182E5F8B53}" presName="circle2" presStyleLbl="node1" presStyleIdx="1" presStyleCnt="4"/>
      <dgm:spPr/>
    </dgm:pt>
    <dgm:pt modelId="{5A5F8A32-C2CB-4ECE-ADD3-41B65F33CADD}" type="pres">
      <dgm:prSet presAssocID="{6CF46B9C-339D-4755-8165-FC182E5F8B53}" presName="rect2" presStyleLbl="alignAcc1" presStyleIdx="1" presStyleCnt="4"/>
      <dgm:spPr/>
    </dgm:pt>
    <dgm:pt modelId="{D8F62D11-072C-4BED-ADCB-94E653ECC9DF}" type="pres">
      <dgm:prSet presAssocID="{54175871-1859-4765-A2ED-14390D7A4AFF}" presName="vertSpace3" presStyleLbl="node1" presStyleIdx="1" presStyleCnt="4"/>
      <dgm:spPr/>
    </dgm:pt>
    <dgm:pt modelId="{7A44AAD9-7760-4386-9153-9744ACF1213D}" type="pres">
      <dgm:prSet presAssocID="{54175871-1859-4765-A2ED-14390D7A4AFF}" presName="circle3" presStyleLbl="node1" presStyleIdx="2" presStyleCnt="4"/>
      <dgm:spPr/>
    </dgm:pt>
    <dgm:pt modelId="{0DF52AFA-D52D-4A7A-B6A8-F3A641012FC2}" type="pres">
      <dgm:prSet presAssocID="{54175871-1859-4765-A2ED-14390D7A4AFF}" presName="rect3" presStyleLbl="alignAcc1" presStyleIdx="2" presStyleCnt="4"/>
      <dgm:spPr/>
    </dgm:pt>
    <dgm:pt modelId="{E187A8D1-EBCD-42BD-B779-0FF09932833A}" type="pres">
      <dgm:prSet presAssocID="{6B9F5BF8-917C-4594-AB35-DE44E7DD1808}" presName="vertSpace4" presStyleLbl="node1" presStyleIdx="2" presStyleCnt="4"/>
      <dgm:spPr/>
    </dgm:pt>
    <dgm:pt modelId="{E9B8FCCE-3EDB-4742-AC61-8353AAC70A74}" type="pres">
      <dgm:prSet presAssocID="{6B9F5BF8-917C-4594-AB35-DE44E7DD1808}" presName="circle4" presStyleLbl="node1" presStyleIdx="3" presStyleCnt="4"/>
      <dgm:spPr/>
    </dgm:pt>
    <dgm:pt modelId="{E93F9D5F-21D4-4BBB-9842-B0213DDC7B55}" type="pres">
      <dgm:prSet presAssocID="{6B9F5BF8-917C-4594-AB35-DE44E7DD1808}" presName="rect4" presStyleLbl="alignAcc1" presStyleIdx="3" presStyleCnt="4"/>
      <dgm:spPr/>
    </dgm:pt>
    <dgm:pt modelId="{BDF82AC0-E742-4624-BC5E-FAF161BC05DB}" type="pres">
      <dgm:prSet presAssocID="{17D63EE9-4C55-49CA-93AF-B0CDEADBE42D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C2153AD2-8C92-44F0-BFA9-605428EEB77B}" type="pres">
      <dgm:prSet presAssocID="{17D63EE9-4C55-49CA-93AF-B0CDEADBE42D}" presName="rect1ChTx" presStyleLbl="alignAcc1" presStyleIdx="3" presStyleCnt="4">
        <dgm:presLayoutVars>
          <dgm:bulletEnabled val="1"/>
        </dgm:presLayoutVars>
      </dgm:prSet>
      <dgm:spPr/>
    </dgm:pt>
    <dgm:pt modelId="{11D46F04-EB91-4724-BEE6-DCC29E8893CD}" type="pres">
      <dgm:prSet presAssocID="{6CF46B9C-339D-4755-8165-FC182E5F8B53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CBDE4DF8-2C3B-4AA1-AC87-C24A49552269}" type="pres">
      <dgm:prSet presAssocID="{6CF46B9C-339D-4755-8165-FC182E5F8B53}" presName="rect2ChTx" presStyleLbl="alignAcc1" presStyleIdx="3" presStyleCnt="4">
        <dgm:presLayoutVars>
          <dgm:bulletEnabled val="1"/>
        </dgm:presLayoutVars>
      </dgm:prSet>
      <dgm:spPr/>
    </dgm:pt>
    <dgm:pt modelId="{ED3FC0D7-88CB-44EF-A524-E22E213252D4}" type="pres">
      <dgm:prSet presAssocID="{54175871-1859-4765-A2ED-14390D7A4AFF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A4CF208B-EDBC-489A-B249-AEE46C925B38}" type="pres">
      <dgm:prSet presAssocID="{54175871-1859-4765-A2ED-14390D7A4AFF}" presName="rect3ChTx" presStyleLbl="alignAcc1" presStyleIdx="3" presStyleCnt="4">
        <dgm:presLayoutVars>
          <dgm:bulletEnabled val="1"/>
        </dgm:presLayoutVars>
      </dgm:prSet>
      <dgm:spPr/>
    </dgm:pt>
    <dgm:pt modelId="{BBB5BD30-25FC-4252-ADB1-9ABFCE4C8A3F}" type="pres">
      <dgm:prSet presAssocID="{6B9F5BF8-917C-4594-AB35-DE44E7DD1808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C0710FCD-33F5-4CAD-BF02-7AA0D93B7B27}" type="pres">
      <dgm:prSet presAssocID="{6B9F5BF8-917C-4594-AB35-DE44E7DD1808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43C2131A-1451-48C5-938C-98CA9959F3CF}" type="presOf" srcId="{30D66454-C2D9-4A73-97FF-0047C0DEFDDE}" destId="{CBDE4DF8-2C3B-4AA1-AC87-C24A49552269}" srcOrd="0" destOrd="0" presId="urn:microsoft.com/office/officeart/2005/8/layout/target3"/>
    <dgm:cxn modelId="{2F3F941D-FBCA-409E-8D5D-59A7B4A271BB}" type="presOf" srcId="{6CF46B9C-339D-4755-8165-FC182E5F8B53}" destId="{11D46F04-EB91-4724-BEE6-DCC29E8893CD}" srcOrd="1" destOrd="0" presId="urn:microsoft.com/office/officeart/2005/8/layout/target3"/>
    <dgm:cxn modelId="{CD9B3F22-3372-4596-9F3B-51CF4C4BBBB1}" type="presOf" srcId="{6B9F5BF8-917C-4594-AB35-DE44E7DD1808}" destId="{BBB5BD30-25FC-4252-ADB1-9ABFCE4C8A3F}" srcOrd="1" destOrd="0" presId="urn:microsoft.com/office/officeart/2005/8/layout/target3"/>
    <dgm:cxn modelId="{17C08622-C79C-4525-B64A-9F8A8F94407E}" srcId="{A39B3DBF-243C-45F5-950A-24E81FD9C2FC}" destId="{6CF46B9C-339D-4755-8165-FC182E5F8B53}" srcOrd="1" destOrd="0" parTransId="{F671AC30-ED95-4499-930D-B37A113190F3}" sibTransId="{5F373F74-E5DF-4C6A-8910-0648C5E3BD46}"/>
    <dgm:cxn modelId="{8E957C23-7BB3-4458-9F26-EC3ED8D42E9B}" srcId="{17D63EE9-4C55-49CA-93AF-B0CDEADBE42D}" destId="{CF271A2D-4C5B-4158-8C3B-4961BA31CC55}" srcOrd="2" destOrd="0" parTransId="{87293B8F-565C-4AE9-BD2E-2A1D8BDE23F9}" sibTransId="{3DA29D5F-8229-426E-8B53-A9CE50511D34}"/>
    <dgm:cxn modelId="{E35B6B2F-EA8A-42BA-B71C-767AFD1EF1DA}" type="presOf" srcId="{17D63EE9-4C55-49CA-93AF-B0CDEADBE42D}" destId="{C2F61504-1008-4452-AFA9-C551D63BEBE6}" srcOrd="0" destOrd="0" presId="urn:microsoft.com/office/officeart/2005/8/layout/target3"/>
    <dgm:cxn modelId="{A10F7E3A-3CC7-4C07-A0EE-39DE0ADAC131}" type="presOf" srcId="{CF271A2D-4C5B-4158-8C3B-4961BA31CC55}" destId="{C2153AD2-8C92-44F0-BFA9-605428EEB77B}" srcOrd="0" destOrd="2" presId="urn:microsoft.com/office/officeart/2005/8/layout/target3"/>
    <dgm:cxn modelId="{70106E3F-E493-4B76-82A9-46B04273976C}" type="presOf" srcId="{6B9F5BF8-917C-4594-AB35-DE44E7DD1808}" destId="{E93F9D5F-21D4-4BBB-9842-B0213DDC7B55}" srcOrd="0" destOrd="0" presId="urn:microsoft.com/office/officeart/2005/8/layout/target3"/>
    <dgm:cxn modelId="{5F620866-16D7-433B-9D06-3C546D9C6555}" srcId="{6B9F5BF8-917C-4594-AB35-DE44E7DD1808}" destId="{DD537CFA-766F-46CF-9B7D-CA818D806B2D}" srcOrd="1" destOrd="0" parTransId="{DB6118BC-CC07-4A0C-B1FD-B3F3E78D86F4}" sibTransId="{51EBBCAF-B9EE-4D95-9EF6-45FAA86DB79D}"/>
    <dgm:cxn modelId="{F090C64B-CB08-4448-A197-4DDF357E4CBD}" type="presOf" srcId="{5D579D35-64A1-42E0-8472-3433AFC3630A}" destId="{C2153AD2-8C92-44F0-BFA9-605428EEB77B}" srcOrd="0" destOrd="0" presId="urn:microsoft.com/office/officeart/2005/8/layout/target3"/>
    <dgm:cxn modelId="{C54D806D-D603-46A9-ABEE-B0BDF98C6E01}" type="presOf" srcId="{DD537CFA-766F-46CF-9B7D-CA818D806B2D}" destId="{C0710FCD-33F5-4CAD-BF02-7AA0D93B7B27}" srcOrd="0" destOrd="1" presId="urn:microsoft.com/office/officeart/2005/8/layout/target3"/>
    <dgm:cxn modelId="{D6EEEF6D-66DC-4C4D-AB80-188CEA6E3485}" type="presOf" srcId="{C5450368-1B1A-4D80-8DA5-F3422C5071C5}" destId="{C0710FCD-33F5-4CAD-BF02-7AA0D93B7B27}" srcOrd="0" destOrd="0" presId="urn:microsoft.com/office/officeart/2005/8/layout/target3"/>
    <dgm:cxn modelId="{778C5776-3F2B-4D2A-BF95-DD16E3891901}" type="presOf" srcId="{54175871-1859-4765-A2ED-14390D7A4AFF}" destId="{ED3FC0D7-88CB-44EF-A524-E22E213252D4}" srcOrd="1" destOrd="0" presId="urn:microsoft.com/office/officeart/2005/8/layout/target3"/>
    <dgm:cxn modelId="{FD6AAF58-92AC-46CB-92EA-B498FF56EA09}" type="presOf" srcId="{7AC9BCED-8E53-4D84-800E-83D3C7C62B47}" destId="{C0710FCD-33F5-4CAD-BF02-7AA0D93B7B27}" srcOrd="0" destOrd="2" presId="urn:microsoft.com/office/officeart/2005/8/layout/target3"/>
    <dgm:cxn modelId="{A737467C-A661-43CA-A65C-A7F569E3EE1D}" srcId="{17D63EE9-4C55-49CA-93AF-B0CDEADBE42D}" destId="{5D579D35-64A1-42E0-8472-3433AFC3630A}" srcOrd="0" destOrd="0" parTransId="{E058F0F1-A603-42FA-9FBA-731E64B9801B}" sibTransId="{88F18AC5-7E4E-4384-8D30-02165912DA24}"/>
    <dgm:cxn modelId="{A3DA988D-C551-4E8F-843D-290757FB117C}" srcId="{17D63EE9-4C55-49CA-93AF-B0CDEADBE42D}" destId="{6CAA19D5-96EA-4D64-BFA1-C66A71545E92}" srcOrd="1" destOrd="0" parTransId="{7183C229-B3D8-4899-BE2B-F1658AFE5CC2}" sibTransId="{A5A98D7F-ADB2-445C-99CC-CAAEA4CB73E8}"/>
    <dgm:cxn modelId="{912FB7A0-23F3-41BF-9D15-131E2EC835FA}" srcId="{6CF46B9C-339D-4755-8165-FC182E5F8B53}" destId="{30D66454-C2D9-4A73-97FF-0047C0DEFDDE}" srcOrd="0" destOrd="0" parTransId="{6FDE0235-B71D-426A-970F-D3EB537FE534}" sibTransId="{5D97DB48-62F6-4A72-8251-F8A9F730ACE8}"/>
    <dgm:cxn modelId="{CA25DCA0-76C8-484A-9641-6E5471F6343B}" srcId="{A39B3DBF-243C-45F5-950A-24E81FD9C2FC}" destId="{6B9F5BF8-917C-4594-AB35-DE44E7DD1808}" srcOrd="3" destOrd="0" parTransId="{5BA44831-ACB7-481A-AA0E-F04401F9755B}" sibTransId="{B8B12E6F-5E50-47A1-984D-AF027708A5B2}"/>
    <dgm:cxn modelId="{B40393A4-A0D6-4106-A47E-3FA912212A3E}" type="presOf" srcId="{54175871-1859-4765-A2ED-14390D7A4AFF}" destId="{0DF52AFA-D52D-4A7A-B6A8-F3A641012FC2}" srcOrd="0" destOrd="0" presId="urn:microsoft.com/office/officeart/2005/8/layout/target3"/>
    <dgm:cxn modelId="{D70F6CB8-1D40-4F11-AD78-3393B65B6618}" type="presOf" srcId="{305884F5-2419-4635-98A4-E5047516FC9C}" destId="{A4CF208B-EDBC-489A-B249-AEE46C925B38}" srcOrd="0" destOrd="0" presId="urn:microsoft.com/office/officeart/2005/8/layout/target3"/>
    <dgm:cxn modelId="{64A7D8C1-151B-47B6-A4A3-F73B323F1B45}" srcId="{6B9F5BF8-917C-4594-AB35-DE44E7DD1808}" destId="{C5450368-1B1A-4D80-8DA5-F3422C5071C5}" srcOrd="0" destOrd="0" parTransId="{958FA3F8-9004-478E-9258-86671853B29D}" sibTransId="{F12E6218-BABA-4FCE-81ED-01072DFC8AB5}"/>
    <dgm:cxn modelId="{F7EE98C4-26E9-41B6-858A-E59249810B88}" srcId="{54175871-1859-4765-A2ED-14390D7A4AFF}" destId="{305884F5-2419-4635-98A4-E5047516FC9C}" srcOrd="0" destOrd="0" parTransId="{C36D773F-010C-48CD-8D20-04DE6CEF662F}" sibTransId="{3973D0FC-3710-4ACC-8426-79CD55B388F2}"/>
    <dgm:cxn modelId="{F08CADCC-0381-42D8-B16E-CE88B7831777}" type="presOf" srcId="{A39B3DBF-243C-45F5-950A-24E81FD9C2FC}" destId="{50E216EA-3F20-40C8-9EB9-C63698836A77}" srcOrd="0" destOrd="0" presId="urn:microsoft.com/office/officeart/2005/8/layout/target3"/>
    <dgm:cxn modelId="{8B7612E5-62FF-41E1-AA6F-DFA5EA85989B}" srcId="{A39B3DBF-243C-45F5-950A-24E81FD9C2FC}" destId="{17D63EE9-4C55-49CA-93AF-B0CDEADBE42D}" srcOrd="0" destOrd="0" parTransId="{78BFA60F-80EC-4744-AB95-A5F57D65BF8B}" sibTransId="{C56B3829-5BD9-4C7C-9F4E-64165A338CB6}"/>
    <dgm:cxn modelId="{92BF03EA-C699-4232-9F52-48364337E5B0}" srcId="{A39B3DBF-243C-45F5-950A-24E81FD9C2FC}" destId="{54175871-1859-4765-A2ED-14390D7A4AFF}" srcOrd="2" destOrd="0" parTransId="{4ECB823F-6918-4FE2-83C8-7F95C1CA4963}" sibTransId="{13D65F5A-3E18-4C93-B2DB-64F816AF6199}"/>
    <dgm:cxn modelId="{58996AEA-FF0A-480E-9F4B-80AC729A8D23}" type="presOf" srcId="{17D63EE9-4C55-49CA-93AF-B0CDEADBE42D}" destId="{BDF82AC0-E742-4624-BC5E-FAF161BC05DB}" srcOrd="1" destOrd="0" presId="urn:microsoft.com/office/officeart/2005/8/layout/target3"/>
    <dgm:cxn modelId="{DFDD52F4-1412-4174-B928-6DC56335AA41}" srcId="{6B9F5BF8-917C-4594-AB35-DE44E7DD1808}" destId="{7AC9BCED-8E53-4D84-800E-83D3C7C62B47}" srcOrd="2" destOrd="0" parTransId="{87241130-CC03-4A22-A1B5-D6DFD80CDA5D}" sibTransId="{042EA3B7-62E7-46F9-B9E3-9D90F2A21919}"/>
    <dgm:cxn modelId="{F7F791F8-79DB-44BD-B96E-CFD183860D14}" type="presOf" srcId="{6CF46B9C-339D-4755-8165-FC182E5F8B53}" destId="{5A5F8A32-C2CB-4ECE-ADD3-41B65F33CADD}" srcOrd="0" destOrd="0" presId="urn:microsoft.com/office/officeart/2005/8/layout/target3"/>
    <dgm:cxn modelId="{0D76E8FA-7788-48EF-B70A-C8E005BA4597}" type="presOf" srcId="{6CAA19D5-96EA-4D64-BFA1-C66A71545E92}" destId="{C2153AD2-8C92-44F0-BFA9-605428EEB77B}" srcOrd="0" destOrd="1" presId="urn:microsoft.com/office/officeart/2005/8/layout/target3"/>
    <dgm:cxn modelId="{3758C4DE-ACF3-4759-9241-5E4B4411C53E}" type="presParOf" srcId="{50E216EA-3F20-40C8-9EB9-C63698836A77}" destId="{C3951CDD-8F3E-474E-8259-8BE8BADCCEC0}" srcOrd="0" destOrd="0" presId="urn:microsoft.com/office/officeart/2005/8/layout/target3"/>
    <dgm:cxn modelId="{A374CCF4-4522-4F9C-BE5B-ACCC41990C6B}" type="presParOf" srcId="{50E216EA-3F20-40C8-9EB9-C63698836A77}" destId="{A8A6625D-B235-430D-B709-CC95C7872A90}" srcOrd="1" destOrd="0" presId="urn:microsoft.com/office/officeart/2005/8/layout/target3"/>
    <dgm:cxn modelId="{2077E4F9-B30B-4838-BAC6-B716EA46E654}" type="presParOf" srcId="{50E216EA-3F20-40C8-9EB9-C63698836A77}" destId="{C2F61504-1008-4452-AFA9-C551D63BEBE6}" srcOrd="2" destOrd="0" presId="urn:microsoft.com/office/officeart/2005/8/layout/target3"/>
    <dgm:cxn modelId="{234872CC-E00A-4D16-9B29-157F1565CE75}" type="presParOf" srcId="{50E216EA-3F20-40C8-9EB9-C63698836A77}" destId="{2927C5D9-325F-4119-ADB8-97EA0796BA40}" srcOrd="3" destOrd="0" presId="urn:microsoft.com/office/officeart/2005/8/layout/target3"/>
    <dgm:cxn modelId="{57A7E2E4-D2AE-4D4D-BE85-9EE524E0663F}" type="presParOf" srcId="{50E216EA-3F20-40C8-9EB9-C63698836A77}" destId="{67E238AD-CFE8-4F7E-BD8C-E4D58961B37F}" srcOrd="4" destOrd="0" presId="urn:microsoft.com/office/officeart/2005/8/layout/target3"/>
    <dgm:cxn modelId="{7BB84A66-A949-4AA5-ACCA-3BAAC1F06976}" type="presParOf" srcId="{50E216EA-3F20-40C8-9EB9-C63698836A77}" destId="{5A5F8A32-C2CB-4ECE-ADD3-41B65F33CADD}" srcOrd="5" destOrd="0" presId="urn:microsoft.com/office/officeart/2005/8/layout/target3"/>
    <dgm:cxn modelId="{E608259A-6343-448A-8E25-06E21C8A89D5}" type="presParOf" srcId="{50E216EA-3F20-40C8-9EB9-C63698836A77}" destId="{D8F62D11-072C-4BED-ADCB-94E653ECC9DF}" srcOrd="6" destOrd="0" presId="urn:microsoft.com/office/officeart/2005/8/layout/target3"/>
    <dgm:cxn modelId="{AB3FE77D-93D8-4157-8899-85BDA6057F05}" type="presParOf" srcId="{50E216EA-3F20-40C8-9EB9-C63698836A77}" destId="{7A44AAD9-7760-4386-9153-9744ACF1213D}" srcOrd="7" destOrd="0" presId="urn:microsoft.com/office/officeart/2005/8/layout/target3"/>
    <dgm:cxn modelId="{5AA3EDF2-8219-40C2-BC1F-46ED79A32FC2}" type="presParOf" srcId="{50E216EA-3F20-40C8-9EB9-C63698836A77}" destId="{0DF52AFA-D52D-4A7A-B6A8-F3A641012FC2}" srcOrd="8" destOrd="0" presId="urn:microsoft.com/office/officeart/2005/8/layout/target3"/>
    <dgm:cxn modelId="{343FE2A7-953A-4966-A848-64A10CC2E208}" type="presParOf" srcId="{50E216EA-3F20-40C8-9EB9-C63698836A77}" destId="{E187A8D1-EBCD-42BD-B779-0FF09932833A}" srcOrd="9" destOrd="0" presId="urn:microsoft.com/office/officeart/2005/8/layout/target3"/>
    <dgm:cxn modelId="{5FDD7C0C-7714-42C1-A93B-651594D10575}" type="presParOf" srcId="{50E216EA-3F20-40C8-9EB9-C63698836A77}" destId="{E9B8FCCE-3EDB-4742-AC61-8353AAC70A74}" srcOrd="10" destOrd="0" presId="urn:microsoft.com/office/officeart/2005/8/layout/target3"/>
    <dgm:cxn modelId="{5701B3E2-F345-4B97-A20A-50E6E387EB76}" type="presParOf" srcId="{50E216EA-3F20-40C8-9EB9-C63698836A77}" destId="{E93F9D5F-21D4-4BBB-9842-B0213DDC7B55}" srcOrd="11" destOrd="0" presId="urn:microsoft.com/office/officeart/2005/8/layout/target3"/>
    <dgm:cxn modelId="{11B87782-DF9B-4DA8-8A5A-CB95943A1CE1}" type="presParOf" srcId="{50E216EA-3F20-40C8-9EB9-C63698836A77}" destId="{BDF82AC0-E742-4624-BC5E-FAF161BC05DB}" srcOrd="12" destOrd="0" presId="urn:microsoft.com/office/officeart/2005/8/layout/target3"/>
    <dgm:cxn modelId="{CA1B1DD2-E23C-4978-B5B9-271DB349D235}" type="presParOf" srcId="{50E216EA-3F20-40C8-9EB9-C63698836A77}" destId="{C2153AD2-8C92-44F0-BFA9-605428EEB77B}" srcOrd="13" destOrd="0" presId="urn:microsoft.com/office/officeart/2005/8/layout/target3"/>
    <dgm:cxn modelId="{D346EEC1-C88B-4C93-BE98-FDD475042C97}" type="presParOf" srcId="{50E216EA-3F20-40C8-9EB9-C63698836A77}" destId="{11D46F04-EB91-4724-BEE6-DCC29E8893CD}" srcOrd="14" destOrd="0" presId="urn:microsoft.com/office/officeart/2005/8/layout/target3"/>
    <dgm:cxn modelId="{9694DFAE-B4EF-46FC-824F-FCFEB2229E5D}" type="presParOf" srcId="{50E216EA-3F20-40C8-9EB9-C63698836A77}" destId="{CBDE4DF8-2C3B-4AA1-AC87-C24A49552269}" srcOrd="15" destOrd="0" presId="urn:microsoft.com/office/officeart/2005/8/layout/target3"/>
    <dgm:cxn modelId="{8AB58799-2FD7-4A4E-8632-DEFF64FAD8CF}" type="presParOf" srcId="{50E216EA-3F20-40C8-9EB9-C63698836A77}" destId="{ED3FC0D7-88CB-44EF-A524-E22E213252D4}" srcOrd="16" destOrd="0" presId="urn:microsoft.com/office/officeart/2005/8/layout/target3"/>
    <dgm:cxn modelId="{A678B42C-DA83-4AA0-8059-0EA824595568}" type="presParOf" srcId="{50E216EA-3F20-40C8-9EB9-C63698836A77}" destId="{A4CF208B-EDBC-489A-B249-AEE46C925B38}" srcOrd="17" destOrd="0" presId="urn:microsoft.com/office/officeart/2005/8/layout/target3"/>
    <dgm:cxn modelId="{B557836D-BB95-4445-85BC-1FA8A7700EA5}" type="presParOf" srcId="{50E216EA-3F20-40C8-9EB9-C63698836A77}" destId="{BBB5BD30-25FC-4252-ADB1-9ABFCE4C8A3F}" srcOrd="18" destOrd="0" presId="urn:microsoft.com/office/officeart/2005/8/layout/target3"/>
    <dgm:cxn modelId="{5ACA9411-D1B2-4E8E-BB73-493639D66598}" type="presParOf" srcId="{50E216EA-3F20-40C8-9EB9-C63698836A77}" destId="{C0710FCD-33F5-4CAD-BF02-7AA0D93B7B2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98C7-6CAC-4DA8-82F0-371208EFC1F2}" type="doc">
      <dgm:prSet loTypeId="urn:microsoft.com/office/officeart/2005/8/layout/cycle3" loCatId="cycle" qsTypeId="urn:microsoft.com/office/officeart/2005/8/quickstyle/simple2" qsCatId="simple" csTypeId="urn:microsoft.com/office/officeart/2005/8/colors/accent2_2" csCatId="accent2" phldr="1"/>
      <dgm:spPr/>
    </dgm:pt>
    <dgm:pt modelId="{40F89EDA-EF8E-4179-83D8-09F5903D1584}">
      <dgm:prSet phldrT="[Texte]" custT="1"/>
      <dgm:spPr/>
      <dgm:t>
        <a:bodyPr/>
        <a:lstStyle/>
        <a:p>
          <a:r>
            <a:rPr lang="fr-FR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rPr>
            <a:t>Le principe de finalité</a:t>
          </a:r>
          <a:endParaRPr lang="fr-FR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29E9DEAC-1FC1-4028-87CB-8D637C30F37E}" type="parTrans" cxnId="{1737C22C-02CB-4945-926B-5CB31A944944}">
      <dgm:prSet/>
      <dgm:spPr/>
      <dgm:t>
        <a:bodyPr/>
        <a:lstStyle/>
        <a:p>
          <a:endParaRPr lang="fr-FR"/>
        </a:p>
      </dgm:t>
    </dgm:pt>
    <dgm:pt modelId="{B309A722-A1AF-4FA9-BD30-C6B8C8395CFD}" type="sibTrans" cxnId="{1737C22C-02CB-4945-926B-5CB31A944944}">
      <dgm:prSet/>
      <dgm:spPr/>
      <dgm:t>
        <a:bodyPr/>
        <a:lstStyle/>
        <a:p>
          <a:endParaRPr lang="fr-FR"/>
        </a:p>
      </dgm:t>
    </dgm:pt>
    <dgm:pt modelId="{B418CBF5-E2FF-4F36-9B75-18A1095F24E1}">
      <dgm:prSet phldrT="[Texte]" custT="1"/>
      <dgm:spPr/>
      <dgm:t>
        <a:bodyPr/>
        <a:lstStyle/>
        <a:p>
          <a:r>
            <a:rPr lang="fr-F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de proportionnalité et de pertinence</a:t>
          </a:r>
        </a:p>
      </dgm:t>
    </dgm:pt>
    <dgm:pt modelId="{53B84B08-F89A-4C91-B359-1A89F497F857}" type="parTrans" cxnId="{0CA2A1DE-0378-49C2-AA86-85E6FA355D03}">
      <dgm:prSet/>
      <dgm:spPr/>
      <dgm:t>
        <a:bodyPr/>
        <a:lstStyle/>
        <a:p>
          <a:endParaRPr lang="fr-FR"/>
        </a:p>
      </dgm:t>
    </dgm:pt>
    <dgm:pt modelId="{1A3A1B0B-D517-4387-A7DC-1FAD6B263730}" type="sibTrans" cxnId="{0CA2A1DE-0378-49C2-AA86-85E6FA355D03}">
      <dgm:prSet/>
      <dgm:spPr/>
      <dgm:t>
        <a:bodyPr/>
        <a:lstStyle/>
        <a:p>
          <a:endParaRPr lang="fr-FR"/>
        </a:p>
      </dgm:t>
    </dgm:pt>
    <dgm:pt modelId="{DCC95BE3-1BB5-40A9-912F-72DAF470ED6C}">
      <dgm:prSet phldrT="[Texte]" custT="1"/>
      <dgm:spPr/>
      <dgm:t>
        <a:bodyPr/>
        <a:lstStyle/>
        <a:p>
          <a:r>
            <a:rPr lang="fr-FR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d’une durée de conservation limitée</a:t>
          </a:r>
          <a:endParaRPr lang="fr-FR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7F7E08E8-6470-4CEA-A0BB-05890B664CE2}" type="parTrans" cxnId="{39797181-6BAA-4E3D-AC4D-66058541F8F8}">
      <dgm:prSet/>
      <dgm:spPr/>
      <dgm:t>
        <a:bodyPr/>
        <a:lstStyle/>
        <a:p>
          <a:endParaRPr lang="fr-FR"/>
        </a:p>
      </dgm:t>
    </dgm:pt>
    <dgm:pt modelId="{DB282335-3B7E-428A-88A6-0B531806AC7D}" type="sibTrans" cxnId="{39797181-6BAA-4E3D-AC4D-66058541F8F8}">
      <dgm:prSet/>
      <dgm:spPr/>
      <dgm:t>
        <a:bodyPr/>
        <a:lstStyle/>
        <a:p>
          <a:endParaRPr lang="fr-FR"/>
        </a:p>
      </dgm:t>
    </dgm:pt>
    <dgm:pt modelId="{9C242596-D23E-40B8-BA69-D33F354ACB52}">
      <dgm:prSet phldrT="[Texte]" custT="1"/>
      <dgm:spPr/>
      <dgm:t>
        <a:bodyPr/>
        <a:lstStyle/>
        <a:p>
          <a:r>
            <a:rPr lang="fr-F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de sécurité et de confidentialité</a:t>
          </a:r>
        </a:p>
      </dgm:t>
    </dgm:pt>
    <dgm:pt modelId="{49774851-E3A1-4B21-AFCE-0DAE106447D4}" type="parTrans" cxnId="{1C4707CB-F781-461B-84F1-1D40D7212F06}">
      <dgm:prSet/>
      <dgm:spPr/>
      <dgm:t>
        <a:bodyPr/>
        <a:lstStyle/>
        <a:p>
          <a:endParaRPr lang="fr-FR"/>
        </a:p>
      </dgm:t>
    </dgm:pt>
    <dgm:pt modelId="{C8001D63-1EA4-4B1C-A00C-74BEA2167543}" type="sibTrans" cxnId="{1C4707CB-F781-461B-84F1-1D40D7212F06}">
      <dgm:prSet/>
      <dgm:spPr/>
      <dgm:t>
        <a:bodyPr/>
        <a:lstStyle/>
        <a:p>
          <a:endParaRPr lang="fr-FR"/>
        </a:p>
      </dgm:t>
    </dgm:pt>
    <dgm:pt modelId="{E78A973C-34DF-4E5F-B74E-5B7054B81355}">
      <dgm:prSet phldrT="[Texte]" custT="1"/>
      <dgm:spPr/>
      <dgm:t>
        <a:bodyPr/>
        <a:lstStyle/>
        <a:p>
          <a:r>
            <a:rPr lang="fr-F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Les droits des personnes</a:t>
          </a:r>
        </a:p>
      </dgm:t>
    </dgm:pt>
    <dgm:pt modelId="{7AD60A25-D691-4EA4-934D-DE9DF0A8754F}" type="parTrans" cxnId="{633055E1-14E8-437D-99F1-3DD76027B30E}">
      <dgm:prSet/>
      <dgm:spPr/>
      <dgm:t>
        <a:bodyPr/>
        <a:lstStyle/>
        <a:p>
          <a:endParaRPr lang="fr-FR"/>
        </a:p>
      </dgm:t>
    </dgm:pt>
    <dgm:pt modelId="{62C76C10-5FEB-4046-9420-748C380D1D7E}" type="sibTrans" cxnId="{633055E1-14E8-437D-99F1-3DD76027B30E}">
      <dgm:prSet/>
      <dgm:spPr/>
      <dgm:t>
        <a:bodyPr/>
        <a:lstStyle/>
        <a:p>
          <a:endParaRPr lang="fr-FR"/>
        </a:p>
      </dgm:t>
    </dgm:pt>
    <dgm:pt modelId="{89FF9448-AE59-4673-8F76-1766C79DEFD0}" type="pres">
      <dgm:prSet presAssocID="{BD4998C7-6CAC-4DA8-82F0-371208EFC1F2}" presName="Name0" presStyleCnt="0">
        <dgm:presLayoutVars>
          <dgm:dir/>
          <dgm:resizeHandles val="exact"/>
        </dgm:presLayoutVars>
      </dgm:prSet>
      <dgm:spPr/>
    </dgm:pt>
    <dgm:pt modelId="{15977C8D-999C-42C3-9328-127A08FF0BBE}" type="pres">
      <dgm:prSet presAssocID="{BD4998C7-6CAC-4DA8-82F0-371208EFC1F2}" presName="cycle" presStyleCnt="0"/>
      <dgm:spPr/>
    </dgm:pt>
    <dgm:pt modelId="{B4437605-15D8-4C9F-B47B-EAE643CCA65A}" type="pres">
      <dgm:prSet presAssocID="{40F89EDA-EF8E-4179-83D8-09F5903D1584}" presName="nodeFirstNode" presStyleLbl="node1" presStyleIdx="0" presStyleCnt="5">
        <dgm:presLayoutVars>
          <dgm:bulletEnabled val="1"/>
        </dgm:presLayoutVars>
      </dgm:prSet>
      <dgm:spPr/>
    </dgm:pt>
    <dgm:pt modelId="{B71BDEF3-9FB5-4D60-8D10-63761BB58AD4}" type="pres">
      <dgm:prSet presAssocID="{B309A722-A1AF-4FA9-BD30-C6B8C8395CFD}" presName="sibTransFirstNode" presStyleLbl="bgShp" presStyleIdx="0" presStyleCnt="1"/>
      <dgm:spPr/>
    </dgm:pt>
    <dgm:pt modelId="{B7D32CCA-5E96-4625-BFE2-3AC5CB52E683}" type="pres">
      <dgm:prSet presAssocID="{B418CBF5-E2FF-4F36-9B75-18A1095F24E1}" presName="nodeFollowingNodes" presStyleLbl="node1" presStyleIdx="1" presStyleCnt="5">
        <dgm:presLayoutVars>
          <dgm:bulletEnabled val="1"/>
        </dgm:presLayoutVars>
      </dgm:prSet>
      <dgm:spPr/>
    </dgm:pt>
    <dgm:pt modelId="{1B036C73-206F-4AEC-8094-B87B94B4EBBB}" type="pres">
      <dgm:prSet presAssocID="{DCC95BE3-1BB5-40A9-912F-72DAF470ED6C}" presName="nodeFollowingNodes" presStyleLbl="node1" presStyleIdx="2" presStyleCnt="5">
        <dgm:presLayoutVars>
          <dgm:bulletEnabled val="1"/>
        </dgm:presLayoutVars>
      </dgm:prSet>
      <dgm:spPr/>
    </dgm:pt>
    <dgm:pt modelId="{D5E42ED1-FB30-400C-9E8F-0B290D0C2502}" type="pres">
      <dgm:prSet presAssocID="{9C242596-D23E-40B8-BA69-D33F354ACB52}" presName="nodeFollowingNodes" presStyleLbl="node1" presStyleIdx="3" presStyleCnt="5">
        <dgm:presLayoutVars>
          <dgm:bulletEnabled val="1"/>
        </dgm:presLayoutVars>
      </dgm:prSet>
      <dgm:spPr/>
    </dgm:pt>
    <dgm:pt modelId="{CDE20151-EC6F-4F67-9771-289B2A6F63D8}" type="pres">
      <dgm:prSet presAssocID="{E78A973C-34DF-4E5F-B74E-5B7054B8135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F898F14-A462-4A96-B0CD-6566D6AF2AC8}" type="presOf" srcId="{B418CBF5-E2FF-4F36-9B75-18A1095F24E1}" destId="{B7D32CCA-5E96-4625-BFE2-3AC5CB52E683}" srcOrd="0" destOrd="0" presId="urn:microsoft.com/office/officeart/2005/8/layout/cycle3"/>
    <dgm:cxn modelId="{B6E04915-2BF9-4D04-8FFB-87DD2E564F92}" type="presOf" srcId="{DCC95BE3-1BB5-40A9-912F-72DAF470ED6C}" destId="{1B036C73-206F-4AEC-8094-B87B94B4EBBB}" srcOrd="0" destOrd="0" presId="urn:microsoft.com/office/officeart/2005/8/layout/cycle3"/>
    <dgm:cxn modelId="{1737C22C-02CB-4945-926B-5CB31A944944}" srcId="{BD4998C7-6CAC-4DA8-82F0-371208EFC1F2}" destId="{40F89EDA-EF8E-4179-83D8-09F5903D1584}" srcOrd="0" destOrd="0" parTransId="{29E9DEAC-1FC1-4028-87CB-8D637C30F37E}" sibTransId="{B309A722-A1AF-4FA9-BD30-C6B8C8395CFD}"/>
    <dgm:cxn modelId="{2E925A60-E7EB-44F5-AEB5-36476035CD8D}" type="presOf" srcId="{B309A722-A1AF-4FA9-BD30-C6B8C8395CFD}" destId="{B71BDEF3-9FB5-4D60-8D10-63761BB58AD4}" srcOrd="0" destOrd="0" presId="urn:microsoft.com/office/officeart/2005/8/layout/cycle3"/>
    <dgm:cxn modelId="{8A6E3A55-04D3-4027-A312-99338AD4B44C}" type="presOf" srcId="{E78A973C-34DF-4E5F-B74E-5B7054B81355}" destId="{CDE20151-EC6F-4F67-9771-289B2A6F63D8}" srcOrd="0" destOrd="0" presId="urn:microsoft.com/office/officeart/2005/8/layout/cycle3"/>
    <dgm:cxn modelId="{39797181-6BAA-4E3D-AC4D-66058541F8F8}" srcId="{BD4998C7-6CAC-4DA8-82F0-371208EFC1F2}" destId="{DCC95BE3-1BB5-40A9-912F-72DAF470ED6C}" srcOrd="2" destOrd="0" parTransId="{7F7E08E8-6470-4CEA-A0BB-05890B664CE2}" sibTransId="{DB282335-3B7E-428A-88A6-0B531806AC7D}"/>
    <dgm:cxn modelId="{4FDDF68A-ADAF-4A6E-8D83-BCC373B84989}" type="presOf" srcId="{9C242596-D23E-40B8-BA69-D33F354ACB52}" destId="{D5E42ED1-FB30-400C-9E8F-0B290D0C2502}" srcOrd="0" destOrd="0" presId="urn:microsoft.com/office/officeart/2005/8/layout/cycle3"/>
    <dgm:cxn modelId="{42B7FDC8-93D8-42ED-B0F9-F51E75997BE0}" type="presOf" srcId="{40F89EDA-EF8E-4179-83D8-09F5903D1584}" destId="{B4437605-15D8-4C9F-B47B-EAE643CCA65A}" srcOrd="0" destOrd="0" presId="urn:microsoft.com/office/officeart/2005/8/layout/cycle3"/>
    <dgm:cxn modelId="{1C4707CB-F781-461B-84F1-1D40D7212F06}" srcId="{BD4998C7-6CAC-4DA8-82F0-371208EFC1F2}" destId="{9C242596-D23E-40B8-BA69-D33F354ACB52}" srcOrd="3" destOrd="0" parTransId="{49774851-E3A1-4B21-AFCE-0DAE106447D4}" sibTransId="{C8001D63-1EA4-4B1C-A00C-74BEA2167543}"/>
    <dgm:cxn modelId="{0CA2A1DE-0378-49C2-AA86-85E6FA355D03}" srcId="{BD4998C7-6CAC-4DA8-82F0-371208EFC1F2}" destId="{B418CBF5-E2FF-4F36-9B75-18A1095F24E1}" srcOrd="1" destOrd="0" parTransId="{53B84B08-F89A-4C91-B359-1A89F497F857}" sibTransId="{1A3A1B0B-D517-4387-A7DC-1FAD6B263730}"/>
    <dgm:cxn modelId="{633055E1-14E8-437D-99F1-3DD76027B30E}" srcId="{BD4998C7-6CAC-4DA8-82F0-371208EFC1F2}" destId="{E78A973C-34DF-4E5F-B74E-5B7054B81355}" srcOrd="4" destOrd="0" parTransId="{7AD60A25-D691-4EA4-934D-DE9DF0A8754F}" sibTransId="{62C76C10-5FEB-4046-9420-748C380D1D7E}"/>
    <dgm:cxn modelId="{175992E8-E605-461E-9B3D-D24BEE31F09F}" type="presOf" srcId="{BD4998C7-6CAC-4DA8-82F0-371208EFC1F2}" destId="{89FF9448-AE59-4673-8F76-1766C79DEFD0}" srcOrd="0" destOrd="0" presId="urn:microsoft.com/office/officeart/2005/8/layout/cycle3"/>
    <dgm:cxn modelId="{A55B5CC0-6DBB-4675-BE94-7BA28A4A1084}" type="presParOf" srcId="{89FF9448-AE59-4673-8F76-1766C79DEFD0}" destId="{15977C8D-999C-42C3-9328-127A08FF0BBE}" srcOrd="0" destOrd="0" presId="urn:microsoft.com/office/officeart/2005/8/layout/cycle3"/>
    <dgm:cxn modelId="{51666976-3268-4231-928D-EBACE80820DF}" type="presParOf" srcId="{15977C8D-999C-42C3-9328-127A08FF0BBE}" destId="{B4437605-15D8-4C9F-B47B-EAE643CCA65A}" srcOrd="0" destOrd="0" presId="urn:microsoft.com/office/officeart/2005/8/layout/cycle3"/>
    <dgm:cxn modelId="{86CBB79A-3315-42EF-A5BF-E4D351A3362D}" type="presParOf" srcId="{15977C8D-999C-42C3-9328-127A08FF0BBE}" destId="{B71BDEF3-9FB5-4D60-8D10-63761BB58AD4}" srcOrd="1" destOrd="0" presId="urn:microsoft.com/office/officeart/2005/8/layout/cycle3"/>
    <dgm:cxn modelId="{4D63EC66-17CC-4CC1-A1EF-2CA096242952}" type="presParOf" srcId="{15977C8D-999C-42C3-9328-127A08FF0BBE}" destId="{B7D32CCA-5E96-4625-BFE2-3AC5CB52E683}" srcOrd="2" destOrd="0" presId="urn:microsoft.com/office/officeart/2005/8/layout/cycle3"/>
    <dgm:cxn modelId="{589CF524-87C5-4656-B754-5AE8F0E161D6}" type="presParOf" srcId="{15977C8D-999C-42C3-9328-127A08FF0BBE}" destId="{1B036C73-206F-4AEC-8094-B87B94B4EBBB}" srcOrd="3" destOrd="0" presId="urn:microsoft.com/office/officeart/2005/8/layout/cycle3"/>
    <dgm:cxn modelId="{CE37B387-35CC-4F29-8B0A-763DA41ADFC6}" type="presParOf" srcId="{15977C8D-999C-42C3-9328-127A08FF0BBE}" destId="{D5E42ED1-FB30-400C-9E8F-0B290D0C2502}" srcOrd="4" destOrd="0" presId="urn:microsoft.com/office/officeart/2005/8/layout/cycle3"/>
    <dgm:cxn modelId="{5057A591-3EAF-4011-B070-1FC445C60CBF}" type="presParOf" srcId="{15977C8D-999C-42C3-9328-127A08FF0BBE}" destId="{CDE20151-EC6F-4F67-9771-289B2A6F63D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1CDD-8F3E-474E-8259-8BE8BADCCEC0}">
      <dsp:nvSpPr>
        <dsp:cNvPr id="0" name=""/>
        <dsp:cNvSpPr/>
      </dsp:nvSpPr>
      <dsp:spPr>
        <a:xfrm>
          <a:off x="41085" y="178122"/>
          <a:ext cx="5187564" cy="518756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61504-1008-4452-AFA9-C551D63BEBE6}">
      <dsp:nvSpPr>
        <dsp:cNvPr id="0" name=""/>
        <dsp:cNvSpPr/>
      </dsp:nvSpPr>
      <dsp:spPr>
        <a:xfrm>
          <a:off x="2593782" y="164427"/>
          <a:ext cx="6052158" cy="51875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Knime</a:t>
          </a:r>
          <a:endParaRPr lang="fr-FR" sz="5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93782" y="164427"/>
        <a:ext cx="3026079" cy="1102357"/>
      </dsp:txXfrm>
    </dsp:sp>
    <dsp:sp modelId="{67E238AD-CFE8-4F7E-BD8C-E4D58961B37F}">
      <dsp:nvSpPr>
        <dsp:cNvPr id="0" name=""/>
        <dsp:cNvSpPr/>
      </dsp:nvSpPr>
      <dsp:spPr>
        <a:xfrm>
          <a:off x="680867" y="1266784"/>
          <a:ext cx="3825828" cy="382582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5F8A32-C2CB-4ECE-ADD3-41B65F33CADD}">
      <dsp:nvSpPr>
        <dsp:cNvPr id="0" name=""/>
        <dsp:cNvSpPr/>
      </dsp:nvSpPr>
      <dsp:spPr>
        <a:xfrm>
          <a:off x="2593782" y="1266784"/>
          <a:ext cx="6052158" cy="38258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RGPD</a:t>
          </a:r>
        </a:p>
      </dsp:txBody>
      <dsp:txXfrm>
        <a:off x="2593782" y="1266784"/>
        <a:ext cx="3026079" cy="1102357"/>
      </dsp:txXfrm>
    </dsp:sp>
    <dsp:sp modelId="{7A44AAD9-7760-4386-9153-9744ACF1213D}">
      <dsp:nvSpPr>
        <dsp:cNvPr id="0" name=""/>
        <dsp:cNvSpPr/>
      </dsp:nvSpPr>
      <dsp:spPr>
        <a:xfrm>
          <a:off x="1361735" y="2369142"/>
          <a:ext cx="2464093" cy="24640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52AFA-D52D-4A7A-B6A8-F3A641012FC2}">
      <dsp:nvSpPr>
        <dsp:cNvPr id="0" name=""/>
        <dsp:cNvSpPr/>
      </dsp:nvSpPr>
      <dsp:spPr>
        <a:xfrm>
          <a:off x="2593782" y="2369142"/>
          <a:ext cx="6052158" cy="2464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</a:t>
          </a:r>
        </a:p>
      </dsp:txBody>
      <dsp:txXfrm>
        <a:off x="2593782" y="2369142"/>
        <a:ext cx="3026079" cy="1102357"/>
      </dsp:txXfrm>
    </dsp:sp>
    <dsp:sp modelId="{E9B8FCCE-3EDB-4742-AC61-8353AAC70A74}">
      <dsp:nvSpPr>
        <dsp:cNvPr id="0" name=""/>
        <dsp:cNvSpPr/>
      </dsp:nvSpPr>
      <dsp:spPr>
        <a:xfrm>
          <a:off x="2042603" y="3471499"/>
          <a:ext cx="1102357" cy="11023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F9D5F-21D4-4BBB-9842-B0213DDC7B55}">
      <dsp:nvSpPr>
        <dsp:cNvPr id="0" name=""/>
        <dsp:cNvSpPr/>
      </dsp:nvSpPr>
      <dsp:spPr>
        <a:xfrm>
          <a:off x="2593782" y="3471499"/>
          <a:ext cx="6052158" cy="1102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</a:t>
          </a:r>
        </a:p>
      </dsp:txBody>
      <dsp:txXfrm>
        <a:off x="2593782" y="3471499"/>
        <a:ext cx="3026079" cy="1102357"/>
      </dsp:txXfrm>
    </dsp:sp>
    <dsp:sp modelId="{C2153AD2-8C92-44F0-BFA9-605428EEB77B}">
      <dsp:nvSpPr>
        <dsp:cNvPr id="0" name=""/>
        <dsp:cNvSpPr/>
      </dsp:nvSpPr>
      <dsp:spPr>
        <a:xfrm>
          <a:off x="5619861" y="164427"/>
          <a:ext cx="3026079" cy="110235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Logiciel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Préparation des données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Visualisation</a:t>
          </a:r>
        </a:p>
      </dsp:txBody>
      <dsp:txXfrm>
        <a:off x="5619861" y="164427"/>
        <a:ext cx="3026079" cy="1102357"/>
      </dsp:txXfrm>
    </dsp:sp>
    <dsp:sp modelId="{CBDE4DF8-2C3B-4AA1-AC87-C24A49552269}">
      <dsp:nvSpPr>
        <dsp:cNvPr id="0" name=""/>
        <dsp:cNvSpPr/>
      </dsp:nvSpPr>
      <dsp:spPr>
        <a:xfrm>
          <a:off x="5619861" y="1266784"/>
          <a:ext cx="3026079" cy="110235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5 grands principes</a:t>
          </a:r>
        </a:p>
      </dsp:txBody>
      <dsp:txXfrm>
        <a:off x="5619861" y="1266784"/>
        <a:ext cx="3026079" cy="1102357"/>
      </dsp:txXfrm>
    </dsp:sp>
    <dsp:sp modelId="{A4CF208B-EDBC-489A-B249-AEE46C925B38}">
      <dsp:nvSpPr>
        <dsp:cNvPr id="0" name=""/>
        <dsp:cNvSpPr/>
      </dsp:nvSpPr>
      <dsp:spPr>
        <a:xfrm>
          <a:off x="5619861" y="2369142"/>
          <a:ext cx="3026079" cy="110235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</a:t>
          </a:r>
        </a:p>
      </dsp:txBody>
      <dsp:txXfrm>
        <a:off x="5619861" y="2369142"/>
        <a:ext cx="3026079" cy="1102357"/>
      </dsp:txXfrm>
    </dsp:sp>
    <dsp:sp modelId="{C0710FCD-33F5-4CAD-BF02-7AA0D93B7B27}">
      <dsp:nvSpPr>
        <dsp:cNvPr id="0" name=""/>
        <dsp:cNvSpPr/>
      </dsp:nvSpPr>
      <dsp:spPr>
        <a:xfrm>
          <a:off x="5619861" y="3471499"/>
          <a:ext cx="3026079" cy="110235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Diagnostic égalité H / 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Axes d’analyses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Les indicateurs</a:t>
          </a:r>
        </a:p>
      </dsp:txBody>
      <dsp:txXfrm>
        <a:off x="5619861" y="3471499"/>
        <a:ext cx="3026079" cy="1102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DEF3-9FB5-4D60-8D10-63761BB58AD4}">
      <dsp:nvSpPr>
        <dsp:cNvPr id="0" name=""/>
        <dsp:cNvSpPr/>
      </dsp:nvSpPr>
      <dsp:spPr>
        <a:xfrm>
          <a:off x="1329187" y="-35121"/>
          <a:ext cx="5638141" cy="5638141"/>
        </a:xfrm>
        <a:prstGeom prst="circularArrow">
          <a:avLst>
            <a:gd name="adj1" fmla="val 5544"/>
            <a:gd name="adj2" fmla="val 330680"/>
            <a:gd name="adj3" fmla="val 13767805"/>
            <a:gd name="adj4" fmla="val 17390908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37605-15D8-4C9F-B47B-EAE643CCA65A}">
      <dsp:nvSpPr>
        <dsp:cNvPr id="0" name=""/>
        <dsp:cNvSpPr/>
      </dsp:nvSpPr>
      <dsp:spPr>
        <a:xfrm>
          <a:off x="2823570" y="829"/>
          <a:ext cx="2649376" cy="1324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rPr>
            <a:t>Le principe de finalité</a:t>
          </a:r>
          <a:endParaRPr lang="fr-FR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2888236" y="65495"/>
        <a:ext cx="2520044" cy="1195356"/>
      </dsp:txXfrm>
    </dsp:sp>
    <dsp:sp modelId="{B7D32CCA-5E96-4625-BFE2-3AC5CB52E683}">
      <dsp:nvSpPr>
        <dsp:cNvPr id="0" name=""/>
        <dsp:cNvSpPr/>
      </dsp:nvSpPr>
      <dsp:spPr>
        <a:xfrm>
          <a:off x="5110219" y="1662177"/>
          <a:ext cx="2649376" cy="1324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de proportionnalité et de pertinence</a:t>
          </a:r>
        </a:p>
      </dsp:txBody>
      <dsp:txXfrm>
        <a:off x="5174885" y="1726843"/>
        <a:ext cx="2520044" cy="1195356"/>
      </dsp:txXfrm>
    </dsp:sp>
    <dsp:sp modelId="{1B036C73-206F-4AEC-8094-B87B94B4EBBB}">
      <dsp:nvSpPr>
        <dsp:cNvPr id="0" name=""/>
        <dsp:cNvSpPr/>
      </dsp:nvSpPr>
      <dsp:spPr>
        <a:xfrm>
          <a:off x="4236797" y="4350294"/>
          <a:ext cx="2649376" cy="1324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d’une durée de conservation limitée</a:t>
          </a:r>
          <a:endParaRPr lang="fr-FR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4301463" y="4414960"/>
        <a:ext cx="2520044" cy="1195356"/>
      </dsp:txXfrm>
    </dsp:sp>
    <dsp:sp modelId="{D5E42ED1-FB30-400C-9E8F-0B290D0C2502}">
      <dsp:nvSpPr>
        <dsp:cNvPr id="0" name=""/>
        <dsp:cNvSpPr/>
      </dsp:nvSpPr>
      <dsp:spPr>
        <a:xfrm>
          <a:off x="1410343" y="4350294"/>
          <a:ext cx="2649376" cy="1324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 principe de sécurité et de confidentialité</a:t>
          </a:r>
        </a:p>
      </dsp:txBody>
      <dsp:txXfrm>
        <a:off x="1475009" y="4414960"/>
        <a:ext cx="2520044" cy="1195356"/>
      </dsp:txXfrm>
    </dsp:sp>
    <dsp:sp modelId="{CDE20151-EC6F-4F67-9771-289B2A6F63D8}">
      <dsp:nvSpPr>
        <dsp:cNvPr id="0" name=""/>
        <dsp:cNvSpPr/>
      </dsp:nvSpPr>
      <dsp:spPr>
        <a:xfrm>
          <a:off x="536921" y="1662177"/>
          <a:ext cx="2649376" cy="1324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Les droits des personnes</a:t>
          </a:r>
        </a:p>
      </dsp:txBody>
      <dsp:txXfrm>
        <a:off x="601587" y="1726843"/>
        <a:ext cx="2520044" cy="1195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44F5-B92F-40D5-B18C-E6919488085F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FE38-C58E-4507-9802-C1829A6FA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85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61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17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49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850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76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8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56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9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7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82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58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30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97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503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64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9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91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9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4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54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Cambria" panose="02040503050406030204" pitchFamily="18" charset="0"/>
                <a:sym typeface="Wingdings" pitchFamily="2" charset="2"/>
              </a:rPr>
              <a:t>Nous retrouvons dans l’outil KNIME un workflow par axe d’analyse avec un ou plusieurs indicateurs.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Cambria" panose="02040503050406030204" pitchFamily="18" charset="0"/>
                <a:sym typeface="Wingdings" pitchFamily="2" charset="2"/>
              </a:rPr>
              <a:t>Nous voyons que pour développer un indicateur nous avons un enchainement de </a:t>
            </a:r>
            <a:r>
              <a:rPr lang="fr-FR" sz="1200" dirty="0" err="1">
                <a:latin typeface="Cambria" panose="02040503050406030204" pitchFamily="18" charset="0"/>
                <a:sym typeface="Wingdings" pitchFamily="2" charset="2"/>
              </a:rPr>
              <a:t>nodes</a:t>
            </a:r>
            <a:r>
              <a:rPr lang="fr-FR" sz="1200" dirty="0">
                <a:latin typeface="Cambria" panose="02040503050406030204" pitchFamily="18" charset="0"/>
                <a:sym typeface="Wingdings" pitchFamily="2" charset="2"/>
              </a:rPr>
              <a:t> donc de transformation de la donnée pour arriver à  nos graphiques. (Parcourir, exemple de graphique…)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44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1FE38-C58E-4507-9802-C1829A6FA4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5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4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51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5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97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7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3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0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6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94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9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6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62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1628-E3C3-463A-B101-81E0E0D13E87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7B14A7-FF35-4BFF-B315-31CF096B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0988" y="1405193"/>
            <a:ext cx="9144000" cy="2387600"/>
          </a:xfrm>
        </p:spPr>
        <p:txBody>
          <a:bodyPr/>
          <a:lstStyle/>
          <a:p>
            <a:r>
              <a:rPr lang="fr-FR" b="1" dirty="0"/>
              <a:t>Analysez des indicateurs de l'égalité femme-homme avec </a:t>
            </a:r>
            <a:r>
              <a:rPr lang="fr-FR" b="1" dirty="0" err="1"/>
              <a:t>Knime</a:t>
            </a:r>
            <a:endParaRPr lang="fr-FR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895CCE-A674-4A78-931D-1E09C94F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9" y="3792793"/>
            <a:ext cx="5238707" cy="29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C7729C-432A-B4A7-4911-14A14B35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03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4D92403-0BAA-FF4A-2CEE-A19A08AF06EA}"/>
              </a:ext>
            </a:extLst>
          </p:cNvPr>
          <p:cNvSpPr txBox="1"/>
          <p:nvPr/>
        </p:nvSpPr>
        <p:spPr>
          <a:xfrm>
            <a:off x="437137" y="1384541"/>
            <a:ext cx="90657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L’Index, sur </a:t>
            </a:r>
            <a:r>
              <a:rPr lang="fr-FR" sz="2400" b="1" dirty="0"/>
              <a:t>100 points</a:t>
            </a:r>
            <a:r>
              <a:rPr lang="fr-FR" sz="2400" dirty="0"/>
              <a:t>, est composé de </a:t>
            </a:r>
            <a:r>
              <a:rPr lang="fr-FR" sz="2400" b="1" dirty="0"/>
              <a:t>4 à 5 indicateurs</a:t>
            </a:r>
            <a:r>
              <a:rPr lang="fr-FR" sz="2400" dirty="0"/>
              <a:t> selon que l’entreprise a moins ou plus de 250 salariés :</a:t>
            </a:r>
            <a:br>
              <a:rPr lang="fr-FR" sz="2400" dirty="0"/>
            </a:br>
            <a:r>
              <a:rPr lang="fr-FR" sz="2400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L’écart de rémunération femmes-hommes,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L’écart de répartition des augmentations individuelles,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L’écart de répartition des promotions (uniquement dans les entreprises de plus de 250 salariés),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Le nombre de salariées augmentées à leur retour de congé de maternité,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La parité parmi les 10 plus hautes rémunérations.</a:t>
            </a:r>
          </a:p>
        </p:txBody>
      </p:sp>
    </p:spTree>
    <p:extLst>
      <p:ext uri="{BB962C8B-B14F-4D97-AF65-F5344CB8AC3E}">
        <p14:creationId xmlns:p14="http://schemas.microsoft.com/office/powerpoint/2010/main" val="187640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4D92403-0BAA-FF4A-2CEE-A19A08AF06EA}"/>
              </a:ext>
            </a:extLst>
          </p:cNvPr>
          <p:cNvSpPr txBox="1"/>
          <p:nvPr/>
        </p:nvSpPr>
        <p:spPr>
          <a:xfrm>
            <a:off x="471642" y="1703720"/>
            <a:ext cx="90657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cs typeface="Arial" panose="020B0604020202020204" pitchFamily="34" charset="0"/>
              </a:rPr>
              <a:t>Pour obligation les entreprises doivent respecter les objectifs chaque année:</a:t>
            </a:r>
          </a:p>
          <a:p>
            <a:endParaRPr lang="fr-FR" sz="2400" b="1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cs typeface="Arial" panose="020B0604020202020204" pitchFamily="34" charset="0"/>
              </a:rPr>
              <a:t>En cas d’Index inférieur à 85 points, les entreprises doivent fixer et publier des objectifs de progression de chacun des indicateurs.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cs typeface="Arial" panose="020B0604020202020204" pitchFamily="34" charset="0"/>
              </a:rPr>
              <a:t>En cas d’Index inférieur à 75 points, les entreprises doivent publier leurs mesures de correction et de rattrapage.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cs typeface="Arial" panose="020B0604020202020204" pitchFamily="34" charset="0"/>
              </a:rPr>
              <a:t>Si l’index est supérieur à 85, l’entreprise respecte l’égalité homme femme</a:t>
            </a:r>
          </a:p>
        </p:txBody>
      </p:sp>
    </p:spTree>
    <p:extLst>
      <p:ext uri="{BB962C8B-B14F-4D97-AF65-F5344CB8AC3E}">
        <p14:creationId xmlns:p14="http://schemas.microsoft.com/office/powerpoint/2010/main" val="114219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7390" y="0"/>
            <a:ext cx="1053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Les indicateurs du diagnostic égalité 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17600" y="4413269"/>
            <a:ext cx="276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 indicateurs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417600" y="3791365"/>
            <a:ext cx="406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Les axes à analyser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B13BDF-D3B5-4A68-9B48-A864B80B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9" y="829539"/>
            <a:ext cx="5718486" cy="6028461"/>
          </a:xfrm>
          <a:prstGeom prst="rect">
            <a:avLst/>
          </a:prstGeom>
        </p:spPr>
      </p:pic>
      <p:sp>
        <p:nvSpPr>
          <p:cNvPr id="66" name="Forme libre 65"/>
          <p:cNvSpPr/>
          <p:nvPr/>
        </p:nvSpPr>
        <p:spPr>
          <a:xfrm>
            <a:off x="519169" y="1216058"/>
            <a:ext cx="819437" cy="4901939"/>
          </a:xfrm>
          <a:custGeom>
            <a:avLst/>
            <a:gdLst>
              <a:gd name="connsiteX0" fmla="*/ 64394 w 3116687"/>
              <a:gd name="connsiteY0" fmla="*/ 0 h 1442434"/>
              <a:gd name="connsiteX1" fmla="*/ 3103808 w 3116687"/>
              <a:gd name="connsiteY1" fmla="*/ 0 h 1442434"/>
              <a:gd name="connsiteX2" fmla="*/ 3116687 w 3116687"/>
              <a:gd name="connsiteY2" fmla="*/ 1442434 h 1442434"/>
              <a:gd name="connsiteX3" fmla="*/ 0 w 3116687"/>
              <a:gd name="connsiteY3" fmla="*/ 1429555 h 1442434"/>
              <a:gd name="connsiteX4" fmla="*/ 12878 w 3116687"/>
              <a:gd name="connsiteY4" fmla="*/ 25758 h 1442434"/>
              <a:gd name="connsiteX5" fmla="*/ 12878 w 3116687"/>
              <a:gd name="connsiteY5" fmla="*/ 25758 h 14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6687" h="1442434">
                <a:moveTo>
                  <a:pt x="64394" y="0"/>
                </a:moveTo>
                <a:lnTo>
                  <a:pt x="3103808" y="0"/>
                </a:lnTo>
                <a:lnTo>
                  <a:pt x="3116687" y="1442434"/>
                </a:lnTo>
                <a:lnTo>
                  <a:pt x="0" y="1429555"/>
                </a:lnTo>
                <a:lnTo>
                  <a:pt x="12878" y="25758"/>
                </a:lnTo>
                <a:lnTo>
                  <a:pt x="12878" y="25758"/>
                </a:lnTo>
              </a:path>
            </a:pathLst>
          </a:cu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65" name="Forme libre 64"/>
          <p:cNvSpPr/>
          <p:nvPr/>
        </p:nvSpPr>
        <p:spPr>
          <a:xfrm>
            <a:off x="1404594" y="1216058"/>
            <a:ext cx="2224725" cy="5269583"/>
          </a:xfrm>
          <a:custGeom>
            <a:avLst/>
            <a:gdLst>
              <a:gd name="connsiteX0" fmla="*/ 64394 w 3116687"/>
              <a:gd name="connsiteY0" fmla="*/ 0 h 1442434"/>
              <a:gd name="connsiteX1" fmla="*/ 3103808 w 3116687"/>
              <a:gd name="connsiteY1" fmla="*/ 0 h 1442434"/>
              <a:gd name="connsiteX2" fmla="*/ 3116687 w 3116687"/>
              <a:gd name="connsiteY2" fmla="*/ 1442434 h 1442434"/>
              <a:gd name="connsiteX3" fmla="*/ 0 w 3116687"/>
              <a:gd name="connsiteY3" fmla="*/ 1429555 h 1442434"/>
              <a:gd name="connsiteX4" fmla="*/ 12878 w 3116687"/>
              <a:gd name="connsiteY4" fmla="*/ 25758 h 1442434"/>
              <a:gd name="connsiteX5" fmla="*/ 12878 w 3116687"/>
              <a:gd name="connsiteY5" fmla="*/ 25758 h 14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6687" h="1442434">
                <a:moveTo>
                  <a:pt x="64394" y="0"/>
                </a:moveTo>
                <a:lnTo>
                  <a:pt x="3103808" y="0"/>
                </a:lnTo>
                <a:lnTo>
                  <a:pt x="3116687" y="1442434"/>
                </a:lnTo>
                <a:lnTo>
                  <a:pt x="0" y="1429555"/>
                </a:lnTo>
                <a:lnTo>
                  <a:pt x="12878" y="25758"/>
                </a:lnTo>
                <a:lnTo>
                  <a:pt x="12878" y="25758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6A1A5E-261B-3F89-ECD4-6DEA3C99D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00" y="868125"/>
            <a:ext cx="3058911" cy="11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66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4813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Notre entreprise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62ECC6-7A88-BA7C-FCEE-597F9965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72" y="876641"/>
            <a:ext cx="5359815" cy="58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8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3107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Embauche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E0AA04-F870-E3A1-2FB7-285CC7C7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54" y="822653"/>
            <a:ext cx="5137334" cy="59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7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3107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Embauche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DFFFF7-6954-70BE-42AC-A274D094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46" y="822653"/>
            <a:ext cx="5096241" cy="59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3068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Promotion</a:t>
            </a:r>
            <a:endParaRPr lang="fr-FR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46D5DC-1D5C-E922-2EA6-80C9CCE3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55" y="822653"/>
            <a:ext cx="5086615" cy="59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3068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Promotion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D91AC1-84E9-081C-A701-84C0C829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6" y="764566"/>
            <a:ext cx="6983556" cy="59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101" y="114767"/>
            <a:ext cx="3766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Qualification</a:t>
            </a:r>
            <a:endParaRPr lang="fr-FR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E1921-1FE5-9DDE-4F7E-C2B6BCB3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3" y="778855"/>
            <a:ext cx="7030352" cy="59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56572940"/>
              </p:ext>
            </p:extLst>
          </p:nvPr>
        </p:nvGraphicFramePr>
        <p:xfrm>
          <a:off x="1027447" y="1227221"/>
          <a:ext cx="8645941" cy="551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875764" y="334850"/>
            <a:ext cx="1017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Le plan de la séquence  </a:t>
            </a:r>
          </a:p>
        </p:txBody>
      </p:sp>
    </p:spTree>
    <p:extLst>
      <p:ext uri="{BB962C8B-B14F-4D97-AF65-F5344CB8AC3E}">
        <p14:creationId xmlns:p14="http://schemas.microsoft.com/office/powerpoint/2010/main" val="328032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890" y="109218"/>
            <a:ext cx="59939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Conditions de travail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CB10A3-C648-5AF8-BF60-156DC6A0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2" y="817104"/>
            <a:ext cx="6998490" cy="59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890" y="109218"/>
            <a:ext cx="8015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Sécurité et santé au travail </a:t>
            </a:r>
            <a:endParaRPr lang="fr-FR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B0F092-8398-4DF5-FBA0-945AE236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" y="774092"/>
            <a:ext cx="7015606" cy="59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890" y="109218"/>
            <a:ext cx="6754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Rémunération effective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CA3AAA-2773-54B7-01B7-721B1F1D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4" y="788381"/>
            <a:ext cx="6994780" cy="59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9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890" y="109218"/>
            <a:ext cx="6754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Rémunération effective</a:t>
            </a:r>
            <a:endParaRPr lang="fr-FR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052ED0-A0AC-88BA-06CB-139D2CE7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27" y="1085730"/>
            <a:ext cx="4847120" cy="56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7390" y="0"/>
            <a:ext cx="1053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Calcul Index du diagnostic égalité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30198C-6FBF-6A63-A3E6-30563889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79" y="996643"/>
            <a:ext cx="3261383" cy="43913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A09407-8802-CDC1-ED0F-9E70158B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66" y="1385825"/>
            <a:ext cx="6098254" cy="52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7390" y="0"/>
            <a:ext cx="1053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Calcul Index du diagnostic égalité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DC0D7-EA8D-D5A7-C305-57C33B0B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903"/>
            <a:ext cx="5907505" cy="5508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9B751D-CF8D-A3BF-2163-107610E5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41" y="1371600"/>
            <a:ext cx="64091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7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7390" y="0"/>
            <a:ext cx="1053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Calcul Index du diagnostic égalité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BD555-9132-4032-238C-8020CD74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" y="1014267"/>
            <a:ext cx="8884513" cy="58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27695" y="0"/>
            <a:ext cx="1017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Knime</a:t>
            </a:r>
            <a:endParaRPr lang="fr-FR" sz="4000" b="1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2A4FCEE-A4F8-A952-301D-11FAA2B2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1147"/>
            <a:ext cx="9074554" cy="4896853"/>
          </a:xfrm>
          <a:prstGeom prst="rect">
            <a:avLst/>
          </a:prstGeom>
        </p:spPr>
      </p:pic>
      <p:sp>
        <p:nvSpPr>
          <p:cNvPr id="2" name="Phylactère : pensées 1">
            <a:extLst>
              <a:ext uri="{FF2B5EF4-FFF2-40B4-BE49-F238E27FC236}">
                <a16:creationId xmlns:a16="http://schemas.microsoft.com/office/drawing/2014/main" id="{D87C9437-D26A-801B-0498-5DEA3908E5E4}"/>
              </a:ext>
            </a:extLst>
          </p:cNvPr>
          <p:cNvSpPr/>
          <p:nvPr/>
        </p:nvSpPr>
        <p:spPr>
          <a:xfrm>
            <a:off x="7604626" y="442104"/>
            <a:ext cx="3582653" cy="2257286"/>
          </a:xfrm>
          <a:prstGeom prst="cloudCallout">
            <a:avLst>
              <a:gd name="adj1" fmla="val -71879"/>
              <a:gd name="adj2" fmla="val 502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Logiciel graphique</a:t>
            </a:r>
          </a:p>
          <a:p>
            <a:pPr algn="ctr"/>
            <a:r>
              <a:rPr lang="fr-FR" dirty="0"/>
              <a:t>Workflow</a:t>
            </a:r>
          </a:p>
          <a:p>
            <a:pPr algn="ctr"/>
            <a:r>
              <a:rPr lang="fr-FR" dirty="0" err="1"/>
              <a:t>Nods</a:t>
            </a:r>
            <a:r>
              <a:rPr lang="fr-FR" dirty="0"/>
              <a:t> (nœuds)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92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281353" y="0"/>
            <a:ext cx="1106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1.0 Préparation des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731676" y="2158300"/>
            <a:ext cx="608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Imports des données SIRH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31676" y="3618850"/>
            <a:ext cx="54735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3 fichiers de données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Pro salarié, info rémunération et info salariés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BD34C0-5136-A0DC-0E72-74781D18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3" y="886138"/>
            <a:ext cx="2009436" cy="59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1588" y="124591"/>
            <a:ext cx="1017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1.1 Préparation de la donnée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538353" y="1737071"/>
            <a:ext cx="314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1°) Nettoyage de la donnée</a:t>
            </a:r>
          </a:p>
          <a:p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Valeur manquante, doublon, format (conversion colonnes)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538353" y="3615466"/>
            <a:ext cx="3273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2°) Enrichir la donnée</a:t>
            </a:r>
          </a:p>
          <a:p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Filtrage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Formatage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Ajout des nouveaux champs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8486BBE-4DA5-6A86-5EDB-EFC6AA3C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9" y="1477108"/>
            <a:ext cx="6008633" cy="52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573407" y="25758"/>
            <a:ext cx="118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1.2 Préparation des données</a:t>
            </a: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3641187" y="2367172"/>
            <a:ext cx="68673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Nos deux jointures 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1</a:t>
            </a:r>
            <a:r>
              <a:rPr lang="fr-FR" sz="2800" b="1" baseline="30000" dirty="0"/>
              <a:t>er</a:t>
            </a:r>
            <a:r>
              <a:rPr lang="fr-FR" sz="2800" b="1" dirty="0"/>
              <a:t> jointure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2eme jointure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29D3D0-84EE-97C8-4FEC-8E01AAC4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36" y="1104197"/>
            <a:ext cx="1949738" cy="57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910" y="25758"/>
            <a:ext cx="118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Préparation des données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89982" y="2798058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Sauvegarde du fichier 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/>
              <a:t>Enregistrement de la table en csv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016750-590C-B04B-703A-514EA213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2" y="832583"/>
            <a:ext cx="976956" cy="59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728111979"/>
              </p:ext>
            </p:extLst>
          </p:nvPr>
        </p:nvGraphicFramePr>
        <p:xfrm>
          <a:off x="687227" y="876693"/>
          <a:ext cx="8296517" cy="567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-251670" y="-48448"/>
            <a:ext cx="10174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Les 5 grands principes RGPD</a:t>
            </a:r>
          </a:p>
        </p:txBody>
      </p:sp>
    </p:spTree>
    <p:extLst>
      <p:ext uri="{BB962C8B-B14F-4D97-AF65-F5344CB8AC3E}">
        <p14:creationId xmlns:p14="http://schemas.microsoft.com/office/powerpoint/2010/main" val="127644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728151" y="25758"/>
            <a:ext cx="118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Filtre et Visualisation des données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457165-D13B-D866-8D85-25DAE724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4" y="732025"/>
            <a:ext cx="6897284" cy="61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0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2356</TotalTime>
  <Words>421</Words>
  <Application>Microsoft Office PowerPoint</Application>
  <PresentationFormat>Grand écran</PresentationFormat>
  <Paragraphs>101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Cambria</vt:lpstr>
      <vt:lpstr>Trebuchet MS</vt:lpstr>
      <vt:lpstr>Wingdings</vt:lpstr>
      <vt:lpstr>Wingdings 3</vt:lpstr>
      <vt:lpstr>Facette</vt:lpstr>
      <vt:lpstr>Analysez des indicateurs de l'égalité femme-homme avec Knime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Baron alexandre</dc:creator>
  <cp:lastModifiedBy>Mickael Bocquet</cp:lastModifiedBy>
  <cp:revision>130</cp:revision>
  <dcterms:created xsi:type="dcterms:W3CDTF">2015-10-08T20:57:53Z</dcterms:created>
  <dcterms:modified xsi:type="dcterms:W3CDTF">2023-10-20T07:35:28Z</dcterms:modified>
</cp:coreProperties>
</file>