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76FD1-3087-4882-9431-40F1138A4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1ADEAA-C4CC-4FAB-A157-0A5925718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DC6F78-0EF1-4F73-B223-508F7E7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0785E-FAFF-4A00-89A1-FDD8C296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94706-4211-47EC-A6E4-3A94E485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9A6C-4076-4630-B6B7-41696648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97A623-5A41-4B34-A67C-C3DC07A49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08DFEB-9425-4246-B9CC-2B8D2EB8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7519E-10FE-44F4-9389-9991FA1A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6C4D8-23E9-4A7F-85BD-44DA3C5D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4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067B28-6EC8-4308-A9BD-5D65906FD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164F7-3A21-43EB-9187-48BC7324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F7D92-EF23-4CA5-ADF4-113BB40B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4F4390-FE18-49D6-B821-80726351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7D103-FFC4-4C39-9AC8-4B85428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5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56040-7118-4D2B-9956-B1463E29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D15FD-081B-45F5-83ED-BF41A516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EFF02-96AB-4DA9-8D05-9AD4B89F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9204F-0343-4134-BEAB-EA68256B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D24CB-58F0-4428-9F90-E5001E58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5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1D107-C3D9-44DF-A367-2E4A50CC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DAB3C3-104A-43CA-89A7-910A1205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FB778-AAFB-441C-8C46-43399523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2E924-8357-4AB9-AEBB-872FEC7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92012-4986-4A1E-9AD1-DB296925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9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BADE4-48F4-4414-8A6E-78B0EB1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C001B-6A62-4C04-AE30-546FBF325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318FF-EB8D-4B30-98ED-CDE52720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621E8-BA99-4C0A-AD01-BA49258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669DEC-BBDA-4300-B504-E7DE7638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FB5F0-DA66-4556-9218-1312583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6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BE21C-EC88-4A55-BF61-1B533839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3E9557-FA68-4466-B7D3-4CC3FC4E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AD3A8-879B-4BC5-BC5C-8920B8E2A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6D5FAE-3378-414C-A18E-2C1A1868F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9B598B-DA73-40F5-9562-66CF431FC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510CB-7B63-4195-8333-DDD03DE2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F87B75-D674-4287-8071-4CEF01B9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31EC6A-FB36-4687-A78D-0569B2D3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9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53B8F-7C6D-49DF-8796-CF18BD48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8675D2-1FFD-4E73-A951-5D098997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C28DF3-6815-4C5D-B2D5-A921254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63AFFA-CA19-47E6-B471-A71D3F01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024D9D-7EB3-483D-87AC-5E016DD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45C035-A31A-4E60-B947-CEC31566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FE000-DA2C-4963-B330-5BD7DCB8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8C08C-3714-4D4A-B91E-29C4CA37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1D093-3326-419B-A4C4-AFA26ACF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40B8AC-0C5C-4DB6-85AD-36C7FD9CC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55DD46-59F1-4344-88DF-D298723E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AD3E0C-A69A-465A-845A-677B5A0B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1FB951-AB17-4E52-BD56-E3EB596D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AE336-65D3-4CBF-BAB8-177C72C1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CAA03E-8286-4D2A-9365-D3178AC13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3E2674-F164-41CE-BF55-87BA6B5D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AA34A0-559F-42FE-92E2-57BBD6C2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A336A-4980-4E3D-BC40-39B9B75B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C6C3B-9F79-4CB2-B6DD-9A299447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CDB564-A43D-428D-9E34-6CCAD650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01C4D-614B-4322-A066-465104CB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341931-4273-422E-859E-BB925458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ED8D-FC9B-4203-A3D8-9F0089F30C55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731CF-D0CD-49CF-8DA2-AA486DC8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DF222-3CB0-4005-AC70-FC9BA5CBB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BB36-1888-4024-A41C-29FC1B28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4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5D141-2B7D-4FD7-90D7-401B90D659D7}"/>
              </a:ext>
            </a:extLst>
          </p:cNvPr>
          <p:cNvSpPr/>
          <p:nvPr/>
        </p:nvSpPr>
        <p:spPr>
          <a:xfrm>
            <a:off x="242046" y="125506"/>
            <a:ext cx="4346579" cy="770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C8459-AF8F-4F0E-97DE-ADEEC68128CE}"/>
              </a:ext>
            </a:extLst>
          </p:cNvPr>
          <p:cNvSpPr/>
          <p:nvPr/>
        </p:nvSpPr>
        <p:spPr>
          <a:xfrm>
            <a:off x="2605176" y="1057836"/>
            <a:ext cx="4527144" cy="24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Carte monde agrégation mondiale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D3B91-ADFE-4CA3-B8D8-46828CBE5A3A}"/>
              </a:ext>
            </a:extLst>
          </p:cNvPr>
          <p:cNvSpPr/>
          <p:nvPr/>
        </p:nvSpPr>
        <p:spPr>
          <a:xfrm>
            <a:off x="7001436" y="206188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Segment vue x4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2BF4A-092F-42A4-80CF-13761DC21928}"/>
              </a:ext>
            </a:extLst>
          </p:cNvPr>
          <p:cNvSpPr/>
          <p:nvPr/>
        </p:nvSpPr>
        <p:spPr>
          <a:xfrm>
            <a:off x="8686801" y="206188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Filtre année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21B17-D251-4E92-9904-4272659715AD}"/>
              </a:ext>
            </a:extLst>
          </p:cNvPr>
          <p:cNvSpPr/>
          <p:nvPr/>
        </p:nvSpPr>
        <p:spPr>
          <a:xfrm>
            <a:off x="10372166" y="206187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Légende région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8E856D-6CDD-4268-9038-DE4E69B02210}"/>
              </a:ext>
            </a:extLst>
          </p:cNvPr>
          <p:cNvSpPr/>
          <p:nvPr/>
        </p:nvSpPr>
        <p:spPr>
          <a:xfrm>
            <a:off x="242046" y="1057835"/>
            <a:ext cx="2268241" cy="1167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Indicateur : </a:t>
            </a:r>
          </a:p>
          <a:p>
            <a:pPr algn="ctr"/>
            <a:r>
              <a:rPr lang="fr-FR" dirty="0"/>
              <a:t>Population mondiale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9B9CE-D8CA-40C2-B007-BA9892C64A45}"/>
              </a:ext>
            </a:extLst>
          </p:cNvPr>
          <p:cNvSpPr/>
          <p:nvPr/>
        </p:nvSpPr>
        <p:spPr>
          <a:xfrm>
            <a:off x="242046" y="2295726"/>
            <a:ext cx="2268241" cy="1167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Indicateur : </a:t>
            </a:r>
          </a:p>
          <a:p>
            <a:pPr algn="ctr"/>
            <a:r>
              <a:rPr lang="fr-FR" dirty="0"/>
              <a:t>Nombre de décès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11343-53FB-426E-9794-276F3AA1AEDD}"/>
              </a:ext>
            </a:extLst>
          </p:cNvPr>
          <p:cNvSpPr/>
          <p:nvPr/>
        </p:nvSpPr>
        <p:spPr>
          <a:xfrm>
            <a:off x="242045" y="3533617"/>
            <a:ext cx="2268241" cy="1167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Indicateur : </a:t>
            </a:r>
          </a:p>
          <a:p>
            <a:pPr algn="ctr"/>
            <a:r>
              <a:rPr lang="fr-FR" dirty="0"/>
              <a:t>Accès </a:t>
            </a:r>
            <a:r>
              <a:rPr lang="fr-FR"/>
              <a:t>eau potable nb %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2F75B-9603-3FAA-5B46-49E8A6C0E62E}"/>
              </a:ext>
            </a:extLst>
          </p:cNvPr>
          <p:cNvSpPr/>
          <p:nvPr/>
        </p:nvSpPr>
        <p:spPr>
          <a:xfrm>
            <a:off x="7448563" y="1057836"/>
            <a:ext cx="4289008" cy="24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Carte monde agrégation mondiale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01B7D-7C8B-F0EE-F083-F4DCC23FD359}"/>
              </a:ext>
            </a:extLst>
          </p:cNvPr>
          <p:cNvSpPr/>
          <p:nvPr/>
        </p:nvSpPr>
        <p:spPr>
          <a:xfrm>
            <a:off x="2622894" y="3805804"/>
            <a:ext cx="4509426" cy="24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Carte monde agrégation mondiale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43364-B73F-5DA2-EE33-5F1EA80644B7}"/>
              </a:ext>
            </a:extLst>
          </p:cNvPr>
          <p:cNvSpPr/>
          <p:nvPr/>
        </p:nvSpPr>
        <p:spPr>
          <a:xfrm>
            <a:off x="7448563" y="3793594"/>
            <a:ext cx="4289008" cy="24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Carte monde agrégation mondiale</a:t>
            </a:r>
          </a:p>
        </p:txBody>
      </p:sp>
    </p:spTree>
    <p:extLst>
      <p:ext uri="{BB962C8B-B14F-4D97-AF65-F5344CB8AC3E}">
        <p14:creationId xmlns:p14="http://schemas.microsoft.com/office/powerpoint/2010/main" val="220050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5D141-2B7D-4FD7-90D7-401B90D659D7}"/>
              </a:ext>
            </a:extLst>
          </p:cNvPr>
          <p:cNvSpPr/>
          <p:nvPr/>
        </p:nvSpPr>
        <p:spPr>
          <a:xfrm>
            <a:off x="242047" y="125506"/>
            <a:ext cx="4925176" cy="770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REGION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C8459-AF8F-4F0E-97DE-ADEEC68128CE}"/>
              </a:ext>
            </a:extLst>
          </p:cNvPr>
          <p:cNvSpPr/>
          <p:nvPr/>
        </p:nvSpPr>
        <p:spPr>
          <a:xfrm>
            <a:off x="8880174" y="977153"/>
            <a:ext cx="3299435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Domaine 1 (création de services)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(taux</a:t>
            </a:r>
          </a:p>
          <a:p>
            <a:pPr algn="ctr"/>
            <a:r>
              <a:rPr lang="fr-FR" dirty="0"/>
              <a:t>d’accès à l’eau potable et le taux de population urbaine)</a:t>
            </a:r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D3B91-ADFE-4CA3-B8D8-46828CBE5A3A}"/>
              </a:ext>
            </a:extLst>
          </p:cNvPr>
          <p:cNvSpPr/>
          <p:nvPr/>
        </p:nvSpPr>
        <p:spPr>
          <a:xfrm>
            <a:off x="5508811" y="242543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Region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2BF4A-092F-42A4-80CF-13761DC21928}"/>
              </a:ext>
            </a:extLst>
          </p:cNvPr>
          <p:cNvSpPr/>
          <p:nvPr/>
        </p:nvSpPr>
        <p:spPr>
          <a:xfrm>
            <a:off x="7230458" y="242542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Année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2163-FD79-4DBD-9D41-F16C408F45EE}"/>
              </a:ext>
            </a:extLst>
          </p:cNvPr>
          <p:cNvSpPr/>
          <p:nvPr/>
        </p:nvSpPr>
        <p:spPr>
          <a:xfrm>
            <a:off x="1930537" y="977153"/>
            <a:ext cx="3299434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Domaine 2 (modernisation des services)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(taux de services (d’infrastructures) “basiques” et le taux d’infrastructures de qualité (qualifiées comme “</a:t>
            </a:r>
            <a:r>
              <a:rPr lang="fr-FR" dirty="0" err="1"/>
              <a:t>safely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”)</a:t>
            </a: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B1A79-A3A0-438F-A5C4-8C3AD9125D6B}"/>
              </a:ext>
            </a:extLst>
          </p:cNvPr>
          <p:cNvSpPr/>
          <p:nvPr/>
        </p:nvSpPr>
        <p:spPr>
          <a:xfrm>
            <a:off x="1930537" y="3809998"/>
            <a:ext cx="3299434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Domaine 3 (consulting)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(politique</a:t>
            </a:r>
          </a:p>
          <a:p>
            <a:pPr algn="ctr"/>
            <a:r>
              <a:rPr lang="fr-FR" dirty="0"/>
              <a:t>efficace = taux de mortalité faible + bon accès des habitants aux</a:t>
            </a:r>
          </a:p>
          <a:p>
            <a:pPr algn="ctr"/>
            <a:r>
              <a:rPr lang="fr-FR" dirty="0"/>
              <a:t>services d’eau potable) stabilité politique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CC928-4696-4C06-91D0-A1B75B92456E}"/>
              </a:ext>
            </a:extLst>
          </p:cNvPr>
          <p:cNvSpPr/>
          <p:nvPr/>
        </p:nvSpPr>
        <p:spPr>
          <a:xfrm>
            <a:off x="5436881" y="977153"/>
            <a:ext cx="3299435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Carte agrégation sur la </a:t>
            </a:r>
            <a:r>
              <a:rPr lang="fr-FR" dirty="0" err="1"/>
              <a:t>region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6AA17-46C6-3515-E02A-B06058FFA7D5}"/>
              </a:ext>
            </a:extLst>
          </p:cNvPr>
          <p:cNvSpPr/>
          <p:nvPr/>
        </p:nvSpPr>
        <p:spPr>
          <a:xfrm>
            <a:off x="10529894" y="242541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population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78C69C-752A-35F3-BEF8-2A3878D23320}"/>
              </a:ext>
            </a:extLst>
          </p:cNvPr>
          <p:cNvSpPr/>
          <p:nvPr/>
        </p:nvSpPr>
        <p:spPr>
          <a:xfrm>
            <a:off x="8880176" y="242541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Stabilité politique</a:t>
            </a:r>
          </a:p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19330-3645-051E-7EC6-87DC0EAFF7E6}"/>
              </a:ext>
            </a:extLst>
          </p:cNvPr>
          <p:cNvSpPr/>
          <p:nvPr/>
        </p:nvSpPr>
        <p:spPr>
          <a:xfrm>
            <a:off x="5436882" y="3809998"/>
            <a:ext cx="3299434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FLOP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93ACB-5150-27EE-DEBB-09AC3315D751}"/>
              </a:ext>
            </a:extLst>
          </p:cNvPr>
          <p:cNvSpPr/>
          <p:nvPr/>
        </p:nvSpPr>
        <p:spPr>
          <a:xfrm>
            <a:off x="8880176" y="3809997"/>
            <a:ext cx="3299434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Evolution pop / </a:t>
            </a:r>
            <a:r>
              <a:rPr lang="fr-FR" dirty="0" err="1"/>
              <a:t>urban</a:t>
            </a:r>
            <a:r>
              <a:rPr lang="fr-FR" dirty="0"/>
              <a:t> rural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4AA05-46A7-A20E-CD32-6E2EE69159F3}"/>
              </a:ext>
            </a:extLst>
          </p:cNvPr>
          <p:cNvSpPr/>
          <p:nvPr/>
        </p:nvSpPr>
        <p:spPr>
          <a:xfrm>
            <a:off x="84319" y="1054791"/>
            <a:ext cx="1774288" cy="1343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Indicateur : </a:t>
            </a:r>
          </a:p>
          <a:p>
            <a:pPr algn="ctr"/>
            <a:r>
              <a:rPr lang="fr-FR" dirty="0"/>
              <a:t>Population mondiale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084CB-F110-7F27-7338-9FEB76C2DF52}"/>
              </a:ext>
            </a:extLst>
          </p:cNvPr>
          <p:cNvSpPr/>
          <p:nvPr/>
        </p:nvSpPr>
        <p:spPr>
          <a:xfrm>
            <a:off x="84319" y="2292682"/>
            <a:ext cx="1774288" cy="1343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Indicateur : </a:t>
            </a:r>
          </a:p>
          <a:p>
            <a:pPr algn="ctr"/>
            <a:r>
              <a:rPr lang="fr-FR" dirty="0"/>
              <a:t>Nombre de décès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A3AC54-3A16-1543-552B-02D10191F98E}"/>
              </a:ext>
            </a:extLst>
          </p:cNvPr>
          <p:cNvSpPr/>
          <p:nvPr/>
        </p:nvSpPr>
        <p:spPr>
          <a:xfrm>
            <a:off x="84318" y="3530573"/>
            <a:ext cx="1774288" cy="1343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Indicateur : </a:t>
            </a:r>
          </a:p>
          <a:p>
            <a:pPr algn="ctr"/>
            <a:r>
              <a:rPr lang="fr-FR" dirty="0"/>
              <a:t>Accès </a:t>
            </a:r>
            <a:r>
              <a:rPr lang="fr-FR"/>
              <a:t>eau potable nb 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59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5D141-2B7D-4FD7-90D7-401B90D659D7}"/>
              </a:ext>
            </a:extLst>
          </p:cNvPr>
          <p:cNvSpPr/>
          <p:nvPr/>
        </p:nvSpPr>
        <p:spPr>
          <a:xfrm>
            <a:off x="242046" y="125506"/>
            <a:ext cx="4174679" cy="770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C8459-AF8F-4F0E-97DE-ADEEC68128CE}"/>
              </a:ext>
            </a:extLst>
          </p:cNvPr>
          <p:cNvSpPr/>
          <p:nvPr/>
        </p:nvSpPr>
        <p:spPr>
          <a:xfrm>
            <a:off x="8220974" y="977152"/>
            <a:ext cx="3854484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Domaine 1 (création de services)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2BF4A-092F-42A4-80CF-13761DC21928}"/>
              </a:ext>
            </a:extLst>
          </p:cNvPr>
          <p:cNvSpPr/>
          <p:nvPr/>
        </p:nvSpPr>
        <p:spPr>
          <a:xfrm>
            <a:off x="7097807" y="215152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REGION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21B17-D251-4E92-9904-4272659715AD}"/>
              </a:ext>
            </a:extLst>
          </p:cNvPr>
          <p:cNvSpPr/>
          <p:nvPr/>
        </p:nvSpPr>
        <p:spPr>
          <a:xfrm>
            <a:off x="8957433" y="215152"/>
            <a:ext cx="3118025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2163-FD79-4DBD-9D41-F16C408F45EE}"/>
              </a:ext>
            </a:extLst>
          </p:cNvPr>
          <p:cNvSpPr/>
          <p:nvPr/>
        </p:nvSpPr>
        <p:spPr>
          <a:xfrm>
            <a:off x="1570008" y="977152"/>
            <a:ext cx="6542291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Evolution population rural / urbain</a:t>
            </a: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B1A79-A3A0-438F-A5C4-8C3AD9125D6B}"/>
              </a:ext>
            </a:extLst>
          </p:cNvPr>
          <p:cNvSpPr/>
          <p:nvPr/>
        </p:nvSpPr>
        <p:spPr>
          <a:xfrm>
            <a:off x="242045" y="3809998"/>
            <a:ext cx="4583587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Evolution des installations eaux potables</a:t>
            </a: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CC928-4696-4C06-91D0-A1B75B92456E}"/>
              </a:ext>
            </a:extLst>
          </p:cNvPr>
          <p:cNvSpPr/>
          <p:nvPr/>
        </p:nvSpPr>
        <p:spPr>
          <a:xfrm>
            <a:off x="4934308" y="4356340"/>
            <a:ext cx="3177990" cy="220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Carte agrégation sur le pays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656B0-ED51-6227-4F87-C3DCD32FBB98}"/>
              </a:ext>
            </a:extLst>
          </p:cNvPr>
          <p:cNvSpPr/>
          <p:nvPr/>
        </p:nvSpPr>
        <p:spPr>
          <a:xfrm>
            <a:off x="8220974" y="3809998"/>
            <a:ext cx="3854484" cy="275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Evolution instabilité politique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E79D4-D43C-2987-BA09-0FAD24DAF7C4}"/>
              </a:ext>
            </a:extLst>
          </p:cNvPr>
          <p:cNvSpPr/>
          <p:nvPr/>
        </p:nvSpPr>
        <p:spPr>
          <a:xfrm>
            <a:off x="4945515" y="3746992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A4793-CD6E-3245-C07C-D8A498229CDB}"/>
              </a:ext>
            </a:extLst>
          </p:cNvPr>
          <p:cNvSpPr/>
          <p:nvPr/>
        </p:nvSpPr>
        <p:spPr>
          <a:xfrm>
            <a:off x="6534510" y="3746991"/>
            <a:ext cx="1577788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Granularity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D80078-E9A4-CFD2-7713-62726F62DFB6}"/>
              </a:ext>
            </a:extLst>
          </p:cNvPr>
          <p:cNvSpPr/>
          <p:nvPr/>
        </p:nvSpPr>
        <p:spPr>
          <a:xfrm>
            <a:off x="116542" y="977152"/>
            <a:ext cx="1393081" cy="275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Indicateur : </a:t>
            </a:r>
          </a:p>
          <a:p>
            <a:pPr algn="ctr"/>
            <a:r>
              <a:rPr lang="fr-FR" dirty="0"/>
              <a:t>Nombre de </a:t>
            </a:r>
            <a:r>
              <a:rPr lang="fr-FR"/>
              <a:t>décès pays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084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185</Words>
  <Application>Microsoft Office PowerPoint</Application>
  <PresentationFormat>Grand écran</PresentationFormat>
  <Paragraphs>53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Bocquet Mickael</dc:creator>
  <cp:lastModifiedBy>Mickael Bocquet</cp:lastModifiedBy>
  <cp:revision>30</cp:revision>
  <dcterms:created xsi:type="dcterms:W3CDTF">2023-11-20T08:15:01Z</dcterms:created>
  <dcterms:modified xsi:type="dcterms:W3CDTF">2023-12-28T17:12:00Z</dcterms:modified>
</cp:coreProperties>
</file>