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83AF-5893-4E29-AEF6-85EB1FF3E7B5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DC5B-14E3-45E4-A486-DADE84779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1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Jointure sur année / granularité / country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C5B-14E3-45E4-A486-DADE847791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19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4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99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3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71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66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0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7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447B6A-8C58-4365-8538-C70C5329DC34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EAFCBB2-2EE0-4EFF-9FEE-A438797AF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4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43BC28A-3E45-C7E4-1BAE-7F5A78B8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6090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4000" b="1" dirty="0" err="1"/>
              <a:t>Drinking</a:t>
            </a:r>
            <a:r>
              <a:rPr lang="fr-FR" sz="4000" b="1" dirty="0"/>
              <a:t> water for all </a:t>
            </a:r>
          </a:p>
          <a:p>
            <a:r>
              <a:rPr lang="fr-FR" sz="4000" dirty="0"/>
              <a:t>ETUDE EAU POTABLE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EDB4DB-2226-1E49-3E5C-F5AFFBB9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0" y="363411"/>
            <a:ext cx="8928559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3CBB7-ABCA-CEDE-C9CE-B606DD2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DWFA présente 3 domaines d’expertises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48B81-B236-2AAA-FDAA-6A7CD6778A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Ces nouveaux financements, s’ils sont accordés par le bailleur, pourront permettre d’investir dans un des domaines d’expertise dans un pays qui n’est pas encore déterminé.</a:t>
            </a:r>
          </a:p>
          <a:p>
            <a:pPr marL="0" indent="0">
              <a:buNone/>
            </a:pPr>
            <a:r>
              <a:rPr lang="fr-FR" sz="2000" dirty="0"/>
              <a:t>Dans ce cadre,</a:t>
            </a:r>
          </a:p>
          <a:p>
            <a:pPr marL="0" indent="0">
              <a:buNone/>
            </a:pPr>
            <a:r>
              <a:rPr lang="fr-FR" sz="2000" dirty="0"/>
              <a:t>Je suis missionné pour réaliser un tableau de bord présentant une vue globale de l’accès à l’eau potable dans le monde. </a:t>
            </a:r>
          </a:p>
          <a:p>
            <a:pPr marL="0" indent="0">
              <a:buNone/>
            </a:pPr>
            <a:r>
              <a:rPr lang="fr-FR" sz="2000" dirty="0"/>
              <a:t>Celui-ci permettra de choisir le pays à cibler dès que le bailleur de fonds aura donné sa réponse sur le domaine d’expertise qu’il souhaite financer.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0825FB-F03F-C121-C668-5C49AC66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L’association a effectué une demande de financement auprès d’un bailleur de fonds en présentant ces 3 domaines d’expertise.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accent1"/>
                </a:solidFill>
              </a:rPr>
              <a:t>Création de services </a:t>
            </a:r>
            <a:r>
              <a:rPr lang="fr-FR" sz="2000" dirty="0"/>
              <a:t>d’accès à l’eau potable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accent1"/>
                </a:solidFill>
              </a:rPr>
              <a:t>Modernisation de services </a:t>
            </a:r>
            <a:r>
              <a:rPr lang="fr-FR" sz="2000" dirty="0"/>
              <a:t>d’accès à l’eau déjà existants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accent1"/>
                </a:solidFill>
              </a:rPr>
              <a:t>Consulting</a:t>
            </a:r>
            <a:r>
              <a:rPr lang="fr-FR" sz="2000" dirty="0"/>
              <a:t> auprès d’administrations/gouvernements à propos des politiques d’accès à l’eau.</a:t>
            </a: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9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B4386-663C-DA59-36D7-27E38D9E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Indicateur à utiliser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E57F3-928A-9D82-0280-674EF15E2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/>
              <a:t>le taux de mortalité dû à de l’eau insalubre ;</a:t>
            </a:r>
          </a:p>
          <a:p>
            <a:r>
              <a:rPr lang="fr-FR" sz="2400" dirty="0"/>
              <a:t>la population / densité de population ;</a:t>
            </a:r>
          </a:p>
          <a:p>
            <a:r>
              <a:rPr lang="fr-FR" sz="2400" dirty="0"/>
              <a:t>la part d’habitants ayant accès à l’eau potable ;</a:t>
            </a:r>
          </a:p>
          <a:p>
            <a:r>
              <a:rPr lang="fr-FR" sz="2400" dirty="0"/>
              <a:t>la stabilité politique du pays.</a:t>
            </a:r>
          </a:p>
          <a:p>
            <a:r>
              <a:rPr lang="fr-FR" sz="2400" dirty="0"/>
              <a:t>l’évolution de ces facteurs dans le temps.</a:t>
            </a:r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D78CC-662A-6C41-954B-9ADBEAEA02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/>
              <a:t>Domaine 1 (</a:t>
            </a:r>
            <a:r>
              <a:rPr lang="fr-FR" sz="2000" dirty="0">
                <a:solidFill>
                  <a:schemeClr val="accent1"/>
                </a:solidFill>
              </a:rPr>
              <a:t>création de services</a:t>
            </a:r>
            <a:r>
              <a:rPr lang="fr-FR" sz="2000" dirty="0"/>
              <a:t>) : graphique combinant le taux d’accès à l’eau potable et le taux de population urbaine.</a:t>
            </a:r>
          </a:p>
          <a:p>
            <a:r>
              <a:rPr lang="fr-FR" sz="2000" dirty="0"/>
              <a:t>Domaine 2 (</a:t>
            </a:r>
            <a:r>
              <a:rPr lang="fr-FR" sz="2000" dirty="0">
                <a:solidFill>
                  <a:schemeClr val="accent1"/>
                </a:solidFill>
              </a:rPr>
              <a:t>modernisation des services</a:t>
            </a:r>
            <a:r>
              <a:rPr lang="fr-FR" sz="2000" dirty="0"/>
              <a:t>) : Besoin d’un graphique qui combine le taux de services (d’infrastructures) “basiques” et le taux d’infrastructures de qualité (qualifiées comme “</a:t>
            </a:r>
            <a:r>
              <a:rPr lang="fr-FR" sz="2000" dirty="0" err="1"/>
              <a:t>safely</a:t>
            </a:r>
            <a:r>
              <a:rPr lang="fr-FR" sz="2000" dirty="0"/>
              <a:t> </a:t>
            </a:r>
            <a:r>
              <a:rPr lang="fr-FR" sz="2000" dirty="0" err="1"/>
              <a:t>managed</a:t>
            </a:r>
            <a:r>
              <a:rPr lang="fr-FR" sz="2000" dirty="0"/>
              <a:t>” dans les données) afin d’identifier les pays qui ont un gros besoin d’améliorer la qualité de leurs services</a:t>
            </a:r>
          </a:p>
          <a:p>
            <a:r>
              <a:rPr lang="fr-FR" sz="2000" dirty="0"/>
              <a:t>Domaine 3 (</a:t>
            </a:r>
            <a:r>
              <a:rPr lang="fr-FR" sz="2000" dirty="0">
                <a:solidFill>
                  <a:schemeClr val="accent1"/>
                </a:solidFill>
              </a:rPr>
              <a:t>consulting</a:t>
            </a:r>
            <a:r>
              <a:rPr lang="fr-FR" sz="2000" dirty="0"/>
              <a:t>) : Besoin d’un graphique combinant l’efficacité de la politique gouvernementale d’accès à l’eau (politique efficace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251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28AAD2-7AEF-4C37-8DC9-5F73A215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Préparation des données avec Tableau </a:t>
            </a:r>
            <a:r>
              <a:rPr lang="fr-FR" dirty="0" err="1">
                <a:latin typeface="+mn-lt"/>
              </a:rPr>
              <a:t>Prep</a:t>
            </a:r>
            <a:r>
              <a:rPr lang="fr-FR" dirty="0">
                <a:latin typeface="+mn-lt"/>
              </a:rPr>
              <a:t> 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A43E8E7B-3A27-5CFF-12C5-B9CEDBC4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6613" y="2011363"/>
            <a:ext cx="9453049" cy="3767137"/>
          </a:xfrm>
        </p:spPr>
      </p:pic>
    </p:spTree>
    <p:extLst>
      <p:ext uri="{BB962C8B-B14F-4D97-AF65-F5344CB8AC3E}">
        <p14:creationId xmlns:p14="http://schemas.microsoft.com/office/powerpoint/2010/main" val="30437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8BAD3-85A4-F849-235B-F3BFAAB8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trois vue ( mondiale, continentale </a:t>
            </a:r>
            <a:r>
              <a:rPr lang="fr-FR"/>
              <a:t>et pays 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3EC1A-DAAA-5EDB-CD69-5051F767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plate-forme </a:t>
            </a:r>
            <a:r>
              <a:rPr lang="fr-FR" sz="2000" dirty="0">
                <a:solidFill>
                  <a:schemeClr val="accent1"/>
                </a:solidFill>
              </a:rPr>
              <a:t>Tableau</a:t>
            </a:r>
            <a:r>
              <a:rPr lang="fr-FR" sz="2000" dirty="0"/>
              <a:t> est connue pour sa capacité à transformer rapidement et facilement les données, quels que soient leur type et leur provenance (ou presque), en informations exploitables. Il vous suffit de quelques glisser-déposer.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C059B6-9695-9FFD-D8BA-35F14A73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4" y="2860241"/>
            <a:ext cx="7388352" cy="38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462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244</TotalTime>
  <Words>345</Words>
  <Application>Microsoft Office PowerPoint</Application>
  <PresentationFormat>Grand écran</PresentationFormat>
  <Paragraphs>26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Métropolitain</vt:lpstr>
      <vt:lpstr>Présentation PowerPoint</vt:lpstr>
      <vt:lpstr>DWFA présente 3 domaines d’expertises </vt:lpstr>
      <vt:lpstr>Indicateur à utiliser</vt:lpstr>
      <vt:lpstr>Préparation des données avec Tableau Prep </vt:lpstr>
      <vt:lpstr>Création de trois vue ( mondiale, continentale et pays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Bocquet</dc:creator>
  <cp:lastModifiedBy>Mickael Bocquet</cp:lastModifiedBy>
  <cp:revision>17</cp:revision>
  <dcterms:created xsi:type="dcterms:W3CDTF">2023-12-29T14:08:50Z</dcterms:created>
  <dcterms:modified xsi:type="dcterms:W3CDTF">2024-01-01T10:28:41Z</dcterms:modified>
</cp:coreProperties>
</file>