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18408F8-2CC5-4B2D-ACA6-4B4BB7BD5270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37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6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8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17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9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6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03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78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9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8A8D18-35C2-4A33-BB1F-862BBB5DFCB4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6D054D-D82A-43D7-8C9F-7A6A775BBD5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4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1378-0E02-4DAB-BD10-2DEFBC506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Produisez une étude de marché avec R ou Python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E3EA51-610B-4AD0-851E-2A244A5D3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Mission data:</a:t>
            </a:r>
          </a:p>
          <a:p>
            <a:r>
              <a:rPr lang="fr-FR" dirty="0"/>
              <a:t>Proposer une première analyse de regroupements de pays pour exporter nos poulets à l’international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CEF2B6-8BF3-4706-A071-FA7F70CC7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63" y="83255"/>
            <a:ext cx="3060837" cy="12523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C772B6A-2A3A-440F-864C-B5834B87AFAF}"/>
              </a:ext>
            </a:extLst>
          </p:cNvPr>
          <p:cNvSpPr txBox="1"/>
          <p:nvPr/>
        </p:nvSpPr>
        <p:spPr>
          <a:xfrm>
            <a:off x="212472" y="176913"/>
            <a:ext cx="1491449" cy="70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BOCQUET</a:t>
            </a:r>
          </a:p>
          <a:p>
            <a:r>
              <a:rPr lang="fr-FR" sz="2000" dirty="0"/>
              <a:t>Mickaël</a:t>
            </a:r>
          </a:p>
        </p:txBody>
      </p:sp>
    </p:spTree>
    <p:extLst>
      <p:ext uri="{BB962C8B-B14F-4D97-AF65-F5344CB8AC3E}">
        <p14:creationId xmlns:p14="http://schemas.microsoft.com/office/powerpoint/2010/main" val="88773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CCEF2B6-8BF3-4706-A071-FA7F70CC7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63" y="83255"/>
            <a:ext cx="3060837" cy="1252373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32495FCB-4F32-4B21-AD5A-5C55D0CD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SOMMAIRE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F869BAD-C689-45F8-97B5-7F3C6BEC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dirty="0"/>
              <a:t>MISSION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PRESENTATION DES DONNEES IMPORTEES</a:t>
            </a:r>
          </a:p>
        </p:txBody>
      </p:sp>
    </p:spTree>
    <p:extLst>
      <p:ext uri="{BB962C8B-B14F-4D97-AF65-F5344CB8AC3E}">
        <p14:creationId xmlns:p14="http://schemas.microsoft.com/office/powerpoint/2010/main" val="5921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CCEF2B6-8BF3-4706-A071-FA7F70CC7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63" y="83255"/>
            <a:ext cx="3060837" cy="1252373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32495FCB-4F32-4B21-AD5A-5C55D0CD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MISSION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F869BAD-C689-45F8-97B5-7F3C6BEC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52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CCEF2B6-8BF3-4706-A071-FA7F70CC7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63" y="83255"/>
            <a:ext cx="3060837" cy="1252373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32495FCB-4F32-4B21-AD5A-5C55D0CD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PRESENTATION DES DONNEES</a:t>
            </a:r>
            <a:br>
              <a:rPr lang="fr-FR" sz="4000" dirty="0"/>
            </a:br>
            <a:r>
              <a:rPr lang="fr-FR" sz="4000" dirty="0"/>
              <a:t>IMPORTEES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F869BAD-C689-45F8-97B5-7F3C6BEC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90802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41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Rétrospective</vt:lpstr>
      <vt:lpstr>Produisez une étude de marché avec R ou Python </vt:lpstr>
      <vt:lpstr>SOMMAIRE</vt:lpstr>
      <vt:lpstr>MISSION</vt:lpstr>
      <vt:lpstr>PRESENTATION DES DONNEES IMPORTEES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Produisez une étude de marché avec R ou Python </dc:title>
  <dc:creator>Bocquet Mickael</dc:creator>
  <cp:lastModifiedBy>Bocquet Mickael</cp:lastModifiedBy>
  <cp:revision>7</cp:revision>
  <dcterms:created xsi:type="dcterms:W3CDTF">2024-02-22T14:23:12Z</dcterms:created>
  <dcterms:modified xsi:type="dcterms:W3CDTF">2024-02-22T15:46:09Z</dcterms:modified>
</cp:coreProperties>
</file>