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48"/>
    <p:restoredTop sz="94707"/>
  </p:normalViewPr>
  <p:slideViewPr>
    <p:cSldViewPr snapToGrid="0" snapToObjects="1">
      <p:cViewPr varScale="1">
        <p:scale>
          <a:sx n="14" d="100"/>
          <a:sy n="14" d="100"/>
        </p:scale>
        <p:origin x="176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lvl="1"/>
            <a:r>
              <a:rPr lang="fr-FR" dirty="0"/>
              <a:t>EnumErrors.swift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04B71-B724-6043-A71E-2EFE2712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08" y="637055"/>
            <a:ext cx="1920420" cy="3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775853" y="2037877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045677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createError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38781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489521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  <a:r>
              <a:rPr lang="fr-FR" sz="1400" dirty="0">
                <a:solidFill>
                  <a:schemeClr val="bg1"/>
                </a:solidFill>
              </a:rPr>
              <a:t>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]?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isInteger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Double</a:t>
            </a:r>
            <a:r>
              <a:rPr lang="fr-FR" sz="1400" dirty="0">
                <a:solidFill>
                  <a:schemeClr val="bg1"/>
                </a:solidFill>
              </a:rPr>
              <a:t>) -&gt; </a:t>
            </a:r>
            <a:r>
              <a:rPr lang="fr-FR" sz="1400" dirty="0">
                <a:solidFill>
                  <a:srgbClr val="FF85FF"/>
                </a:solidFill>
              </a:rPr>
              <a:t>Any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9A68-F3CD-D14D-98C3-C958155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848D7-1042-EC4E-8135-24F3238BEDE3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EnumErrors.swift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D0CAD-8C56-A04A-9021-845B666DCB2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3D1E2-CCEB-A943-9E9A-3119BF7CAEFF}"/>
              </a:ext>
            </a:extLst>
          </p:cNvPr>
          <p:cNvSpPr txBox="1"/>
          <p:nvPr/>
        </p:nvSpPr>
        <p:spPr>
          <a:xfrm>
            <a:off x="2179498" y="2041126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DE1B0-E84B-B947-B390-B1CC0FC30615}"/>
              </a:ext>
            </a:extLst>
          </p:cNvPr>
          <p:cNvSpPr txBox="1"/>
          <p:nvPr/>
        </p:nvSpPr>
        <p:spPr>
          <a:xfrm>
            <a:off x="807412" y="3177387"/>
            <a:ext cx="42607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unknownOperand,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operandAlreadySet,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dividedBy0,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cantAddComma,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doubleComma,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incorrectExpression,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notEnoughElements,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commaAlreadySet</a:t>
            </a:r>
          </a:p>
          <a:p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E51BA0-2FA7-CF47-B556-695A4CB8FB6B}"/>
              </a:ext>
            </a:extLst>
          </p:cNvPr>
          <p:cNvSpPr txBox="1"/>
          <p:nvPr/>
        </p:nvSpPr>
        <p:spPr>
          <a:xfrm>
            <a:off x="6843601" y="2041126"/>
            <a:ext cx="422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extension</a:t>
            </a:r>
            <a:r>
              <a:rPr lang="fr-FR" dirty="0">
                <a:solidFill>
                  <a:schemeClr val="bg1"/>
                </a:solidFill>
              </a:rPr>
              <a:t> EnumErrors: LocalizedError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C938-D9D2-E645-AA3F-C338C3210748}"/>
              </a:ext>
            </a:extLst>
          </p:cNvPr>
          <p:cNvSpPr txBox="1"/>
          <p:nvPr/>
        </p:nvSpPr>
        <p:spPr>
          <a:xfrm>
            <a:off x="8380945" y="2754549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D6464-B076-FD4E-B8AD-393DE18D91E4}"/>
              </a:ext>
            </a:extLst>
          </p:cNvPr>
          <p:cNvSpPr txBox="1"/>
          <p:nvPr/>
        </p:nvSpPr>
        <p:spPr>
          <a:xfrm>
            <a:off x="7093085" y="3429000"/>
            <a:ext cx="426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72958"/>
                </a:solidFill>
              </a:rPr>
              <a:t>var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errorDescription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rgbClr val="FF85FF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08F5223-0599-0040-830E-5CBA18778A11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36730F2-A112-1746-9A4F-748774524E4C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255B4A-1EA3-414A-8322-686196E9CBA3}"/>
              </a:ext>
            </a:extLst>
          </p:cNvPr>
          <p:cNvCxnSpPr>
            <a:cxnSpLocks/>
          </p:cNvCxnSpPr>
          <p:nvPr/>
        </p:nvCxnSpPr>
        <p:spPr>
          <a:xfrm>
            <a:off x="5931026" y="3123881"/>
            <a:ext cx="6288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284</Words>
  <Application>Microsoft Macintosh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9</cp:revision>
  <dcterms:created xsi:type="dcterms:W3CDTF">2022-03-25T10:39:04Z</dcterms:created>
  <dcterms:modified xsi:type="dcterms:W3CDTF">2022-04-10T15:21:36Z</dcterms:modified>
</cp:coreProperties>
</file>