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FF85FF"/>
    <a:srgbClr val="942093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</a:t>
            </a:r>
            <a:r>
              <a:rPr lang="en-US" sz="2400" dirty="0" err="1"/>
              <a:t>Nettoyage</a:t>
            </a:r>
            <a:r>
              <a:rPr lang="en-US" sz="24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7BAB9F0-FE68-194D-954A-EB139032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342" y="955735"/>
            <a:ext cx="1569365" cy="278998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avec coin rogné 10">
            <a:extLst>
              <a:ext uri="{FF2B5EF4-FFF2-40B4-BE49-F238E27FC236}">
                <a16:creationId xmlns:a16="http://schemas.microsoft.com/office/drawing/2014/main" id="{72C235E6-E111-AD47-8F6C-FD9B67908FE8}"/>
              </a:ext>
            </a:extLst>
          </p:cNvPr>
          <p:cNvSpPr/>
          <p:nvPr/>
        </p:nvSpPr>
        <p:spPr>
          <a:xfrm>
            <a:off x="305611" y="1970870"/>
            <a:ext cx="4182102" cy="1853910"/>
          </a:xfrm>
          <a:prstGeom prst="snip1Rect">
            <a:avLst/>
          </a:prstGeom>
          <a:solidFill>
            <a:schemeClr val="tx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1437712" y="2054205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5" name="Rectangle : avec coin rogné 14">
            <a:extLst>
              <a:ext uri="{FF2B5EF4-FFF2-40B4-BE49-F238E27FC236}">
                <a16:creationId xmlns:a16="http://schemas.microsoft.com/office/drawing/2014/main" id="{8DA412F0-AD6B-E741-906D-93C191BD4801}"/>
              </a:ext>
            </a:extLst>
          </p:cNvPr>
          <p:cNvSpPr/>
          <p:nvPr/>
        </p:nvSpPr>
        <p:spPr>
          <a:xfrm>
            <a:off x="305611" y="4060338"/>
            <a:ext cx="4182102" cy="2672720"/>
          </a:xfrm>
          <a:prstGeom prst="snip1Rect">
            <a:avLst/>
          </a:prstGeom>
          <a:solidFill>
            <a:schemeClr val="tx1">
              <a:alpha val="752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1910791" y="415157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20" name="Rectangle : avec coin rogné 19">
            <a:extLst>
              <a:ext uri="{FF2B5EF4-FFF2-40B4-BE49-F238E27FC236}">
                <a16:creationId xmlns:a16="http://schemas.microsoft.com/office/drawing/2014/main" id="{CB4BBF66-40DB-0448-A6F0-D2E8417A78C6}"/>
              </a:ext>
            </a:extLst>
          </p:cNvPr>
          <p:cNvSpPr/>
          <p:nvPr/>
        </p:nvSpPr>
        <p:spPr>
          <a:xfrm>
            <a:off x="4677975" y="1970870"/>
            <a:ext cx="4622754" cy="3548984"/>
          </a:xfrm>
          <a:prstGeom prst="snip1Rect">
            <a:avLst/>
          </a:prstGeom>
          <a:solidFill>
            <a:schemeClr val="tx1">
              <a:alpha val="752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7DC2D49-C664-1544-B31E-58EDAAAD5B79}"/>
              </a:ext>
            </a:extLst>
          </p:cNvPr>
          <p:cNvSpPr txBox="1"/>
          <p:nvPr/>
        </p:nvSpPr>
        <p:spPr>
          <a:xfrm>
            <a:off x="6387167" y="2054205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305574" y="2432181"/>
            <a:ext cx="41821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280878" y="4520911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@IBAction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@IBAction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@IBAction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@IBAction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@IBAction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4702709" y="2761436"/>
            <a:ext cx="46227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isTheOperationPossible</a:t>
            </a:r>
            <a:r>
              <a:rPr lang="fr-FR" sz="1700" dirty="0">
                <a:solidFill>
                  <a:schemeClr val="bg1"/>
                </a:solidFill>
              </a:rPr>
              <a:t>(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button</a:t>
            </a:r>
            <a:r>
              <a:rPr lang="fr-FR" sz="1700" dirty="0">
                <a:solidFill>
                  <a:schemeClr val="bg1"/>
                </a:solidFill>
              </a:rPr>
              <a:t>: </a:t>
            </a:r>
            <a:r>
              <a:rPr lang="fr-FR" sz="1700" dirty="0">
                <a:solidFill>
                  <a:srgbClr val="FF85FF"/>
                </a:solidFill>
              </a:rPr>
              <a:t>UIButton</a:t>
            </a:r>
            <a:r>
              <a:rPr lang="fr-FR" sz="1700" dirty="0">
                <a:solidFill>
                  <a:schemeClr val="bg1"/>
                </a:solidFill>
              </a:rPr>
              <a:t>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incorrectExpressionError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notEnoughElementsError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unknownOperandError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operandAlreadySetError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dividedBy0Error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700" dirty="0">
                <a:solidFill>
                  <a:schemeClr val="accent6">
                    <a:lumMod val="75000"/>
                  </a:schemeClr>
                </a:solidFill>
              </a:rPr>
              <a:t>doubleCommaError</a:t>
            </a:r>
            <a:r>
              <a:rPr lang="fr-FR" sz="1700" dirty="0">
                <a:solidFill>
                  <a:schemeClr val="bg1"/>
                </a:solidFill>
              </a:rPr>
              <a:t>()</a:t>
            </a:r>
          </a:p>
          <a:p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196</Words>
  <Application>Microsoft Macintosh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Projet 5 :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Démonstration sur l’application + Allons voir le code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2</cp:revision>
  <dcterms:created xsi:type="dcterms:W3CDTF">2022-03-25T10:39:04Z</dcterms:created>
  <dcterms:modified xsi:type="dcterms:W3CDTF">2022-03-25T12:51:36Z</dcterms:modified>
</cp:coreProperties>
</file>